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10.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1.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2"/>
    <p:sldMasterId id="2147483674" r:id="rId3"/>
  </p:sldMasterIdLst>
  <p:notesMasterIdLst>
    <p:notesMasterId r:id="rId35"/>
  </p:notesMasterIdLst>
  <p:sldIdLst>
    <p:sldId id="257" r:id="rId4"/>
    <p:sldId id="258" r:id="rId5"/>
    <p:sldId id="269" r:id="rId6"/>
    <p:sldId id="259" r:id="rId7"/>
    <p:sldId id="337" r:id="rId8"/>
    <p:sldId id="273" r:id="rId9"/>
    <p:sldId id="272" r:id="rId10"/>
    <p:sldId id="274" r:id="rId11"/>
    <p:sldId id="275" r:id="rId12"/>
    <p:sldId id="291" r:id="rId13"/>
    <p:sldId id="285" r:id="rId14"/>
    <p:sldId id="280" r:id="rId15"/>
    <p:sldId id="281" r:id="rId16"/>
    <p:sldId id="283" r:id="rId17"/>
    <p:sldId id="290" r:id="rId18"/>
    <p:sldId id="296" r:id="rId19"/>
    <p:sldId id="297" r:id="rId20"/>
    <p:sldId id="298" r:id="rId21"/>
    <p:sldId id="299" r:id="rId22"/>
    <p:sldId id="300" r:id="rId23"/>
    <p:sldId id="325" r:id="rId24"/>
    <p:sldId id="326" r:id="rId25"/>
    <p:sldId id="317" r:id="rId26"/>
    <p:sldId id="309" r:id="rId27"/>
    <p:sldId id="305" r:id="rId28"/>
    <p:sldId id="318" r:id="rId29"/>
    <p:sldId id="338" r:id="rId30"/>
    <p:sldId id="313" r:id="rId31"/>
    <p:sldId id="292" r:id="rId32"/>
    <p:sldId id="314" r:id="rId33"/>
    <p:sldId id="316"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oodson, James (CDC/CGH/GID)" initials="GJ(" lastIdx="27" clrIdx="0">
    <p:extLst>
      <p:ext uri="{19B8F6BF-5375-455C-9EA6-DF929625EA0E}">
        <p15:presenceInfo xmlns:p15="http://schemas.microsoft.com/office/powerpoint/2012/main" userId="S-1-5-21-1207783550-2075000910-922709458-176693" providerId="AD"/>
      </p:ext>
    </p:extLst>
  </p:cmAuthor>
  <p:cmAuthor id="2" name="Raoul Kamadjeu" initials="RK" lastIdx="10" clrIdx="1">
    <p:extLst>
      <p:ext uri="{19B8F6BF-5375-455C-9EA6-DF929625EA0E}">
        <p15:presenceInfo xmlns:p15="http://schemas.microsoft.com/office/powerpoint/2012/main" userId="54ce4d1616fbf91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163558"/>
    <a:srgbClr val="D5D5D5"/>
    <a:srgbClr val="B3B3B3"/>
    <a:srgbClr val="FFC000"/>
    <a:srgbClr val="00B050"/>
    <a:srgbClr val="FF0000"/>
    <a:srgbClr val="FFFF05"/>
    <a:srgbClr val="267300"/>
    <a:srgbClr val="C0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76295" autoAdjust="0"/>
  </p:normalViewPr>
  <p:slideViewPr>
    <p:cSldViewPr>
      <p:cViewPr varScale="1">
        <p:scale>
          <a:sx n="70" d="100"/>
          <a:sy n="70" d="100"/>
        </p:scale>
        <p:origin x="1956" y="6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heme" Target="theme/theme1.xml"/><Relationship Id="rId3" Type="http://schemas.openxmlformats.org/officeDocument/2006/relationships/slideMaster" Target="slideMasters/slideMaster2.xml"/><Relationship Id="rId21" Type="http://schemas.openxmlformats.org/officeDocument/2006/relationships/slide" Target="slides/slide18.xml"/><Relationship Id="rId34" Type="http://schemas.openxmlformats.org/officeDocument/2006/relationships/slide" Target="slides/slide3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commentAuthors" Target="commentAuthor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embeddings/oleObject1.bin"/></Relationships>
</file>

<file path=ppt/charts/_rels/chart2.xml.rels><?xml version="1.0" encoding="UTF-8" standalone="yes"?>
<Relationships xmlns="http://schemas.openxmlformats.org/package/2006/relationships"><Relationship Id="rId3" Type="http://schemas.openxmlformats.org/officeDocument/2006/relationships/oleObject" Target="file:///E:\Measles\Measles%20TAG\MCV2%20Data%20WU%20Best%20Estimates.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E:\Measles\Measles%20TAG\MCV2%20Data%20WU%20Best%20Estimates.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E:\Measles\Measles%20TAG\MCV2%20Impact%20Modeling.xlsx" TargetMode="External"/><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2"/>
          <c:order val="0"/>
          <c:tx>
            <c:strRef>
              <c:f>'[Chart in Microsoft PowerPoint]MCV2 AFRO Y1-3'!$C$2</c:f>
              <c:strCache>
                <c:ptCount val="1"/>
                <c:pt idx="0">
                  <c:v>Year 3</c:v>
                </c:pt>
              </c:strCache>
            </c:strRef>
          </c:tx>
          <c:spPr>
            <a:solidFill>
              <a:schemeClr val="bg1">
                <a:lumMod val="75000"/>
              </a:schemeClr>
            </a:solidFill>
            <a:ln>
              <a:noFill/>
            </a:ln>
            <a:effectLst/>
          </c:spPr>
          <c:invertIfNegative val="0"/>
          <c:cat>
            <c:strRef>
              <c:f>'[Chart in Microsoft PowerPoint]MCV2 AFRO Y1-3'!$B$3:$B$20</c:f>
              <c:strCache>
                <c:ptCount val="18"/>
                <c:pt idx="0">
                  <c:v>ALG</c:v>
                </c:pt>
                <c:pt idx="1">
                  <c:v>BWA</c:v>
                </c:pt>
                <c:pt idx="2">
                  <c:v>BFA</c:v>
                </c:pt>
                <c:pt idx="3">
                  <c:v>BDI</c:v>
                </c:pt>
                <c:pt idx="4">
                  <c:v>CPV</c:v>
                </c:pt>
                <c:pt idx="5">
                  <c:v>ERI</c:v>
                </c:pt>
                <c:pt idx="6">
                  <c:v>GAM</c:v>
                </c:pt>
                <c:pt idx="7">
                  <c:v>GHA</c:v>
                </c:pt>
                <c:pt idx="8">
                  <c:v>KEN</c:v>
                </c:pt>
                <c:pt idx="9">
                  <c:v>LSO</c:v>
                </c:pt>
                <c:pt idx="10">
                  <c:v>MUS</c:v>
                </c:pt>
                <c:pt idx="11">
                  <c:v>SEN</c:v>
                </c:pt>
                <c:pt idx="12">
                  <c:v>SYC</c:v>
                </c:pt>
                <c:pt idx="13">
                  <c:v>SWZ</c:v>
                </c:pt>
                <c:pt idx="14">
                  <c:v>ZAF</c:v>
                </c:pt>
                <c:pt idx="15">
                  <c:v>TZN</c:v>
                </c:pt>
                <c:pt idx="16">
                  <c:v>ZMB</c:v>
                </c:pt>
                <c:pt idx="17">
                  <c:v>RWA</c:v>
                </c:pt>
              </c:strCache>
            </c:strRef>
          </c:cat>
          <c:val>
            <c:numRef>
              <c:f>'[Chart in Microsoft PowerPoint]MCV2 AFRO Y1-3'!$C$3:$C$20</c:f>
              <c:numCache>
                <c:formatCode>General</c:formatCode>
                <c:ptCount val="18"/>
                <c:pt idx="0">
                  <c:v>93</c:v>
                </c:pt>
                <c:pt idx="4">
                  <c:v>89</c:v>
                </c:pt>
                <c:pt idx="5">
                  <c:v>69</c:v>
                </c:pt>
                <c:pt idx="7">
                  <c:v>67</c:v>
                </c:pt>
                <c:pt idx="9">
                  <c:v>47</c:v>
                </c:pt>
                <c:pt idx="10">
                  <c:v>85</c:v>
                </c:pt>
                <c:pt idx="12">
                  <c:v>99</c:v>
                </c:pt>
                <c:pt idx="13">
                  <c:v>49</c:v>
                </c:pt>
                <c:pt idx="14">
                  <c:v>99</c:v>
                </c:pt>
              </c:numCache>
            </c:numRef>
          </c:val>
        </c:ser>
        <c:ser>
          <c:idx val="1"/>
          <c:order val="1"/>
          <c:tx>
            <c:strRef>
              <c:f>'[Chart in Microsoft PowerPoint]MCV2 AFRO Y1-3'!$D$2</c:f>
              <c:strCache>
                <c:ptCount val="1"/>
                <c:pt idx="0">
                  <c:v>Year 2</c:v>
                </c:pt>
              </c:strCache>
            </c:strRef>
          </c:tx>
          <c:spPr>
            <a:solidFill>
              <a:srgbClr val="FFC000"/>
            </a:solidFill>
            <a:ln>
              <a:noFill/>
            </a:ln>
            <a:effectLst/>
          </c:spPr>
          <c:invertIfNegative val="0"/>
          <c:cat>
            <c:strRef>
              <c:f>'[Chart in Microsoft PowerPoint]MCV2 AFRO Y1-3'!$B$3:$B$20</c:f>
              <c:strCache>
                <c:ptCount val="18"/>
                <c:pt idx="0">
                  <c:v>ALG</c:v>
                </c:pt>
                <c:pt idx="1">
                  <c:v>BWA</c:v>
                </c:pt>
                <c:pt idx="2">
                  <c:v>BFA</c:v>
                </c:pt>
                <c:pt idx="3">
                  <c:v>BDI</c:v>
                </c:pt>
                <c:pt idx="4">
                  <c:v>CPV</c:v>
                </c:pt>
                <c:pt idx="5">
                  <c:v>ERI</c:v>
                </c:pt>
                <c:pt idx="6">
                  <c:v>GAM</c:v>
                </c:pt>
                <c:pt idx="7">
                  <c:v>GHA</c:v>
                </c:pt>
                <c:pt idx="8">
                  <c:v>KEN</c:v>
                </c:pt>
                <c:pt idx="9">
                  <c:v>LSO</c:v>
                </c:pt>
                <c:pt idx="10">
                  <c:v>MUS</c:v>
                </c:pt>
                <c:pt idx="11">
                  <c:v>SEN</c:v>
                </c:pt>
                <c:pt idx="12">
                  <c:v>SYC</c:v>
                </c:pt>
                <c:pt idx="13">
                  <c:v>SWZ</c:v>
                </c:pt>
                <c:pt idx="14">
                  <c:v>ZAF</c:v>
                </c:pt>
                <c:pt idx="15">
                  <c:v>TZN</c:v>
                </c:pt>
                <c:pt idx="16">
                  <c:v>ZMB</c:v>
                </c:pt>
                <c:pt idx="17">
                  <c:v>RWA</c:v>
                </c:pt>
              </c:strCache>
            </c:strRef>
          </c:cat>
          <c:val>
            <c:numRef>
              <c:f>'[Chart in Microsoft PowerPoint]MCV2 AFRO Y1-3'!$D$3:$D$20</c:f>
              <c:numCache>
                <c:formatCode>General</c:formatCode>
                <c:ptCount val="18"/>
                <c:pt idx="0">
                  <c:v>73</c:v>
                </c:pt>
                <c:pt idx="4">
                  <c:v>94</c:v>
                </c:pt>
                <c:pt idx="5">
                  <c:v>73</c:v>
                </c:pt>
                <c:pt idx="6">
                  <c:v>53</c:v>
                </c:pt>
                <c:pt idx="7">
                  <c:v>54</c:v>
                </c:pt>
                <c:pt idx="9">
                  <c:v>50</c:v>
                </c:pt>
                <c:pt idx="10">
                  <c:v>78</c:v>
                </c:pt>
                <c:pt idx="12">
                  <c:v>99</c:v>
                </c:pt>
                <c:pt idx="13">
                  <c:v>51</c:v>
                </c:pt>
                <c:pt idx="14">
                  <c:v>99</c:v>
                </c:pt>
              </c:numCache>
            </c:numRef>
          </c:val>
        </c:ser>
        <c:ser>
          <c:idx val="0"/>
          <c:order val="2"/>
          <c:tx>
            <c:strRef>
              <c:f>'[Chart in Microsoft PowerPoint]MCV2 AFRO Y1-3'!$E$2</c:f>
              <c:strCache>
                <c:ptCount val="1"/>
                <c:pt idx="0">
                  <c:v>Year 1</c:v>
                </c:pt>
              </c:strCache>
            </c:strRef>
          </c:tx>
          <c:spPr>
            <a:solidFill>
              <a:schemeClr val="accent1">
                <a:lumMod val="75000"/>
              </a:schemeClr>
            </a:solidFill>
            <a:ln>
              <a:noFill/>
            </a:ln>
            <a:effectLst/>
          </c:spPr>
          <c:invertIfNegative val="0"/>
          <c:cat>
            <c:strRef>
              <c:f>'[Chart in Microsoft PowerPoint]MCV2 AFRO Y1-3'!$B$3:$B$20</c:f>
              <c:strCache>
                <c:ptCount val="18"/>
                <c:pt idx="0">
                  <c:v>ALG</c:v>
                </c:pt>
                <c:pt idx="1">
                  <c:v>BWA</c:v>
                </c:pt>
                <c:pt idx="2">
                  <c:v>BFA</c:v>
                </c:pt>
                <c:pt idx="3">
                  <c:v>BDI</c:v>
                </c:pt>
                <c:pt idx="4">
                  <c:v>CPV</c:v>
                </c:pt>
                <c:pt idx="5">
                  <c:v>ERI</c:v>
                </c:pt>
                <c:pt idx="6">
                  <c:v>GAM</c:v>
                </c:pt>
                <c:pt idx="7">
                  <c:v>GHA</c:v>
                </c:pt>
                <c:pt idx="8">
                  <c:v>KEN</c:v>
                </c:pt>
                <c:pt idx="9">
                  <c:v>LSO</c:v>
                </c:pt>
                <c:pt idx="10">
                  <c:v>MUS</c:v>
                </c:pt>
                <c:pt idx="11">
                  <c:v>SEN</c:v>
                </c:pt>
                <c:pt idx="12">
                  <c:v>SYC</c:v>
                </c:pt>
                <c:pt idx="13">
                  <c:v>SWZ</c:v>
                </c:pt>
                <c:pt idx="14">
                  <c:v>ZAF</c:v>
                </c:pt>
                <c:pt idx="15">
                  <c:v>TZN</c:v>
                </c:pt>
                <c:pt idx="16">
                  <c:v>ZMB</c:v>
                </c:pt>
                <c:pt idx="17">
                  <c:v>RWA</c:v>
                </c:pt>
              </c:strCache>
            </c:strRef>
          </c:cat>
          <c:val>
            <c:numRef>
              <c:f>'[Chart in Microsoft PowerPoint]MCV2 AFRO Y1-3'!$E$3:$E$20</c:f>
              <c:numCache>
                <c:formatCode>General</c:formatCode>
                <c:ptCount val="18"/>
                <c:pt idx="0">
                  <c:v>78</c:v>
                </c:pt>
                <c:pt idx="1">
                  <c:v>83</c:v>
                </c:pt>
                <c:pt idx="3">
                  <c:v>51</c:v>
                </c:pt>
                <c:pt idx="4">
                  <c:v>99</c:v>
                </c:pt>
                <c:pt idx="5">
                  <c:v>67</c:v>
                </c:pt>
                <c:pt idx="6">
                  <c:v>56</c:v>
                </c:pt>
                <c:pt idx="7">
                  <c:v>52</c:v>
                </c:pt>
                <c:pt idx="8">
                  <c:v>25</c:v>
                </c:pt>
                <c:pt idx="9">
                  <c:v>46</c:v>
                </c:pt>
                <c:pt idx="10">
                  <c:v>99</c:v>
                </c:pt>
                <c:pt idx="11">
                  <c:v>13</c:v>
                </c:pt>
                <c:pt idx="12">
                  <c:v>98</c:v>
                </c:pt>
                <c:pt idx="13">
                  <c:v>50</c:v>
                </c:pt>
                <c:pt idx="14">
                  <c:v>99</c:v>
                </c:pt>
                <c:pt idx="15">
                  <c:v>44</c:v>
                </c:pt>
                <c:pt idx="16">
                  <c:v>33</c:v>
                </c:pt>
                <c:pt idx="17">
                  <c:v>77</c:v>
                </c:pt>
              </c:numCache>
            </c:numRef>
          </c:val>
        </c:ser>
        <c:dLbls>
          <c:showLegendKey val="0"/>
          <c:showVal val="0"/>
          <c:showCatName val="0"/>
          <c:showSerName val="0"/>
          <c:showPercent val="0"/>
          <c:showBubbleSize val="0"/>
        </c:dLbls>
        <c:gapWidth val="93"/>
        <c:overlap val="-13"/>
        <c:axId val="222831192"/>
        <c:axId val="222830016"/>
      </c:barChart>
      <c:catAx>
        <c:axId val="2228311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222830016"/>
        <c:crosses val="autoZero"/>
        <c:auto val="1"/>
        <c:lblAlgn val="ctr"/>
        <c:lblOffset val="100"/>
        <c:noMultiLvlLbl val="0"/>
      </c:catAx>
      <c:valAx>
        <c:axId val="222830016"/>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2283119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2"/>
          <c:order val="0"/>
          <c:tx>
            <c:strRef>
              <c:f>'DROP Out 2014'!$D$2</c:f>
              <c:strCache>
                <c:ptCount val="1"/>
                <c:pt idx="0">
                  <c:v>drop out</c:v>
                </c:pt>
              </c:strCache>
            </c:strRef>
          </c:tx>
          <c:spPr>
            <a:solidFill>
              <a:schemeClr val="tx2">
                <a:lumMod val="75000"/>
              </a:schemeClr>
            </a:solidFill>
            <a:ln>
              <a:noFill/>
            </a:ln>
            <a:effectLst/>
          </c:spPr>
          <c:invertIfNegative val="0"/>
          <c:cat>
            <c:strRef>
              <c:f>'DROP Out 2014'!$A$3:$A$20</c:f>
              <c:strCache>
                <c:ptCount val="18"/>
                <c:pt idx="0">
                  <c:v>DZA (2000)</c:v>
                </c:pt>
                <c:pt idx="1">
                  <c:v>SYC (2000)</c:v>
                </c:pt>
                <c:pt idx="2">
                  <c:v>BWA (2013)</c:v>
                </c:pt>
                <c:pt idx="3">
                  <c:v>LSO (2000)</c:v>
                </c:pt>
                <c:pt idx="4">
                  <c:v>SWZ (2002)</c:v>
                </c:pt>
                <c:pt idx="5">
                  <c:v>ZAF (2000)</c:v>
                </c:pt>
                <c:pt idx="6">
                  <c:v>MUS (2003)</c:v>
                </c:pt>
                <c:pt idx="7">
                  <c:v>CPV (2009)</c:v>
                </c:pt>
                <c:pt idx="8">
                  <c:v>RWA (2014)</c:v>
                </c:pt>
                <c:pt idx="9">
                  <c:v>STP (2013)</c:v>
                </c:pt>
                <c:pt idx="10">
                  <c:v>ERI (2012)</c:v>
                </c:pt>
                <c:pt idx="11">
                  <c:v>GMB (2012)</c:v>
                </c:pt>
                <c:pt idx="12">
                  <c:v>GHA (2012)</c:v>
                </c:pt>
                <c:pt idx="13">
                  <c:v>BDI (2013)</c:v>
                </c:pt>
                <c:pt idx="14">
                  <c:v>TZA (2014)</c:v>
                </c:pt>
                <c:pt idx="15">
                  <c:v>ZMB (2013)</c:v>
                </c:pt>
                <c:pt idx="16">
                  <c:v>KEN (2013)</c:v>
                </c:pt>
                <c:pt idx="17">
                  <c:v>SEN (2014)</c:v>
                </c:pt>
              </c:strCache>
            </c:strRef>
          </c:cat>
          <c:val>
            <c:numRef>
              <c:f>'DROP Out 2014'!$D$3:$D$20</c:f>
              <c:numCache>
                <c:formatCode>0%</c:formatCode>
                <c:ptCount val="18"/>
                <c:pt idx="0">
                  <c:v>-5.2631578947368474E-2</c:v>
                </c:pt>
                <c:pt idx="1">
                  <c:v>2.0000000000000018E-2</c:v>
                </c:pt>
                <c:pt idx="2">
                  <c:v>5.5555555555555601E-2</c:v>
                </c:pt>
                <c:pt idx="3">
                  <c:v>6.8965517241379184E-2</c:v>
                </c:pt>
                <c:pt idx="4">
                  <c:v>8.2474226804123668E-2</c:v>
                </c:pt>
                <c:pt idx="5">
                  <c:v>0.10989010989010986</c:v>
                </c:pt>
                <c:pt idx="6">
                  <c:v>0.1326530612244898</c:v>
                </c:pt>
                <c:pt idx="7">
                  <c:v>0.15053763440860216</c:v>
                </c:pt>
                <c:pt idx="8">
                  <c:v>0.20618556701030924</c:v>
                </c:pt>
                <c:pt idx="9">
                  <c:v>0.22826086956521746</c:v>
                </c:pt>
                <c:pt idx="10">
                  <c:v>0.23333333333333342</c:v>
                </c:pt>
                <c:pt idx="11">
                  <c:v>0.23958333333333331</c:v>
                </c:pt>
                <c:pt idx="12">
                  <c:v>0.27173913043478259</c:v>
                </c:pt>
                <c:pt idx="13">
                  <c:v>0.36170212765957444</c:v>
                </c:pt>
                <c:pt idx="14">
                  <c:v>0.55555555555555558</c:v>
                </c:pt>
                <c:pt idx="15">
                  <c:v>0.61176470588235299</c:v>
                </c:pt>
                <c:pt idx="16">
                  <c:v>0.68354430379746833</c:v>
                </c:pt>
                <c:pt idx="17">
                  <c:v>0.83750000000000002</c:v>
                </c:pt>
              </c:numCache>
            </c:numRef>
          </c:val>
        </c:ser>
        <c:dLbls>
          <c:showLegendKey val="0"/>
          <c:showVal val="0"/>
          <c:showCatName val="0"/>
          <c:showSerName val="0"/>
          <c:showPercent val="0"/>
          <c:showBubbleSize val="0"/>
        </c:dLbls>
        <c:gapWidth val="72"/>
        <c:axId val="174056448"/>
        <c:axId val="174525472"/>
      </c:barChart>
      <c:catAx>
        <c:axId val="17405644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ysClr val="windowText" lastClr="000000"/>
                </a:solidFill>
                <a:latin typeface="Arial Narrow" panose="020B0606020202030204" pitchFamily="34" charset="0"/>
                <a:ea typeface="+mn-ea"/>
                <a:cs typeface="+mn-cs"/>
              </a:defRPr>
            </a:pPr>
            <a:endParaRPr lang="en-US"/>
          </a:p>
        </c:txPr>
        <c:crossAx val="174525472"/>
        <c:crosses val="autoZero"/>
        <c:auto val="0"/>
        <c:lblAlgn val="ctr"/>
        <c:lblOffset val="800"/>
        <c:noMultiLvlLbl val="0"/>
      </c:catAx>
      <c:valAx>
        <c:axId val="174525472"/>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7405644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Sheet8!$A$2</c:f>
              <c:strCache>
                <c:ptCount val="1"/>
                <c:pt idx="0">
                  <c:v>Algeria</c:v>
                </c:pt>
              </c:strCache>
            </c:strRef>
          </c:tx>
          <c:spPr>
            <a:ln w="28575" cap="rnd">
              <a:solidFill>
                <a:schemeClr val="accent3"/>
              </a:solidFill>
              <a:round/>
            </a:ln>
            <a:effectLst/>
          </c:spPr>
          <c:marker>
            <c:symbol val="none"/>
          </c:marker>
          <c:cat>
            <c:numRef>
              <c:f>Sheet8!$B$1:$K$1</c:f>
              <c:numCache>
                <c:formatCode>General</c:formatCode>
                <c:ptCount val="10"/>
                <c:pt idx="0">
                  <c:v>2013</c:v>
                </c:pt>
                <c:pt idx="1">
                  <c:v>2012</c:v>
                </c:pt>
                <c:pt idx="2">
                  <c:v>2011</c:v>
                </c:pt>
                <c:pt idx="3">
                  <c:v>2010</c:v>
                </c:pt>
                <c:pt idx="4">
                  <c:v>2009</c:v>
                </c:pt>
                <c:pt idx="5">
                  <c:v>2008</c:v>
                </c:pt>
                <c:pt idx="6">
                  <c:v>2007</c:v>
                </c:pt>
                <c:pt idx="7">
                  <c:v>2006</c:v>
                </c:pt>
                <c:pt idx="8">
                  <c:v>2005</c:v>
                </c:pt>
                <c:pt idx="9">
                  <c:v>2004</c:v>
                </c:pt>
              </c:numCache>
            </c:numRef>
          </c:cat>
          <c:val>
            <c:numRef>
              <c:f>Sheet8!$B$2:$K$2</c:f>
              <c:numCache>
                <c:formatCode>General</c:formatCode>
                <c:ptCount val="10"/>
                <c:pt idx="0">
                  <c:v>93</c:v>
                </c:pt>
                <c:pt idx="1">
                  <c:v>95</c:v>
                </c:pt>
                <c:pt idx="2">
                  <c:v>96</c:v>
                </c:pt>
                <c:pt idx="3">
                  <c:v>95</c:v>
                </c:pt>
                <c:pt idx="4">
                  <c:v>98</c:v>
                </c:pt>
                <c:pt idx="5">
                  <c:v>96</c:v>
                </c:pt>
                <c:pt idx="6">
                  <c:v>95</c:v>
                </c:pt>
                <c:pt idx="7">
                  <c:v>98</c:v>
                </c:pt>
                <c:pt idx="8">
                  <c:v>94</c:v>
                </c:pt>
                <c:pt idx="9">
                  <c:v>94</c:v>
                </c:pt>
              </c:numCache>
            </c:numRef>
          </c:val>
          <c:smooth val="0"/>
        </c:ser>
        <c:ser>
          <c:idx val="1"/>
          <c:order val="1"/>
          <c:tx>
            <c:strRef>
              <c:f>Sheet8!$A$3</c:f>
              <c:strCache>
                <c:ptCount val="1"/>
                <c:pt idx="0">
                  <c:v>Lesotho</c:v>
                </c:pt>
              </c:strCache>
            </c:strRef>
          </c:tx>
          <c:spPr>
            <a:ln w="28575" cap="rnd">
              <a:solidFill>
                <a:schemeClr val="tx1"/>
              </a:solidFill>
              <a:prstDash val="sysDash"/>
              <a:round/>
            </a:ln>
            <a:effectLst/>
          </c:spPr>
          <c:marker>
            <c:symbol val="none"/>
          </c:marker>
          <c:cat>
            <c:numRef>
              <c:f>Sheet8!$B$1:$K$1</c:f>
              <c:numCache>
                <c:formatCode>General</c:formatCode>
                <c:ptCount val="10"/>
                <c:pt idx="0">
                  <c:v>2013</c:v>
                </c:pt>
                <c:pt idx="1">
                  <c:v>2012</c:v>
                </c:pt>
                <c:pt idx="2">
                  <c:v>2011</c:v>
                </c:pt>
                <c:pt idx="3">
                  <c:v>2010</c:v>
                </c:pt>
                <c:pt idx="4">
                  <c:v>2009</c:v>
                </c:pt>
                <c:pt idx="5">
                  <c:v>2008</c:v>
                </c:pt>
                <c:pt idx="6">
                  <c:v>2007</c:v>
                </c:pt>
                <c:pt idx="7">
                  <c:v>2006</c:v>
                </c:pt>
                <c:pt idx="8">
                  <c:v>2005</c:v>
                </c:pt>
                <c:pt idx="9">
                  <c:v>2004</c:v>
                </c:pt>
              </c:numCache>
            </c:numRef>
          </c:cat>
          <c:val>
            <c:numRef>
              <c:f>Sheet8!$B$3:$K$3</c:f>
              <c:numCache>
                <c:formatCode>General</c:formatCode>
                <c:ptCount val="10"/>
                <c:pt idx="0">
                  <c:v>82</c:v>
                </c:pt>
                <c:pt idx="1">
                  <c:v>82</c:v>
                </c:pt>
                <c:pt idx="2">
                  <c:v>82</c:v>
                </c:pt>
                <c:pt idx="3">
                  <c:v>81</c:v>
                </c:pt>
                <c:pt idx="4">
                  <c:v>81</c:v>
                </c:pt>
                <c:pt idx="5">
                  <c:v>80</c:v>
                </c:pt>
                <c:pt idx="6">
                  <c:v>80</c:v>
                </c:pt>
                <c:pt idx="7">
                  <c:v>80</c:v>
                </c:pt>
                <c:pt idx="8">
                  <c:v>68</c:v>
                </c:pt>
                <c:pt idx="9">
                  <c:v>56</c:v>
                </c:pt>
              </c:numCache>
            </c:numRef>
          </c:val>
          <c:smooth val="0"/>
        </c:ser>
        <c:ser>
          <c:idx val="2"/>
          <c:order val="2"/>
          <c:tx>
            <c:strRef>
              <c:f>Sheet8!$A$4</c:f>
              <c:strCache>
                <c:ptCount val="1"/>
                <c:pt idx="0">
                  <c:v>Mauritius</c:v>
                </c:pt>
              </c:strCache>
            </c:strRef>
          </c:tx>
          <c:spPr>
            <a:ln w="28575" cap="rnd">
              <a:solidFill>
                <a:srgbClr val="C00000"/>
              </a:solidFill>
              <a:round/>
            </a:ln>
            <a:effectLst/>
          </c:spPr>
          <c:marker>
            <c:symbol val="none"/>
          </c:marker>
          <c:cat>
            <c:numRef>
              <c:f>Sheet8!$B$1:$K$1</c:f>
              <c:numCache>
                <c:formatCode>General</c:formatCode>
                <c:ptCount val="10"/>
                <c:pt idx="0">
                  <c:v>2013</c:v>
                </c:pt>
                <c:pt idx="1">
                  <c:v>2012</c:v>
                </c:pt>
                <c:pt idx="2">
                  <c:v>2011</c:v>
                </c:pt>
                <c:pt idx="3">
                  <c:v>2010</c:v>
                </c:pt>
                <c:pt idx="4">
                  <c:v>2009</c:v>
                </c:pt>
                <c:pt idx="5">
                  <c:v>2008</c:v>
                </c:pt>
                <c:pt idx="6">
                  <c:v>2007</c:v>
                </c:pt>
                <c:pt idx="7">
                  <c:v>2006</c:v>
                </c:pt>
                <c:pt idx="8">
                  <c:v>2005</c:v>
                </c:pt>
                <c:pt idx="9">
                  <c:v>2004</c:v>
                </c:pt>
              </c:numCache>
            </c:numRef>
          </c:cat>
          <c:val>
            <c:numRef>
              <c:f>Sheet8!$B$4:$K$4</c:f>
              <c:numCache>
                <c:formatCode>General</c:formatCode>
                <c:ptCount val="10"/>
                <c:pt idx="0">
                  <c:v>85</c:v>
                </c:pt>
                <c:pt idx="1">
                  <c:v>90</c:v>
                </c:pt>
                <c:pt idx="2">
                  <c:v>89</c:v>
                </c:pt>
                <c:pt idx="3">
                  <c:v>90</c:v>
                </c:pt>
                <c:pt idx="4">
                  <c:v>85</c:v>
                </c:pt>
                <c:pt idx="5">
                  <c:v>83</c:v>
                </c:pt>
                <c:pt idx="6">
                  <c:v>80</c:v>
                </c:pt>
                <c:pt idx="7">
                  <c:v>85</c:v>
                </c:pt>
                <c:pt idx="8">
                  <c:v>78</c:v>
                </c:pt>
                <c:pt idx="9">
                  <c:v>99</c:v>
                </c:pt>
              </c:numCache>
            </c:numRef>
          </c:val>
          <c:smooth val="0"/>
        </c:ser>
        <c:ser>
          <c:idx val="3"/>
          <c:order val="3"/>
          <c:tx>
            <c:strRef>
              <c:f>Sheet8!$A$5</c:f>
              <c:strCache>
                <c:ptCount val="1"/>
                <c:pt idx="0">
                  <c:v>Seychelles</c:v>
                </c:pt>
              </c:strCache>
            </c:strRef>
          </c:tx>
          <c:spPr>
            <a:ln w="28575" cap="rnd">
              <a:solidFill>
                <a:srgbClr val="00B050"/>
              </a:solidFill>
              <a:round/>
            </a:ln>
            <a:effectLst/>
          </c:spPr>
          <c:marker>
            <c:symbol val="none"/>
          </c:marker>
          <c:cat>
            <c:numRef>
              <c:f>Sheet8!$B$1:$K$1</c:f>
              <c:numCache>
                <c:formatCode>General</c:formatCode>
                <c:ptCount val="10"/>
                <c:pt idx="0">
                  <c:v>2013</c:v>
                </c:pt>
                <c:pt idx="1">
                  <c:v>2012</c:v>
                </c:pt>
                <c:pt idx="2">
                  <c:v>2011</c:v>
                </c:pt>
                <c:pt idx="3">
                  <c:v>2010</c:v>
                </c:pt>
                <c:pt idx="4">
                  <c:v>2009</c:v>
                </c:pt>
                <c:pt idx="5">
                  <c:v>2008</c:v>
                </c:pt>
                <c:pt idx="6">
                  <c:v>2007</c:v>
                </c:pt>
                <c:pt idx="7">
                  <c:v>2006</c:v>
                </c:pt>
                <c:pt idx="8">
                  <c:v>2005</c:v>
                </c:pt>
                <c:pt idx="9">
                  <c:v>2004</c:v>
                </c:pt>
              </c:numCache>
            </c:numRef>
          </c:cat>
          <c:val>
            <c:numRef>
              <c:f>Sheet8!$B$5:$K$5</c:f>
              <c:numCache>
                <c:formatCode>General</c:formatCode>
                <c:ptCount val="10"/>
                <c:pt idx="0">
                  <c:v>97</c:v>
                </c:pt>
                <c:pt idx="1">
                  <c:v>99</c:v>
                </c:pt>
                <c:pt idx="2">
                  <c:v>99</c:v>
                </c:pt>
                <c:pt idx="3">
                  <c:v>98</c:v>
                </c:pt>
                <c:pt idx="4">
                  <c:v>99</c:v>
                </c:pt>
                <c:pt idx="5">
                  <c:v>98</c:v>
                </c:pt>
                <c:pt idx="6">
                  <c:v>99</c:v>
                </c:pt>
                <c:pt idx="7">
                  <c:v>99</c:v>
                </c:pt>
                <c:pt idx="8">
                  <c:v>99</c:v>
                </c:pt>
                <c:pt idx="9">
                  <c:v>99</c:v>
                </c:pt>
              </c:numCache>
            </c:numRef>
          </c:val>
          <c:smooth val="0"/>
        </c:ser>
        <c:ser>
          <c:idx val="4"/>
          <c:order val="4"/>
          <c:tx>
            <c:strRef>
              <c:f>Sheet8!$A$6</c:f>
              <c:strCache>
                <c:ptCount val="1"/>
                <c:pt idx="0">
                  <c:v>South Africa</c:v>
                </c:pt>
              </c:strCache>
            </c:strRef>
          </c:tx>
          <c:spPr>
            <a:ln w="28575" cap="rnd">
              <a:solidFill>
                <a:schemeClr val="tx1"/>
              </a:solidFill>
              <a:round/>
            </a:ln>
            <a:effectLst/>
          </c:spPr>
          <c:marker>
            <c:symbol val="none"/>
          </c:marker>
          <c:cat>
            <c:numRef>
              <c:f>Sheet8!$B$1:$K$1</c:f>
              <c:numCache>
                <c:formatCode>General</c:formatCode>
                <c:ptCount val="10"/>
                <c:pt idx="0">
                  <c:v>2013</c:v>
                </c:pt>
                <c:pt idx="1">
                  <c:v>2012</c:v>
                </c:pt>
                <c:pt idx="2">
                  <c:v>2011</c:v>
                </c:pt>
                <c:pt idx="3">
                  <c:v>2010</c:v>
                </c:pt>
                <c:pt idx="4">
                  <c:v>2009</c:v>
                </c:pt>
                <c:pt idx="5">
                  <c:v>2008</c:v>
                </c:pt>
                <c:pt idx="6">
                  <c:v>2007</c:v>
                </c:pt>
                <c:pt idx="7">
                  <c:v>2006</c:v>
                </c:pt>
                <c:pt idx="8">
                  <c:v>2005</c:v>
                </c:pt>
                <c:pt idx="9">
                  <c:v>2004</c:v>
                </c:pt>
              </c:numCache>
            </c:numRef>
          </c:cat>
          <c:val>
            <c:numRef>
              <c:f>Sheet8!$B$6:$K$6</c:f>
              <c:numCache>
                <c:formatCode>General</c:formatCode>
                <c:ptCount val="10"/>
                <c:pt idx="0">
                  <c:v>53</c:v>
                </c:pt>
                <c:pt idx="1">
                  <c:v>67</c:v>
                </c:pt>
                <c:pt idx="2">
                  <c:v>62</c:v>
                </c:pt>
                <c:pt idx="3">
                  <c:v>62</c:v>
                </c:pt>
                <c:pt idx="4">
                  <c:v>66</c:v>
                </c:pt>
                <c:pt idx="5">
                  <c:v>49</c:v>
                </c:pt>
                <c:pt idx="6">
                  <c:v>48</c:v>
                </c:pt>
                <c:pt idx="7">
                  <c:v>51</c:v>
                </c:pt>
                <c:pt idx="8">
                  <c:v>44</c:v>
                </c:pt>
                <c:pt idx="9">
                  <c:v>47</c:v>
                </c:pt>
              </c:numCache>
            </c:numRef>
          </c:val>
          <c:smooth val="0"/>
        </c:ser>
        <c:ser>
          <c:idx val="5"/>
          <c:order val="5"/>
          <c:tx>
            <c:strRef>
              <c:f>Sheet8!$A$7</c:f>
              <c:strCache>
                <c:ptCount val="1"/>
                <c:pt idx="0">
                  <c:v>Swaziland</c:v>
                </c:pt>
              </c:strCache>
            </c:strRef>
          </c:tx>
          <c:spPr>
            <a:ln w="28575" cap="rnd">
              <a:solidFill>
                <a:srgbClr val="C00000"/>
              </a:solidFill>
              <a:prstDash val="sysDash"/>
              <a:round/>
            </a:ln>
            <a:effectLst/>
          </c:spPr>
          <c:marker>
            <c:symbol val="none"/>
          </c:marker>
          <c:cat>
            <c:numRef>
              <c:f>Sheet8!$B$1:$K$1</c:f>
              <c:numCache>
                <c:formatCode>General</c:formatCode>
                <c:ptCount val="10"/>
                <c:pt idx="0">
                  <c:v>2013</c:v>
                </c:pt>
                <c:pt idx="1">
                  <c:v>2012</c:v>
                </c:pt>
                <c:pt idx="2">
                  <c:v>2011</c:v>
                </c:pt>
                <c:pt idx="3">
                  <c:v>2010</c:v>
                </c:pt>
                <c:pt idx="4">
                  <c:v>2009</c:v>
                </c:pt>
                <c:pt idx="5">
                  <c:v>2008</c:v>
                </c:pt>
                <c:pt idx="6">
                  <c:v>2007</c:v>
                </c:pt>
                <c:pt idx="7">
                  <c:v>2006</c:v>
                </c:pt>
                <c:pt idx="8">
                  <c:v>2005</c:v>
                </c:pt>
                <c:pt idx="9">
                  <c:v>2004</c:v>
                </c:pt>
              </c:numCache>
            </c:numRef>
          </c:cat>
          <c:val>
            <c:numRef>
              <c:f>Sheet8!$B$7:$K$7</c:f>
              <c:numCache>
                <c:formatCode>General</c:formatCode>
                <c:ptCount val="10"/>
                <c:pt idx="0">
                  <c:v>89</c:v>
                </c:pt>
                <c:pt idx="1">
                  <c:v>52</c:v>
                </c:pt>
                <c:pt idx="2">
                  <c:v>92</c:v>
                </c:pt>
                <c:pt idx="3">
                  <c:v>99</c:v>
                </c:pt>
                <c:pt idx="4">
                  <c:v>99</c:v>
                </c:pt>
                <c:pt idx="5">
                  <c:v>99</c:v>
                </c:pt>
                <c:pt idx="6">
                  <c:v>99</c:v>
                </c:pt>
                <c:pt idx="7">
                  <c:v>99</c:v>
                </c:pt>
                <c:pt idx="8">
                  <c:v>99</c:v>
                </c:pt>
                <c:pt idx="9">
                  <c:v>99</c:v>
                </c:pt>
              </c:numCache>
            </c:numRef>
          </c:val>
          <c:smooth val="0"/>
        </c:ser>
        <c:dLbls>
          <c:showLegendKey val="0"/>
          <c:showVal val="0"/>
          <c:showCatName val="0"/>
          <c:showSerName val="0"/>
          <c:showPercent val="0"/>
          <c:showBubbleSize val="0"/>
        </c:dLbls>
        <c:smooth val="0"/>
        <c:axId val="174618608"/>
        <c:axId val="172750736"/>
      </c:lineChart>
      <c:catAx>
        <c:axId val="174618608"/>
        <c:scaling>
          <c:orientation val="maxMin"/>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crossAx val="172750736"/>
        <c:crosses val="autoZero"/>
        <c:auto val="1"/>
        <c:lblAlgn val="ctr"/>
        <c:lblOffset val="100"/>
        <c:noMultiLvlLbl val="0"/>
      </c:catAx>
      <c:valAx>
        <c:axId val="172750736"/>
        <c:scaling>
          <c:orientation val="minMax"/>
          <c:max val="100"/>
          <c:min val="30"/>
        </c:scaling>
        <c:delete val="0"/>
        <c:axPos val="r"/>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7461860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Sheet2!$A$3</c:f>
              <c:strCache>
                <c:ptCount val="1"/>
                <c:pt idx="0">
                  <c:v>MCV1 only (At 80% coverage)</c:v>
                </c:pt>
              </c:strCache>
            </c:strRef>
          </c:tx>
          <c:spPr>
            <a:ln w="28575" cap="rnd">
              <a:solidFill>
                <a:srgbClr val="FF0000"/>
              </a:solidFill>
              <a:round/>
            </a:ln>
            <a:effectLst/>
          </c:spPr>
          <c:marker>
            <c:symbol val="none"/>
          </c:marker>
          <c:cat>
            <c:strRef>
              <c:f>Sheet2!$B$2:$I$2</c:f>
              <c:strCache>
                <c:ptCount val="8"/>
                <c:pt idx="0">
                  <c:v>Y1</c:v>
                </c:pt>
                <c:pt idx="1">
                  <c:v>Y2</c:v>
                </c:pt>
                <c:pt idx="2">
                  <c:v>Y3</c:v>
                </c:pt>
                <c:pt idx="3">
                  <c:v>Y4</c:v>
                </c:pt>
                <c:pt idx="4">
                  <c:v>Y5</c:v>
                </c:pt>
                <c:pt idx="5">
                  <c:v>Y6</c:v>
                </c:pt>
                <c:pt idx="6">
                  <c:v>Y7</c:v>
                </c:pt>
                <c:pt idx="7">
                  <c:v>Y8</c:v>
                </c:pt>
              </c:strCache>
            </c:strRef>
          </c:cat>
          <c:val>
            <c:numRef>
              <c:f>Sheet2!$B$3:$I$3</c:f>
              <c:numCache>
                <c:formatCode>General</c:formatCode>
                <c:ptCount val="8"/>
                <c:pt idx="0">
                  <c:v>160000</c:v>
                </c:pt>
                <c:pt idx="1">
                  <c:v>320000</c:v>
                </c:pt>
                <c:pt idx="2">
                  <c:v>480000</c:v>
                </c:pt>
                <c:pt idx="3">
                  <c:v>640000</c:v>
                </c:pt>
                <c:pt idx="4">
                  <c:v>800000</c:v>
                </c:pt>
                <c:pt idx="5">
                  <c:v>960000</c:v>
                </c:pt>
                <c:pt idx="6">
                  <c:v>1120000</c:v>
                </c:pt>
                <c:pt idx="7">
                  <c:v>1280000</c:v>
                </c:pt>
              </c:numCache>
            </c:numRef>
          </c:val>
          <c:smooth val="1"/>
        </c:ser>
        <c:ser>
          <c:idx val="1"/>
          <c:order val="1"/>
          <c:tx>
            <c:strRef>
              <c:f>Sheet2!$A$4</c:f>
              <c:strCache>
                <c:ptCount val="1"/>
                <c:pt idx="0">
                  <c:v>MCV2 = 40%</c:v>
                </c:pt>
              </c:strCache>
            </c:strRef>
          </c:tx>
          <c:spPr>
            <a:ln w="28575" cap="rnd">
              <a:solidFill>
                <a:srgbClr val="C00000"/>
              </a:solidFill>
              <a:prstDash val="dash"/>
              <a:round/>
            </a:ln>
            <a:effectLst/>
          </c:spPr>
          <c:marker>
            <c:symbol val="none"/>
          </c:marker>
          <c:cat>
            <c:strRef>
              <c:f>Sheet2!$B$2:$I$2</c:f>
              <c:strCache>
                <c:ptCount val="8"/>
                <c:pt idx="0">
                  <c:v>Y1</c:v>
                </c:pt>
                <c:pt idx="1">
                  <c:v>Y2</c:v>
                </c:pt>
                <c:pt idx="2">
                  <c:v>Y3</c:v>
                </c:pt>
                <c:pt idx="3">
                  <c:v>Y4</c:v>
                </c:pt>
                <c:pt idx="4">
                  <c:v>Y5</c:v>
                </c:pt>
                <c:pt idx="5">
                  <c:v>Y6</c:v>
                </c:pt>
                <c:pt idx="6">
                  <c:v>Y7</c:v>
                </c:pt>
                <c:pt idx="7">
                  <c:v>Y8</c:v>
                </c:pt>
              </c:strCache>
            </c:strRef>
          </c:cat>
          <c:val>
            <c:numRef>
              <c:f>Sheet2!$B$4:$I$4</c:f>
              <c:numCache>
                <c:formatCode>General</c:formatCode>
                <c:ptCount val="8"/>
                <c:pt idx="0">
                  <c:v>99200</c:v>
                </c:pt>
                <c:pt idx="1">
                  <c:v>198400</c:v>
                </c:pt>
                <c:pt idx="2">
                  <c:v>297600</c:v>
                </c:pt>
                <c:pt idx="3">
                  <c:v>396800</c:v>
                </c:pt>
                <c:pt idx="4">
                  <c:v>496000</c:v>
                </c:pt>
                <c:pt idx="5">
                  <c:v>595200</c:v>
                </c:pt>
                <c:pt idx="6">
                  <c:v>694400</c:v>
                </c:pt>
                <c:pt idx="7">
                  <c:v>793600</c:v>
                </c:pt>
              </c:numCache>
            </c:numRef>
          </c:val>
          <c:smooth val="1"/>
        </c:ser>
        <c:ser>
          <c:idx val="2"/>
          <c:order val="2"/>
          <c:tx>
            <c:strRef>
              <c:f>Sheet2!$A$5</c:f>
              <c:strCache>
                <c:ptCount val="1"/>
                <c:pt idx="0">
                  <c:v>MCV2 = 50%</c:v>
                </c:pt>
              </c:strCache>
            </c:strRef>
          </c:tx>
          <c:spPr>
            <a:ln w="28575" cap="rnd">
              <a:solidFill>
                <a:schemeClr val="tx1"/>
              </a:solidFill>
              <a:prstDash val="lgDashDot"/>
              <a:round/>
            </a:ln>
            <a:effectLst/>
          </c:spPr>
          <c:marker>
            <c:symbol val="none"/>
          </c:marker>
          <c:cat>
            <c:strRef>
              <c:f>Sheet2!$B$2:$I$2</c:f>
              <c:strCache>
                <c:ptCount val="8"/>
                <c:pt idx="0">
                  <c:v>Y1</c:v>
                </c:pt>
                <c:pt idx="1">
                  <c:v>Y2</c:v>
                </c:pt>
                <c:pt idx="2">
                  <c:v>Y3</c:v>
                </c:pt>
                <c:pt idx="3">
                  <c:v>Y4</c:v>
                </c:pt>
                <c:pt idx="4">
                  <c:v>Y5</c:v>
                </c:pt>
                <c:pt idx="5">
                  <c:v>Y6</c:v>
                </c:pt>
                <c:pt idx="6">
                  <c:v>Y7</c:v>
                </c:pt>
                <c:pt idx="7">
                  <c:v>Y8</c:v>
                </c:pt>
              </c:strCache>
            </c:strRef>
          </c:cat>
          <c:val>
            <c:numRef>
              <c:f>Sheet2!$B$5:$I$5</c:f>
              <c:numCache>
                <c:formatCode>General</c:formatCode>
                <c:ptCount val="8"/>
                <c:pt idx="0">
                  <c:v>84000</c:v>
                </c:pt>
                <c:pt idx="1">
                  <c:v>168000</c:v>
                </c:pt>
                <c:pt idx="2">
                  <c:v>252000</c:v>
                </c:pt>
                <c:pt idx="3">
                  <c:v>336000</c:v>
                </c:pt>
                <c:pt idx="4">
                  <c:v>420000</c:v>
                </c:pt>
                <c:pt idx="5">
                  <c:v>504000</c:v>
                </c:pt>
                <c:pt idx="6">
                  <c:v>588000</c:v>
                </c:pt>
                <c:pt idx="7">
                  <c:v>672000</c:v>
                </c:pt>
              </c:numCache>
            </c:numRef>
          </c:val>
          <c:smooth val="1"/>
        </c:ser>
        <c:ser>
          <c:idx val="3"/>
          <c:order val="3"/>
          <c:tx>
            <c:strRef>
              <c:f>Sheet2!$A$6</c:f>
              <c:strCache>
                <c:ptCount val="1"/>
                <c:pt idx="0">
                  <c:v>MCV2 = 60%</c:v>
                </c:pt>
              </c:strCache>
            </c:strRef>
          </c:tx>
          <c:spPr>
            <a:ln w="28575" cap="rnd">
              <a:solidFill>
                <a:srgbClr val="FFC000"/>
              </a:solidFill>
              <a:prstDash val="sysDash"/>
              <a:round/>
            </a:ln>
            <a:effectLst/>
          </c:spPr>
          <c:marker>
            <c:symbol val="none"/>
          </c:marker>
          <c:cat>
            <c:strRef>
              <c:f>Sheet2!$B$2:$I$2</c:f>
              <c:strCache>
                <c:ptCount val="8"/>
                <c:pt idx="0">
                  <c:v>Y1</c:v>
                </c:pt>
                <c:pt idx="1">
                  <c:v>Y2</c:v>
                </c:pt>
                <c:pt idx="2">
                  <c:v>Y3</c:v>
                </c:pt>
                <c:pt idx="3">
                  <c:v>Y4</c:v>
                </c:pt>
                <c:pt idx="4">
                  <c:v>Y5</c:v>
                </c:pt>
                <c:pt idx="5">
                  <c:v>Y6</c:v>
                </c:pt>
                <c:pt idx="6">
                  <c:v>Y7</c:v>
                </c:pt>
                <c:pt idx="7">
                  <c:v>Y8</c:v>
                </c:pt>
              </c:strCache>
            </c:strRef>
          </c:cat>
          <c:val>
            <c:numRef>
              <c:f>Sheet2!$B$6:$I$6</c:f>
              <c:numCache>
                <c:formatCode>General</c:formatCode>
                <c:ptCount val="8"/>
                <c:pt idx="0">
                  <c:v>68800</c:v>
                </c:pt>
                <c:pt idx="1">
                  <c:v>137600</c:v>
                </c:pt>
                <c:pt idx="2">
                  <c:v>206400</c:v>
                </c:pt>
                <c:pt idx="3">
                  <c:v>275200</c:v>
                </c:pt>
                <c:pt idx="4">
                  <c:v>344000</c:v>
                </c:pt>
                <c:pt idx="5">
                  <c:v>412800</c:v>
                </c:pt>
                <c:pt idx="6">
                  <c:v>481600</c:v>
                </c:pt>
                <c:pt idx="7">
                  <c:v>550400</c:v>
                </c:pt>
              </c:numCache>
            </c:numRef>
          </c:val>
          <c:smooth val="1"/>
        </c:ser>
        <c:ser>
          <c:idx val="4"/>
          <c:order val="4"/>
          <c:tx>
            <c:strRef>
              <c:f>Sheet2!$A$7</c:f>
              <c:strCache>
                <c:ptCount val="1"/>
                <c:pt idx="0">
                  <c:v>MCV2 = 70%</c:v>
                </c:pt>
              </c:strCache>
            </c:strRef>
          </c:tx>
          <c:spPr>
            <a:ln w="28575" cap="rnd">
              <a:solidFill>
                <a:schemeClr val="accent5"/>
              </a:solidFill>
              <a:round/>
            </a:ln>
            <a:effectLst/>
          </c:spPr>
          <c:marker>
            <c:symbol val="none"/>
          </c:marker>
          <c:trendline>
            <c:spPr>
              <a:ln w="19050" cap="rnd">
                <a:solidFill>
                  <a:schemeClr val="accent5"/>
                </a:solidFill>
                <a:prstDash val="sysDot"/>
              </a:ln>
              <a:effectLst/>
            </c:spPr>
            <c:trendlineType val="linear"/>
            <c:dispRSqr val="0"/>
            <c:dispEq val="0"/>
          </c:trendline>
          <c:cat>
            <c:strRef>
              <c:f>Sheet2!$B$2:$I$2</c:f>
              <c:strCache>
                <c:ptCount val="8"/>
                <c:pt idx="0">
                  <c:v>Y1</c:v>
                </c:pt>
                <c:pt idx="1">
                  <c:v>Y2</c:v>
                </c:pt>
                <c:pt idx="2">
                  <c:v>Y3</c:v>
                </c:pt>
                <c:pt idx="3">
                  <c:v>Y4</c:v>
                </c:pt>
                <c:pt idx="4">
                  <c:v>Y5</c:v>
                </c:pt>
                <c:pt idx="5">
                  <c:v>Y6</c:v>
                </c:pt>
                <c:pt idx="6">
                  <c:v>Y7</c:v>
                </c:pt>
                <c:pt idx="7">
                  <c:v>Y8</c:v>
                </c:pt>
              </c:strCache>
            </c:strRef>
          </c:cat>
          <c:val>
            <c:numRef>
              <c:f>Sheet2!$B$7:$I$7</c:f>
              <c:numCache>
                <c:formatCode>General</c:formatCode>
                <c:ptCount val="8"/>
                <c:pt idx="0">
                  <c:v>53600</c:v>
                </c:pt>
                <c:pt idx="1">
                  <c:v>107200</c:v>
                </c:pt>
                <c:pt idx="2">
                  <c:v>160800</c:v>
                </c:pt>
                <c:pt idx="3">
                  <c:v>214400</c:v>
                </c:pt>
                <c:pt idx="4">
                  <c:v>268000</c:v>
                </c:pt>
                <c:pt idx="5">
                  <c:v>321600</c:v>
                </c:pt>
                <c:pt idx="6">
                  <c:v>375200</c:v>
                </c:pt>
                <c:pt idx="7">
                  <c:v>428800</c:v>
                </c:pt>
              </c:numCache>
            </c:numRef>
          </c:val>
          <c:smooth val="1"/>
        </c:ser>
        <c:ser>
          <c:idx val="5"/>
          <c:order val="5"/>
          <c:tx>
            <c:strRef>
              <c:f>Sheet2!$A$8</c:f>
              <c:strCache>
                <c:ptCount val="1"/>
                <c:pt idx="0">
                  <c:v>MCV2 = 80%</c:v>
                </c:pt>
              </c:strCache>
            </c:strRef>
          </c:tx>
          <c:spPr>
            <a:ln w="28575" cap="rnd">
              <a:solidFill>
                <a:schemeClr val="accent6"/>
              </a:solidFill>
              <a:round/>
            </a:ln>
            <a:effectLst/>
          </c:spPr>
          <c:marker>
            <c:symbol val="none"/>
          </c:marker>
          <c:cat>
            <c:strRef>
              <c:f>Sheet2!$B$2:$I$2</c:f>
              <c:strCache>
                <c:ptCount val="8"/>
                <c:pt idx="0">
                  <c:v>Y1</c:v>
                </c:pt>
                <c:pt idx="1">
                  <c:v>Y2</c:v>
                </c:pt>
                <c:pt idx="2">
                  <c:v>Y3</c:v>
                </c:pt>
                <c:pt idx="3">
                  <c:v>Y4</c:v>
                </c:pt>
                <c:pt idx="4">
                  <c:v>Y5</c:v>
                </c:pt>
                <c:pt idx="5">
                  <c:v>Y6</c:v>
                </c:pt>
                <c:pt idx="6">
                  <c:v>Y7</c:v>
                </c:pt>
                <c:pt idx="7">
                  <c:v>Y8</c:v>
                </c:pt>
              </c:strCache>
            </c:strRef>
          </c:cat>
          <c:val>
            <c:numRef>
              <c:f>Sheet2!$B$8:$I$8</c:f>
              <c:numCache>
                <c:formatCode>General</c:formatCode>
                <c:ptCount val="8"/>
                <c:pt idx="0">
                  <c:v>38400</c:v>
                </c:pt>
                <c:pt idx="1">
                  <c:v>76800</c:v>
                </c:pt>
                <c:pt idx="2">
                  <c:v>115200</c:v>
                </c:pt>
                <c:pt idx="3">
                  <c:v>153600</c:v>
                </c:pt>
                <c:pt idx="4">
                  <c:v>192000</c:v>
                </c:pt>
                <c:pt idx="5">
                  <c:v>230400</c:v>
                </c:pt>
                <c:pt idx="6">
                  <c:v>268800</c:v>
                </c:pt>
                <c:pt idx="7">
                  <c:v>307200</c:v>
                </c:pt>
              </c:numCache>
            </c:numRef>
          </c:val>
          <c:smooth val="1"/>
        </c:ser>
        <c:ser>
          <c:idx val="6"/>
          <c:order val="6"/>
          <c:tx>
            <c:strRef>
              <c:f>Sheet2!$A$9</c:f>
              <c:strCache>
                <c:ptCount val="1"/>
                <c:pt idx="0">
                  <c:v>MCV2 = 90%</c:v>
                </c:pt>
              </c:strCache>
            </c:strRef>
          </c:tx>
          <c:spPr>
            <a:ln w="28575" cap="rnd">
              <a:solidFill>
                <a:schemeClr val="tx1"/>
              </a:solidFill>
              <a:round/>
            </a:ln>
            <a:effectLst/>
          </c:spPr>
          <c:marker>
            <c:symbol val="none"/>
          </c:marker>
          <c:cat>
            <c:strRef>
              <c:f>Sheet2!$B$2:$I$2</c:f>
              <c:strCache>
                <c:ptCount val="8"/>
                <c:pt idx="0">
                  <c:v>Y1</c:v>
                </c:pt>
                <c:pt idx="1">
                  <c:v>Y2</c:v>
                </c:pt>
                <c:pt idx="2">
                  <c:v>Y3</c:v>
                </c:pt>
                <c:pt idx="3">
                  <c:v>Y4</c:v>
                </c:pt>
                <c:pt idx="4">
                  <c:v>Y5</c:v>
                </c:pt>
                <c:pt idx="5">
                  <c:v>Y6</c:v>
                </c:pt>
                <c:pt idx="6">
                  <c:v>Y7</c:v>
                </c:pt>
                <c:pt idx="7">
                  <c:v>Y8</c:v>
                </c:pt>
              </c:strCache>
            </c:strRef>
          </c:cat>
          <c:val>
            <c:numRef>
              <c:f>Sheet2!$B$9:$I$9</c:f>
              <c:numCache>
                <c:formatCode>General</c:formatCode>
                <c:ptCount val="8"/>
                <c:pt idx="0">
                  <c:v>23200</c:v>
                </c:pt>
                <c:pt idx="1">
                  <c:v>46400</c:v>
                </c:pt>
                <c:pt idx="2">
                  <c:v>69600</c:v>
                </c:pt>
                <c:pt idx="3">
                  <c:v>92800</c:v>
                </c:pt>
                <c:pt idx="4">
                  <c:v>116000</c:v>
                </c:pt>
                <c:pt idx="5">
                  <c:v>139200</c:v>
                </c:pt>
                <c:pt idx="6">
                  <c:v>162400</c:v>
                </c:pt>
                <c:pt idx="7">
                  <c:v>185600</c:v>
                </c:pt>
              </c:numCache>
            </c:numRef>
          </c:val>
          <c:smooth val="1"/>
        </c:ser>
        <c:dLbls>
          <c:showLegendKey val="0"/>
          <c:showVal val="0"/>
          <c:showCatName val="0"/>
          <c:showSerName val="0"/>
          <c:showPercent val="0"/>
          <c:showBubbleSize val="0"/>
        </c:dLbls>
        <c:smooth val="0"/>
        <c:axId val="174494632"/>
        <c:axId val="174919488"/>
      </c:lineChart>
      <c:catAx>
        <c:axId val="174494632"/>
        <c:scaling>
          <c:orientation val="minMax"/>
        </c:scaling>
        <c:delete val="0"/>
        <c:axPos val="b"/>
        <c:majorGridlines>
          <c:spPr>
            <a:ln w="9525" cap="flat" cmpd="sng" algn="ctr">
              <a:solidFill>
                <a:schemeClr val="bg1">
                  <a:lumMod val="75000"/>
                </a:schemeClr>
              </a:solidFill>
              <a:prstDash val="dash"/>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crossAx val="174919488"/>
        <c:crosses val="autoZero"/>
        <c:auto val="1"/>
        <c:lblAlgn val="ctr"/>
        <c:lblOffset val="100"/>
        <c:noMultiLvlLbl val="0"/>
      </c:catAx>
      <c:valAx>
        <c:axId val="17491948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crossAx val="174494632"/>
        <c:crosses val="autoZero"/>
        <c:crossBetween val="between"/>
        <c:majorUnit val="100000"/>
        <c:dispUnits>
          <c:builtInUnit val="thousands"/>
          <c:dispUnitsLbl>
            <c:layout/>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dispUnitsLbl>
        </c:dispUnits>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60F3E1A-F44A-4BDC-BFDE-3CE901F7CC0B}" type="datetimeFigureOut">
              <a:rPr lang="en-US" smtClean="0"/>
              <a:t>2015-06-02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BE1359-2DA2-4102-8E5F-3C314329F386}" type="slidenum">
              <a:rPr lang="en-US" smtClean="0"/>
              <a:t>‹#›</a:t>
            </a:fld>
            <a:endParaRPr lang="en-US"/>
          </a:p>
        </p:txBody>
      </p:sp>
    </p:spTree>
    <p:extLst>
      <p:ext uri="{BB962C8B-B14F-4D97-AF65-F5344CB8AC3E}">
        <p14:creationId xmlns:p14="http://schemas.microsoft.com/office/powerpoint/2010/main" val="21979090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2015-06-02 10:41 AM</a:t>
            </a:fld>
            <a:endParaRPr lang="en-US" dirty="0"/>
          </a:p>
        </p:txBody>
      </p:sp>
      <p:sp>
        <p:nvSpPr>
          <p:cNvPr id="6" name="Footer Placeholder 5"/>
          <p:cNvSpPr>
            <a:spLocks noGrp="1"/>
          </p:cNvSpPr>
          <p:nvPr>
            <p:ph type="ftr" sz="quarter" idx="12"/>
          </p:nvPr>
        </p:nvSpPr>
        <p:spPr>
          <a:xfrm>
            <a:off x="0" y="8685213"/>
            <a:ext cx="6172200" cy="45720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1</a:t>
            </a:fld>
            <a:endParaRPr lang="en-US" dirty="0"/>
          </a:p>
        </p:txBody>
      </p:sp>
    </p:spTree>
    <p:extLst>
      <p:ext uri="{BB962C8B-B14F-4D97-AF65-F5344CB8AC3E}">
        <p14:creationId xmlns:p14="http://schemas.microsoft.com/office/powerpoint/2010/main" val="27643101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MCV1</a:t>
            </a:r>
            <a:r>
              <a:rPr lang="en-US" baseline="0" dirty="0" smtClean="0"/>
              <a:t> – MCV2 drop out rates have been generally high (&gt;20%). In 2014, 9 countries with data available reported drop out rates above 20%. With the exception of Algeria, countries reporting drop out below 20% are generally countries with small population. Countries which have also introduced MCV2 prior to 2012 report lower drop out rates (with the exception of Botswana)</a:t>
            </a:r>
          </a:p>
          <a:p>
            <a:r>
              <a:rPr lang="en-US" baseline="0" dirty="0" smtClean="0"/>
              <a:t>The negative drop out for Algeria suggest problems with recording doses.</a:t>
            </a:r>
          </a:p>
          <a:p>
            <a:endParaRPr lang="en-US" dirty="0"/>
          </a:p>
        </p:txBody>
      </p:sp>
      <p:sp>
        <p:nvSpPr>
          <p:cNvPr id="4" name="Slide Number Placeholder 3"/>
          <p:cNvSpPr>
            <a:spLocks noGrp="1"/>
          </p:cNvSpPr>
          <p:nvPr>
            <p:ph type="sldNum" sz="quarter" idx="10"/>
          </p:nvPr>
        </p:nvSpPr>
        <p:spPr/>
        <p:txBody>
          <a:bodyPr/>
          <a:lstStyle/>
          <a:p>
            <a:fld id="{58BE1359-2DA2-4102-8E5F-3C314329F386}" type="slidenum">
              <a:rPr lang="en-US" smtClean="0"/>
              <a:t>15</a:t>
            </a:fld>
            <a:endParaRPr lang="en-US"/>
          </a:p>
        </p:txBody>
      </p:sp>
    </p:spTree>
    <p:extLst>
      <p:ext uri="{BB962C8B-B14F-4D97-AF65-F5344CB8AC3E}">
        <p14:creationId xmlns:p14="http://schemas.microsoft.com/office/powerpoint/2010/main" val="14577676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graph shows MCV2 coverage trend by year, from 2004 to 2013 for countries which have introduced MCV2 into their RI schedule in the early 2000. These countries are South Africa, Lesotho, Swaziland, Mauritius, Algeria and Seychelles. These countries were able to achieve high MCV2 coverage early in MCV introduction (except ZAF). A detail review of countries achieving and sustaining high MCV2 coverage may inform current and future MCV2 introductions</a:t>
            </a:r>
            <a:endParaRPr lang="en-US" dirty="0"/>
          </a:p>
        </p:txBody>
      </p:sp>
      <p:sp>
        <p:nvSpPr>
          <p:cNvPr id="4" name="Slide Number Placeholder 3"/>
          <p:cNvSpPr>
            <a:spLocks noGrp="1"/>
          </p:cNvSpPr>
          <p:nvPr>
            <p:ph type="sldNum" sz="quarter" idx="10"/>
          </p:nvPr>
        </p:nvSpPr>
        <p:spPr/>
        <p:txBody>
          <a:bodyPr/>
          <a:lstStyle/>
          <a:p>
            <a:fld id="{58BE1359-2DA2-4102-8E5F-3C314329F386}" type="slidenum">
              <a:rPr lang="en-US" smtClean="0"/>
              <a:t>16</a:t>
            </a:fld>
            <a:endParaRPr lang="en-US"/>
          </a:p>
        </p:txBody>
      </p:sp>
    </p:spTree>
    <p:extLst>
      <p:ext uri="{BB962C8B-B14F-4D97-AF65-F5344CB8AC3E}">
        <p14:creationId xmlns:p14="http://schemas.microsoft.com/office/powerpoint/2010/main" val="10777772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smtClean="0"/>
              <a:t>The generic purpose of PIE is to </a:t>
            </a:r>
            <a:r>
              <a:rPr lang="en-US" sz="1200" dirty="0" smtClean="0"/>
              <a:t>evaluate the impact of introduction on country’s immunization program and to rapidly identify problems needing correction</a:t>
            </a:r>
          </a:p>
          <a:p>
            <a:endParaRPr lang="en-US" sz="1200" dirty="0" smtClean="0"/>
          </a:p>
          <a:p>
            <a:r>
              <a:rPr lang="en-US" sz="1200" dirty="0" smtClean="0"/>
              <a:t>According</a:t>
            </a:r>
            <a:r>
              <a:rPr lang="en-US" sz="1200" baseline="0" dirty="0" smtClean="0"/>
              <a:t> to WHO recommendation, </a:t>
            </a:r>
            <a:r>
              <a:rPr lang="en-US" sz="1200" dirty="0" smtClean="0"/>
              <a:t>PIE should be conducted 6 – 12 months following the introduction (WHO Recommendation)</a:t>
            </a:r>
          </a:p>
          <a:p>
            <a:endParaRPr lang="en-US" sz="1200" dirty="0" smtClean="0"/>
          </a:p>
          <a:p>
            <a:r>
              <a:rPr lang="en-US" sz="1200" dirty="0" smtClean="0"/>
              <a:t>The assessment is conducted at all levels of the health system by a team of experts (national and internationals)l using adapted tools.</a:t>
            </a:r>
          </a:p>
          <a:p>
            <a:endParaRPr lang="en-US" dirty="0"/>
          </a:p>
        </p:txBody>
      </p:sp>
      <p:sp>
        <p:nvSpPr>
          <p:cNvPr id="4" name="Slide Number Placeholder 3"/>
          <p:cNvSpPr>
            <a:spLocks noGrp="1"/>
          </p:cNvSpPr>
          <p:nvPr>
            <p:ph type="sldNum" sz="quarter" idx="10"/>
          </p:nvPr>
        </p:nvSpPr>
        <p:spPr/>
        <p:txBody>
          <a:bodyPr/>
          <a:lstStyle/>
          <a:p>
            <a:fld id="{58BE1359-2DA2-4102-8E5F-3C314329F386}" type="slidenum">
              <a:rPr lang="en-US" smtClean="0"/>
              <a:t>18</a:t>
            </a:fld>
            <a:endParaRPr lang="en-US"/>
          </a:p>
        </p:txBody>
      </p:sp>
    </p:spTree>
    <p:extLst>
      <p:ext uri="{BB962C8B-B14F-4D97-AF65-F5344CB8AC3E}">
        <p14:creationId xmlns:p14="http://schemas.microsoft.com/office/powerpoint/2010/main" val="37251854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smtClean="0"/>
              <a:t>PIE assessed all</a:t>
            </a:r>
            <a:r>
              <a:rPr lang="en-US" baseline="0" dirty="0" smtClean="0"/>
              <a:t> the key programmatic areas of vaccine introduction at all levels through interview with immunization program managers, health care workers, immunization clients, and all other stake holder of the immunization program.</a:t>
            </a:r>
            <a:endParaRPr lang="en-US" sz="1200" dirty="0" smtClean="0"/>
          </a:p>
          <a:p>
            <a:r>
              <a:rPr lang="en-US" dirty="0" smtClean="0"/>
              <a:t>More than one vaccine introduction are usually assessed during PEI.</a:t>
            </a:r>
            <a:r>
              <a:rPr lang="en-US" baseline="0" dirty="0" smtClean="0"/>
              <a:t> </a:t>
            </a:r>
          </a:p>
          <a:p>
            <a:r>
              <a:rPr lang="en-US" baseline="0" dirty="0" smtClean="0"/>
              <a:t>PIE</a:t>
            </a:r>
            <a:r>
              <a:rPr lang="en-US" dirty="0" smtClean="0"/>
              <a:t>s are sometimes combined</a:t>
            </a:r>
            <a:r>
              <a:rPr lang="en-US" baseline="0" dirty="0" smtClean="0"/>
              <a:t> </a:t>
            </a:r>
            <a:r>
              <a:rPr lang="en-US" dirty="0" smtClean="0"/>
              <a:t>with other EPI assessments</a:t>
            </a:r>
            <a:r>
              <a:rPr lang="en-US" baseline="0" dirty="0" smtClean="0"/>
              <a:t> including comprehensive EPI/financial review, Surveillance review.</a:t>
            </a:r>
            <a:endParaRPr lang="en-US" dirty="0"/>
          </a:p>
        </p:txBody>
      </p:sp>
      <p:sp>
        <p:nvSpPr>
          <p:cNvPr id="4" name="Slide Number Placeholder 3"/>
          <p:cNvSpPr>
            <a:spLocks noGrp="1"/>
          </p:cNvSpPr>
          <p:nvPr>
            <p:ph type="sldNum" sz="quarter" idx="10"/>
          </p:nvPr>
        </p:nvSpPr>
        <p:spPr/>
        <p:txBody>
          <a:bodyPr/>
          <a:lstStyle/>
          <a:p>
            <a:fld id="{58BE1359-2DA2-4102-8E5F-3C314329F386}" type="slidenum">
              <a:rPr lang="en-US" smtClean="0"/>
              <a:t>19</a:t>
            </a:fld>
            <a:endParaRPr lang="en-US"/>
          </a:p>
        </p:txBody>
      </p:sp>
    </p:spTree>
    <p:extLst>
      <p:ext uri="{BB962C8B-B14F-4D97-AF65-F5344CB8AC3E}">
        <p14:creationId xmlns:p14="http://schemas.microsoft.com/office/powerpoint/2010/main" val="8107344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smtClean="0"/>
              <a:t>PIE assessed all</a:t>
            </a:r>
            <a:r>
              <a:rPr lang="en-US" baseline="0" dirty="0" smtClean="0"/>
              <a:t> the key programmatic areas of vaccine introduction at all levels through interview with immunization program managers, health care workers, immunization clients, and all stake holder of the immunization program. </a:t>
            </a:r>
            <a:r>
              <a:rPr lang="en-US" dirty="0" smtClean="0"/>
              <a:t>We review key findings and</a:t>
            </a:r>
            <a:r>
              <a:rPr lang="en-US" baseline="0" dirty="0" smtClean="0"/>
              <a:t> recommendation of these PIE and extract recurrent themes. Although the PIE guidelines recommends PIE to be conducted within 6 – 12 months after the introduction, some programmatic challenges make this commitment difficult to the adhere to.</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smtClean="0"/>
          </a:p>
          <a:p>
            <a:pPr marL="0" indent="0">
              <a:buFont typeface="Arial" panose="020B0604020202020204" pitchFamily="34" charset="0"/>
              <a:buNone/>
            </a:pPr>
            <a:endParaRPr lang="en-US" sz="1200" dirty="0" smtClean="0"/>
          </a:p>
          <a:p>
            <a:endParaRPr lang="en-US" dirty="0"/>
          </a:p>
        </p:txBody>
      </p:sp>
      <p:sp>
        <p:nvSpPr>
          <p:cNvPr id="4" name="Slide Number Placeholder 3"/>
          <p:cNvSpPr>
            <a:spLocks noGrp="1"/>
          </p:cNvSpPr>
          <p:nvPr>
            <p:ph type="sldNum" sz="quarter" idx="10"/>
          </p:nvPr>
        </p:nvSpPr>
        <p:spPr/>
        <p:txBody>
          <a:bodyPr/>
          <a:lstStyle/>
          <a:p>
            <a:fld id="{58BE1359-2DA2-4102-8E5F-3C314329F386}" type="slidenum">
              <a:rPr lang="en-US" smtClean="0"/>
              <a:t>20</a:t>
            </a:fld>
            <a:endParaRPr lang="en-US"/>
          </a:p>
        </p:txBody>
      </p:sp>
    </p:spTree>
    <p:extLst>
      <p:ext uri="{BB962C8B-B14F-4D97-AF65-F5344CB8AC3E}">
        <p14:creationId xmlns:p14="http://schemas.microsoft.com/office/powerpoint/2010/main" val="27548439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0" i="0" dirty="0" smtClean="0">
                <a:solidFill>
                  <a:srgbClr val="000000"/>
                </a:solidFill>
              </a:rPr>
              <a:t>MCV2 introduction</a:t>
            </a:r>
            <a:r>
              <a:rPr lang="en-US" sz="1200" b="0" i="0" baseline="0" dirty="0" smtClean="0">
                <a:solidFill>
                  <a:srgbClr val="000000"/>
                </a:solidFill>
              </a:rPr>
              <a:t> was hoped to </a:t>
            </a:r>
            <a:r>
              <a:rPr lang="en-US" sz="1200" b="0" i="0" dirty="0" smtClean="0">
                <a:solidFill>
                  <a:srgbClr val="000000"/>
                </a:solidFill>
              </a:rPr>
              <a:t>bring about an important opportunity to provide children with other health interventions at that time,</a:t>
            </a:r>
            <a:r>
              <a:rPr lang="en-US" sz="1200" b="0" i="0" baseline="0" dirty="0" smtClean="0">
                <a:solidFill>
                  <a:srgbClr val="000000"/>
                </a:solidFill>
              </a:rPr>
              <a:t> including catching-up other missed vaccines. This seems not be happening quite yet. PIE have consistently shown that strategies </a:t>
            </a:r>
            <a:r>
              <a:rPr lang="en-US" sz="1200" b="0" i="0" kern="1200" baseline="0" dirty="0" smtClean="0">
                <a:solidFill>
                  <a:schemeClr val="dk1"/>
                </a:solidFill>
                <a:latin typeface="+mn-lt"/>
                <a:ea typeface="+mn-ea"/>
                <a:cs typeface="+mn-cs"/>
              </a:rPr>
              <a:t>for vaccination in second year of life are not established. Opportunities to link MCV2 with other child health </a:t>
            </a:r>
            <a:r>
              <a:rPr lang="en-US" sz="1200" b="0" i="0" kern="1200" baseline="0" smtClean="0">
                <a:solidFill>
                  <a:schemeClr val="dk1"/>
                </a:solidFill>
                <a:latin typeface="+mn-lt"/>
                <a:ea typeface="+mn-ea"/>
                <a:cs typeface="+mn-cs"/>
              </a:rPr>
              <a:t>activities </a:t>
            </a:r>
            <a:endParaRPr lang="en-US" sz="1200" b="0" i="0" kern="1200" baseline="0" dirty="0" smtClean="0">
              <a:solidFill>
                <a:schemeClr val="dk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0" i="0" dirty="0" smtClean="0">
              <a:solidFill>
                <a:srgbClr val="000000"/>
              </a:solidFill>
            </a:endParaRP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smtClean="0"/>
          </a:p>
        </p:txBody>
      </p:sp>
      <p:sp>
        <p:nvSpPr>
          <p:cNvPr id="4" name="Slide Number Placeholder 3"/>
          <p:cNvSpPr>
            <a:spLocks noGrp="1"/>
          </p:cNvSpPr>
          <p:nvPr>
            <p:ph type="sldNum" sz="quarter" idx="10"/>
          </p:nvPr>
        </p:nvSpPr>
        <p:spPr/>
        <p:txBody>
          <a:bodyPr/>
          <a:lstStyle/>
          <a:p>
            <a:fld id="{58BE1359-2DA2-4102-8E5F-3C314329F386}" type="slidenum">
              <a:rPr lang="en-US" smtClean="0"/>
              <a:t>21</a:t>
            </a:fld>
            <a:endParaRPr lang="en-US"/>
          </a:p>
        </p:txBody>
      </p:sp>
    </p:spTree>
    <p:extLst>
      <p:ext uri="{BB962C8B-B14F-4D97-AF65-F5344CB8AC3E}">
        <p14:creationId xmlns:p14="http://schemas.microsoft.com/office/powerpoint/2010/main" val="12754527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smtClean="0"/>
          </a:p>
          <a:p>
            <a:pPr marL="0" indent="0">
              <a:buFont typeface="Arial" panose="020B0604020202020204" pitchFamily="34" charset="0"/>
              <a:buNone/>
            </a:pPr>
            <a:r>
              <a:rPr lang="en-US" sz="1200" dirty="0" smtClean="0"/>
              <a:t>The</a:t>
            </a:r>
            <a:r>
              <a:rPr lang="en-US" sz="1200" baseline="0" dirty="0" smtClean="0"/>
              <a:t> </a:t>
            </a:r>
            <a:r>
              <a:rPr lang="en-US" sz="1200" dirty="0" smtClean="0"/>
              <a:t>key challenges to MCV2</a:t>
            </a:r>
            <a:r>
              <a:rPr lang="en-US" sz="1200" baseline="0" dirty="0" smtClean="0"/>
              <a:t> uptake as identified through PIEs are summarized in this table: demand creation, service delivery, monitoring of doses including monitoring of MCV2 coverage, dropout and vaccine wastage.</a:t>
            </a:r>
            <a:endParaRPr lang="en-US" sz="1200" dirty="0" smtClean="0"/>
          </a:p>
          <a:p>
            <a:endParaRPr lang="en-US" dirty="0"/>
          </a:p>
        </p:txBody>
      </p:sp>
      <p:sp>
        <p:nvSpPr>
          <p:cNvPr id="4" name="Slide Number Placeholder 3"/>
          <p:cNvSpPr>
            <a:spLocks noGrp="1"/>
          </p:cNvSpPr>
          <p:nvPr>
            <p:ph type="sldNum" sz="quarter" idx="10"/>
          </p:nvPr>
        </p:nvSpPr>
        <p:spPr/>
        <p:txBody>
          <a:bodyPr/>
          <a:lstStyle/>
          <a:p>
            <a:fld id="{58BE1359-2DA2-4102-8E5F-3C314329F386}" type="slidenum">
              <a:rPr lang="en-US" smtClean="0"/>
              <a:t>22</a:t>
            </a:fld>
            <a:endParaRPr lang="en-US"/>
          </a:p>
        </p:txBody>
      </p:sp>
    </p:spTree>
    <p:extLst>
      <p:ext uri="{BB962C8B-B14F-4D97-AF65-F5344CB8AC3E}">
        <p14:creationId xmlns:p14="http://schemas.microsoft.com/office/powerpoint/2010/main" val="349585796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smtClean="0"/>
          </a:p>
          <a:p>
            <a:pPr marL="0" indent="0">
              <a:buFont typeface="Arial" panose="020B0604020202020204" pitchFamily="34" charset="0"/>
              <a:buNone/>
            </a:pPr>
            <a:r>
              <a:rPr lang="en-US" sz="1200" dirty="0" smtClean="0"/>
              <a:t>The</a:t>
            </a:r>
            <a:r>
              <a:rPr lang="en-US" sz="1200" baseline="0" dirty="0" smtClean="0"/>
              <a:t> </a:t>
            </a:r>
            <a:r>
              <a:rPr lang="en-US" sz="1200" dirty="0" smtClean="0"/>
              <a:t>key challenges to MCV2</a:t>
            </a:r>
            <a:r>
              <a:rPr lang="en-US" sz="1200" baseline="0" dirty="0" smtClean="0"/>
              <a:t> uptake as identified through PIEs are summarized in this table: demand creation, service delivery, monitoring of doses including monitoring of MCV2 coverage, dropout and vaccine wastage.</a:t>
            </a:r>
          </a:p>
          <a:p>
            <a:pPr marL="0" indent="0">
              <a:buFont typeface="Arial" panose="020B0604020202020204" pitchFamily="34" charset="0"/>
              <a:buNone/>
            </a:pPr>
            <a:r>
              <a:rPr lang="en-US" dirty="0" smtClean="0"/>
              <a:t>It is estimated that the introduction of MCV2 may reduce current measles vaccine wastage rates by 40%. WHO</a:t>
            </a:r>
            <a:r>
              <a:rPr lang="en-US" baseline="0" dirty="0" smtClean="0"/>
              <a:t> Guideline on MCV2 introduction recommends  </a:t>
            </a:r>
            <a:r>
              <a:rPr lang="en-US" dirty="0" smtClean="0"/>
              <a:t>monitoring of vaccine wastage</a:t>
            </a:r>
            <a:r>
              <a:rPr lang="en-US" baseline="0" dirty="0" smtClean="0"/>
              <a:t> at all</a:t>
            </a:r>
            <a:r>
              <a:rPr lang="en-US" dirty="0" smtClean="0"/>
              <a:t> levels and data used for forecasting future needs. </a:t>
            </a:r>
          </a:p>
          <a:p>
            <a:pPr marL="0" indent="0">
              <a:buFont typeface="Arial" panose="020B0604020202020204" pitchFamily="34" charset="0"/>
              <a:buNone/>
            </a:pPr>
            <a:r>
              <a:rPr lang="en-US" baseline="0" dirty="0" smtClean="0"/>
              <a:t>In Burundi, some health facilities reported a decrease in vaccine wastage from 1% to 53% compared to pre-MCV2 year. This decrease was obtained after reduction in the number of weekly immunization sessions or because health facility staff waited to have at least 10 clients before starting the MCV2 session. </a:t>
            </a:r>
          </a:p>
          <a:p>
            <a:r>
              <a:rPr lang="en-US" baseline="0" dirty="0" smtClean="0"/>
              <a:t>In Kenya, and Ghana PIE could not see any evidence of reduction of vaccine wastage with MCV2.</a:t>
            </a:r>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58BE1359-2DA2-4102-8E5F-3C314329F386}" type="slidenum">
              <a:rPr lang="en-US" smtClean="0"/>
              <a:t>23</a:t>
            </a:fld>
            <a:endParaRPr lang="en-US"/>
          </a:p>
        </p:txBody>
      </p:sp>
    </p:spTree>
    <p:extLst>
      <p:ext uri="{BB962C8B-B14F-4D97-AF65-F5344CB8AC3E}">
        <p14:creationId xmlns:p14="http://schemas.microsoft.com/office/powerpoint/2010/main" val="29070257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dirty="0" smtClean="0"/>
              <a:t>Despite achieving high coverage for MCV1 at 9 months, countries that have recently introduced  MCV2 face challenges in reaching MCV2 coverages compatible with measles elimination goals</a:t>
            </a:r>
          </a:p>
          <a:p>
            <a:pPr marL="0" indent="0">
              <a:buFont typeface="Arial" panose="020B0604020202020204" pitchFamily="34" charset="0"/>
              <a:buNone/>
            </a:pPr>
            <a:r>
              <a:rPr lang="en-US" sz="1200" dirty="0" smtClean="0"/>
              <a:t>Sub-optimal MCV2 coverage defies the purpose of MCV2 introduction in RI  </a:t>
            </a:r>
            <a:endParaRPr lang="en-US" dirty="0" smtClean="0"/>
          </a:p>
          <a:p>
            <a:r>
              <a:rPr lang="en-US" dirty="0" smtClean="0"/>
              <a:t>This model</a:t>
            </a:r>
            <a:r>
              <a:rPr lang="en-US" baseline="0" dirty="0" smtClean="0"/>
              <a:t> shows that, at 80% immunization coverage with MCV1 at 9 months (recommended by WHO for MCV2 introduction) maintained over time, the population of susceptible will accumulate to above the birth cohort within 3.5 years. The introduction of a second dose of measles vaccine into the routine Immunization schedule will delay the accumulation of susceptible irrespective of MCV2 coverage level. Above 40% MCV2 coverage, an increase of  MCV2 coverage by 10% point will delay the accumulation of susceptible by one year until MCV2 coverage  = 60%. </a:t>
            </a:r>
          </a:p>
          <a:p>
            <a:r>
              <a:rPr lang="en-US" baseline="0" dirty="0" smtClean="0"/>
              <a:t>Above 70% the impact of MCV2 coverage on accumulation of susceptible is long lasting. Values of MCV2 coverage &gt;80%  will maintain the population of susceptible to levels compatible with measles elimination</a:t>
            </a:r>
            <a:endParaRPr lang="en-US" dirty="0"/>
          </a:p>
        </p:txBody>
      </p:sp>
      <p:sp>
        <p:nvSpPr>
          <p:cNvPr id="4" name="Slide Number Placeholder 3"/>
          <p:cNvSpPr>
            <a:spLocks noGrp="1"/>
          </p:cNvSpPr>
          <p:nvPr>
            <p:ph type="sldNum" sz="quarter" idx="10"/>
          </p:nvPr>
        </p:nvSpPr>
        <p:spPr/>
        <p:txBody>
          <a:bodyPr/>
          <a:lstStyle/>
          <a:p>
            <a:fld id="{58BE1359-2DA2-4102-8E5F-3C314329F386}" type="slidenum">
              <a:rPr lang="en-US" smtClean="0"/>
              <a:t>25</a:t>
            </a:fld>
            <a:endParaRPr lang="en-US"/>
          </a:p>
        </p:txBody>
      </p:sp>
    </p:spTree>
    <p:extLst>
      <p:ext uri="{BB962C8B-B14F-4D97-AF65-F5344CB8AC3E}">
        <p14:creationId xmlns:p14="http://schemas.microsoft.com/office/powerpoint/2010/main" val="27931658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smtClean="0"/>
          </a:p>
          <a:p>
            <a:pPr marL="0" indent="0">
              <a:buFont typeface="Arial" panose="020B0604020202020204" pitchFamily="34" charset="0"/>
              <a:buNone/>
            </a:pPr>
            <a:r>
              <a:rPr lang="en-US" sz="1200" dirty="0" smtClean="0"/>
              <a:t>The</a:t>
            </a:r>
            <a:r>
              <a:rPr lang="en-US" sz="1200" baseline="0" dirty="0" smtClean="0"/>
              <a:t> </a:t>
            </a:r>
            <a:r>
              <a:rPr lang="en-US" sz="1200" dirty="0" smtClean="0"/>
              <a:t>key challenges to MCV2</a:t>
            </a:r>
            <a:r>
              <a:rPr lang="en-US" sz="1200" baseline="0" dirty="0" smtClean="0"/>
              <a:t> uptake as identified through PIEs are summarized in this table: demand creation, service delivery, monitoring of doses including monitoring of MCV2 coverage, dropout and vaccine wastage.</a:t>
            </a:r>
            <a:endParaRPr lang="en-US" sz="1200" dirty="0" smtClean="0"/>
          </a:p>
          <a:p>
            <a:endParaRPr lang="en-US" dirty="0"/>
          </a:p>
        </p:txBody>
      </p:sp>
      <p:sp>
        <p:nvSpPr>
          <p:cNvPr id="4" name="Slide Number Placeholder 3"/>
          <p:cNvSpPr>
            <a:spLocks noGrp="1"/>
          </p:cNvSpPr>
          <p:nvPr>
            <p:ph type="sldNum" sz="quarter" idx="10"/>
          </p:nvPr>
        </p:nvSpPr>
        <p:spPr/>
        <p:txBody>
          <a:bodyPr/>
          <a:lstStyle/>
          <a:p>
            <a:fld id="{58BE1359-2DA2-4102-8E5F-3C314329F386}" type="slidenum">
              <a:rPr lang="en-US" smtClean="0"/>
              <a:t>26</a:t>
            </a:fld>
            <a:endParaRPr lang="en-US"/>
          </a:p>
        </p:txBody>
      </p:sp>
    </p:spTree>
    <p:extLst>
      <p:ext uri="{BB962C8B-B14F-4D97-AF65-F5344CB8AC3E}">
        <p14:creationId xmlns:p14="http://schemas.microsoft.com/office/powerpoint/2010/main" val="37727131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2015-06-02 9:39 AM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a:t>
            </a:fld>
            <a:endParaRPr lang="en-US" dirty="0"/>
          </a:p>
        </p:txBody>
      </p:sp>
    </p:spTree>
    <p:extLst>
      <p:ext uri="{BB962C8B-B14F-4D97-AF65-F5344CB8AC3E}">
        <p14:creationId xmlns:p14="http://schemas.microsoft.com/office/powerpoint/2010/main" val="275951901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smtClean="0"/>
          </a:p>
          <a:p>
            <a:pPr marL="0" indent="0">
              <a:buFont typeface="Arial" panose="020B0604020202020204" pitchFamily="34" charset="0"/>
              <a:buNone/>
            </a:pPr>
            <a:r>
              <a:rPr lang="en-US" sz="1200" dirty="0" smtClean="0"/>
              <a:t>The</a:t>
            </a:r>
            <a:r>
              <a:rPr lang="en-US" sz="1200" baseline="0" dirty="0" smtClean="0"/>
              <a:t> </a:t>
            </a:r>
            <a:r>
              <a:rPr lang="en-US" sz="1200" dirty="0" smtClean="0"/>
              <a:t>key challenges to MCV2</a:t>
            </a:r>
            <a:r>
              <a:rPr lang="en-US" sz="1200" baseline="0" dirty="0" smtClean="0"/>
              <a:t> uptake as identified through PIEs are summarized in this table: demand creation, service delivery, monitoring of doses including monitoring of MCV2 coverage, dropout and vaccine wastage.</a:t>
            </a:r>
            <a:endParaRPr lang="en-US" sz="1200" dirty="0" smtClean="0"/>
          </a:p>
          <a:p>
            <a:endParaRPr lang="en-US" dirty="0"/>
          </a:p>
        </p:txBody>
      </p:sp>
      <p:sp>
        <p:nvSpPr>
          <p:cNvPr id="4" name="Slide Number Placeholder 3"/>
          <p:cNvSpPr>
            <a:spLocks noGrp="1"/>
          </p:cNvSpPr>
          <p:nvPr>
            <p:ph type="sldNum" sz="quarter" idx="10"/>
          </p:nvPr>
        </p:nvSpPr>
        <p:spPr/>
        <p:txBody>
          <a:bodyPr/>
          <a:lstStyle/>
          <a:p>
            <a:fld id="{58BE1359-2DA2-4102-8E5F-3C314329F386}" type="slidenum">
              <a:rPr lang="en-US" smtClean="0"/>
              <a:t>27</a:t>
            </a:fld>
            <a:endParaRPr lang="en-US"/>
          </a:p>
        </p:txBody>
      </p:sp>
    </p:spTree>
    <p:extLst>
      <p:ext uri="{BB962C8B-B14F-4D97-AF65-F5344CB8AC3E}">
        <p14:creationId xmlns:p14="http://schemas.microsoft.com/office/powerpoint/2010/main" val="171742536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BE1359-2DA2-4102-8E5F-3C314329F386}" type="slidenum">
              <a:rPr lang="en-US" smtClean="0"/>
              <a:t>28</a:t>
            </a:fld>
            <a:endParaRPr lang="en-US"/>
          </a:p>
        </p:txBody>
      </p:sp>
    </p:spTree>
    <p:extLst>
      <p:ext uri="{BB962C8B-B14F-4D97-AF65-F5344CB8AC3E}">
        <p14:creationId xmlns:p14="http://schemas.microsoft.com/office/powerpoint/2010/main" val="120689353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8BE1359-2DA2-4102-8E5F-3C314329F386}" type="slidenum">
              <a:rPr lang="en-US" smtClean="0"/>
              <a:t>29</a:t>
            </a:fld>
            <a:endParaRPr lang="en-US"/>
          </a:p>
        </p:txBody>
      </p:sp>
    </p:spTree>
    <p:extLst>
      <p:ext uri="{BB962C8B-B14F-4D97-AF65-F5344CB8AC3E}">
        <p14:creationId xmlns:p14="http://schemas.microsoft.com/office/powerpoint/2010/main" val="67749627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smtClean="0"/>
              <a:t>Questions to the TAG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t>Is it time to revisit the TAG MCV2 introduction criteria that were set in 2008? </a:t>
            </a:r>
          </a:p>
          <a:p>
            <a:pPr marL="685800" marR="0" lvl="1"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smtClean="0"/>
              <a:t>The TAG in 2008 recommended that countries achieve</a:t>
            </a:r>
            <a:r>
              <a:rPr lang="en-US" sz="1200" baseline="0" dirty="0" smtClean="0"/>
              <a:t> </a:t>
            </a:r>
            <a:r>
              <a:rPr lang="en-US" dirty="0" smtClean="0"/>
              <a:t>MCV1 coverage &gt;80% maintained for at least three consecutive years using WHO/UNICEF best estimates of vaccine coverage; and attaint one of the two primary measles surveillance performance indicators for at least two consecutive years.</a:t>
            </a:r>
            <a:r>
              <a:rPr lang="en-US" baseline="0" dirty="0" smtClean="0"/>
              <a:t> </a:t>
            </a:r>
          </a:p>
          <a:p>
            <a:pPr marL="685800" marR="0" lvl="1"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The coverage condition may not be a good predictor of MCV2 achievements and appear too stringent since similar high bar does not exists with other vaccine.</a:t>
            </a:r>
          </a:p>
          <a:p>
            <a:pPr marL="685800" marR="0" lvl="1"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The measles surveillance indicator is hardly looked into during MCV2 planning and post introduction evaluations? Alignment of MC2 and MR would allow for synchronizing the Introductions, therefore easing the burden on EPI programs, and synergizing efforts to increase coverage during the second year of life.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dirty="0" smtClean="0"/>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dirty="0" smtClean="0"/>
          </a:p>
          <a:p>
            <a:endParaRPr lang="en-US" dirty="0"/>
          </a:p>
        </p:txBody>
      </p:sp>
      <p:sp>
        <p:nvSpPr>
          <p:cNvPr id="4" name="Slide Number Placeholder 3"/>
          <p:cNvSpPr>
            <a:spLocks noGrp="1"/>
          </p:cNvSpPr>
          <p:nvPr>
            <p:ph type="sldNum" sz="quarter" idx="10"/>
          </p:nvPr>
        </p:nvSpPr>
        <p:spPr/>
        <p:txBody>
          <a:bodyPr/>
          <a:lstStyle/>
          <a:p>
            <a:fld id="{58BE1359-2DA2-4102-8E5F-3C314329F386}" type="slidenum">
              <a:rPr lang="en-US" smtClean="0"/>
              <a:t>30</a:t>
            </a:fld>
            <a:endParaRPr lang="en-US"/>
          </a:p>
        </p:txBody>
      </p:sp>
    </p:spTree>
    <p:extLst>
      <p:ext uri="{BB962C8B-B14F-4D97-AF65-F5344CB8AC3E}">
        <p14:creationId xmlns:p14="http://schemas.microsoft.com/office/powerpoint/2010/main" val="3036747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In 2011, countries in the African region took on the goal to eliminate measles by 2020. </a:t>
            </a:r>
            <a:endParaRPr lang="en-US" dirty="0" smtClean="0"/>
          </a:p>
          <a:p>
            <a:r>
              <a:rPr lang="en-US" dirty="0" smtClean="0"/>
              <a:t>All the</a:t>
            </a:r>
            <a:r>
              <a:rPr lang="en-US" baseline="0" dirty="0" smtClean="0"/>
              <a:t> WHO regions have set targets for measles elimination. </a:t>
            </a:r>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2015-06-02 9:39 AM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4</a:t>
            </a:fld>
            <a:endParaRPr lang="en-US" dirty="0"/>
          </a:p>
        </p:txBody>
      </p:sp>
    </p:spTree>
    <p:extLst>
      <p:ext uri="{BB962C8B-B14F-4D97-AF65-F5344CB8AC3E}">
        <p14:creationId xmlns:p14="http://schemas.microsoft.com/office/powerpoint/2010/main" val="20980107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TAG encourages countries that meet the following two criteria to consider the introduction of second dose of measles containing vaccine (MCV2):</a:t>
            </a:r>
          </a:p>
          <a:p>
            <a:endParaRPr lang="en-US" dirty="0"/>
          </a:p>
        </p:txBody>
      </p:sp>
      <p:sp>
        <p:nvSpPr>
          <p:cNvPr id="4" name="Slide Number Placeholder 3"/>
          <p:cNvSpPr>
            <a:spLocks noGrp="1"/>
          </p:cNvSpPr>
          <p:nvPr>
            <p:ph type="sldNum" sz="quarter" idx="10"/>
          </p:nvPr>
        </p:nvSpPr>
        <p:spPr/>
        <p:txBody>
          <a:bodyPr/>
          <a:lstStyle/>
          <a:p>
            <a:fld id="{58BE1359-2DA2-4102-8E5F-3C314329F386}" type="slidenum">
              <a:rPr lang="en-US" smtClean="0"/>
              <a:t>6</a:t>
            </a:fld>
            <a:endParaRPr lang="en-US"/>
          </a:p>
        </p:txBody>
      </p:sp>
    </p:spTree>
    <p:extLst>
      <p:ext uri="{BB962C8B-B14F-4D97-AF65-F5344CB8AC3E}">
        <p14:creationId xmlns:p14="http://schemas.microsoft.com/office/powerpoint/2010/main" val="10483480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Each year, more countries in the world and in Africa</a:t>
            </a:r>
            <a:r>
              <a:rPr lang="en-US" baseline="0" dirty="0" smtClean="0"/>
              <a:t> introduce MCV2 into their RI schedule. </a:t>
            </a:r>
            <a:r>
              <a:rPr lang="en-US" dirty="0" smtClean="0"/>
              <a:t>As of May 2015, 19 countries of the AFRO region out of the 47 (36%) have introduced a second dose</a:t>
            </a:r>
            <a:r>
              <a:rPr lang="en-US" baseline="0" dirty="0" smtClean="0"/>
              <a:t> of measles vaccine into their immunization schedule. % additional countries will introduce MSD in RI by the end of 2015. This will bring the total number of countries in the AFRO region with MSD in RI to 22 (44% of AFRO countries)  up from 7 in 2010 and only 4 in 2000</a:t>
            </a:r>
            <a:endParaRPr lang="en-US" dirty="0"/>
          </a:p>
        </p:txBody>
      </p:sp>
      <p:sp>
        <p:nvSpPr>
          <p:cNvPr id="4" name="Slide Number Placeholder 3"/>
          <p:cNvSpPr>
            <a:spLocks noGrp="1"/>
          </p:cNvSpPr>
          <p:nvPr>
            <p:ph type="sldNum" sz="quarter" idx="10"/>
          </p:nvPr>
        </p:nvSpPr>
        <p:spPr/>
        <p:txBody>
          <a:bodyPr/>
          <a:lstStyle/>
          <a:p>
            <a:fld id="{58BE1359-2DA2-4102-8E5F-3C314329F386}" type="slidenum">
              <a:rPr lang="en-US" smtClean="0"/>
              <a:t>9</a:t>
            </a:fld>
            <a:endParaRPr lang="en-US"/>
          </a:p>
        </p:txBody>
      </p:sp>
    </p:spTree>
    <p:extLst>
      <p:ext uri="{BB962C8B-B14F-4D97-AF65-F5344CB8AC3E}">
        <p14:creationId xmlns:p14="http://schemas.microsoft.com/office/powerpoint/2010/main" val="24962500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All the countries introducing MCV2 have fulfilled the criteria of national MCV1 coverage ≥80% for 3 consecutive years, which does not seems to be a good predictor of MCV2 performance. Maintaining MCV1&gt;=80% for more than 3 consecutive years</a:t>
            </a:r>
            <a:r>
              <a:rPr lang="en-US" sz="1200" baseline="0" dirty="0" smtClean="0"/>
              <a:t> is an indication of the programs’ ability to continuously reached the majority of children with one dose of MCV; this may not be an indication of the ability of the program to deliver a second dose of MCV through routine at age &gt; 9 months. As of 2013, 17 countries in the AFRO region have not fulfilled this criteria</a:t>
            </a:r>
            <a:endParaRPr lang="en-US" sz="1200" dirty="0" smtClean="0"/>
          </a:p>
          <a:p>
            <a:endParaRPr lang="en-US" dirty="0"/>
          </a:p>
        </p:txBody>
      </p:sp>
      <p:sp>
        <p:nvSpPr>
          <p:cNvPr id="4" name="Slide Number Placeholder 3"/>
          <p:cNvSpPr>
            <a:spLocks noGrp="1"/>
          </p:cNvSpPr>
          <p:nvPr>
            <p:ph type="sldNum" sz="quarter" idx="10"/>
          </p:nvPr>
        </p:nvSpPr>
        <p:spPr/>
        <p:txBody>
          <a:bodyPr/>
          <a:lstStyle/>
          <a:p>
            <a:fld id="{58BE1359-2DA2-4102-8E5F-3C314329F386}" type="slidenum">
              <a:rPr lang="en-US" smtClean="0"/>
              <a:t>10</a:t>
            </a:fld>
            <a:endParaRPr lang="en-US"/>
          </a:p>
        </p:txBody>
      </p:sp>
    </p:spTree>
    <p:extLst>
      <p:ext uri="{BB962C8B-B14F-4D97-AF65-F5344CB8AC3E}">
        <p14:creationId xmlns:p14="http://schemas.microsoft.com/office/powerpoint/2010/main" val="20560463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Calibri" panose="020F0502020204030204" pitchFamily="34" charset="0"/>
              <a:buChar char="‒"/>
            </a:pPr>
            <a:r>
              <a:rPr lang="en-US" dirty="0" smtClean="0"/>
              <a:t>As</a:t>
            </a:r>
            <a:r>
              <a:rPr lang="en-US" baseline="0" dirty="0" smtClean="0"/>
              <a:t> of 15 May, 18 countries in AFRO have introduced MSD into their routine EPI schedule.</a:t>
            </a:r>
          </a:p>
          <a:p>
            <a:pPr marL="171450" indent="-171450">
              <a:buFont typeface="Calibri" panose="020F0502020204030204" pitchFamily="34" charset="0"/>
              <a:buChar char="‒"/>
            </a:pPr>
            <a:r>
              <a:rPr lang="en-US" dirty="0" smtClean="0"/>
              <a:t>10 out of the 19 countries have introduced MVC2 with of GAVI support. </a:t>
            </a:r>
          </a:p>
          <a:p>
            <a:pPr marL="171450" indent="-171450">
              <a:buFont typeface="Calibri" panose="020F0502020204030204" pitchFamily="34" charset="0"/>
              <a:buChar char="‒"/>
            </a:pPr>
            <a:r>
              <a:rPr lang="en-US" dirty="0" smtClean="0"/>
              <a:t>Two</a:t>
            </a:r>
            <a:r>
              <a:rPr lang="en-US" baseline="0" dirty="0" smtClean="0"/>
              <a:t> countries are providing MR as MCV2 (Tanzania and Senegal) while 3 or 4 countries are providing MMR (South Africa, Seychelles, Capo Verde and Algeria). </a:t>
            </a:r>
          </a:p>
          <a:p>
            <a:pPr marL="171450" indent="-171450">
              <a:buFont typeface="Calibri" panose="020F0502020204030204" pitchFamily="34" charset="0"/>
              <a:buChar char="‒"/>
            </a:pPr>
            <a:r>
              <a:rPr lang="en-US" baseline="0" dirty="0" smtClean="0"/>
              <a:t>MR introduction was synchronized in Senegal and Tanzania</a:t>
            </a:r>
          </a:p>
          <a:p>
            <a:pPr marL="171450" indent="-171450">
              <a:buFont typeface="Calibri" panose="020F0502020204030204" pitchFamily="34" charset="0"/>
              <a:buChar char="‒"/>
            </a:pPr>
            <a:r>
              <a:rPr lang="en-US" baseline="0" dirty="0" smtClean="0"/>
              <a:t>MCV2 is generally administered at 18 months of age except in few countries like Rwanda, Senegal and South Africa</a:t>
            </a:r>
          </a:p>
          <a:p>
            <a:pPr marL="171450" indent="-171450">
              <a:buFont typeface="Calibri" panose="020F0502020204030204" pitchFamily="34" charset="0"/>
              <a:buChar char="‒"/>
            </a:pPr>
            <a:r>
              <a:rPr lang="en-US" dirty="0" smtClean="0"/>
              <a:t>A post introduction evaluation was conducted in 5 countries with MSD introduction date &gt; 2012. </a:t>
            </a:r>
          </a:p>
          <a:p>
            <a:pPr marL="171450" indent="-171450">
              <a:buFont typeface="Calibri" panose="020F0502020204030204" pitchFamily="34" charset="0"/>
              <a:buChar char="‒"/>
            </a:pPr>
            <a:r>
              <a:rPr lang="en-US" dirty="0" smtClean="0"/>
              <a:t>MCV2</a:t>
            </a:r>
            <a:r>
              <a:rPr lang="en-US" baseline="0" dirty="0" smtClean="0"/>
              <a:t> is in most cases provided at 18 months of age. Few exceptions to this rules are Senegal and Seychelles. </a:t>
            </a:r>
            <a:endParaRPr lang="en-US" dirty="0" smtClean="0"/>
          </a:p>
          <a:p>
            <a:endParaRPr lang="en-US" dirty="0"/>
          </a:p>
        </p:txBody>
      </p:sp>
      <p:sp>
        <p:nvSpPr>
          <p:cNvPr id="4" name="Slide Number Placeholder 3"/>
          <p:cNvSpPr>
            <a:spLocks noGrp="1"/>
          </p:cNvSpPr>
          <p:nvPr>
            <p:ph type="sldNum" sz="quarter" idx="10"/>
          </p:nvPr>
        </p:nvSpPr>
        <p:spPr/>
        <p:txBody>
          <a:bodyPr/>
          <a:lstStyle/>
          <a:p>
            <a:fld id="{58BE1359-2DA2-4102-8E5F-3C314329F386}" type="slidenum">
              <a:rPr lang="en-US" smtClean="0"/>
              <a:t>11</a:t>
            </a:fld>
            <a:endParaRPr lang="en-US"/>
          </a:p>
        </p:txBody>
      </p:sp>
    </p:spTree>
    <p:extLst>
      <p:ext uri="{BB962C8B-B14F-4D97-AF65-F5344CB8AC3E}">
        <p14:creationId xmlns:p14="http://schemas.microsoft.com/office/powerpoint/2010/main" val="32041191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2014, 58%</a:t>
            </a:r>
            <a:r>
              <a:rPr lang="en-US" baseline="0" dirty="0" smtClean="0"/>
              <a:t> (11/19) of the countries in AFR with MCV2 into their RI reported MCV2 coverage &lt; 80%</a:t>
            </a:r>
            <a:endParaRPr lang="en-US" dirty="0"/>
          </a:p>
        </p:txBody>
      </p:sp>
      <p:sp>
        <p:nvSpPr>
          <p:cNvPr id="4" name="Slide Number Placeholder 3"/>
          <p:cNvSpPr>
            <a:spLocks noGrp="1"/>
          </p:cNvSpPr>
          <p:nvPr>
            <p:ph type="sldNum" sz="quarter" idx="10"/>
          </p:nvPr>
        </p:nvSpPr>
        <p:spPr/>
        <p:txBody>
          <a:bodyPr/>
          <a:lstStyle/>
          <a:p>
            <a:fld id="{58BE1359-2DA2-4102-8E5F-3C314329F386}" type="slidenum">
              <a:rPr lang="en-US" smtClean="0"/>
              <a:t>13</a:t>
            </a:fld>
            <a:endParaRPr lang="en-US"/>
          </a:p>
        </p:txBody>
      </p:sp>
    </p:spTree>
    <p:extLst>
      <p:ext uri="{BB962C8B-B14F-4D97-AF65-F5344CB8AC3E}">
        <p14:creationId xmlns:p14="http://schemas.microsoft.com/office/powerpoint/2010/main" val="15200532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each of the country with MCV2 in RI, this graphs plots</a:t>
            </a:r>
            <a:r>
              <a:rPr lang="en-US" baseline="0" dirty="0" smtClean="0"/>
              <a:t> MCV2 coverage is the 1</a:t>
            </a:r>
            <a:r>
              <a:rPr lang="en-US" baseline="30000" dirty="0" smtClean="0"/>
              <a:t>st</a:t>
            </a:r>
            <a:r>
              <a:rPr lang="en-US" baseline="0" dirty="0" smtClean="0"/>
              <a:t> 2</a:t>
            </a:r>
            <a:r>
              <a:rPr lang="en-US" baseline="30000" dirty="0" smtClean="0"/>
              <a:t>nd</a:t>
            </a:r>
            <a:r>
              <a:rPr lang="en-US" baseline="0" dirty="0" smtClean="0"/>
              <a:t> and 3</a:t>
            </a:r>
            <a:r>
              <a:rPr lang="en-US" baseline="30000" dirty="0" smtClean="0"/>
              <a:t>rd</a:t>
            </a:r>
            <a:r>
              <a:rPr lang="en-US" baseline="0" dirty="0" smtClean="0"/>
              <a:t> year post MCV2 introduction, when available. </a:t>
            </a:r>
          </a:p>
          <a:p>
            <a:r>
              <a:rPr lang="en-US" baseline="0" dirty="0" smtClean="0"/>
              <a:t>MCV2 coverage at year 1 post introduction appears as an accurate predictor of coverage in the second and third year.  Only 5 of the 19 countries with MSD were able to reach national MCV2 coverage ≥80% within 3 years post introduction. In fact, change in coverage within 3 years is negligible and high coverage (≥90%) when achieved, is done so early, within 2 years of MCV2 introduction. </a:t>
            </a:r>
            <a:endParaRPr lang="en-US" dirty="0"/>
          </a:p>
        </p:txBody>
      </p:sp>
      <p:sp>
        <p:nvSpPr>
          <p:cNvPr id="4" name="Slide Number Placeholder 3"/>
          <p:cNvSpPr>
            <a:spLocks noGrp="1"/>
          </p:cNvSpPr>
          <p:nvPr>
            <p:ph type="sldNum" sz="quarter" idx="10"/>
          </p:nvPr>
        </p:nvSpPr>
        <p:spPr/>
        <p:txBody>
          <a:bodyPr/>
          <a:lstStyle/>
          <a:p>
            <a:fld id="{58BE1359-2DA2-4102-8E5F-3C314329F386}" type="slidenum">
              <a:rPr lang="en-US" smtClean="0"/>
              <a:t>14</a:t>
            </a:fld>
            <a:endParaRPr lang="en-US"/>
          </a:p>
        </p:txBody>
      </p:sp>
    </p:spTree>
    <p:extLst>
      <p:ext uri="{BB962C8B-B14F-4D97-AF65-F5344CB8AC3E}">
        <p14:creationId xmlns:p14="http://schemas.microsoft.com/office/powerpoint/2010/main" val="15480850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latin typeface="Narkisim" panose="020E0502050101010101" pitchFamily="34" charset="-79"/>
                <a:cs typeface="Narkisim" panose="020E0502050101010101" pitchFamily="34" charset="-79"/>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Click to edit Master subtitle style</a:t>
            </a:r>
            <a:endParaRPr lang="en-US" dirty="0"/>
          </a:p>
        </p:txBody>
      </p:sp>
      <p:sp>
        <p:nvSpPr>
          <p:cNvPr id="5" name="Rectangle 4"/>
          <p:cNvSpPr/>
          <p:nvPr userDrawn="1"/>
        </p:nvSpPr>
        <p:spPr bwMode="auto">
          <a:xfrm>
            <a:off x="76200" y="6507481"/>
            <a:ext cx="8954295" cy="45719"/>
          </a:xfrm>
          <a:prstGeom prst="rect">
            <a:avLst/>
          </a:prstGeom>
          <a:solidFill>
            <a:schemeClr val="tx2">
              <a:lumMod val="60000"/>
              <a:lumOff val="40000"/>
            </a:schemeClr>
          </a:solidFill>
          <a:ln>
            <a:no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chemeClr val="tx1"/>
              </a:solidFill>
              <a:latin typeface="Segoe" pitchFamily="34" charset="0"/>
            </a:endParaRPr>
          </a:p>
        </p:txBody>
      </p:sp>
      <p:sp>
        <p:nvSpPr>
          <p:cNvPr id="7" name="Title 6"/>
          <p:cNvSpPr>
            <a:spLocks noGrp="1"/>
          </p:cNvSpPr>
          <p:nvPr>
            <p:ph type="title"/>
          </p:nvPr>
        </p:nvSpPr>
        <p:spPr/>
        <p:txBody>
          <a:bodyPr/>
          <a:lstStyle>
            <a:lvl1pPr>
              <a:defRPr>
                <a:effectLst/>
              </a:defRPr>
            </a:lvl1pPr>
          </a:lstStyle>
          <a:p>
            <a:r>
              <a:rPr lang="en-US" dirty="0" smtClean="0"/>
              <a:t>Click to edit Master 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rgbClr val="FFFFFF"/>
                </a:solidFill>
              </a:defRPr>
            </a:lvl1p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rgbClr val="FFFFFF"/>
                </a:solidFill>
              </a:defRPr>
            </a:lvl1p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solidFill>
                <a:latin typeface="Narkisim" panose="020E0502050101010101" pitchFamily="34" charset="-79"/>
                <a:cs typeface="Narkisim" panose="020E0502050101010101" pitchFamily="34" charset="-79"/>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Narkisim" panose="020E0502050101010101" pitchFamily="34" charset="-79"/>
                <a:ea typeface="+mn-ea"/>
                <a:cs typeface="Narkisim" panose="020E0502050101010101" pitchFamily="34" charset="-79"/>
              </a:defRPr>
            </a:lvl1pPr>
          </a:lstStyle>
          <a:p>
            <a:pPr lvl="0"/>
            <a:r>
              <a:rPr lang="en-US" dirty="0" smtClean="0"/>
              <a:t>click to…</a:t>
            </a:r>
          </a:p>
        </p:txBody>
      </p:sp>
      <p:sp>
        <p:nvSpPr>
          <p:cNvPr id="4" name="Title 3"/>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lumMod val="75000"/>
                  </a:schemeClr>
                </a:solidFill>
                <a:effectLst/>
                <a:latin typeface="Narkisim" panose="020E0502050101010101" pitchFamily="34" charset="-79"/>
                <a:cs typeface="Narkisim" panose="020E0502050101010101" pitchFamily="34" charset="-79"/>
              </a:defRPr>
            </a:lvl1p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atin typeface="Narkisim" panose="020E0502050101010101" pitchFamily="34" charset="-79"/>
                <a:cs typeface="Narkisim" panose="020E0502050101010101" pitchFamily="34" charset="-79"/>
              </a:defRPr>
            </a:lvl1pPr>
            <a:lvl2pPr>
              <a:lnSpc>
                <a:spcPct val="90000"/>
              </a:lnSpc>
              <a:defRPr>
                <a:latin typeface="Narkisim" panose="020E0502050101010101" pitchFamily="34" charset="-79"/>
                <a:cs typeface="Narkisim" panose="020E0502050101010101" pitchFamily="34" charset="-79"/>
              </a:defRPr>
            </a:lvl2pPr>
            <a:lvl3pPr>
              <a:lnSpc>
                <a:spcPct val="90000"/>
              </a:lnSpc>
              <a:defRPr>
                <a:latin typeface="Narkisim" panose="020E0502050101010101" pitchFamily="34" charset="-79"/>
                <a:cs typeface="Narkisim" panose="020E0502050101010101" pitchFamily="34" charset="-79"/>
              </a:defRPr>
            </a:lvl3pPr>
            <a:lvl4pPr>
              <a:lnSpc>
                <a:spcPct val="90000"/>
              </a:lnSpc>
              <a:defRPr>
                <a:latin typeface="Narkisim" panose="020E0502050101010101" pitchFamily="34" charset="-79"/>
                <a:cs typeface="Narkisim" panose="020E0502050101010101" pitchFamily="34" charset="-79"/>
              </a:defRPr>
            </a:lvl4pPr>
            <a:lvl5pPr>
              <a:lnSpc>
                <a:spcPct val="90000"/>
              </a:lnSpc>
              <a:defRPr>
                <a:latin typeface="Narkisim" panose="020E0502050101010101" pitchFamily="34" charset="-79"/>
                <a:cs typeface="Narkisim" panose="020E0502050101010101" pitchFamily="34" charset="-79"/>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lumMod val="75000"/>
                  </a:schemeClr>
                </a:solidFill>
                <a:effectLst/>
              </a:defRPr>
            </a:lvl1p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lumMod val="75000"/>
                  </a:schemeClr>
                </a:solidFill>
                <a:effectLst/>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lumMod val="75000"/>
                  </a:schemeClr>
                </a:solidFill>
                <a:effectLst/>
                <a:latin typeface="Narkisim" panose="020E0502050101010101" pitchFamily="34" charset="-79"/>
                <a:cs typeface="Narkisim" panose="020E0502050101010101" pitchFamily="34" charset="-79"/>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Narkisim" panose="020E0502050101010101" pitchFamily="34" charset="-79"/>
                <a:cs typeface="Narkisim" panose="020E0502050101010101" pitchFamily="34" charset="-79"/>
              </a:defRPr>
            </a:lvl1p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5" name="Picture 4"/>
          <p:cNvPicPr>
            <a:picLocks noChangeAspect="1"/>
          </p:cNvPicPr>
          <p:nvPr userDrawn="1"/>
        </p:nvPicPr>
        <p:blipFill>
          <a:blip r:embed="rId14"/>
          <a:stretch>
            <a:fillRect/>
          </a:stretch>
        </p:blipFill>
        <p:spPr>
          <a:xfrm>
            <a:off x="2971800" y="6553200"/>
            <a:ext cx="4953000" cy="285751"/>
          </a:xfrm>
          <a:prstGeom prst="rect">
            <a:avLst/>
          </a:prstGeom>
        </p:spPr>
      </p:pic>
      <p:sp>
        <p:nvSpPr>
          <p:cNvPr id="6" name="Rectangle 5"/>
          <p:cNvSpPr/>
          <p:nvPr userDrawn="1"/>
        </p:nvSpPr>
        <p:spPr bwMode="auto">
          <a:xfrm>
            <a:off x="76200" y="6507481"/>
            <a:ext cx="8954295" cy="45719"/>
          </a:xfrm>
          <a:prstGeom prst="rect">
            <a:avLst/>
          </a:prstGeom>
          <a:solidFill>
            <a:schemeClr val="tx2">
              <a:lumMod val="60000"/>
              <a:lumOff val="40000"/>
            </a:schemeClr>
          </a:solidFill>
          <a:ln>
            <a:no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chemeClr val="tx1"/>
              </a:solidFill>
              <a:latin typeface="Segoe" pitchFamily="34" charset="0"/>
            </a:endParaRPr>
          </a:p>
        </p:txBody>
      </p:sp>
      <p:sp>
        <p:nvSpPr>
          <p:cNvPr id="8" name="TextBox 7"/>
          <p:cNvSpPr txBox="1"/>
          <p:nvPr userDrawn="1"/>
        </p:nvSpPr>
        <p:spPr>
          <a:xfrm>
            <a:off x="8571281" y="6566552"/>
            <a:ext cx="399468" cy="307777"/>
          </a:xfrm>
          <a:prstGeom prst="rect">
            <a:avLst/>
          </a:prstGeom>
          <a:noFill/>
        </p:spPr>
        <p:txBody>
          <a:bodyPr wrap="none" rtlCol="0">
            <a:spAutoFit/>
          </a:bodyPr>
          <a:lstStyle/>
          <a:p>
            <a:fld id="{108F4995-E45E-436D-BE5A-56FE03D8B045}" type="slidenum">
              <a:rPr lang="en-US" sz="1400" b="1" i="1" smtClean="0">
                <a:solidFill>
                  <a:schemeClr val="bg1">
                    <a:lumMod val="50000"/>
                  </a:schemeClr>
                </a:solidFill>
              </a:rPr>
              <a:t>‹#›</a:t>
            </a:fld>
            <a:endParaRPr lang="en-US" sz="1400" b="1" i="1" dirty="0">
              <a:solidFill>
                <a:schemeClr val="bg1">
                  <a:lumMod val="50000"/>
                </a:schemeClr>
              </a:solidFill>
            </a:endParaRPr>
          </a:p>
        </p:txBody>
      </p:sp>
      <p:sp>
        <p:nvSpPr>
          <p:cNvPr id="9" name="TextBox 8"/>
          <p:cNvSpPr txBox="1"/>
          <p:nvPr userDrawn="1"/>
        </p:nvSpPr>
        <p:spPr>
          <a:xfrm>
            <a:off x="76200" y="6585856"/>
            <a:ext cx="2198038" cy="230832"/>
          </a:xfrm>
          <a:prstGeom prst="rect">
            <a:avLst/>
          </a:prstGeom>
          <a:noFill/>
        </p:spPr>
        <p:txBody>
          <a:bodyPr wrap="none" rtlCol="0">
            <a:spAutoFit/>
          </a:bodyPr>
          <a:lstStyle/>
          <a:p>
            <a:r>
              <a:rPr lang="en-US" sz="900" i="1" dirty="0" smtClean="0">
                <a:solidFill>
                  <a:schemeClr val="bg1">
                    <a:lumMod val="50000"/>
                  </a:schemeClr>
                </a:solidFill>
                <a:latin typeface="+mj-lt"/>
              </a:rPr>
              <a:t>AFRO Measles TAG – Nairobi</a:t>
            </a:r>
            <a:r>
              <a:rPr lang="en-US" sz="900" i="1" baseline="0" dirty="0" smtClean="0">
                <a:solidFill>
                  <a:schemeClr val="bg1">
                    <a:lumMod val="50000"/>
                  </a:schemeClr>
                </a:solidFill>
                <a:latin typeface="+mj-lt"/>
              </a:rPr>
              <a:t> 2-3 June 2015</a:t>
            </a:r>
            <a:endParaRPr lang="en-US" sz="900" i="1" dirty="0">
              <a:solidFill>
                <a:schemeClr val="bg1">
                  <a:lumMod val="50000"/>
                </a:schemeClr>
              </a:solidFill>
              <a:latin typeface="+mj-lt"/>
            </a:endParaRPr>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fade/>
  </p:transition>
  <p:hf hdr="0" ftr="0" dt="0"/>
  <p:txStyles>
    <p:titleStyle>
      <a:lvl1pPr algn="l" defTabSz="914363" rtl="0" eaLnBrk="1" latinLnBrk="0" hangingPunct="1">
        <a:lnSpc>
          <a:spcPct val="90000"/>
        </a:lnSpc>
        <a:spcBef>
          <a:spcPct val="0"/>
        </a:spcBef>
        <a:buNone/>
        <a:defRPr lang="en-US" sz="4800" b="0" kern="1200" cap="none" spc="-150" dirty="0" smtClean="0">
          <a:ln w="3175">
            <a:noFill/>
          </a:ln>
          <a:solidFill>
            <a:schemeClr val="tx2">
              <a:lumMod val="75000"/>
            </a:schemeClr>
          </a:solidFill>
          <a:effectLst/>
          <a:latin typeface="Narkisim" panose="020E0502050101010101" pitchFamily="34" charset="-79"/>
          <a:ea typeface="+mn-ea"/>
          <a:cs typeface="Narkisim" panose="020E0502050101010101" pitchFamily="34" charset="-79"/>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3"/>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hf hdr="0" ftr="0" dt="0"/>
  <p:txStyles>
    <p:titleStyle>
      <a:lvl1pPr algn="l" defTabSz="914363" rtl="0" eaLnBrk="1" latinLnBrk="0" hangingPunct="1">
        <a:lnSpc>
          <a:spcPct val="90000"/>
        </a:lnSpc>
        <a:spcBef>
          <a:spcPct val="0"/>
        </a:spcBef>
        <a:buNone/>
        <a:defRPr lang="en-US" sz="4800" b="0" kern="1200" cap="none" spc="-125"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914400"/>
            <a:ext cx="8261350" cy="2409890"/>
          </a:xfrm>
        </p:spPr>
        <p:txBody>
          <a:bodyPr/>
          <a:lstStyle/>
          <a:p>
            <a:pPr algn="ctr"/>
            <a:r>
              <a:rPr lang="en-US" sz="6000" dirty="0" smtClean="0"/>
              <a:t>MCV2 Introduction and the Second Year of Life Contact</a:t>
            </a:r>
            <a:br>
              <a:rPr lang="en-US" sz="6000" dirty="0" smtClean="0"/>
            </a:br>
            <a:r>
              <a:rPr lang="en-US" sz="1000" dirty="0" smtClean="0"/>
              <a:t> </a:t>
            </a:r>
            <a:r>
              <a:rPr lang="en-US" sz="6000" dirty="0" smtClean="0"/>
              <a:t/>
            </a:r>
            <a:br>
              <a:rPr lang="en-US" sz="6000" dirty="0" smtClean="0"/>
            </a:br>
            <a:r>
              <a:rPr lang="en-US" sz="4400" dirty="0" smtClean="0">
                <a:solidFill>
                  <a:schemeClr val="tx1">
                    <a:lumMod val="75000"/>
                    <a:lumOff val="25000"/>
                  </a:schemeClr>
                </a:solidFill>
              </a:rPr>
              <a:t>Lessons and way forward</a:t>
            </a:r>
            <a:endParaRPr lang="en-US" sz="6000" dirty="0">
              <a:solidFill>
                <a:schemeClr val="tx1">
                  <a:lumMod val="75000"/>
                  <a:lumOff val="25000"/>
                </a:schemeClr>
              </a:solidFill>
            </a:endParaRPr>
          </a:p>
        </p:txBody>
      </p:sp>
      <p:sp>
        <p:nvSpPr>
          <p:cNvPr id="3" name="Subtitle 2"/>
          <p:cNvSpPr>
            <a:spLocks noGrp="1"/>
          </p:cNvSpPr>
          <p:nvPr>
            <p:ph type="subTitle" idx="1"/>
          </p:nvPr>
        </p:nvSpPr>
        <p:spPr>
          <a:xfrm>
            <a:off x="746918" y="4996029"/>
            <a:ext cx="7681913" cy="718971"/>
          </a:xfrm>
        </p:spPr>
        <p:txBody>
          <a:bodyPr>
            <a:normAutofit/>
          </a:bodyPr>
          <a:lstStyle/>
          <a:p>
            <a:pPr algn="ctr"/>
            <a:r>
              <a:rPr lang="en-US" sz="2200" b="1" dirty="0" smtClean="0">
                <a:solidFill>
                  <a:srgbClr val="C00000"/>
                </a:solidFill>
              </a:rPr>
              <a:t>Raoul KAMADJEU</a:t>
            </a:r>
          </a:p>
          <a:p>
            <a:pPr algn="ctr"/>
            <a:r>
              <a:rPr lang="en-US" sz="2000" dirty="0" smtClean="0"/>
              <a:t>UNICEF ESARO</a:t>
            </a:r>
          </a:p>
        </p:txBody>
      </p:sp>
      <p:sp>
        <p:nvSpPr>
          <p:cNvPr id="4" name="TextBox 3"/>
          <p:cNvSpPr txBox="1"/>
          <p:nvPr/>
        </p:nvSpPr>
        <p:spPr>
          <a:xfrm>
            <a:off x="1013097" y="3849469"/>
            <a:ext cx="7143943" cy="646331"/>
          </a:xfrm>
          <a:prstGeom prst="rect">
            <a:avLst/>
          </a:prstGeom>
          <a:noFill/>
        </p:spPr>
        <p:txBody>
          <a:bodyPr wrap="none" rtlCol="0">
            <a:spAutoFit/>
          </a:bodyPr>
          <a:lstStyle/>
          <a:p>
            <a:pPr algn="ctr"/>
            <a:r>
              <a:rPr lang="en-US" b="1" dirty="0" smtClean="0">
                <a:solidFill>
                  <a:schemeClr val="bg1">
                    <a:lumMod val="50000"/>
                  </a:schemeClr>
                </a:solidFill>
                <a:latin typeface="Narkisim" panose="020E0502050101010101" pitchFamily="34" charset="-79"/>
                <a:cs typeface="Narkisim" panose="020E0502050101010101" pitchFamily="34" charset="-79"/>
              </a:rPr>
              <a:t>Meeting </a:t>
            </a:r>
            <a:r>
              <a:rPr lang="en-US" b="1" dirty="0" smtClean="0">
                <a:solidFill>
                  <a:schemeClr val="bg1">
                    <a:lumMod val="50000"/>
                  </a:schemeClr>
                </a:solidFill>
                <a:latin typeface="Narkisim" panose="020E0502050101010101" pitchFamily="34" charset="-79"/>
                <a:cs typeface="Narkisim" panose="020E0502050101010101" pitchFamily="34" charset="-79"/>
              </a:rPr>
              <a:t>of </a:t>
            </a:r>
            <a:r>
              <a:rPr lang="en-US" b="1" dirty="0">
                <a:solidFill>
                  <a:schemeClr val="bg1">
                    <a:lumMod val="50000"/>
                  </a:schemeClr>
                </a:solidFill>
                <a:latin typeface="Narkisim" panose="020E0502050101010101" pitchFamily="34" charset="-79"/>
                <a:cs typeface="Narkisim" panose="020E0502050101010101" pitchFamily="34" charset="-79"/>
              </a:rPr>
              <a:t>the WHO </a:t>
            </a:r>
            <a:r>
              <a:rPr lang="en-US" b="1" dirty="0">
                <a:solidFill>
                  <a:schemeClr val="bg1">
                    <a:lumMod val="50000"/>
                  </a:schemeClr>
                </a:solidFill>
                <a:latin typeface="Narkisim" panose="020E0502050101010101" pitchFamily="34" charset="-79"/>
                <a:cs typeface="Narkisim" panose="020E0502050101010101" pitchFamily="34" charset="-79"/>
              </a:rPr>
              <a:t>A</a:t>
            </a:r>
            <a:r>
              <a:rPr lang="en-US" b="1" dirty="0">
                <a:solidFill>
                  <a:schemeClr val="bg1">
                    <a:lumMod val="50000"/>
                  </a:schemeClr>
                </a:solidFill>
                <a:latin typeface="Narkisim" panose="020E0502050101010101" pitchFamily="34" charset="-79"/>
                <a:cs typeface="Narkisim" panose="020E0502050101010101" pitchFamily="34" charset="-79"/>
              </a:rPr>
              <a:t>FRO Measles </a:t>
            </a:r>
            <a:r>
              <a:rPr lang="en-US" b="1" dirty="0">
                <a:solidFill>
                  <a:schemeClr val="bg1">
                    <a:lumMod val="50000"/>
                  </a:schemeClr>
                </a:solidFill>
                <a:latin typeface="Narkisim" panose="020E0502050101010101" pitchFamily="34" charset="-79"/>
                <a:cs typeface="Narkisim" panose="020E0502050101010101" pitchFamily="34" charset="-79"/>
              </a:rPr>
              <a:t>and Rubella Technical Advisory Group </a:t>
            </a:r>
            <a:endParaRPr lang="en-US" b="1" dirty="0">
              <a:solidFill>
                <a:schemeClr val="bg1">
                  <a:lumMod val="50000"/>
                </a:schemeClr>
              </a:solidFill>
              <a:latin typeface="Narkisim" panose="020E0502050101010101" pitchFamily="34" charset="-79"/>
              <a:cs typeface="Narkisim" panose="020E0502050101010101" pitchFamily="34" charset="-79"/>
            </a:endParaRPr>
          </a:p>
          <a:p>
            <a:pPr algn="ctr"/>
            <a:r>
              <a:rPr lang="en-US" b="1" dirty="0" smtClean="0">
                <a:solidFill>
                  <a:schemeClr val="bg1">
                    <a:lumMod val="50000"/>
                  </a:schemeClr>
                </a:solidFill>
                <a:latin typeface="Narkisim" panose="020E0502050101010101" pitchFamily="34" charset="-79"/>
                <a:cs typeface="Narkisim" panose="020E0502050101010101" pitchFamily="34" charset="-79"/>
              </a:rPr>
              <a:t>2-3 June 2015, Nairobi (Kenya)</a:t>
            </a:r>
            <a:endParaRPr lang="en-US" b="1" dirty="0">
              <a:solidFill>
                <a:schemeClr val="bg1">
                  <a:lumMod val="50000"/>
                </a:schemeClr>
              </a:solidFill>
              <a:latin typeface="Narkisim" panose="020E0502050101010101" pitchFamily="34" charset="-79"/>
              <a:cs typeface="Narkisim" panose="020E0502050101010101" pitchFamily="34" charset="-79"/>
            </a:endParaRPr>
          </a:p>
        </p:txBody>
      </p:sp>
      <p:grpSp>
        <p:nvGrpSpPr>
          <p:cNvPr id="9" name="Group 8"/>
          <p:cNvGrpSpPr/>
          <p:nvPr/>
        </p:nvGrpSpPr>
        <p:grpSpPr>
          <a:xfrm>
            <a:off x="220938" y="2057171"/>
            <a:ext cx="8428102" cy="1066800"/>
            <a:chOff x="220938" y="2057171"/>
            <a:chExt cx="8428102" cy="1066800"/>
          </a:xfrm>
        </p:grpSpPr>
        <p:cxnSp>
          <p:nvCxnSpPr>
            <p:cNvPr id="6" name="Straight Connector 5"/>
            <p:cNvCxnSpPr/>
            <p:nvPr/>
          </p:nvCxnSpPr>
          <p:spPr>
            <a:xfrm>
              <a:off x="1150960" y="2580042"/>
              <a:ext cx="7498080" cy="0"/>
            </a:xfrm>
            <a:prstGeom prst="line">
              <a:avLst/>
            </a:prstGeom>
            <a:ln w="28575">
              <a:solidFill>
                <a:srgbClr val="D5D5D5"/>
              </a:solidFill>
            </a:ln>
          </p:spPr>
          <p:style>
            <a:lnRef idx="1">
              <a:schemeClr val="accent1"/>
            </a:lnRef>
            <a:fillRef idx="0">
              <a:schemeClr val="accent1"/>
            </a:fillRef>
            <a:effectRef idx="0">
              <a:schemeClr val="accent1"/>
            </a:effectRef>
            <a:fontRef idx="minor">
              <a:schemeClr val="tx1"/>
            </a:fontRef>
          </p:style>
        </p:cxnSp>
        <p:pic>
          <p:nvPicPr>
            <p:cNvPr id="5" name="Picture 4"/>
            <p:cNvPicPr>
              <a:picLocks noChangeAspect="1"/>
            </p:cNvPicPr>
            <p:nvPr/>
          </p:nvPicPr>
          <p:blipFill>
            <a:blip r:embed="rId3" cstate="print">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tretch>
              <a:fillRect/>
            </a:stretch>
          </p:blipFill>
          <p:spPr>
            <a:xfrm rot="18887931">
              <a:off x="220938" y="2057171"/>
              <a:ext cx="1066800" cy="1066800"/>
            </a:xfrm>
            <a:prstGeom prst="rect">
              <a:avLst/>
            </a:prstGeom>
          </p:spPr>
        </p:pic>
      </p:gr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539694" cy="512448"/>
          </a:xfrm>
        </p:spPr>
        <p:txBody>
          <a:bodyPr/>
          <a:lstStyle/>
          <a:p>
            <a:r>
              <a:rPr lang="en-US" sz="3600" dirty="0"/>
              <a:t>MCV2 introduction – </a:t>
            </a:r>
            <a:r>
              <a:rPr lang="en-US" sz="3600" dirty="0" smtClean="0"/>
              <a:t>MCV1 pre-introduction</a:t>
            </a:r>
            <a:endParaRPr lang="en-US" sz="3600" dirty="0"/>
          </a:p>
        </p:txBody>
      </p:sp>
      <p:sp>
        <p:nvSpPr>
          <p:cNvPr id="3" name="TextBox 2"/>
          <p:cNvSpPr txBox="1"/>
          <p:nvPr/>
        </p:nvSpPr>
        <p:spPr>
          <a:xfrm>
            <a:off x="342900" y="990600"/>
            <a:ext cx="7505700" cy="1015663"/>
          </a:xfrm>
          <a:prstGeom prst="rect">
            <a:avLst/>
          </a:prstGeom>
          <a:noFill/>
        </p:spPr>
        <p:txBody>
          <a:bodyPr wrap="square" rtlCol="0">
            <a:spAutoFit/>
          </a:bodyPr>
          <a:lstStyle/>
          <a:p>
            <a:r>
              <a:rPr lang="en-US" sz="2000" dirty="0" smtClean="0"/>
              <a:t>All the countries introducing MCV2 have fulfilled the criteria of national MCV1 coverage ≥80% for 3 consecutive years and have sustained high MCV1 in the years preceding MCV2 introduction.</a:t>
            </a:r>
            <a:endParaRPr lang="en-US" sz="2000" dirty="0"/>
          </a:p>
        </p:txBody>
      </p:sp>
      <p:graphicFrame>
        <p:nvGraphicFramePr>
          <p:cNvPr id="5" name="Table 4"/>
          <p:cNvGraphicFramePr>
            <a:graphicFrameLocks noGrp="1"/>
          </p:cNvGraphicFramePr>
          <p:nvPr>
            <p:extLst>
              <p:ext uri="{D42A27DB-BD31-4B8C-83A1-F6EECF244321}">
                <p14:modId xmlns:p14="http://schemas.microsoft.com/office/powerpoint/2010/main" val="1030612159"/>
              </p:ext>
            </p:extLst>
          </p:nvPr>
        </p:nvGraphicFramePr>
        <p:xfrm>
          <a:off x="381006" y="2737332"/>
          <a:ext cx="8077194" cy="3282468"/>
        </p:xfrm>
        <a:graphic>
          <a:graphicData uri="http://schemas.openxmlformats.org/drawingml/2006/table">
            <a:tbl>
              <a:tblPr/>
              <a:tblGrid>
                <a:gridCol w="1459179"/>
                <a:gridCol w="735335"/>
                <a:gridCol w="735335"/>
                <a:gridCol w="735335"/>
                <a:gridCol w="735335"/>
                <a:gridCol w="735335"/>
                <a:gridCol w="735335"/>
                <a:gridCol w="735335"/>
                <a:gridCol w="735335"/>
                <a:gridCol w="735335"/>
              </a:tblGrid>
              <a:tr h="234462">
                <a:tc>
                  <a:txBody>
                    <a:bodyPr/>
                    <a:lstStyle/>
                    <a:p>
                      <a:pPr algn="l" fontAlgn="b"/>
                      <a:r>
                        <a:rPr lang="en-US" sz="1200" b="1" i="0" u="none" strike="noStrike" dirty="0">
                          <a:solidFill>
                            <a:srgbClr val="000000"/>
                          </a:solidFill>
                          <a:effectLst/>
                          <a:latin typeface="Calibri" panose="020F0502020204030204" pitchFamily="34" charset="0"/>
                        </a:rPr>
                        <a:t>Country</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US" sz="1200" b="1" i="0" u="none" strike="noStrike">
                          <a:solidFill>
                            <a:srgbClr val="000000"/>
                          </a:solidFill>
                          <a:effectLst/>
                          <a:latin typeface="Calibri" panose="020F0502020204030204" pitchFamily="34" charset="0"/>
                        </a:rPr>
                        <a:t>2014</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US" sz="1200" b="1" i="0" u="none" strike="noStrike">
                          <a:solidFill>
                            <a:srgbClr val="000000"/>
                          </a:solidFill>
                          <a:effectLst/>
                          <a:latin typeface="Calibri" panose="020F0502020204030204" pitchFamily="34" charset="0"/>
                        </a:rPr>
                        <a:t>2013</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US" sz="1200" b="1" i="0" u="none" strike="noStrike" dirty="0">
                          <a:solidFill>
                            <a:srgbClr val="000000"/>
                          </a:solidFill>
                          <a:effectLst/>
                          <a:latin typeface="Calibri" panose="020F0502020204030204" pitchFamily="34" charset="0"/>
                        </a:rPr>
                        <a:t>2012</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US" sz="1200" b="1" i="0" u="none" strike="noStrike">
                          <a:solidFill>
                            <a:srgbClr val="000000"/>
                          </a:solidFill>
                          <a:effectLst/>
                          <a:latin typeface="Calibri" panose="020F0502020204030204" pitchFamily="34" charset="0"/>
                        </a:rPr>
                        <a:t>2011</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US" sz="1200" b="1" i="0" u="none" strike="noStrike">
                          <a:solidFill>
                            <a:srgbClr val="000000"/>
                          </a:solidFill>
                          <a:effectLst/>
                          <a:latin typeface="Calibri" panose="020F0502020204030204" pitchFamily="34" charset="0"/>
                        </a:rPr>
                        <a:t>2010</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US" sz="1200" b="1" i="0" u="none" strike="noStrike" dirty="0">
                          <a:solidFill>
                            <a:srgbClr val="000000"/>
                          </a:solidFill>
                          <a:effectLst/>
                          <a:latin typeface="Calibri" panose="020F0502020204030204" pitchFamily="34" charset="0"/>
                        </a:rPr>
                        <a:t>2009</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US" sz="1200" b="1" i="0" u="none" strike="noStrike">
                          <a:solidFill>
                            <a:srgbClr val="000000"/>
                          </a:solidFill>
                          <a:effectLst/>
                          <a:latin typeface="Calibri" panose="020F0502020204030204" pitchFamily="34" charset="0"/>
                        </a:rPr>
                        <a:t>2008</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US" sz="1200" b="1" i="0" u="none" strike="noStrike">
                          <a:solidFill>
                            <a:srgbClr val="000000"/>
                          </a:solidFill>
                          <a:effectLst/>
                          <a:latin typeface="Calibri" panose="020F0502020204030204" pitchFamily="34" charset="0"/>
                        </a:rPr>
                        <a:t>2007</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US" sz="1200" b="1" i="0" u="none" strike="noStrike">
                          <a:solidFill>
                            <a:srgbClr val="000000"/>
                          </a:solidFill>
                          <a:effectLst/>
                          <a:latin typeface="Calibri" panose="020F0502020204030204" pitchFamily="34" charset="0"/>
                        </a:rPr>
                        <a:t>2006</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r>
              <a:tr h="234462">
                <a:tc>
                  <a:txBody>
                    <a:bodyPr/>
                    <a:lstStyle/>
                    <a:p>
                      <a:pPr algn="l" fontAlgn="b"/>
                      <a:r>
                        <a:rPr lang="en-US" sz="1200" b="0" i="0" u="none" strike="noStrike" dirty="0" smtClean="0">
                          <a:solidFill>
                            <a:srgbClr val="000000"/>
                          </a:solidFill>
                          <a:effectLst/>
                          <a:latin typeface="Calibri" panose="020F0502020204030204" pitchFamily="34" charset="0"/>
                        </a:rPr>
                        <a:t> Botswana</a:t>
                      </a:r>
                      <a:endParaRPr lang="en-US" sz="1200" b="0" i="0" u="none" strike="noStrike" dirty="0">
                        <a:solidFill>
                          <a:srgbClr val="000000"/>
                        </a:solidFill>
                        <a:effectLst/>
                        <a:latin typeface="Calibri" panose="020F0502020204030204" pitchFamily="34" charset="0"/>
                      </a:endParaRP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 </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FFFFFF"/>
                          </a:solidFill>
                          <a:effectLst/>
                          <a:latin typeface="Calibri" panose="020F0502020204030204" pitchFamily="34" charset="0"/>
                        </a:rPr>
                        <a:t>94</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00"/>
                    </a:solidFill>
                  </a:tcPr>
                </a:tc>
                <a:tc>
                  <a:txBody>
                    <a:bodyPr/>
                    <a:lstStyle/>
                    <a:p>
                      <a:pPr algn="ctr" fontAlgn="b"/>
                      <a:r>
                        <a:rPr lang="en-US" sz="1200" b="1" i="0" u="none" strike="noStrike" dirty="0">
                          <a:solidFill>
                            <a:srgbClr val="FFFFFF"/>
                          </a:solidFill>
                          <a:effectLst/>
                          <a:latin typeface="Calibri" panose="020F0502020204030204" pitchFamily="34" charset="0"/>
                        </a:rPr>
                        <a:t>94</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1200" b="1" i="0" u="none" strike="noStrike" dirty="0">
                          <a:solidFill>
                            <a:srgbClr val="FFFFFF"/>
                          </a:solidFill>
                          <a:effectLst/>
                          <a:latin typeface="Calibri" panose="020F0502020204030204" pitchFamily="34" charset="0"/>
                        </a:rPr>
                        <a:t>94</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1200" b="1" i="0" u="none" strike="noStrike">
                          <a:solidFill>
                            <a:srgbClr val="FFFFFF"/>
                          </a:solidFill>
                          <a:effectLst/>
                          <a:latin typeface="Calibri" panose="020F0502020204030204" pitchFamily="34" charset="0"/>
                        </a:rPr>
                        <a:t>94</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1200" b="0" i="0" u="none" strike="noStrike">
                          <a:solidFill>
                            <a:srgbClr val="000000"/>
                          </a:solidFill>
                          <a:effectLst/>
                          <a:latin typeface="Calibri" panose="020F0502020204030204" pitchFamily="34" charset="0"/>
                        </a:rPr>
                        <a:t>94</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94</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94</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Calibri" panose="020F0502020204030204" pitchFamily="34" charset="0"/>
                        </a:rPr>
                        <a:t>94</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4462">
                <a:tc>
                  <a:txBody>
                    <a:bodyPr/>
                    <a:lstStyle/>
                    <a:p>
                      <a:pPr algn="l" fontAlgn="b"/>
                      <a:r>
                        <a:rPr lang="en-US" sz="1200" b="0" i="0" u="none" strike="noStrike" dirty="0" smtClean="0">
                          <a:solidFill>
                            <a:srgbClr val="000000"/>
                          </a:solidFill>
                          <a:effectLst/>
                          <a:latin typeface="Calibri" panose="020F0502020204030204" pitchFamily="34" charset="0"/>
                        </a:rPr>
                        <a:t> Burkina </a:t>
                      </a:r>
                      <a:r>
                        <a:rPr lang="en-US" sz="1200" b="0" i="0" u="none" strike="noStrike" dirty="0">
                          <a:solidFill>
                            <a:srgbClr val="000000"/>
                          </a:solidFill>
                          <a:effectLst/>
                          <a:latin typeface="Calibri" panose="020F0502020204030204" pitchFamily="34" charset="0"/>
                        </a:rPr>
                        <a:t>Faso</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Calibri" panose="020F0502020204030204" pitchFamily="34" charset="0"/>
                        </a:rPr>
                        <a:t> </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b"/>
                      <a:r>
                        <a:rPr lang="en-US" sz="1200" b="1" i="0" u="none" strike="noStrike">
                          <a:solidFill>
                            <a:schemeClr val="tx1"/>
                          </a:solidFill>
                          <a:effectLst/>
                          <a:latin typeface="Calibri" panose="020F0502020204030204" pitchFamily="34" charset="0"/>
                        </a:rPr>
                        <a:t>82</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1200" b="1" i="0" u="none" strike="noStrike">
                          <a:solidFill>
                            <a:schemeClr val="tx1"/>
                          </a:solidFill>
                          <a:effectLst/>
                          <a:latin typeface="Calibri" panose="020F0502020204030204" pitchFamily="34" charset="0"/>
                        </a:rPr>
                        <a:t>87</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1200" b="1" i="0" u="none" strike="noStrike" dirty="0">
                          <a:solidFill>
                            <a:schemeClr val="tx1"/>
                          </a:solidFill>
                          <a:effectLst/>
                          <a:latin typeface="Calibri" panose="020F0502020204030204" pitchFamily="34" charset="0"/>
                        </a:rPr>
                        <a:t>89</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1200" b="1" i="0" u="none" strike="noStrike" dirty="0">
                          <a:solidFill>
                            <a:schemeClr val="tx1"/>
                          </a:solidFill>
                          <a:effectLst/>
                          <a:latin typeface="Calibri" panose="020F0502020204030204" pitchFamily="34" charset="0"/>
                        </a:rPr>
                        <a:t>92</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r>
                        <a:rPr lang="en-US" sz="1200" b="0" i="0" u="none" strike="noStrike">
                          <a:solidFill>
                            <a:srgbClr val="000000"/>
                          </a:solidFill>
                          <a:effectLst/>
                          <a:latin typeface="Calibri" panose="020F0502020204030204" pitchFamily="34" charset="0"/>
                        </a:rPr>
                        <a:t>94</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94</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94</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88</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4462">
                <a:tc>
                  <a:txBody>
                    <a:bodyPr/>
                    <a:lstStyle/>
                    <a:p>
                      <a:pPr algn="l" fontAlgn="b"/>
                      <a:r>
                        <a:rPr lang="en-US" sz="1200" b="0" i="0" u="none" strike="noStrike" dirty="0" smtClean="0">
                          <a:solidFill>
                            <a:srgbClr val="000000"/>
                          </a:solidFill>
                          <a:effectLst/>
                          <a:latin typeface="Calibri" panose="020F0502020204030204" pitchFamily="34" charset="0"/>
                        </a:rPr>
                        <a:t> Burundi</a:t>
                      </a:r>
                      <a:endParaRPr lang="en-US" sz="1200" b="0" i="0" u="none" strike="noStrike" dirty="0">
                        <a:solidFill>
                          <a:srgbClr val="000000"/>
                        </a:solidFill>
                        <a:effectLst/>
                        <a:latin typeface="Calibri" panose="020F0502020204030204" pitchFamily="34" charset="0"/>
                      </a:endParaRP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 </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FFFFFF"/>
                          </a:solidFill>
                          <a:effectLst/>
                          <a:latin typeface="Calibri" panose="020F0502020204030204" pitchFamily="34" charset="0"/>
                        </a:rPr>
                        <a:t>98</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00"/>
                    </a:solidFill>
                  </a:tcPr>
                </a:tc>
                <a:tc>
                  <a:txBody>
                    <a:bodyPr/>
                    <a:lstStyle/>
                    <a:p>
                      <a:pPr algn="ctr" fontAlgn="b"/>
                      <a:r>
                        <a:rPr lang="en-US" sz="1200" b="1" i="0" u="none" strike="noStrike">
                          <a:solidFill>
                            <a:srgbClr val="FFFFFF"/>
                          </a:solidFill>
                          <a:effectLst/>
                          <a:latin typeface="Calibri" panose="020F0502020204030204" pitchFamily="34" charset="0"/>
                        </a:rPr>
                        <a:t>93</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1200" b="1" i="0" u="none" strike="noStrike" dirty="0">
                          <a:solidFill>
                            <a:srgbClr val="FFFFFF"/>
                          </a:solidFill>
                          <a:effectLst/>
                          <a:latin typeface="Calibri" panose="020F0502020204030204" pitchFamily="34" charset="0"/>
                        </a:rPr>
                        <a:t>93</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1200" b="1" i="0" u="none" strike="noStrike" dirty="0">
                          <a:solidFill>
                            <a:srgbClr val="FFFFFF"/>
                          </a:solidFill>
                          <a:effectLst/>
                          <a:latin typeface="Calibri" panose="020F0502020204030204" pitchFamily="34" charset="0"/>
                        </a:rPr>
                        <a:t>92</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1200" b="0" i="0" u="none" strike="noStrike">
                          <a:solidFill>
                            <a:srgbClr val="000000"/>
                          </a:solidFill>
                          <a:effectLst/>
                          <a:latin typeface="Calibri" panose="020F0502020204030204" pitchFamily="34" charset="0"/>
                        </a:rPr>
                        <a:t>91</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84</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88</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92</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4462">
                <a:tc>
                  <a:txBody>
                    <a:bodyPr/>
                    <a:lstStyle/>
                    <a:p>
                      <a:pPr algn="l" fontAlgn="b"/>
                      <a:r>
                        <a:rPr lang="en-US" sz="1200" b="0" i="0" u="none" strike="noStrike" dirty="0" smtClean="0">
                          <a:solidFill>
                            <a:srgbClr val="000000"/>
                          </a:solidFill>
                          <a:effectLst/>
                          <a:latin typeface="Calibri" panose="020F0502020204030204" pitchFamily="34" charset="0"/>
                        </a:rPr>
                        <a:t> Capo </a:t>
                      </a:r>
                      <a:r>
                        <a:rPr lang="en-US" sz="1200" b="0" i="0" u="none" strike="noStrike" dirty="0">
                          <a:solidFill>
                            <a:srgbClr val="000000"/>
                          </a:solidFill>
                          <a:effectLst/>
                          <a:latin typeface="Calibri" panose="020F0502020204030204" pitchFamily="34" charset="0"/>
                        </a:rPr>
                        <a:t>Verde</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 </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91</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91</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96</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97</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FFFFFF"/>
                          </a:solidFill>
                          <a:effectLst/>
                          <a:latin typeface="Calibri" panose="020F0502020204030204" pitchFamily="34" charset="0"/>
                        </a:rPr>
                        <a:t>97</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00"/>
                    </a:solidFill>
                  </a:tcPr>
                </a:tc>
                <a:tc>
                  <a:txBody>
                    <a:bodyPr/>
                    <a:lstStyle/>
                    <a:p>
                      <a:pPr algn="ctr" fontAlgn="b"/>
                      <a:r>
                        <a:rPr lang="en-US" sz="1200" b="1" i="0" u="none" strike="noStrike" dirty="0">
                          <a:solidFill>
                            <a:srgbClr val="FFFFFF"/>
                          </a:solidFill>
                          <a:effectLst/>
                          <a:latin typeface="Calibri" panose="020F0502020204030204" pitchFamily="34" charset="0"/>
                        </a:rPr>
                        <a:t>96</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1200" b="1" i="0" u="none" strike="noStrike" dirty="0">
                          <a:solidFill>
                            <a:srgbClr val="FFFFFF"/>
                          </a:solidFill>
                          <a:effectLst/>
                          <a:latin typeface="Calibri" panose="020F0502020204030204" pitchFamily="34" charset="0"/>
                        </a:rPr>
                        <a:t>95</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1200" b="1" i="0" u="none" strike="noStrike" dirty="0">
                          <a:solidFill>
                            <a:srgbClr val="FFFFFF"/>
                          </a:solidFill>
                          <a:effectLst/>
                          <a:latin typeface="Calibri" panose="020F0502020204030204" pitchFamily="34" charset="0"/>
                        </a:rPr>
                        <a:t>94</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r>
              <a:tr h="234462">
                <a:tc>
                  <a:txBody>
                    <a:bodyPr/>
                    <a:lstStyle/>
                    <a:p>
                      <a:pPr algn="l" fontAlgn="b"/>
                      <a:r>
                        <a:rPr lang="en-US" sz="1200" b="0" i="0" u="none" strike="noStrike" dirty="0" smtClean="0">
                          <a:solidFill>
                            <a:srgbClr val="000000"/>
                          </a:solidFill>
                          <a:effectLst/>
                          <a:latin typeface="Calibri" panose="020F0502020204030204" pitchFamily="34" charset="0"/>
                        </a:rPr>
                        <a:t> Eritrea</a:t>
                      </a:r>
                      <a:endParaRPr lang="en-US" sz="1200" b="0" i="0" u="none" strike="noStrike" dirty="0">
                        <a:solidFill>
                          <a:srgbClr val="000000"/>
                        </a:solidFill>
                        <a:effectLst/>
                        <a:latin typeface="Calibri" panose="020F0502020204030204" pitchFamily="34" charset="0"/>
                      </a:endParaRP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dirty="0">
                          <a:solidFill>
                            <a:srgbClr val="FFFFFF"/>
                          </a:solidFill>
                          <a:effectLst/>
                          <a:latin typeface="Calibri" panose="020F0502020204030204" pitchFamily="34" charset="0"/>
                        </a:rPr>
                        <a:t> </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r>
                        <a:rPr lang="en-US" sz="1200" b="1" i="0" u="none" strike="noStrike" dirty="0">
                          <a:solidFill>
                            <a:schemeClr val="tx1"/>
                          </a:solidFill>
                          <a:effectLst/>
                          <a:latin typeface="Calibri" panose="020F0502020204030204" pitchFamily="34" charset="0"/>
                        </a:rPr>
                        <a:t>96</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200" b="1" i="0" u="none" strike="noStrike" dirty="0">
                          <a:solidFill>
                            <a:srgbClr val="FFFFFF"/>
                          </a:solidFill>
                          <a:effectLst/>
                          <a:latin typeface="Calibri" panose="020F0502020204030204" pitchFamily="34" charset="0"/>
                        </a:rPr>
                        <a:t>98</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b"/>
                      <a:r>
                        <a:rPr lang="en-US" sz="1200" b="1" i="0" u="none" strike="noStrike" dirty="0">
                          <a:solidFill>
                            <a:schemeClr val="bg1"/>
                          </a:solidFill>
                          <a:effectLst/>
                          <a:latin typeface="Calibri" panose="020F0502020204030204" pitchFamily="34" charset="0"/>
                        </a:rPr>
                        <a:t>99</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1200" b="1" i="0" u="none" strike="noStrike" dirty="0">
                          <a:solidFill>
                            <a:schemeClr val="bg1"/>
                          </a:solidFill>
                          <a:effectLst/>
                          <a:latin typeface="Calibri" panose="020F0502020204030204" pitchFamily="34" charset="0"/>
                        </a:rPr>
                        <a:t>99</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1200" b="0" i="0" u="none" strike="noStrike" dirty="0">
                          <a:solidFill>
                            <a:schemeClr val="bg1"/>
                          </a:solidFill>
                          <a:effectLst/>
                          <a:latin typeface="Calibri" panose="020F0502020204030204" pitchFamily="34" charset="0"/>
                        </a:rPr>
                        <a:t>99</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1200" b="0" i="0" u="none" strike="noStrike">
                          <a:solidFill>
                            <a:srgbClr val="000000"/>
                          </a:solidFill>
                          <a:effectLst/>
                          <a:latin typeface="Calibri" panose="020F0502020204030204" pitchFamily="34" charset="0"/>
                        </a:rPr>
                        <a:t>97</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97</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95</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4462">
                <a:tc>
                  <a:txBody>
                    <a:bodyPr/>
                    <a:lstStyle/>
                    <a:p>
                      <a:pPr algn="l" fontAlgn="b"/>
                      <a:r>
                        <a:rPr lang="en-US" sz="1200" b="0" i="0" u="none" strike="noStrike" dirty="0" smtClean="0">
                          <a:solidFill>
                            <a:srgbClr val="000000"/>
                          </a:solidFill>
                          <a:effectLst/>
                          <a:latin typeface="Calibri" panose="020F0502020204030204" pitchFamily="34" charset="0"/>
                        </a:rPr>
                        <a:t> Gambia</a:t>
                      </a:r>
                      <a:endParaRPr lang="en-US" sz="1200" b="0" i="0" u="none" strike="noStrike" dirty="0">
                        <a:solidFill>
                          <a:srgbClr val="000000"/>
                        </a:solidFill>
                        <a:effectLst/>
                        <a:latin typeface="Calibri" panose="020F0502020204030204" pitchFamily="34" charset="0"/>
                      </a:endParaRP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 </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96</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FFFFFF"/>
                          </a:solidFill>
                          <a:effectLst/>
                          <a:latin typeface="Calibri" panose="020F0502020204030204" pitchFamily="34" charset="0"/>
                        </a:rPr>
                        <a:t>95</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00"/>
                    </a:solidFill>
                  </a:tcPr>
                </a:tc>
                <a:tc>
                  <a:txBody>
                    <a:bodyPr/>
                    <a:lstStyle/>
                    <a:p>
                      <a:pPr algn="ctr" fontAlgn="b"/>
                      <a:r>
                        <a:rPr lang="en-US" sz="1200" b="1" i="0" u="none" strike="noStrike" dirty="0">
                          <a:solidFill>
                            <a:srgbClr val="FFFFFF"/>
                          </a:solidFill>
                          <a:effectLst/>
                          <a:latin typeface="Calibri" panose="020F0502020204030204" pitchFamily="34" charset="0"/>
                        </a:rPr>
                        <a:t>91</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1200" b="1" i="0" u="none" strike="noStrike" dirty="0">
                          <a:solidFill>
                            <a:srgbClr val="FFFFFF"/>
                          </a:solidFill>
                          <a:effectLst/>
                          <a:latin typeface="Calibri" panose="020F0502020204030204" pitchFamily="34" charset="0"/>
                        </a:rPr>
                        <a:t>92</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1200" b="1" i="0" u="none" strike="noStrike" dirty="0">
                          <a:solidFill>
                            <a:srgbClr val="FFFFFF"/>
                          </a:solidFill>
                          <a:effectLst/>
                          <a:latin typeface="Calibri" panose="020F0502020204030204" pitchFamily="34" charset="0"/>
                        </a:rPr>
                        <a:t>96</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1200" b="0" i="0" u="none" strike="noStrike">
                          <a:solidFill>
                            <a:srgbClr val="000000"/>
                          </a:solidFill>
                          <a:effectLst/>
                          <a:latin typeface="Calibri" panose="020F0502020204030204" pitchFamily="34" charset="0"/>
                        </a:rPr>
                        <a:t>92</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88</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89</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4462">
                <a:tc>
                  <a:txBody>
                    <a:bodyPr/>
                    <a:lstStyle/>
                    <a:p>
                      <a:pPr algn="l" fontAlgn="b"/>
                      <a:r>
                        <a:rPr lang="en-US" sz="1200" b="0" i="0" u="none" strike="noStrike" dirty="0" smtClean="0">
                          <a:solidFill>
                            <a:srgbClr val="000000"/>
                          </a:solidFill>
                          <a:effectLst/>
                          <a:latin typeface="Calibri" panose="020F0502020204030204" pitchFamily="34" charset="0"/>
                        </a:rPr>
                        <a:t> Kenya</a:t>
                      </a:r>
                      <a:endParaRPr lang="en-US" sz="1200" b="0" i="0" u="none" strike="noStrike" dirty="0">
                        <a:solidFill>
                          <a:srgbClr val="000000"/>
                        </a:solidFill>
                        <a:effectLst/>
                        <a:latin typeface="Calibri" panose="020F0502020204030204" pitchFamily="34" charset="0"/>
                      </a:endParaRP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 </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FFFFFF"/>
                          </a:solidFill>
                          <a:effectLst/>
                          <a:latin typeface="Calibri" panose="020F0502020204030204" pitchFamily="34" charset="0"/>
                        </a:rPr>
                        <a:t>93</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00"/>
                    </a:solidFill>
                  </a:tcPr>
                </a:tc>
                <a:tc>
                  <a:txBody>
                    <a:bodyPr/>
                    <a:lstStyle/>
                    <a:p>
                      <a:pPr algn="ctr" fontAlgn="b"/>
                      <a:r>
                        <a:rPr lang="en-US" sz="1200" b="1" i="0" u="none" strike="noStrike" dirty="0">
                          <a:solidFill>
                            <a:srgbClr val="FFFFFF"/>
                          </a:solidFill>
                          <a:effectLst/>
                          <a:latin typeface="Calibri" panose="020F0502020204030204" pitchFamily="34" charset="0"/>
                        </a:rPr>
                        <a:t>93</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1200" b="1" i="0" u="none" strike="noStrike" dirty="0">
                          <a:solidFill>
                            <a:srgbClr val="FFFFFF"/>
                          </a:solidFill>
                          <a:effectLst/>
                          <a:latin typeface="Calibri" panose="020F0502020204030204" pitchFamily="34" charset="0"/>
                        </a:rPr>
                        <a:t>87</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1200" b="1" i="0" u="none" strike="noStrike" dirty="0">
                          <a:solidFill>
                            <a:srgbClr val="FFFFFF"/>
                          </a:solidFill>
                          <a:effectLst/>
                          <a:latin typeface="Calibri" panose="020F0502020204030204" pitchFamily="34" charset="0"/>
                        </a:rPr>
                        <a:t>86</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1200" b="0" i="0" u="none" strike="noStrike">
                          <a:solidFill>
                            <a:srgbClr val="000000"/>
                          </a:solidFill>
                          <a:effectLst/>
                          <a:latin typeface="Calibri" panose="020F0502020204030204" pitchFamily="34" charset="0"/>
                        </a:rPr>
                        <a:t>88</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90</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80</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77</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4462">
                <a:tc>
                  <a:txBody>
                    <a:bodyPr/>
                    <a:lstStyle/>
                    <a:p>
                      <a:pPr algn="l" fontAlgn="b"/>
                      <a:r>
                        <a:rPr lang="en-US" sz="1200" b="0" i="0" u="none" strike="noStrike" dirty="0" smtClean="0">
                          <a:solidFill>
                            <a:srgbClr val="000000"/>
                          </a:solidFill>
                          <a:effectLst/>
                          <a:latin typeface="Calibri" panose="020F0502020204030204" pitchFamily="34" charset="0"/>
                        </a:rPr>
                        <a:t> Rwanda</a:t>
                      </a:r>
                      <a:endParaRPr lang="en-US" sz="1200" b="0" i="0" u="none" strike="noStrike" dirty="0">
                        <a:solidFill>
                          <a:srgbClr val="000000"/>
                        </a:solidFill>
                        <a:effectLst/>
                        <a:latin typeface="Calibri" panose="020F0502020204030204" pitchFamily="34" charset="0"/>
                      </a:endParaRP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dirty="0" smtClean="0">
                          <a:solidFill>
                            <a:schemeClr val="bg1"/>
                          </a:solidFill>
                          <a:effectLst/>
                          <a:latin typeface="Calibri" panose="020F0502020204030204" pitchFamily="34" charset="0"/>
                        </a:rPr>
                        <a:t>97</a:t>
                      </a:r>
                      <a:endParaRPr lang="en-US" sz="1200" b="1" i="0" u="none" strike="noStrike" dirty="0">
                        <a:solidFill>
                          <a:schemeClr val="bg1"/>
                        </a:solidFill>
                        <a:effectLst/>
                        <a:latin typeface="Calibri" panose="020F0502020204030204" pitchFamily="34" charset="0"/>
                      </a:endParaRP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b"/>
                      <a:r>
                        <a:rPr lang="en-US" sz="1200" b="0" i="0" u="none" strike="noStrike" dirty="0" smtClean="0">
                          <a:solidFill>
                            <a:schemeClr val="bg1"/>
                          </a:solidFill>
                          <a:effectLst/>
                          <a:latin typeface="Calibri" panose="020F0502020204030204" pitchFamily="34" charset="0"/>
                        </a:rPr>
                        <a:t>97</a:t>
                      </a:r>
                      <a:endParaRPr lang="en-US" sz="1200" b="0" i="0" u="none" strike="noStrike" dirty="0">
                        <a:solidFill>
                          <a:schemeClr val="bg1"/>
                        </a:solidFill>
                        <a:effectLst/>
                        <a:latin typeface="Calibri" panose="020F0502020204030204" pitchFamily="34" charset="0"/>
                      </a:endParaRP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1200" b="0" i="0" u="none" strike="noStrike" dirty="0" smtClean="0">
                          <a:solidFill>
                            <a:schemeClr val="bg1"/>
                          </a:solidFill>
                          <a:effectLst/>
                          <a:latin typeface="Calibri" panose="020F0502020204030204" pitchFamily="34" charset="0"/>
                        </a:rPr>
                        <a:t>97</a:t>
                      </a:r>
                      <a:endParaRPr lang="en-US" sz="1200" b="0" i="0" u="none" strike="noStrike" dirty="0">
                        <a:solidFill>
                          <a:schemeClr val="bg1"/>
                        </a:solidFill>
                        <a:effectLst/>
                        <a:latin typeface="Calibri" panose="020F0502020204030204" pitchFamily="34" charset="0"/>
                      </a:endParaRP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1200" b="0" i="0" u="none" strike="noStrike" dirty="0" smtClean="0">
                          <a:solidFill>
                            <a:schemeClr val="bg1"/>
                          </a:solidFill>
                          <a:effectLst/>
                          <a:latin typeface="Calibri" panose="020F0502020204030204" pitchFamily="34" charset="0"/>
                        </a:rPr>
                        <a:t>95</a:t>
                      </a:r>
                      <a:endParaRPr lang="en-US" sz="1200" b="0" i="0" u="none" strike="noStrike" dirty="0">
                        <a:solidFill>
                          <a:schemeClr val="bg1"/>
                        </a:solidFill>
                        <a:effectLst/>
                        <a:latin typeface="Calibri" panose="020F0502020204030204" pitchFamily="34" charset="0"/>
                      </a:endParaRP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endParaRPr lang="en-US" sz="1200" b="1" i="0" u="none" strike="noStrike" dirty="0">
                        <a:solidFill>
                          <a:srgbClr val="FFFFFF"/>
                        </a:solidFill>
                        <a:effectLst/>
                        <a:latin typeface="Calibri" panose="020F0502020204030204" pitchFamily="34" charset="0"/>
                      </a:endParaRP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endParaRPr lang="en-US" sz="1200" b="1" i="0" u="none" strike="noStrike" dirty="0">
                        <a:solidFill>
                          <a:srgbClr val="FFFFFF"/>
                        </a:solidFill>
                        <a:effectLst/>
                        <a:latin typeface="Calibri" panose="020F0502020204030204" pitchFamily="34" charset="0"/>
                      </a:endParaRP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endParaRPr lang="en-US" sz="1200" b="0" i="0" u="none" strike="noStrike" dirty="0">
                        <a:solidFill>
                          <a:srgbClr val="000000"/>
                        </a:solidFill>
                        <a:effectLst/>
                        <a:latin typeface="Calibri" panose="020F0502020204030204" pitchFamily="34" charset="0"/>
                      </a:endParaRP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200" b="0" i="0" u="none" strike="noStrike">
                        <a:solidFill>
                          <a:srgbClr val="000000"/>
                        </a:solidFill>
                        <a:effectLst/>
                        <a:latin typeface="Calibri" panose="020F0502020204030204" pitchFamily="34" charset="0"/>
                      </a:endParaRP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200" b="0" i="0" u="none" strike="noStrike" dirty="0">
                        <a:solidFill>
                          <a:srgbClr val="000000"/>
                        </a:solidFill>
                        <a:effectLst/>
                        <a:latin typeface="Calibri" panose="020F0502020204030204" pitchFamily="34" charset="0"/>
                      </a:endParaRP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4462">
                <a:tc>
                  <a:txBody>
                    <a:bodyPr/>
                    <a:lstStyle/>
                    <a:p>
                      <a:pPr algn="l" fontAlgn="b"/>
                      <a:r>
                        <a:rPr lang="en-US" sz="1200" b="0" i="0" u="none" strike="noStrike" dirty="0" smtClean="0">
                          <a:solidFill>
                            <a:srgbClr val="000000"/>
                          </a:solidFill>
                          <a:effectLst/>
                          <a:latin typeface="Calibri" panose="020F0502020204030204" pitchFamily="34" charset="0"/>
                        </a:rPr>
                        <a:t> Ghana</a:t>
                      </a:r>
                      <a:endParaRPr lang="en-US" sz="1200" b="0" i="0" u="none" strike="noStrike" dirty="0">
                        <a:solidFill>
                          <a:srgbClr val="000000"/>
                        </a:solidFill>
                        <a:effectLst/>
                        <a:latin typeface="Calibri" panose="020F0502020204030204" pitchFamily="34" charset="0"/>
                      </a:endParaRP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 </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200" b="0" i="0" u="none" strike="noStrike" dirty="0">
                        <a:solidFill>
                          <a:srgbClr val="000000"/>
                        </a:solidFill>
                        <a:effectLst/>
                        <a:latin typeface="Calibri" panose="020F0502020204030204" pitchFamily="34" charset="0"/>
                      </a:endParaRP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FFFFFF"/>
                          </a:solidFill>
                          <a:effectLst/>
                          <a:latin typeface="Calibri" panose="020F0502020204030204" pitchFamily="34" charset="0"/>
                        </a:rPr>
                        <a:t>88</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00"/>
                    </a:solidFill>
                  </a:tcPr>
                </a:tc>
                <a:tc>
                  <a:txBody>
                    <a:bodyPr/>
                    <a:lstStyle/>
                    <a:p>
                      <a:pPr algn="ctr" fontAlgn="b"/>
                      <a:r>
                        <a:rPr lang="en-US" sz="1200" b="1" i="0" u="none" strike="noStrike" dirty="0">
                          <a:solidFill>
                            <a:srgbClr val="FFFFFF"/>
                          </a:solidFill>
                          <a:effectLst/>
                          <a:latin typeface="Calibri" panose="020F0502020204030204" pitchFamily="34" charset="0"/>
                        </a:rPr>
                        <a:t>91</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1200" b="1" i="0" u="none" strike="noStrike" dirty="0">
                          <a:solidFill>
                            <a:srgbClr val="FFFFFF"/>
                          </a:solidFill>
                          <a:effectLst/>
                          <a:latin typeface="Calibri" panose="020F0502020204030204" pitchFamily="34" charset="0"/>
                        </a:rPr>
                        <a:t>93</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1200" b="1" i="0" u="none" strike="noStrike" dirty="0">
                          <a:solidFill>
                            <a:srgbClr val="FFFFFF"/>
                          </a:solidFill>
                          <a:effectLst/>
                          <a:latin typeface="Calibri" panose="020F0502020204030204" pitchFamily="34" charset="0"/>
                        </a:rPr>
                        <a:t>93</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1200" b="0" i="0" u="none" strike="noStrike">
                          <a:solidFill>
                            <a:srgbClr val="000000"/>
                          </a:solidFill>
                          <a:effectLst/>
                          <a:latin typeface="Calibri" panose="020F0502020204030204" pitchFamily="34" charset="0"/>
                        </a:rPr>
                        <a:t>86</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95</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Calibri" panose="020F0502020204030204" pitchFamily="34" charset="0"/>
                        </a:rPr>
                        <a:t>85</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4462">
                <a:tc>
                  <a:txBody>
                    <a:bodyPr/>
                    <a:lstStyle/>
                    <a:p>
                      <a:pPr algn="l" fontAlgn="b"/>
                      <a:r>
                        <a:rPr lang="en-US" sz="1200" b="0" i="0" u="none" strike="noStrike" dirty="0" smtClean="0">
                          <a:solidFill>
                            <a:srgbClr val="000000"/>
                          </a:solidFill>
                          <a:effectLst/>
                          <a:latin typeface="Calibri" panose="020F0502020204030204" pitchFamily="34" charset="0"/>
                        </a:rPr>
                        <a:t> Sao </a:t>
                      </a:r>
                      <a:r>
                        <a:rPr lang="en-US" sz="1200" b="0" i="0" u="none" strike="noStrike" dirty="0">
                          <a:solidFill>
                            <a:srgbClr val="000000"/>
                          </a:solidFill>
                          <a:effectLst/>
                          <a:latin typeface="Calibri" panose="020F0502020204030204" pitchFamily="34" charset="0"/>
                        </a:rPr>
                        <a:t>Tome</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 </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FFFFFF"/>
                          </a:solidFill>
                          <a:effectLst/>
                          <a:latin typeface="Arial" panose="020B0604020202020204" pitchFamily="34" charset="0"/>
                        </a:rPr>
                        <a:t>91</a:t>
                      </a:r>
                    </a:p>
                  </a:txBody>
                  <a:tcPr marL="8212" marR="8212" marT="82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00"/>
                    </a:solidFill>
                  </a:tcPr>
                </a:tc>
                <a:tc>
                  <a:txBody>
                    <a:bodyPr/>
                    <a:lstStyle/>
                    <a:p>
                      <a:pPr algn="ctr" fontAlgn="b"/>
                      <a:r>
                        <a:rPr lang="en-US" sz="1200" b="1" i="0" u="none" strike="noStrike" dirty="0">
                          <a:solidFill>
                            <a:srgbClr val="FFFFFF"/>
                          </a:solidFill>
                          <a:effectLst/>
                          <a:latin typeface="Calibri" panose="020F0502020204030204" pitchFamily="34" charset="0"/>
                        </a:rPr>
                        <a:t>92</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1200" b="1" i="0" u="none" strike="noStrike" dirty="0">
                          <a:solidFill>
                            <a:srgbClr val="FFFFFF"/>
                          </a:solidFill>
                          <a:effectLst/>
                          <a:latin typeface="Calibri" panose="020F0502020204030204" pitchFamily="34" charset="0"/>
                        </a:rPr>
                        <a:t>91</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1200" b="1" i="0" u="none" strike="noStrike" dirty="0">
                          <a:solidFill>
                            <a:srgbClr val="FFFFFF"/>
                          </a:solidFill>
                          <a:effectLst/>
                          <a:latin typeface="Calibri" panose="020F0502020204030204" pitchFamily="34" charset="0"/>
                        </a:rPr>
                        <a:t>92</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1200" b="0" i="0" u="none" strike="noStrike">
                          <a:solidFill>
                            <a:srgbClr val="000000"/>
                          </a:solidFill>
                          <a:effectLst/>
                          <a:latin typeface="Calibri" panose="020F0502020204030204" pitchFamily="34" charset="0"/>
                        </a:rPr>
                        <a:t> </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 </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 </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 </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4462">
                <a:tc>
                  <a:txBody>
                    <a:bodyPr/>
                    <a:lstStyle/>
                    <a:p>
                      <a:pPr algn="l" fontAlgn="b"/>
                      <a:r>
                        <a:rPr lang="en-US" sz="1200" b="0" i="0" u="none" strike="noStrike" dirty="0" smtClean="0">
                          <a:solidFill>
                            <a:srgbClr val="000000"/>
                          </a:solidFill>
                          <a:effectLst/>
                          <a:latin typeface="Calibri" panose="020F0502020204030204" pitchFamily="34" charset="0"/>
                        </a:rPr>
                        <a:t> Senegal</a:t>
                      </a:r>
                      <a:endParaRPr lang="en-US" sz="1200" b="0" i="0" u="none" strike="noStrike" dirty="0">
                        <a:solidFill>
                          <a:srgbClr val="000000"/>
                        </a:solidFill>
                        <a:effectLst/>
                        <a:latin typeface="Calibri" panose="020F0502020204030204" pitchFamily="34" charset="0"/>
                      </a:endParaRP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FFFFFF"/>
                          </a:solidFill>
                          <a:effectLst/>
                          <a:latin typeface="Calibri" panose="020F0502020204030204" pitchFamily="34" charset="0"/>
                        </a:rPr>
                        <a:t> </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00"/>
                    </a:solidFill>
                  </a:tcPr>
                </a:tc>
                <a:tc>
                  <a:txBody>
                    <a:bodyPr/>
                    <a:lstStyle/>
                    <a:p>
                      <a:pPr algn="ctr" fontAlgn="b"/>
                      <a:r>
                        <a:rPr lang="en-US" sz="1200" b="1" i="0" u="none" strike="noStrike" dirty="0">
                          <a:solidFill>
                            <a:srgbClr val="FFFFFF"/>
                          </a:solidFill>
                          <a:effectLst/>
                          <a:latin typeface="Calibri" panose="020F0502020204030204" pitchFamily="34" charset="0"/>
                        </a:rPr>
                        <a:t>84</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1200" b="1" i="0" u="none" strike="noStrike" dirty="0">
                          <a:solidFill>
                            <a:srgbClr val="FFFFFF"/>
                          </a:solidFill>
                          <a:effectLst/>
                          <a:latin typeface="Calibri" panose="020F0502020204030204" pitchFamily="34" charset="0"/>
                        </a:rPr>
                        <a:t>83</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1200" b="1" i="0" u="none" strike="noStrike">
                          <a:solidFill>
                            <a:srgbClr val="FFFFFF"/>
                          </a:solidFill>
                          <a:effectLst/>
                          <a:latin typeface="Calibri" panose="020F0502020204030204" pitchFamily="34" charset="0"/>
                        </a:rPr>
                        <a:t>84</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1200" b="0" i="0" u="none" strike="noStrike">
                          <a:solidFill>
                            <a:srgbClr val="000000"/>
                          </a:solidFill>
                          <a:effectLst/>
                          <a:latin typeface="Calibri" panose="020F0502020204030204" pitchFamily="34" charset="0"/>
                        </a:rPr>
                        <a:t>81</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79</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77</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84</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80</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4462">
                <a:tc>
                  <a:txBody>
                    <a:bodyPr/>
                    <a:lstStyle/>
                    <a:p>
                      <a:pPr algn="l" fontAlgn="b"/>
                      <a:r>
                        <a:rPr lang="en-US" sz="1200" b="0" i="0" u="none" strike="noStrike" dirty="0" smtClean="0">
                          <a:solidFill>
                            <a:srgbClr val="000000"/>
                          </a:solidFill>
                          <a:effectLst/>
                          <a:latin typeface="Calibri" panose="020F0502020204030204" pitchFamily="34" charset="0"/>
                        </a:rPr>
                        <a:t> Tanzania</a:t>
                      </a:r>
                      <a:endParaRPr lang="en-US" sz="1200" b="0" i="0" u="none" strike="noStrike" dirty="0">
                        <a:solidFill>
                          <a:srgbClr val="000000"/>
                        </a:solidFill>
                        <a:effectLst/>
                        <a:latin typeface="Calibri" panose="020F0502020204030204" pitchFamily="34" charset="0"/>
                      </a:endParaRP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FFFFFF"/>
                          </a:solidFill>
                          <a:effectLst/>
                          <a:latin typeface="Calibri" panose="020F0502020204030204" pitchFamily="34" charset="0"/>
                        </a:rPr>
                        <a:t> </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00"/>
                    </a:solidFill>
                  </a:tcPr>
                </a:tc>
                <a:tc>
                  <a:txBody>
                    <a:bodyPr/>
                    <a:lstStyle/>
                    <a:p>
                      <a:pPr algn="ctr" fontAlgn="b"/>
                      <a:r>
                        <a:rPr lang="en-US" sz="1200" b="1" i="0" u="none" strike="noStrike">
                          <a:solidFill>
                            <a:srgbClr val="FFFFFF"/>
                          </a:solidFill>
                          <a:effectLst/>
                          <a:latin typeface="Calibri" panose="020F0502020204030204" pitchFamily="34" charset="0"/>
                        </a:rPr>
                        <a:t>99</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1200" b="1" i="0" u="none" strike="noStrike" dirty="0">
                          <a:solidFill>
                            <a:srgbClr val="FFFFFF"/>
                          </a:solidFill>
                          <a:effectLst/>
                          <a:latin typeface="Calibri" panose="020F0502020204030204" pitchFamily="34" charset="0"/>
                        </a:rPr>
                        <a:t>97</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1200" b="1" i="0" u="none" strike="noStrike" dirty="0">
                          <a:solidFill>
                            <a:srgbClr val="FFFFFF"/>
                          </a:solidFill>
                          <a:effectLst/>
                          <a:latin typeface="Calibri" panose="020F0502020204030204" pitchFamily="34" charset="0"/>
                        </a:rPr>
                        <a:t>93</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1200" b="0" i="0" u="none" strike="noStrike">
                          <a:solidFill>
                            <a:srgbClr val="000000"/>
                          </a:solidFill>
                          <a:effectLst/>
                          <a:latin typeface="Calibri" panose="020F0502020204030204" pitchFamily="34" charset="0"/>
                        </a:rPr>
                        <a:t>92</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91</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88</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90</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93</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4462">
                <a:tc>
                  <a:txBody>
                    <a:bodyPr/>
                    <a:lstStyle/>
                    <a:p>
                      <a:pPr algn="l" fontAlgn="b"/>
                      <a:r>
                        <a:rPr lang="en-US" sz="1200" b="0" i="0" u="none" strike="noStrike" dirty="0" smtClean="0">
                          <a:solidFill>
                            <a:srgbClr val="000000"/>
                          </a:solidFill>
                          <a:effectLst/>
                          <a:latin typeface="Calibri" panose="020F0502020204030204" pitchFamily="34" charset="0"/>
                        </a:rPr>
                        <a:t> Zambia</a:t>
                      </a:r>
                      <a:endParaRPr lang="en-US" sz="1200" b="0" i="0" u="none" strike="noStrike" dirty="0">
                        <a:solidFill>
                          <a:srgbClr val="000000"/>
                        </a:solidFill>
                        <a:effectLst/>
                        <a:latin typeface="Calibri" panose="020F0502020204030204" pitchFamily="34" charset="0"/>
                      </a:endParaRP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 </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FFFFFF"/>
                          </a:solidFill>
                          <a:effectLst/>
                          <a:latin typeface="Calibri" panose="020F0502020204030204" pitchFamily="34" charset="0"/>
                        </a:rPr>
                        <a:t>80</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00"/>
                    </a:solidFill>
                  </a:tcPr>
                </a:tc>
                <a:tc>
                  <a:txBody>
                    <a:bodyPr/>
                    <a:lstStyle/>
                    <a:p>
                      <a:pPr algn="ctr" fontAlgn="b"/>
                      <a:r>
                        <a:rPr lang="en-US" sz="1200" b="1" i="0" u="none" strike="noStrike" dirty="0">
                          <a:solidFill>
                            <a:srgbClr val="FFFFFF"/>
                          </a:solidFill>
                          <a:effectLst/>
                          <a:latin typeface="Calibri" panose="020F0502020204030204" pitchFamily="34" charset="0"/>
                        </a:rPr>
                        <a:t>82</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1200" b="1" i="0" u="none" strike="noStrike" dirty="0">
                          <a:solidFill>
                            <a:srgbClr val="FFFFFF"/>
                          </a:solidFill>
                          <a:effectLst/>
                          <a:latin typeface="Calibri" panose="020F0502020204030204" pitchFamily="34" charset="0"/>
                        </a:rPr>
                        <a:t>83</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1200" b="1" i="0" u="none" strike="noStrike" dirty="0">
                          <a:solidFill>
                            <a:srgbClr val="FFFFFF"/>
                          </a:solidFill>
                          <a:effectLst/>
                          <a:latin typeface="Calibri" panose="020F0502020204030204" pitchFamily="34" charset="0"/>
                        </a:rPr>
                        <a:t>96</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1200" b="0" i="0" u="none" strike="noStrike">
                          <a:solidFill>
                            <a:srgbClr val="000000"/>
                          </a:solidFill>
                          <a:effectLst/>
                          <a:latin typeface="Calibri" panose="020F0502020204030204" pitchFamily="34" charset="0"/>
                        </a:rPr>
                        <a:t>90</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87</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93</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Calibri" panose="020F0502020204030204" pitchFamily="34" charset="0"/>
                        </a:rPr>
                        <a:t>85</a:t>
                      </a:r>
                    </a:p>
                  </a:txBody>
                  <a:tcPr marL="8212" marR="8212" marT="82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6" name="Rectangle 5"/>
          <p:cNvSpPr/>
          <p:nvPr/>
        </p:nvSpPr>
        <p:spPr bwMode="auto">
          <a:xfrm>
            <a:off x="386322" y="2356332"/>
            <a:ext cx="571500" cy="228600"/>
          </a:xfrm>
          <a:prstGeom prst="rect">
            <a:avLst/>
          </a:prstGeom>
          <a:solidFill>
            <a:schemeClr val="tx1"/>
          </a:solidFill>
          <a:ln>
            <a:headEnd type="none" w="med" len="med"/>
            <a:tailEnd type="none" w="med" len="med"/>
          </a:ln>
          <a:effectLst/>
          <a:scene3d>
            <a:camera prst="orthographicFront">
              <a:rot lat="0" lon="0" rev="0"/>
            </a:camera>
            <a:lightRig rig="threePt" dir="t">
              <a:rot lat="0" lon="0" rev="1200000"/>
            </a:lightRig>
          </a:scene3d>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chemeClr val="tx1"/>
              </a:solidFill>
              <a:latin typeface="Segoe" pitchFamily="34" charset="0"/>
            </a:endParaRPr>
          </a:p>
        </p:txBody>
      </p:sp>
      <p:sp>
        <p:nvSpPr>
          <p:cNvPr id="7" name="TextBox 6"/>
          <p:cNvSpPr txBox="1"/>
          <p:nvPr/>
        </p:nvSpPr>
        <p:spPr>
          <a:xfrm>
            <a:off x="931240" y="2280132"/>
            <a:ext cx="2675091" cy="369332"/>
          </a:xfrm>
          <a:prstGeom prst="rect">
            <a:avLst/>
          </a:prstGeom>
          <a:noFill/>
        </p:spPr>
        <p:txBody>
          <a:bodyPr wrap="none" rtlCol="0">
            <a:spAutoFit/>
          </a:bodyPr>
          <a:lstStyle/>
          <a:p>
            <a:r>
              <a:rPr lang="en-US" dirty="0" smtClean="0"/>
              <a:t>MCV2 year of introduction</a:t>
            </a:r>
            <a:endParaRPr lang="en-US" dirty="0"/>
          </a:p>
        </p:txBody>
      </p:sp>
      <p:sp>
        <p:nvSpPr>
          <p:cNvPr id="16" name="Rectangle 15"/>
          <p:cNvSpPr/>
          <p:nvPr/>
        </p:nvSpPr>
        <p:spPr bwMode="auto">
          <a:xfrm>
            <a:off x="3723327" y="2356332"/>
            <a:ext cx="571500" cy="228600"/>
          </a:xfrm>
          <a:prstGeom prst="rect">
            <a:avLst/>
          </a:prstGeom>
          <a:solidFill>
            <a:srgbClr val="00B050"/>
          </a:solidFill>
          <a:ln>
            <a:solidFill>
              <a:schemeClr val="tx1"/>
            </a:solidFill>
            <a:headEnd type="none" w="med" len="med"/>
            <a:tailEnd type="none" w="med" len="med"/>
          </a:ln>
          <a:effectLst/>
          <a:scene3d>
            <a:camera prst="orthographicFront">
              <a:rot lat="0" lon="0" rev="0"/>
            </a:camera>
            <a:lightRig rig="threePt" dir="t">
              <a:rot lat="0" lon="0" rev="1200000"/>
            </a:lightRig>
          </a:scene3d>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chemeClr val="tx1"/>
              </a:solidFill>
              <a:latin typeface="Segoe" pitchFamily="34" charset="0"/>
            </a:endParaRPr>
          </a:p>
        </p:txBody>
      </p:sp>
      <p:sp>
        <p:nvSpPr>
          <p:cNvPr id="17" name="TextBox 16"/>
          <p:cNvSpPr txBox="1"/>
          <p:nvPr/>
        </p:nvSpPr>
        <p:spPr>
          <a:xfrm>
            <a:off x="4268245" y="2280132"/>
            <a:ext cx="4087722" cy="369332"/>
          </a:xfrm>
          <a:prstGeom prst="rect">
            <a:avLst/>
          </a:prstGeom>
          <a:noFill/>
        </p:spPr>
        <p:txBody>
          <a:bodyPr wrap="none" rtlCol="0">
            <a:spAutoFit/>
          </a:bodyPr>
          <a:lstStyle/>
          <a:p>
            <a:r>
              <a:rPr lang="en-US" dirty="0" smtClean="0"/>
              <a:t>MCV1 coverage 3 years pre-introduction</a:t>
            </a:r>
            <a:endParaRPr lang="en-US" dirty="0"/>
          </a:p>
        </p:txBody>
      </p:sp>
      <p:sp>
        <p:nvSpPr>
          <p:cNvPr id="4" name="TextBox 3"/>
          <p:cNvSpPr txBox="1"/>
          <p:nvPr/>
        </p:nvSpPr>
        <p:spPr>
          <a:xfrm>
            <a:off x="0" y="6276201"/>
            <a:ext cx="5188280" cy="276999"/>
          </a:xfrm>
          <a:prstGeom prst="rect">
            <a:avLst/>
          </a:prstGeom>
          <a:noFill/>
        </p:spPr>
        <p:txBody>
          <a:bodyPr wrap="none" rtlCol="0">
            <a:spAutoFit/>
          </a:bodyPr>
          <a:lstStyle/>
          <a:p>
            <a:r>
              <a:rPr lang="en-US" sz="1200" dirty="0" smtClean="0"/>
              <a:t>Data source: </a:t>
            </a:r>
            <a:r>
              <a:rPr lang="en-US" sz="1200" dirty="0"/>
              <a:t>Official country reported coverage </a:t>
            </a:r>
            <a:r>
              <a:rPr lang="en-US" sz="1200" dirty="0" smtClean="0"/>
              <a:t>estimates – Access in May 2015</a:t>
            </a:r>
            <a:r>
              <a:rPr lang="en-US" sz="1200" dirty="0"/>
              <a:t> </a:t>
            </a:r>
          </a:p>
        </p:txBody>
      </p:sp>
    </p:spTree>
    <p:extLst>
      <p:ext uri="{BB962C8B-B14F-4D97-AF65-F5344CB8AC3E}">
        <p14:creationId xmlns:p14="http://schemas.microsoft.com/office/powerpoint/2010/main" val="706718185"/>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68813"/>
            <a:ext cx="8382000" cy="569387"/>
          </a:xfrm>
        </p:spPr>
        <p:txBody>
          <a:bodyPr/>
          <a:lstStyle/>
          <a:p>
            <a:r>
              <a:rPr lang="en-US" sz="4000" dirty="0" smtClean="0"/>
              <a:t>MCV2 introduction – status update</a:t>
            </a:r>
            <a:endParaRPr lang="en-US" sz="4000" dirty="0"/>
          </a:p>
        </p:txBody>
      </p:sp>
      <p:sp>
        <p:nvSpPr>
          <p:cNvPr id="4" name="TextBox 3"/>
          <p:cNvSpPr txBox="1"/>
          <p:nvPr/>
        </p:nvSpPr>
        <p:spPr>
          <a:xfrm>
            <a:off x="108475" y="5018442"/>
            <a:ext cx="8686800" cy="1477328"/>
          </a:xfrm>
          <a:prstGeom prst="rect">
            <a:avLst/>
          </a:prstGeom>
          <a:noFill/>
        </p:spPr>
        <p:txBody>
          <a:bodyPr wrap="square" rtlCol="0">
            <a:spAutoFit/>
          </a:bodyPr>
          <a:lstStyle/>
          <a:p>
            <a:pPr marL="285750" indent="-285750">
              <a:buFont typeface="Arial" panose="020B0604020202020204" pitchFamily="34" charset="0"/>
              <a:buChar char="•"/>
            </a:pPr>
            <a:r>
              <a:rPr lang="en-US" dirty="0" smtClean="0"/>
              <a:t>10 out of the 19 countries (52%) have introduced MVC2 with GAVI support. </a:t>
            </a:r>
          </a:p>
          <a:p>
            <a:pPr marL="285750" indent="-285750">
              <a:buFont typeface="Arial" panose="020B0604020202020204" pitchFamily="34" charset="0"/>
              <a:buChar char="•"/>
            </a:pPr>
            <a:r>
              <a:rPr lang="en-US" dirty="0" smtClean="0"/>
              <a:t>A PIE was conducted in 5 countries with MCV2 introduction date &gt; 2012</a:t>
            </a:r>
          </a:p>
          <a:p>
            <a:pPr marL="285750" indent="-285750">
              <a:buFont typeface="Arial" panose="020B0604020202020204" pitchFamily="34" charset="0"/>
              <a:buChar char="•"/>
            </a:pPr>
            <a:r>
              <a:rPr lang="en-US" dirty="0"/>
              <a:t>MCV2 is in most cases provided at 18 months of age. Few exceptions to this rules are Senegal and Seychelles. </a:t>
            </a:r>
          </a:p>
          <a:p>
            <a:pPr marL="285750" indent="-285750">
              <a:buFont typeface="Arial" panose="020B0604020202020204" pitchFamily="34" charset="0"/>
              <a:buChar char="•"/>
            </a:pPr>
            <a:r>
              <a:rPr lang="en-US" dirty="0" smtClean="0"/>
              <a:t>Three </a:t>
            </a:r>
            <a:r>
              <a:rPr lang="en-US" dirty="0"/>
              <a:t>countries are providing MR as MCV2 </a:t>
            </a:r>
            <a:r>
              <a:rPr lang="en-US" dirty="0" smtClean="0"/>
              <a:t>while </a:t>
            </a:r>
            <a:r>
              <a:rPr lang="en-US" dirty="0"/>
              <a:t>4 countries are providing </a:t>
            </a:r>
            <a:r>
              <a:rPr lang="en-US" dirty="0" smtClean="0"/>
              <a:t>MMR</a:t>
            </a:r>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325997429"/>
              </p:ext>
            </p:extLst>
          </p:nvPr>
        </p:nvGraphicFramePr>
        <p:xfrm>
          <a:off x="228599" y="838200"/>
          <a:ext cx="8534401" cy="4121300"/>
        </p:xfrm>
        <a:graphic>
          <a:graphicData uri="http://schemas.openxmlformats.org/drawingml/2006/table">
            <a:tbl>
              <a:tblPr/>
              <a:tblGrid>
                <a:gridCol w="303579"/>
                <a:gridCol w="1068022"/>
                <a:gridCol w="838200"/>
                <a:gridCol w="1524000"/>
                <a:gridCol w="3070191"/>
                <a:gridCol w="1001816"/>
                <a:gridCol w="728593"/>
              </a:tblGrid>
              <a:tr h="200786">
                <a:tc>
                  <a:txBody>
                    <a:bodyPr/>
                    <a:lstStyle/>
                    <a:p>
                      <a:pPr algn="l" rtl="0" fontAlgn="b"/>
                      <a:r>
                        <a:rPr lang="en-US" sz="1200" b="1" i="0" u="none" strike="noStrike" dirty="0">
                          <a:solidFill>
                            <a:srgbClr val="FFFFFF"/>
                          </a:solidFill>
                          <a:effectLst/>
                          <a:latin typeface="Calibri" panose="020F0502020204030204" pitchFamily="34" charset="0"/>
                        </a:rPr>
                        <a:t> </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AB4E2"/>
                    </a:solidFill>
                  </a:tcPr>
                </a:tc>
                <a:tc>
                  <a:txBody>
                    <a:bodyPr/>
                    <a:lstStyle/>
                    <a:p>
                      <a:pPr algn="l" rtl="0" fontAlgn="b"/>
                      <a:r>
                        <a:rPr lang="en-US" sz="1200" b="1" i="0" u="none" strike="noStrike">
                          <a:solidFill>
                            <a:srgbClr val="FFFFFF"/>
                          </a:solidFill>
                          <a:effectLst/>
                          <a:latin typeface="Calibri" panose="020F0502020204030204" pitchFamily="34" charset="0"/>
                        </a:rPr>
                        <a:t>Countries</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AB4E2"/>
                    </a:solidFill>
                  </a:tcPr>
                </a:tc>
                <a:tc>
                  <a:txBody>
                    <a:bodyPr/>
                    <a:lstStyle/>
                    <a:p>
                      <a:pPr algn="ctr" rtl="0" fontAlgn="b"/>
                      <a:r>
                        <a:rPr lang="en-US" sz="1200" b="1" i="0" u="none" strike="noStrike">
                          <a:solidFill>
                            <a:srgbClr val="FFFFFF"/>
                          </a:solidFill>
                          <a:effectLst/>
                          <a:latin typeface="Calibri" panose="020F0502020204030204" pitchFamily="34" charset="0"/>
                        </a:rPr>
                        <a:t>Year of introduction</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AB4E2"/>
                    </a:solidFill>
                  </a:tcPr>
                </a:tc>
                <a:tc>
                  <a:txBody>
                    <a:bodyPr/>
                    <a:lstStyle/>
                    <a:p>
                      <a:pPr algn="ctr" rtl="0" fontAlgn="b"/>
                      <a:r>
                        <a:rPr lang="en-US" sz="1200" b="1" i="0" u="none" strike="noStrike" dirty="0">
                          <a:solidFill>
                            <a:srgbClr val="FFFFFF"/>
                          </a:solidFill>
                          <a:effectLst/>
                          <a:latin typeface="Calibri" panose="020F0502020204030204" pitchFamily="34" charset="0"/>
                        </a:rPr>
                        <a:t>Vaccine for MCV2 visit</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AB4E2"/>
                    </a:solidFill>
                  </a:tcPr>
                </a:tc>
                <a:tc>
                  <a:txBody>
                    <a:bodyPr/>
                    <a:lstStyle/>
                    <a:p>
                      <a:pPr algn="ctr" rtl="0" fontAlgn="b"/>
                      <a:r>
                        <a:rPr lang="en-US" sz="1200" b="1" i="0" u="none" strike="noStrike">
                          <a:solidFill>
                            <a:srgbClr val="FFFFFF"/>
                          </a:solidFill>
                          <a:effectLst/>
                          <a:latin typeface="Calibri" panose="020F0502020204030204" pitchFamily="34" charset="0"/>
                        </a:rPr>
                        <a:t>Age of administration</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AB4E2"/>
                    </a:solidFill>
                  </a:tcPr>
                </a:tc>
                <a:tc>
                  <a:txBody>
                    <a:bodyPr/>
                    <a:lstStyle/>
                    <a:p>
                      <a:pPr algn="ctr" rtl="0" fontAlgn="b"/>
                      <a:r>
                        <a:rPr lang="en-US" sz="1200" b="1" i="0" u="none" strike="noStrike">
                          <a:solidFill>
                            <a:srgbClr val="FFFFFF"/>
                          </a:solidFill>
                          <a:effectLst/>
                          <a:latin typeface="Calibri" panose="020F0502020204030204" pitchFamily="34" charset="0"/>
                        </a:rPr>
                        <a:t>Support for introduction</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AB4E2"/>
                    </a:solidFill>
                  </a:tcPr>
                </a:tc>
                <a:tc>
                  <a:txBody>
                    <a:bodyPr/>
                    <a:lstStyle/>
                    <a:p>
                      <a:pPr algn="ctr" rtl="0" fontAlgn="b"/>
                      <a:r>
                        <a:rPr lang="en-US" sz="1200" b="1" i="0" u="none" strike="noStrike">
                          <a:solidFill>
                            <a:srgbClr val="FFFFFF"/>
                          </a:solidFill>
                          <a:effectLst/>
                          <a:latin typeface="Calibri" panose="020F0502020204030204" pitchFamily="34" charset="0"/>
                        </a:rPr>
                        <a:t>PIE (Year)</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AB4E2"/>
                    </a:solidFill>
                  </a:tcPr>
                </a:tc>
              </a:tr>
              <a:tr h="171403">
                <a:tc>
                  <a:txBody>
                    <a:bodyPr/>
                    <a:lstStyle/>
                    <a:p>
                      <a:pPr algn="ctr" rtl="0" fontAlgn="b"/>
                      <a:r>
                        <a:rPr lang="en-US" sz="1200" b="0" i="0" u="none" strike="noStrike">
                          <a:solidFill>
                            <a:srgbClr val="000000"/>
                          </a:solidFill>
                          <a:effectLst/>
                          <a:latin typeface="Calibri" panose="020F0502020204030204" pitchFamily="34" charset="0"/>
                        </a:rPr>
                        <a:t>1</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US" sz="1200" b="1" i="0" u="none" strike="noStrike">
                          <a:solidFill>
                            <a:srgbClr val="000000"/>
                          </a:solidFill>
                          <a:effectLst/>
                          <a:latin typeface="Calibri" panose="020F0502020204030204" pitchFamily="34" charset="0"/>
                        </a:rPr>
                        <a:t> Algeria</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2000</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M (MMR from 2015)</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6 years (18 months from 2015) with MMR1 at 11 months</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SELF</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 </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7944">
                <a:tc>
                  <a:txBody>
                    <a:bodyPr/>
                    <a:lstStyle/>
                    <a:p>
                      <a:pPr algn="ctr" rtl="0" fontAlgn="b"/>
                      <a:r>
                        <a:rPr lang="en-US" sz="1200" b="0" i="0" u="none" strike="noStrike">
                          <a:solidFill>
                            <a:srgbClr val="000000"/>
                          </a:solidFill>
                          <a:effectLst/>
                          <a:latin typeface="Calibri" panose="020F0502020204030204" pitchFamily="34" charset="0"/>
                        </a:rPr>
                        <a:t>2</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US" sz="1200" b="1" i="0" u="none" strike="noStrike">
                          <a:solidFill>
                            <a:srgbClr val="000000"/>
                          </a:solidFill>
                          <a:effectLst/>
                          <a:latin typeface="Calibri" panose="020F0502020204030204" pitchFamily="34" charset="0"/>
                        </a:rPr>
                        <a:t> Lesotho</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2000</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M</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18 months</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SELF</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Arial" panose="020B0604020202020204" pitchFamily="34" charset="0"/>
                        </a:rPr>
                        <a:t> </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7944">
                <a:tc>
                  <a:txBody>
                    <a:bodyPr/>
                    <a:lstStyle/>
                    <a:p>
                      <a:pPr algn="ctr" rtl="0" fontAlgn="b"/>
                      <a:r>
                        <a:rPr lang="en-US" sz="1200" b="0" i="0" u="none" strike="noStrike">
                          <a:solidFill>
                            <a:srgbClr val="000000"/>
                          </a:solidFill>
                          <a:effectLst/>
                          <a:latin typeface="Calibri" panose="020F0502020204030204" pitchFamily="34" charset="0"/>
                        </a:rPr>
                        <a:t>3</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US" sz="1200" b="1" i="0" u="none" strike="noStrike">
                          <a:solidFill>
                            <a:srgbClr val="000000"/>
                          </a:solidFill>
                          <a:effectLst/>
                          <a:latin typeface="Calibri" panose="020F0502020204030204" pitchFamily="34" charset="0"/>
                        </a:rPr>
                        <a:t> Seychelles</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2000</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MMR</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1" i="0" u="none" strike="noStrike">
                          <a:solidFill>
                            <a:srgbClr val="000000"/>
                          </a:solidFill>
                          <a:effectLst/>
                          <a:latin typeface="Calibri" panose="020F0502020204030204" pitchFamily="34" charset="0"/>
                        </a:rPr>
                        <a:t>6 yrs (MCV1 at 15 months)</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SELF</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Arial" panose="020B0604020202020204" pitchFamily="34" charset="0"/>
                        </a:rPr>
                        <a:t> </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7944">
                <a:tc>
                  <a:txBody>
                    <a:bodyPr/>
                    <a:lstStyle/>
                    <a:p>
                      <a:pPr algn="ctr" rtl="0" fontAlgn="b"/>
                      <a:r>
                        <a:rPr lang="en-US" sz="1200" b="0" i="0" u="none" strike="noStrike">
                          <a:solidFill>
                            <a:srgbClr val="000000"/>
                          </a:solidFill>
                          <a:effectLst/>
                          <a:latin typeface="Calibri" panose="020F0502020204030204" pitchFamily="34" charset="0"/>
                        </a:rPr>
                        <a:t>4</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US" sz="1200" b="1" i="0" u="none" strike="noStrike">
                          <a:solidFill>
                            <a:srgbClr val="000000"/>
                          </a:solidFill>
                          <a:effectLst/>
                          <a:latin typeface="Calibri" panose="020F0502020204030204" pitchFamily="34" charset="0"/>
                        </a:rPr>
                        <a:t> South Africa</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2000</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M/MMR</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12-15-18 months</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SELF</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Arial" panose="020B0604020202020204" pitchFamily="34" charset="0"/>
                        </a:rPr>
                        <a:t> </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7944">
                <a:tc>
                  <a:txBody>
                    <a:bodyPr/>
                    <a:lstStyle/>
                    <a:p>
                      <a:pPr algn="ctr" rtl="0" fontAlgn="b"/>
                      <a:r>
                        <a:rPr lang="en-US" sz="1200" b="0" i="0" u="none" strike="noStrike">
                          <a:solidFill>
                            <a:srgbClr val="000000"/>
                          </a:solidFill>
                          <a:effectLst/>
                          <a:latin typeface="Calibri" panose="020F0502020204030204" pitchFamily="34" charset="0"/>
                        </a:rPr>
                        <a:t>5</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US" sz="1200" b="1" i="0" u="none" strike="noStrike">
                          <a:solidFill>
                            <a:srgbClr val="000000"/>
                          </a:solidFill>
                          <a:effectLst/>
                          <a:latin typeface="Calibri" panose="020F0502020204030204" pitchFamily="34" charset="0"/>
                        </a:rPr>
                        <a:t> Swaziland</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2002</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M</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dirty="0">
                          <a:solidFill>
                            <a:srgbClr val="000000"/>
                          </a:solidFill>
                          <a:effectLst/>
                          <a:latin typeface="Calibri" panose="020F0502020204030204" pitchFamily="34" charset="0"/>
                        </a:rPr>
                        <a:t>18 months</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SELF</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Arial" panose="020B0604020202020204" pitchFamily="34" charset="0"/>
                        </a:rPr>
                        <a:t> </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7944">
                <a:tc>
                  <a:txBody>
                    <a:bodyPr/>
                    <a:lstStyle/>
                    <a:p>
                      <a:pPr algn="ctr" rtl="0" fontAlgn="b"/>
                      <a:r>
                        <a:rPr lang="en-US" sz="1200" b="0" i="0" u="none" strike="noStrike">
                          <a:solidFill>
                            <a:srgbClr val="000000"/>
                          </a:solidFill>
                          <a:effectLst/>
                          <a:latin typeface="Calibri" panose="020F0502020204030204" pitchFamily="34" charset="0"/>
                        </a:rPr>
                        <a:t>6</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US" sz="1200" b="1" i="0" u="none" strike="noStrike">
                          <a:solidFill>
                            <a:srgbClr val="000000"/>
                          </a:solidFill>
                          <a:effectLst/>
                          <a:latin typeface="Calibri" panose="020F0502020204030204" pitchFamily="34" charset="0"/>
                        </a:rPr>
                        <a:t>  Mauritius</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2003</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M</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 18 months</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SELF</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Arial" panose="020B0604020202020204" pitchFamily="34" charset="0"/>
                        </a:rPr>
                        <a:t> </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7944">
                <a:tc>
                  <a:txBody>
                    <a:bodyPr/>
                    <a:lstStyle/>
                    <a:p>
                      <a:pPr algn="ctr" rtl="0" fontAlgn="b"/>
                      <a:r>
                        <a:rPr lang="en-US" sz="1200" b="0" i="0" u="none" strike="noStrike">
                          <a:solidFill>
                            <a:srgbClr val="000000"/>
                          </a:solidFill>
                          <a:effectLst/>
                          <a:latin typeface="Calibri" panose="020F0502020204030204" pitchFamily="34" charset="0"/>
                        </a:rPr>
                        <a:t>7</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US" sz="1200" b="1" i="0" u="none" strike="noStrike">
                          <a:solidFill>
                            <a:srgbClr val="000000"/>
                          </a:solidFill>
                          <a:effectLst/>
                          <a:latin typeface="Calibri" panose="020F0502020204030204" pitchFamily="34" charset="0"/>
                        </a:rPr>
                        <a:t> Capo Verde</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2009</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MMR</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18 months</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SELF</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1" i="0" u="none" strike="noStrike">
                          <a:solidFill>
                            <a:srgbClr val="C00000"/>
                          </a:solidFill>
                          <a:effectLst/>
                          <a:latin typeface="Calibri" panose="020F0502020204030204" pitchFamily="34" charset="0"/>
                        </a:rPr>
                        <a:t> </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7944">
                <a:tc>
                  <a:txBody>
                    <a:bodyPr/>
                    <a:lstStyle/>
                    <a:p>
                      <a:pPr algn="ctr" rtl="0" fontAlgn="b"/>
                      <a:r>
                        <a:rPr lang="en-US" sz="1200" b="0" i="0" u="none" strike="noStrike">
                          <a:solidFill>
                            <a:srgbClr val="000000"/>
                          </a:solidFill>
                          <a:effectLst/>
                          <a:latin typeface="Calibri" panose="020F0502020204030204" pitchFamily="34" charset="0"/>
                        </a:rPr>
                        <a:t>8</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US" sz="1200" b="1" i="0" u="none" strike="noStrike">
                          <a:solidFill>
                            <a:srgbClr val="000000"/>
                          </a:solidFill>
                          <a:effectLst/>
                          <a:latin typeface="Calibri" panose="020F0502020204030204" pitchFamily="34" charset="0"/>
                        </a:rPr>
                        <a:t> Eritrea</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2012</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M</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18 months</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1" i="0" u="none" strike="noStrike">
                          <a:solidFill>
                            <a:srgbClr val="000000"/>
                          </a:solidFill>
                          <a:effectLst/>
                          <a:latin typeface="Calibri" panose="020F0502020204030204" pitchFamily="34" charset="0"/>
                        </a:rPr>
                        <a:t>+GAVI</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1" i="0" u="none" strike="noStrike">
                          <a:solidFill>
                            <a:srgbClr val="C00000"/>
                          </a:solidFill>
                          <a:effectLst/>
                          <a:latin typeface="Calibri" panose="020F0502020204030204" pitchFamily="34" charset="0"/>
                        </a:rPr>
                        <a:t>2015</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7944">
                <a:tc>
                  <a:txBody>
                    <a:bodyPr/>
                    <a:lstStyle/>
                    <a:p>
                      <a:pPr algn="ctr" rtl="0" fontAlgn="b"/>
                      <a:r>
                        <a:rPr lang="en-US" sz="1200" b="0" i="0" u="none" strike="noStrike">
                          <a:solidFill>
                            <a:srgbClr val="000000"/>
                          </a:solidFill>
                          <a:effectLst/>
                          <a:latin typeface="Calibri" panose="020F0502020204030204" pitchFamily="34" charset="0"/>
                        </a:rPr>
                        <a:t>9</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US" sz="1200" b="1" i="0" u="none" strike="noStrike">
                          <a:solidFill>
                            <a:srgbClr val="000000"/>
                          </a:solidFill>
                          <a:effectLst/>
                          <a:latin typeface="Calibri" panose="020F0502020204030204" pitchFamily="34" charset="0"/>
                        </a:rPr>
                        <a:t> Gambia</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2012</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M</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18 months</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1" i="0" u="none" strike="noStrike">
                          <a:solidFill>
                            <a:srgbClr val="000000"/>
                          </a:solidFill>
                          <a:effectLst/>
                          <a:latin typeface="Calibri" panose="020F0502020204030204" pitchFamily="34" charset="0"/>
                        </a:rPr>
                        <a:t>+GAVI</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C00000"/>
                          </a:solidFill>
                          <a:effectLst/>
                          <a:latin typeface="Calibri" panose="020F0502020204030204" pitchFamily="34" charset="0"/>
                        </a:rPr>
                        <a:t> </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7944">
                <a:tc>
                  <a:txBody>
                    <a:bodyPr/>
                    <a:lstStyle/>
                    <a:p>
                      <a:pPr algn="ctr" rtl="0" fontAlgn="b"/>
                      <a:r>
                        <a:rPr lang="en-US" sz="1200" b="0" i="0" u="none" strike="noStrike">
                          <a:solidFill>
                            <a:srgbClr val="000000"/>
                          </a:solidFill>
                          <a:effectLst/>
                          <a:latin typeface="Calibri" panose="020F0502020204030204" pitchFamily="34" charset="0"/>
                        </a:rPr>
                        <a:t>10</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US" sz="1200" b="1" i="0" u="none" strike="noStrike">
                          <a:solidFill>
                            <a:srgbClr val="000000"/>
                          </a:solidFill>
                          <a:effectLst/>
                          <a:latin typeface="Calibri" panose="020F0502020204030204" pitchFamily="34" charset="0"/>
                        </a:rPr>
                        <a:t> Ghana</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2012</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M</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18 months</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1" i="0" u="none" strike="noStrike">
                          <a:solidFill>
                            <a:srgbClr val="000000"/>
                          </a:solidFill>
                          <a:effectLst/>
                          <a:latin typeface="Calibri" panose="020F0502020204030204" pitchFamily="34" charset="0"/>
                        </a:rPr>
                        <a:t>+GAVI</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1" i="0" u="none" strike="noStrike">
                          <a:solidFill>
                            <a:srgbClr val="C00000"/>
                          </a:solidFill>
                          <a:effectLst/>
                          <a:latin typeface="Calibri" panose="020F0502020204030204" pitchFamily="34" charset="0"/>
                        </a:rPr>
                        <a:t>2013</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7944">
                <a:tc>
                  <a:txBody>
                    <a:bodyPr/>
                    <a:lstStyle/>
                    <a:p>
                      <a:pPr algn="ctr" rtl="0" fontAlgn="b"/>
                      <a:r>
                        <a:rPr lang="en-US" sz="1200" b="0" i="0" u="none" strike="noStrike">
                          <a:solidFill>
                            <a:srgbClr val="000000"/>
                          </a:solidFill>
                          <a:effectLst/>
                          <a:latin typeface="Calibri" panose="020F0502020204030204" pitchFamily="34" charset="0"/>
                        </a:rPr>
                        <a:t>11</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US" sz="1200" b="1" i="0" u="none" strike="noStrike">
                          <a:solidFill>
                            <a:srgbClr val="000000"/>
                          </a:solidFill>
                          <a:effectLst/>
                          <a:latin typeface="Calibri" panose="020F0502020204030204" pitchFamily="34" charset="0"/>
                        </a:rPr>
                        <a:t> Botswana</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2013</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M</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18 months</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1" i="0" u="none" strike="noStrike">
                          <a:solidFill>
                            <a:srgbClr val="000000"/>
                          </a:solidFill>
                          <a:effectLst/>
                          <a:latin typeface="Calibri" panose="020F0502020204030204" pitchFamily="34" charset="0"/>
                        </a:rPr>
                        <a:t>+GAVI</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 </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7944">
                <a:tc>
                  <a:txBody>
                    <a:bodyPr/>
                    <a:lstStyle/>
                    <a:p>
                      <a:pPr algn="ctr" rtl="0" fontAlgn="b"/>
                      <a:r>
                        <a:rPr lang="en-US" sz="1200" b="0" i="0" u="none" strike="noStrike">
                          <a:solidFill>
                            <a:srgbClr val="000000"/>
                          </a:solidFill>
                          <a:effectLst/>
                          <a:latin typeface="Calibri" panose="020F0502020204030204" pitchFamily="34" charset="0"/>
                        </a:rPr>
                        <a:t>12</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US" sz="1200" b="1" i="0" u="none" strike="noStrike">
                          <a:solidFill>
                            <a:srgbClr val="000000"/>
                          </a:solidFill>
                          <a:effectLst/>
                          <a:latin typeface="Calibri" panose="020F0502020204030204" pitchFamily="34" charset="0"/>
                        </a:rPr>
                        <a:t> Burundi</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2013</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M</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18 months</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1" i="0" u="none" strike="noStrike">
                          <a:solidFill>
                            <a:srgbClr val="000000"/>
                          </a:solidFill>
                          <a:effectLst/>
                          <a:latin typeface="Calibri" panose="020F0502020204030204" pitchFamily="34" charset="0"/>
                        </a:rPr>
                        <a:t>+GAVI</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1" i="0" u="none" strike="noStrike">
                          <a:solidFill>
                            <a:srgbClr val="C00000"/>
                          </a:solidFill>
                          <a:effectLst/>
                          <a:latin typeface="Calibri" panose="020F0502020204030204" pitchFamily="34" charset="0"/>
                        </a:rPr>
                        <a:t>2014</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7944">
                <a:tc>
                  <a:txBody>
                    <a:bodyPr/>
                    <a:lstStyle/>
                    <a:p>
                      <a:pPr algn="ctr" rtl="0" fontAlgn="b"/>
                      <a:r>
                        <a:rPr lang="en-US" sz="1200" b="0" i="0" u="none" strike="noStrike">
                          <a:solidFill>
                            <a:srgbClr val="000000"/>
                          </a:solidFill>
                          <a:effectLst/>
                          <a:latin typeface="Calibri" panose="020F0502020204030204" pitchFamily="34" charset="0"/>
                        </a:rPr>
                        <a:t>13</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US" sz="1200" b="1" i="0" u="none" strike="noStrike">
                          <a:solidFill>
                            <a:srgbClr val="000000"/>
                          </a:solidFill>
                          <a:effectLst/>
                          <a:latin typeface="Calibri" panose="020F0502020204030204" pitchFamily="34" charset="0"/>
                        </a:rPr>
                        <a:t> Kenya</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2013</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M</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18 months</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SELF</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1" i="0" u="none" strike="noStrike">
                          <a:solidFill>
                            <a:srgbClr val="C00000"/>
                          </a:solidFill>
                          <a:effectLst/>
                          <a:latin typeface="Calibri" panose="020F0502020204030204" pitchFamily="34" charset="0"/>
                        </a:rPr>
                        <a:t>2015</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7944">
                <a:tc>
                  <a:txBody>
                    <a:bodyPr/>
                    <a:lstStyle/>
                    <a:p>
                      <a:pPr algn="ctr" rtl="0" fontAlgn="b"/>
                      <a:r>
                        <a:rPr lang="en-US" sz="1200" b="0" i="0" u="none" strike="noStrike">
                          <a:solidFill>
                            <a:srgbClr val="000000"/>
                          </a:solidFill>
                          <a:effectLst/>
                          <a:latin typeface="Calibri" panose="020F0502020204030204" pitchFamily="34" charset="0"/>
                        </a:rPr>
                        <a:t>14</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US" sz="1200" b="1" i="0" u="none" strike="noStrike">
                          <a:solidFill>
                            <a:srgbClr val="000000"/>
                          </a:solidFill>
                          <a:effectLst/>
                          <a:latin typeface="Calibri" panose="020F0502020204030204" pitchFamily="34" charset="0"/>
                        </a:rPr>
                        <a:t> Sao Tome</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2013</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dirty="0" smtClean="0">
                          <a:solidFill>
                            <a:srgbClr val="000000"/>
                          </a:solidFill>
                          <a:effectLst/>
                          <a:latin typeface="Calibri" panose="020F0502020204030204" pitchFamily="34" charset="0"/>
                        </a:rPr>
                        <a:t>MR</a:t>
                      </a:r>
                      <a:endParaRPr lang="en-US" sz="1200" b="0" i="0" u="none" strike="noStrike" dirty="0">
                        <a:solidFill>
                          <a:srgbClr val="000000"/>
                        </a:solidFill>
                        <a:effectLst/>
                        <a:latin typeface="Calibri" panose="020F0502020204030204" pitchFamily="34" charset="0"/>
                      </a:endParaRP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18 months</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1" i="0" u="none" strike="noStrike">
                          <a:solidFill>
                            <a:srgbClr val="000000"/>
                          </a:solidFill>
                          <a:effectLst/>
                          <a:latin typeface="Calibri" panose="020F0502020204030204" pitchFamily="34" charset="0"/>
                        </a:rPr>
                        <a:t>+GAVI</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Arial" panose="020B0604020202020204" pitchFamily="34" charset="0"/>
                        </a:rPr>
                        <a:t> </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7944">
                <a:tc>
                  <a:txBody>
                    <a:bodyPr/>
                    <a:lstStyle/>
                    <a:p>
                      <a:pPr algn="ctr" rtl="0" fontAlgn="b"/>
                      <a:r>
                        <a:rPr lang="en-US" sz="1200" b="0" i="0" u="none" strike="noStrike">
                          <a:solidFill>
                            <a:srgbClr val="000000"/>
                          </a:solidFill>
                          <a:effectLst/>
                          <a:latin typeface="Calibri" panose="020F0502020204030204" pitchFamily="34" charset="0"/>
                        </a:rPr>
                        <a:t>15</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US" sz="1200" b="1" i="0" u="none" strike="noStrike">
                          <a:solidFill>
                            <a:srgbClr val="000000"/>
                          </a:solidFill>
                          <a:effectLst/>
                          <a:latin typeface="Calibri" panose="020F0502020204030204" pitchFamily="34" charset="0"/>
                        </a:rPr>
                        <a:t> Zambia</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2013</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M</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 18 months</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1" i="0" u="none" strike="noStrike">
                          <a:solidFill>
                            <a:srgbClr val="000000"/>
                          </a:solidFill>
                          <a:effectLst/>
                          <a:latin typeface="Calibri" panose="020F0502020204030204" pitchFamily="34" charset="0"/>
                        </a:rPr>
                        <a:t>+GAVI</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1" i="0" u="none" strike="noStrike">
                          <a:solidFill>
                            <a:srgbClr val="C00000"/>
                          </a:solidFill>
                          <a:effectLst/>
                          <a:latin typeface="Calibri" panose="020F0502020204030204" pitchFamily="34" charset="0"/>
                        </a:rPr>
                        <a:t>2014</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7944">
                <a:tc>
                  <a:txBody>
                    <a:bodyPr/>
                    <a:lstStyle/>
                    <a:p>
                      <a:pPr algn="ctr" rtl="0" fontAlgn="b"/>
                      <a:r>
                        <a:rPr lang="en-US" sz="1200" b="0" i="0" u="none" strike="noStrike">
                          <a:solidFill>
                            <a:srgbClr val="000000"/>
                          </a:solidFill>
                          <a:effectLst/>
                          <a:latin typeface="Calibri" panose="020F0502020204030204" pitchFamily="34" charset="0"/>
                        </a:rPr>
                        <a:t>16</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US" sz="1200" b="1" i="0" u="none" strike="noStrike">
                          <a:solidFill>
                            <a:srgbClr val="000000"/>
                          </a:solidFill>
                          <a:effectLst/>
                          <a:latin typeface="Calibri" panose="020F0502020204030204" pitchFamily="34" charset="0"/>
                        </a:rPr>
                        <a:t> Burkina Faso</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2014</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M</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18 months</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1" i="0" u="none" strike="noStrike">
                          <a:solidFill>
                            <a:srgbClr val="000000"/>
                          </a:solidFill>
                          <a:effectLst/>
                          <a:latin typeface="Calibri" panose="020F0502020204030204" pitchFamily="34" charset="0"/>
                        </a:rPr>
                        <a:t>+GAVI</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 </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7944">
                <a:tc>
                  <a:txBody>
                    <a:bodyPr/>
                    <a:lstStyle/>
                    <a:p>
                      <a:pPr algn="ctr" rtl="0" fontAlgn="b"/>
                      <a:r>
                        <a:rPr lang="en-US" sz="1200" b="0" i="0" u="none" strike="noStrike">
                          <a:solidFill>
                            <a:srgbClr val="000000"/>
                          </a:solidFill>
                          <a:effectLst/>
                          <a:latin typeface="Calibri" panose="020F0502020204030204" pitchFamily="34" charset="0"/>
                        </a:rPr>
                        <a:t>17</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US" sz="1200" b="1" i="0" u="none" strike="noStrike">
                          <a:solidFill>
                            <a:srgbClr val="000000"/>
                          </a:solidFill>
                          <a:effectLst/>
                          <a:latin typeface="Calibri" panose="020F0502020204030204" pitchFamily="34" charset="0"/>
                        </a:rPr>
                        <a:t> Rwanda</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2014</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M</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1" i="0" u="none" strike="noStrike">
                          <a:solidFill>
                            <a:srgbClr val="000000"/>
                          </a:solidFill>
                          <a:effectLst/>
                          <a:latin typeface="Calibri" panose="020F0502020204030204" pitchFamily="34" charset="0"/>
                        </a:rPr>
                        <a:t>12 months</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1" i="0" u="none" strike="noStrike">
                          <a:solidFill>
                            <a:srgbClr val="000000"/>
                          </a:solidFill>
                          <a:effectLst/>
                          <a:latin typeface="Calibri" panose="020F0502020204030204" pitchFamily="34" charset="0"/>
                        </a:rPr>
                        <a:t>+GAVI</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Arial" panose="020B0604020202020204" pitchFamily="34" charset="0"/>
                        </a:rPr>
                        <a:t> </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7944">
                <a:tc>
                  <a:txBody>
                    <a:bodyPr/>
                    <a:lstStyle/>
                    <a:p>
                      <a:pPr algn="ctr" rtl="0" fontAlgn="b"/>
                      <a:r>
                        <a:rPr lang="en-US" sz="1200" b="0" i="0" u="none" strike="noStrike">
                          <a:solidFill>
                            <a:srgbClr val="000000"/>
                          </a:solidFill>
                          <a:effectLst/>
                          <a:latin typeface="Calibri" panose="020F0502020204030204" pitchFamily="34" charset="0"/>
                        </a:rPr>
                        <a:t>18</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US" sz="1200" b="1" i="0" u="none" strike="noStrike">
                          <a:solidFill>
                            <a:srgbClr val="000000"/>
                          </a:solidFill>
                          <a:effectLst/>
                          <a:latin typeface="Calibri" panose="020F0502020204030204" pitchFamily="34" charset="0"/>
                        </a:rPr>
                        <a:t> Senegal</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2014</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MR</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1" i="0" u="none" strike="noStrike">
                          <a:solidFill>
                            <a:srgbClr val="000000"/>
                          </a:solidFill>
                          <a:effectLst/>
                          <a:latin typeface="Calibri" panose="020F0502020204030204" pitchFamily="34" charset="0"/>
                        </a:rPr>
                        <a:t>15 months</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1" i="0" u="none" strike="noStrike">
                          <a:solidFill>
                            <a:srgbClr val="000000"/>
                          </a:solidFill>
                          <a:effectLst/>
                          <a:latin typeface="Calibri" panose="020F0502020204030204" pitchFamily="34" charset="0"/>
                        </a:rPr>
                        <a:t>+GAVI</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Arial" panose="020B0604020202020204" pitchFamily="34" charset="0"/>
                        </a:rPr>
                        <a:t> </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7944">
                <a:tc>
                  <a:txBody>
                    <a:bodyPr/>
                    <a:lstStyle/>
                    <a:p>
                      <a:pPr algn="ctr" rtl="0" fontAlgn="b"/>
                      <a:r>
                        <a:rPr lang="en-US" sz="1200" b="0" i="0" u="none" strike="noStrike">
                          <a:solidFill>
                            <a:srgbClr val="000000"/>
                          </a:solidFill>
                          <a:effectLst/>
                          <a:latin typeface="Calibri" panose="020F0502020204030204" pitchFamily="34" charset="0"/>
                        </a:rPr>
                        <a:t>19</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US" sz="1200" b="1" i="0" u="none" strike="noStrike">
                          <a:solidFill>
                            <a:srgbClr val="000000"/>
                          </a:solidFill>
                          <a:effectLst/>
                          <a:latin typeface="Calibri" panose="020F0502020204030204" pitchFamily="34" charset="0"/>
                        </a:rPr>
                        <a:t> Tanzania</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2014</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MR</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panose="020F0502020204030204" pitchFamily="34" charset="0"/>
                        </a:rPr>
                        <a:t> 18 months</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1" i="0" u="none" strike="noStrike">
                          <a:solidFill>
                            <a:srgbClr val="000000"/>
                          </a:solidFill>
                          <a:effectLst/>
                          <a:latin typeface="Calibri" panose="020F0502020204030204" pitchFamily="34" charset="0"/>
                        </a:rPr>
                        <a:t>+GAVI</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US" sz="1200" b="0" i="0" u="none" strike="noStrike" dirty="0">
                          <a:solidFill>
                            <a:srgbClr val="000000"/>
                          </a:solidFill>
                          <a:effectLst/>
                          <a:latin typeface="Calibri" panose="020F0502020204030204" pitchFamily="34" charset="0"/>
                        </a:rPr>
                        <a:t> </a:t>
                      </a:r>
                    </a:p>
                  </a:txBody>
                  <a:tcPr marL="4897" marR="4897" marT="48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415778791"/>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3200"/>
            <a:ext cx="8382000" cy="683264"/>
          </a:xfrm>
        </p:spPr>
        <p:txBody>
          <a:bodyPr/>
          <a:lstStyle/>
          <a:p>
            <a:pPr algn="ctr"/>
            <a:r>
              <a:rPr lang="en-US" dirty="0" smtClean="0"/>
              <a:t>MCV2 performance</a:t>
            </a:r>
            <a:endParaRPr lang="en-US" dirty="0"/>
          </a:p>
        </p:txBody>
      </p:sp>
    </p:spTree>
    <p:extLst>
      <p:ext uri="{BB962C8B-B14F-4D97-AF65-F5344CB8AC3E}">
        <p14:creationId xmlns:p14="http://schemas.microsoft.com/office/powerpoint/2010/main" val="730199418"/>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382000" cy="569387"/>
          </a:xfrm>
        </p:spPr>
        <p:txBody>
          <a:bodyPr/>
          <a:lstStyle/>
          <a:p>
            <a:r>
              <a:rPr lang="en-US" sz="4000" dirty="0" smtClean="0"/>
              <a:t>MCV2 performance </a:t>
            </a:r>
            <a:endParaRPr lang="en-US" sz="4000" dirty="0"/>
          </a:p>
        </p:txBody>
      </p:sp>
      <p:sp>
        <p:nvSpPr>
          <p:cNvPr id="6" name="TextBox 5"/>
          <p:cNvSpPr txBox="1"/>
          <p:nvPr/>
        </p:nvSpPr>
        <p:spPr>
          <a:xfrm>
            <a:off x="152400" y="5867400"/>
            <a:ext cx="8686950" cy="461665"/>
          </a:xfrm>
          <a:prstGeom prst="rect">
            <a:avLst/>
          </a:prstGeom>
          <a:noFill/>
        </p:spPr>
        <p:txBody>
          <a:bodyPr wrap="square" rtlCol="0">
            <a:spAutoFit/>
          </a:bodyPr>
          <a:lstStyle/>
          <a:p>
            <a:r>
              <a:rPr lang="en-US" sz="1200" dirty="0" smtClean="0"/>
              <a:t>*Data source: </a:t>
            </a:r>
            <a:r>
              <a:rPr lang="en-US" sz="1200" dirty="0"/>
              <a:t>Official country reported coverage estimates – Access in May </a:t>
            </a:r>
            <a:r>
              <a:rPr lang="en-US" sz="1200" dirty="0" smtClean="0"/>
              <a:t>2015</a:t>
            </a:r>
          </a:p>
          <a:p>
            <a:r>
              <a:rPr lang="en-US" sz="1200" dirty="0" smtClean="0"/>
              <a:t>** Not yet officially reported by the country</a:t>
            </a:r>
            <a:endParaRPr lang="en-US" sz="1200" dirty="0"/>
          </a:p>
        </p:txBody>
      </p:sp>
      <p:grpSp>
        <p:nvGrpSpPr>
          <p:cNvPr id="3" name="Group 2"/>
          <p:cNvGrpSpPr/>
          <p:nvPr/>
        </p:nvGrpSpPr>
        <p:grpSpPr>
          <a:xfrm>
            <a:off x="228600" y="914400"/>
            <a:ext cx="7803932" cy="375604"/>
            <a:chOff x="304800" y="1218306"/>
            <a:chExt cx="7803932" cy="375604"/>
          </a:xfrm>
        </p:grpSpPr>
        <p:grpSp>
          <p:nvGrpSpPr>
            <p:cNvPr id="7" name="Group 6"/>
            <p:cNvGrpSpPr/>
            <p:nvPr/>
          </p:nvGrpSpPr>
          <p:grpSpPr>
            <a:xfrm>
              <a:off x="304800" y="1224578"/>
              <a:ext cx="1777503" cy="369332"/>
              <a:chOff x="304800" y="1224578"/>
              <a:chExt cx="1777503" cy="369332"/>
            </a:xfrm>
          </p:grpSpPr>
          <p:sp>
            <p:nvSpPr>
              <p:cNvPr id="4" name="Rectangle 3"/>
              <p:cNvSpPr/>
              <p:nvPr/>
            </p:nvSpPr>
            <p:spPr bwMode="auto">
              <a:xfrm>
                <a:off x="304800" y="1295400"/>
                <a:ext cx="457200" cy="228600"/>
              </a:xfrm>
              <a:prstGeom prst="rect">
                <a:avLst/>
              </a:prstGeom>
              <a:solidFill>
                <a:srgbClr val="00B050"/>
              </a:solidFill>
              <a:ln>
                <a:solidFill>
                  <a:schemeClr val="tx1"/>
                </a:solidFill>
                <a:headEnd type="none" w="med" len="med"/>
                <a:tailEnd type="none" w="med" len="med"/>
              </a:ln>
              <a:effectLst/>
              <a:scene3d>
                <a:camera prst="orthographicFront">
                  <a:rot lat="0" lon="0" rev="0"/>
                </a:camera>
                <a:lightRig rig="threePt" dir="t">
                  <a:rot lat="0" lon="0" rev="1200000"/>
                </a:lightRig>
              </a:scene3d>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chemeClr val="tx1"/>
                  </a:solidFill>
                  <a:latin typeface="Segoe" pitchFamily="34" charset="0"/>
                </a:endParaRPr>
              </a:p>
            </p:txBody>
          </p:sp>
          <p:sp>
            <p:nvSpPr>
              <p:cNvPr id="5" name="TextBox 4"/>
              <p:cNvSpPr txBox="1"/>
              <p:nvPr/>
            </p:nvSpPr>
            <p:spPr>
              <a:xfrm>
                <a:off x="708209" y="1224578"/>
                <a:ext cx="1374094" cy="369332"/>
              </a:xfrm>
              <a:prstGeom prst="rect">
                <a:avLst/>
              </a:prstGeom>
              <a:noFill/>
            </p:spPr>
            <p:txBody>
              <a:bodyPr wrap="none" rtlCol="0">
                <a:spAutoFit/>
              </a:bodyPr>
              <a:lstStyle/>
              <a:p>
                <a:r>
                  <a:rPr lang="en-US" dirty="0" smtClean="0"/>
                  <a:t>MCV2 &gt; 80%</a:t>
                </a:r>
                <a:endParaRPr lang="en-US" dirty="0"/>
              </a:p>
            </p:txBody>
          </p:sp>
        </p:grpSp>
        <p:grpSp>
          <p:nvGrpSpPr>
            <p:cNvPr id="9" name="Group 8"/>
            <p:cNvGrpSpPr/>
            <p:nvPr/>
          </p:nvGrpSpPr>
          <p:grpSpPr>
            <a:xfrm>
              <a:off x="2209800" y="1218306"/>
              <a:ext cx="2019557" cy="369332"/>
              <a:chOff x="304800" y="1224578"/>
              <a:chExt cx="2019557" cy="369332"/>
            </a:xfrm>
          </p:grpSpPr>
          <p:sp>
            <p:nvSpPr>
              <p:cNvPr id="10" name="Rectangle 9"/>
              <p:cNvSpPr/>
              <p:nvPr/>
            </p:nvSpPr>
            <p:spPr bwMode="auto">
              <a:xfrm>
                <a:off x="304800" y="1295400"/>
                <a:ext cx="457200" cy="228600"/>
              </a:xfrm>
              <a:prstGeom prst="rect">
                <a:avLst/>
              </a:prstGeom>
              <a:solidFill>
                <a:srgbClr val="FFC000"/>
              </a:solidFill>
              <a:ln>
                <a:solidFill>
                  <a:schemeClr val="tx1"/>
                </a:solidFill>
                <a:headEnd type="none" w="med" len="med"/>
                <a:tailEnd type="none" w="med" len="med"/>
              </a:ln>
              <a:effectLst/>
              <a:scene3d>
                <a:camera prst="orthographicFront">
                  <a:rot lat="0" lon="0" rev="0"/>
                </a:camera>
                <a:lightRig rig="threePt" dir="t">
                  <a:rot lat="0" lon="0" rev="1200000"/>
                </a:lightRig>
              </a:scene3d>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chemeClr val="tx1"/>
                  </a:solidFill>
                  <a:latin typeface="Segoe" pitchFamily="34" charset="0"/>
                </a:endParaRPr>
              </a:p>
            </p:txBody>
          </p:sp>
          <p:sp>
            <p:nvSpPr>
              <p:cNvPr id="11" name="TextBox 10"/>
              <p:cNvSpPr txBox="1"/>
              <p:nvPr/>
            </p:nvSpPr>
            <p:spPr>
              <a:xfrm>
                <a:off x="708209" y="1224578"/>
                <a:ext cx="1616148" cy="369332"/>
              </a:xfrm>
              <a:prstGeom prst="rect">
                <a:avLst/>
              </a:prstGeom>
              <a:noFill/>
            </p:spPr>
            <p:txBody>
              <a:bodyPr wrap="none" rtlCol="0">
                <a:spAutoFit/>
              </a:bodyPr>
              <a:lstStyle/>
              <a:p>
                <a:r>
                  <a:rPr lang="en-US" dirty="0" smtClean="0"/>
                  <a:t>MCV2 60 - 80%</a:t>
                </a:r>
                <a:endParaRPr lang="en-US" dirty="0"/>
              </a:p>
            </p:txBody>
          </p:sp>
        </p:grpSp>
        <p:grpSp>
          <p:nvGrpSpPr>
            <p:cNvPr id="12" name="Group 11"/>
            <p:cNvGrpSpPr/>
            <p:nvPr/>
          </p:nvGrpSpPr>
          <p:grpSpPr>
            <a:xfrm>
              <a:off x="4648200" y="1220110"/>
              <a:ext cx="1777503" cy="369332"/>
              <a:chOff x="304800" y="1224578"/>
              <a:chExt cx="1777503" cy="369332"/>
            </a:xfrm>
          </p:grpSpPr>
          <p:sp>
            <p:nvSpPr>
              <p:cNvPr id="13" name="Rectangle 12"/>
              <p:cNvSpPr/>
              <p:nvPr/>
            </p:nvSpPr>
            <p:spPr bwMode="auto">
              <a:xfrm>
                <a:off x="304800" y="1295400"/>
                <a:ext cx="457200" cy="228600"/>
              </a:xfrm>
              <a:prstGeom prst="rect">
                <a:avLst/>
              </a:prstGeom>
              <a:solidFill>
                <a:srgbClr val="FF0000"/>
              </a:solidFill>
              <a:ln>
                <a:solidFill>
                  <a:schemeClr val="tx1"/>
                </a:solidFill>
                <a:headEnd type="none" w="med" len="med"/>
                <a:tailEnd type="none" w="med" len="med"/>
              </a:ln>
              <a:effectLst/>
              <a:scene3d>
                <a:camera prst="orthographicFront">
                  <a:rot lat="0" lon="0" rev="0"/>
                </a:camera>
                <a:lightRig rig="threePt" dir="t">
                  <a:rot lat="0" lon="0" rev="1200000"/>
                </a:lightRig>
              </a:scene3d>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chemeClr val="tx1"/>
                  </a:solidFill>
                  <a:latin typeface="Segoe" pitchFamily="34" charset="0"/>
                </a:endParaRPr>
              </a:p>
            </p:txBody>
          </p:sp>
          <p:sp>
            <p:nvSpPr>
              <p:cNvPr id="14" name="TextBox 13"/>
              <p:cNvSpPr txBox="1"/>
              <p:nvPr/>
            </p:nvSpPr>
            <p:spPr>
              <a:xfrm>
                <a:off x="708209" y="1224578"/>
                <a:ext cx="1374094" cy="369332"/>
              </a:xfrm>
              <a:prstGeom prst="rect">
                <a:avLst/>
              </a:prstGeom>
              <a:noFill/>
            </p:spPr>
            <p:txBody>
              <a:bodyPr wrap="none" rtlCol="0">
                <a:spAutoFit/>
              </a:bodyPr>
              <a:lstStyle/>
              <a:p>
                <a:r>
                  <a:rPr lang="en-US" dirty="0" smtClean="0"/>
                  <a:t>MCV2 &lt; 60%</a:t>
                </a:r>
                <a:endParaRPr lang="en-US" dirty="0"/>
              </a:p>
            </p:txBody>
          </p:sp>
        </p:grpSp>
        <p:grpSp>
          <p:nvGrpSpPr>
            <p:cNvPr id="15" name="Group 14"/>
            <p:cNvGrpSpPr/>
            <p:nvPr/>
          </p:nvGrpSpPr>
          <p:grpSpPr>
            <a:xfrm>
              <a:off x="6781800" y="1219200"/>
              <a:ext cx="1326932" cy="369332"/>
              <a:chOff x="304800" y="1224578"/>
              <a:chExt cx="1326932" cy="369332"/>
            </a:xfrm>
          </p:grpSpPr>
          <p:sp>
            <p:nvSpPr>
              <p:cNvPr id="16" name="Rectangle 15"/>
              <p:cNvSpPr/>
              <p:nvPr/>
            </p:nvSpPr>
            <p:spPr bwMode="auto">
              <a:xfrm>
                <a:off x="304800" y="1295400"/>
                <a:ext cx="457200" cy="228600"/>
              </a:xfrm>
              <a:prstGeom prst="rect">
                <a:avLst/>
              </a:prstGeom>
              <a:noFill/>
              <a:ln>
                <a:solidFill>
                  <a:schemeClr val="tx1"/>
                </a:solidFill>
                <a:headEnd type="none" w="med" len="med"/>
                <a:tailEnd type="none" w="med" len="med"/>
              </a:ln>
              <a:effectLst/>
              <a:scene3d>
                <a:camera prst="orthographicFront">
                  <a:rot lat="0" lon="0" rev="0"/>
                </a:camera>
                <a:lightRig rig="threePt" dir="t">
                  <a:rot lat="0" lon="0" rev="1200000"/>
                </a:lightRig>
              </a:scene3d>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chemeClr val="tx1"/>
                  </a:solidFill>
                  <a:latin typeface="Segoe" pitchFamily="34" charset="0"/>
                </a:endParaRPr>
              </a:p>
            </p:txBody>
          </p:sp>
          <p:sp>
            <p:nvSpPr>
              <p:cNvPr id="17" name="TextBox 16"/>
              <p:cNvSpPr txBox="1"/>
              <p:nvPr/>
            </p:nvSpPr>
            <p:spPr>
              <a:xfrm>
                <a:off x="708209" y="1224578"/>
                <a:ext cx="923523" cy="369332"/>
              </a:xfrm>
              <a:prstGeom prst="rect">
                <a:avLst/>
              </a:prstGeom>
              <a:noFill/>
            </p:spPr>
            <p:txBody>
              <a:bodyPr wrap="none" rtlCol="0">
                <a:spAutoFit/>
              </a:bodyPr>
              <a:lstStyle/>
              <a:p>
                <a:r>
                  <a:rPr lang="en-US" dirty="0" smtClean="0"/>
                  <a:t>No data</a:t>
                </a:r>
                <a:endParaRPr lang="en-US" dirty="0"/>
              </a:p>
            </p:txBody>
          </p:sp>
        </p:grpSp>
      </p:grpSp>
      <p:graphicFrame>
        <p:nvGraphicFramePr>
          <p:cNvPr id="18" name="Table 17"/>
          <p:cNvGraphicFramePr>
            <a:graphicFrameLocks noGrp="1"/>
          </p:cNvGraphicFramePr>
          <p:nvPr>
            <p:extLst>
              <p:ext uri="{D42A27DB-BD31-4B8C-83A1-F6EECF244321}">
                <p14:modId xmlns:p14="http://schemas.microsoft.com/office/powerpoint/2010/main" val="1050341566"/>
              </p:ext>
            </p:extLst>
          </p:nvPr>
        </p:nvGraphicFramePr>
        <p:xfrm>
          <a:off x="228600" y="1295400"/>
          <a:ext cx="8229600" cy="4068620"/>
        </p:xfrm>
        <a:graphic>
          <a:graphicData uri="http://schemas.openxmlformats.org/drawingml/2006/table">
            <a:tbl>
              <a:tblPr/>
              <a:tblGrid>
                <a:gridCol w="358726"/>
                <a:gridCol w="2321169"/>
                <a:gridCol w="2273105"/>
                <a:gridCol w="3276600"/>
              </a:tblGrid>
              <a:tr h="116851">
                <a:tc>
                  <a:txBody>
                    <a:bodyPr/>
                    <a:lstStyle/>
                    <a:p>
                      <a:pPr algn="ctr" fontAlgn="b"/>
                      <a:r>
                        <a:rPr lang="en-US" sz="1300" b="0" i="0" u="none" strike="noStrike" dirty="0">
                          <a:solidFill>
                            <a:srgbClr val="000000"/>
                          </a:solidFill>
                          <a:effectLst/>
                          <a:latin typeface="Arial" panose="020B0604020202020204" pitchFamily="34" charset="0"/>
                        </a:rPr>
                        <a:t> </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AF1"/>
                    </a:solidFill>
                  </a:tcPr>
                </a:tc>
                <a:tc>
                  <a:txBody>
                    <a:bodyPr/>
                    <a:lstStyle/>
                    <a:p>
                      <a:pPr algn="l" rtl="0" fontAlgn="b"/>
                      <a:r>
                        <a:rPr lang="en-US" sz="1300" b="1" i="0" u="none" strike="noStrike" dirty="0">
                          <a:solidFill>
                            <a:srgbClr val="000000"/>
                          </a:solidFill>
                          <a:effectLst/>
                          <a:latin typeface="Calibri" panose="020F0502020204030204" pitchFamily="34" charset="0"/>
                        </a:rPr>
                        <a:t>Country </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AF1"/>
                    </a:solidFill>
                  </a:tcPr>
                </a:tc>
                <a:tc>
                  <a:txBody>
                    <a:bodyPr/>
                    <a:lstStyle/>
                    <a:p>
                      <a:pPr algn="ctr" rtl="0" fontAlgn="b"/>
                      <a:r>
                        <a:rPr lang="en-US" sz="1300" b="1" i="0" u="none" strike="noStrike" dirty="0">
                          <a:solidFill>
                            <a:srgbClr val="000000"/>
                          </a:solidFill>
                          <a:effectLst/>
                          <a:latin typeface="Calibri" panose="020F0502020204030204" pitchFamily="34" charset="0"/>
                        </a:rPr>
                        <a:t>Year of MCV2 introduction</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AF1"/>
                    </a:solidFill>
                  </a:tcPr>
                </a:tc>
                <a:tc>
                  <a:txBody>
                    <a:bodyPr/>
                    <a:lstStyle/>
                    <a:p>
                      <a:pPr algn="ctr" rtl="0" fontAlgn="b"/>
                      <a:r>
                        <a:rPr lang="en-US" sz="1300" b="1" i="0" u="none" strike="noStrike">
                          <a:solidFill>
                            <a:srgbClr val="000000"/>
                          </a:solidFill>
                          <a:effectLst/>
                          <a:latin typeface="Calibri" panose="020F0502020204030204" pitchFamily="34" charset="0"/>
                        </a:rPr>
                        <a:t>MCV2 2014</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AF1"/>
                    </a:solidFill>
                  </a:tcPr>
                </a:tc>
              </a:tr>
              <a:tr h="106228">
                <a:tc>
                  <a:txBody>
                    <a:bodyPr/>
                    <a:lstStyle/>
                    <a:p>
                      <a:pPr algn="ctr" rtl="0" fontAlgn="b"/>
                      <a:r>
                        <a:rPr lang="en-US" sz="1300" b="0" i="0" u="none" strike="noStrike">
                          <a:solidFill>
                            <a:srgbClr val="000000"/>
                          </a:solidFill>
                          <a:effectLst/>
                          <a:latin typeface="Calibri" panose="020F0502020204030204" pitchFamily="34" charset="0"/>
                        </a:rPr>
                        <a:t>1</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en-US" sz="1300" b="1" i="0" u="none" strike="noStrike">
                          <a:solidFill>
                            <a:srgbClr val="FFFFFF"/>
                          </a:solidFill>
                          <a:effectLst/>
                          <a:latin typeface="Calibri" panose="020F0502020204030204" pitchFamily="34" charset="0"/>
                        </a:rPr>
                        <a:t> Algeria</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rtl="0" fontAlgn="b"/>
                      <a:r>
                        <a:rPr lang="en-US" sz="1300" b="1" i="0" u="none" strike="noStrike" dirty="0">
                          <a:solidFill>
                            <a:srgbClr val="000000"/>
                          </a:solidFill>
                          <a:effectLst/>
                          <a:latin typeface="Calibri" panose="020F0502020204030204" pitchFamily="34" charset="0"/>
                        </a:rPr>
                        <a:t>2000</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en-US" sz="1300" b="0" i="0" u="none" strike="noStrike">
                          <a:solidFill>
                            <a:srgbClr val="000000"/>
                          </a:solidFill>
                          <a:effectLst/>
                          <a:latin typeface="Calibri" panose="020F0502020204030204" pitchFamily="34" charset="0"/>
                        </a:rPr>
                        <a:t>100</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06228">
                <a:tc>
                  <a:txBody>
                    <a:bodyPr/>
                    <a:lstStyle/>
                    <a:p>
                      <a:pPr algn="ctr" rtl="0" fontAlgn="b"/>
                      <a:r>
                        <a:rPr lang="en-US" sz="1300" b="1" i="0" u="none" strike="noStrike">
                          <a:solidFill>
                            <a:srgbClr val="000000"/>
                          </a:solidFill>
                          <a:effectLst/>
                          <a:latin typeface="Calibri" panose="020F0502020204030204" pitchFamily="34" charset="0"/>
                        </a:rPr>
                        <a:t>2</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en-US" sz="1300" b="1" i="0" u="none" strike="noStrike">
                          <a:solidFill>
                            <a:srgbClr val="FFFFFF"/>
                          </a:solidFill>
                          <a:effectLst/>
                          <a:latin typeface="Calibri" panose="020F0502020204030204" pitchFamily="34" charset="0"/>
                        </a:rPr>
                        <a:t> Lesotho</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rtl="0" fontAlgn="b"/>
                      <a:r>
                        <a:rPr lang="en-US" sz="1300" b="1" i="0" u="none" strike="noStrike" dirty="0">
                          <a:solidFill>
                            <a:srgbClr val="000000"/>
                          </a:solidFill>
                          <a:effectLst/>
                          <a:latin typeface="Calibri" panose="020F0502020204030204" pitchFamily="34" charset="0"/>
                        </a:rPr>
                        <a:t>2000</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en-US" sz="1300" b="1" i="0" u="none" strike="noStrike">
                          <a:solidFill>
                            <a:srgbClr val="000000"/>
                          </a:solidFill>
                          <a:effectLst/>
                          <a:latin typeface="Calibri" panose="020F0502020204030204" pitchFamily="34" charset="0"/>
                        </a:rPr>
                        <a:t>54</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06228">
                <a:tc>
                  <a:txBody>
                    <a:bodyPr/>
                    <a:lstStyle/>
                    <a:p>
                      <a:pPr algn="ctr" rtl="0" fontAlgn="b"/>
                      <a:r>
                        <a:rPr lang="en-US" sz="1300" b="1" i="0" u="none" strike="noStrike">
                          <a:solidFill>
                            <a:srgbClr val="000000"/>
                          </a:solidFill>
                          <a:effectLst/>
                          <a:latin typeface="Calibri" panose="020F0502020204030204" pitchFamily="34" charset="0"/>
                        </a:rPr>
                        <a:t>3</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en-US" sz="1300" b="1" i="0" u="none" strike="noStrike">
                          <a:solidFill>
                            <a:srgbClr val="FFFFFF"/>
                          </a:solidFill>
                          <a:effectLst/>
                          <a:latin typeface="Calibri" panose="020F0502020204030204" pitchFamily="34" charset="0"/>
                        </a:rPr>
                        <a:t> Seychelles </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rtl="0" fontAlgn="b"/>
                      <a:r>
                        <a:rPr lang="en-US" sz="1300" b="1" i="0" u="none" strike="noStrike" dirty="0">
                          <a:solidFill>
                            <a:srgbClr val="000000"/>
                          </a:solidFill>
                          <a:effectLst/>
                          <a:latin typeface="Calibri" panose="020F0502020204030204" pitchFamily="34" charset="0"/>
                        </a:rPr>
                        <a:t>2000</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en-US" sz="1300" b="0" i="0" u="none" strike="noStrike">
                          <a:solidFill>
                            <a:srgbClr val="000000"/>
                          </a:solidFill>
                          <a:effectLst/>
                          <a:latin typeface="Calibri" panose="020F0502020204030204" pitchFamily="34" charset="0"/>
                        </a:rPr>
                        <a:t>98</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06228">
                <a:tc>
                  <a:txBody>
                    <a:bodyPr/>
                    <a:lstStyle/>
                    <a:p>
                      <a:pPr algn="ctr" rtl="0" fontAlgn="b"/>
                      <a:r>
                        <a:rPr lang="en-US" sz="1300" b="1" i="0" u="none" strike="noStrike">
                          <a:solidFill>
                            <a:srgbClr val="000000"/>
                          </a:solidFill>
                          <a:effectLst/>
                          <a:latin typeface="Calibri" panose="020F0502020204030204" pitchFamily="34" charset="0"/>
                        </a:rPr>
                        <a:t>4</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en-US" sz="1300" b="1" i="0" u="none" strike="noStrike">
                          <a:solidFill>
                            <a:srgbClr val="FFFFFF"/>
                          </a:solidFill>
                          <a:effectLst/>
                          <a:latin typeface="Calibri" panose="020F0502020204030204" pitchFamily="34" charset="0"/>
                        </a:rPr>
                        <a:t> South Africa</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rtl="0" fontAlgn="b"/>
                      <a:r>
                        <a:rPr lang="en-US" sz="1300" b="1" i="0" u="none" strike="noStrike" dirty="0">
                          <a:solidFill>
                            <a:srgbClr val="000000"/>
                          </a:solidFill>
                          <a:effectLst/>
                          <a:latin typeface="Calibri" panose="020F0502020204030204" pitchFamily="34" charset="0"/>
                        </a:rPr>
                        <a:t>2000</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en-US" sz="1300" b="0" i="0" u="none" strike="noStrike">
                          <a:solidFill>
                            <a:srgbClr val="000000"/>
                          </a:solidFill>
                          <a:effectLst/>
                          <a:latin typeface="Calibri" panose="020F0502020204030204" pitchFamily="34" charset="0"/>
                        </a:rPr>
                        <a:t>81</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06228">
                <a:tc>
                  <a:txBody>
                    <a:bodyPr/>
                    <a:lstStyle/>
                    <a:p>
                      <a:pPr algn="ctr" rtl="0" fontAlgn="b"/>
                      <a:r>
                        <a:rPr lang="en-US" sz="1300" b="1" i="0" u="none" strike="noStrike">
                          <a:solidFill>
                            <a:srgbClr val="000000"/>
                          </a:solidFill>
                          <a:effectLst/>
                          <a:latin typeface="Calibri" panose="020F0502020204030204" pitchFamily="34" charset="0"/>
                        </a:rPr>
                        <a:t>5</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en-US" sz="1300" b="1" i="0" u="none" strike="noStrike">
                          <a:solidFill>
                            <a:srgbClr val="FFFFFF"/>
                          </a:solidFill>
                          <a:effectLst/>
                          <a:latin typeface="Calibri" panose="020F0502020204030204" pitchFamily="34" charset="0"/>
                        </a:rPr>
                        <a:t> Swaziland </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rtl="0" fontAlgn="b"/>
                      <a:r>
                        <a:rPr lang="en-US" sz="1300" b="1" i="0" u="none" strike="noStrike" dirty="0">
                          <a:solidFill>
                            <a:srgbClr val="000000"/>
                          </a:solidFill>
                          <a:effectLst/>
                          <a:latin typeface="Calibri" panose="020F0502020204030204" pitchFamily="34" charset="0"/>
                        </a:rPr>
                        <a:t>2002</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en-US" sz="1300" b="0" i="0" u="none" strike="noStrike">
                          <a:solidFill>
                            <a:srgbClr val="000000"/>
                          </a:solidFill>
                          <a:effectLst/>
                          <a:latin typeface="Calibri" panose="020F0502020204030204" pitchFamily="34" charset="0"/>
                        </a:rPr>
                        <a:t>89</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06228">
                <a:tc>
                  <a:txBody>
                    <a:bodyPr/>
                    <a:lstStyle/>
                    <a:p>
                      <a:pPr algn="ctr" rtl="0" fontAlgn="b"/>
                      <a:r>
                        <a:rPr lang="en-US" sz="1300" b="1" i="0" u="none" strike="noStrike">
                          <a:solidFill>
                            <a:srgbClr val="000000"/>
                          </a:solidFill>
                          <a:effectLst/>
                          <a:latin typeface="Calibri" panose="020F0502020204030204" pitchFamily="34" charset="0"/>
                        </a:rPr>
                        <a:t>6</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en-US" sz="1300" b="1" i="0" u="none" strike="noStrike">
                          <a:solidFill>
                            <a:srgbClr val="FFFFFF"/>
                          </a:solidFill>
                          <a:effectLst/>
                          <a:latin typeface="Calibri" panose="020F0502020204030204" pitchFamily="34" charset="0"/>
                        </a:rPr>
                        <a:t> Mauritius</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rtl="0" fontAlgn="b"/>
                      <a:r>
                        <a:rPr lang="en-US" sz="1300" b="1" i="0" u="none" strike="noStrike" dirty="0">
                          <a:solidFill>
                            <a:srgbClr val="000000"/>
                          </a:solidFill>
                          <a:effectLst/>
                          <a:latin typeface="Calibri" panose="020F0502020204030204" pitchFamily="34" charset="0"/>
                        </a:rPr>
                        <a:t>2003</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en-US" sz="1300" b="0" i="0" u="none" strike="noStrike">
                          <a:solidFill>
                            <a:srgbClr val="000000"/>
                          </a:solidFill>
                          <a:effectLst/>
                          <a:latin typeface="Calibri" panose="020F0502020204030204" pitchFamily="34" charset="0"/>
                        </a:rPr>
                        <a:t>85</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06228">
                <a:tc>
                  <a:txBody>
                    <a:bodyPr/>
                    <a:lstStyle/>
                    <a:p>
                      <a:pPr algn="ctr" rtl="0" fontAlgn="b"/>
                      <a:r>
                        <a:rPr lang="en-US" sz="1300" b="1" i="0" u="none" strike="noStrike">
                          <a:solidFill>
                            <a:srgbClr val="000000"/>
                          </a:solidFill>
                          <a:effectLst/>
                          <a:latin typeface="Calibri" panose="020F0502020204030204" pitchFamily="34" charset="0"/>
                        </a:rPr>
                        <a:t>7</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en-US" sz="1300" b="1" i="0" u="none" strike="noStrike" dirty="0">
                          <a:solidFill>
                            <a:srgbClr val="000000"/>
                          </a:solidFill>
                          <a:effectLst/>
                          <a:latin typeface="Calibri" panose="020F0502020204030204" pitchFamily="34" charset="0"/>
                        </a:rPr>
                        <a:t> Capo Verde</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rtl="0" fontAlgn="b"/>
                      <a:r>
                        <a:rPr lang="en-US" sz="1300" b="1" i="0" u="none" strike="noStrike" dirty="0">
                          <a:solidFill>
                            <a:srgbClr val="000000"/>
                          </a:solidFill>
                          <a:effectLst/>
                          <a:latin typeface="Calibri" panose="020F0502020204030204" pitchFamily="34" charset="0"/>
                        </a:rPr>
                        <a:t>2009</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en-US" sz="1300" b="1" i="0" u="none" strike="noStrike" dirty="0">
                          <a:solidFill>
                            <a:srgbClr val="000000"/>
                          </a:solidFill>
                          <a:effectLst/>
                          <a:latin typeface="Calibri" panose="020F0502020204030204" pitchFamily="34" charset="0"/>
                        </a:rPr>
                        <a:t>79</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06228">
                <a:tc>
                  <a:txBody>
                    <a:bodyPr/>
                    <a:lstStyle/>
                    <a:p>
                      <a:pPr algn="ctr" rtl="0" fontAlgn="b"/>
                      <a:r>
                        <a:rPr lang="en-US" sz="1300" b="1" i="0" u="none" strike="noStrike">
                          <a:solidFill>
                            <a:srgbClr val="000000"/>
                          </a:solidFill>
                          <a:effectLst/>
                          <a:latin typeface="Calibri" panose="020F0502020204030204" pitchFamily="34" charset="0"/>
                        </a:rPr>
                        <a:t>8</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en-US" sz="1300" b="1" i="0" u="none" strike="noStrike" dirty="0">
                          <a:solidFill>
                            <a:srgbClr val="000000"/>
                          </a:solidFill>
                          <a:effectLst/>
                          <a:latin typeface="Calibri" panose="020F0502020204030204" pitchFamily="34" charset="0"/>
                        </a:rPr>
                        <a:t> Eritrea</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rtl="0" fontAlgn="b"/>
                      <a:r>
                        <a:rPr lang="en-US" sz="1300" b="1" i="0" u="none" strike="noStrike" dirty="0">
                          <a:solidFill>
                            <a:srgbClr val="000000"/>
                          </a:solidFill>
                          <a:effectLst/>
                          <a:latin typeface="Calibri" panose="020F0502020204030204" pitchFamily="34" charset="0"/>
                        </a:rPr>
                        <a:t>2012</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en-US" sz="1300" b="1" i="0" u="none" strike="noStrike" dirty="0" smtClean="0">
                          <a:solidFill>
                            <a:srgbClr val="000000"/>
                          </a:solidFill>
                          <a:effectLst/>
                          <a:latin typeface="Calibri" panose="020F0502020204030204" pitchFamily="34" charset="0"/>
                        </a:rPr>
                        <a:t>69**</a:t>
                      </a:r>
                      <a:endParaRPr lang="en-US" sz="1300" b="1" i="0" u="none" strike="noStrike" dirty="0">
                        <a:solidFill>
                          <a:srgbClr val="000000"/>
                        </a:solidFill>
                        <a:effectLst/>
                        <a:latin typeface="Calibri" panose="020F0502020204030204" pitchFamily="34" charset="0"/>
                      </a:endParaRP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06228">
                <a:tc>
                  <a:txBody>
                    <a:bodyPr/>
                    <a:lstStyle/>
                    <a:p>
                      <a:pPr algn="ctr" rtl="0" fontAlgn="b"/>
                      <a:r>
                        <a:rPr lang="en-US" sz="1300" b="1" i="0" u="none" strike="noStrike">
                          <a:solidFill>
                            <a:srgbClr val="000000"/>
                          </a:solidFill>
                          <a:effectLst/>
                          <a:latin typeface="Calibri" panose="020F0502020204030204" pitchFamily="34" charset="0"/>
                        </a:rPr>
                        <a:t>9</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en-US" sz="1300" b="1" i="0" u="none" strike="noStrike">
                          <a:solidFill>
                            <a:srgbClr val="000000"/>
                          </a:solidFill>
                          <a:effectLst/>
                          <a:latin typeface="Calibri" panose="020F0502020204030204" pitchFamily="34" charset="0"/>
                        </a:rPr>
                        <a:t> Gambia</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rtl="0" fontAlgn="b"/>
                      <a:r>
                        <a:rPr lang="en-US" sz="1300" b="1" i="0" u="none" strike="noStrike">
                          <a:solidFill>
                            <a:srgbClr val="000000"/>
                          </a:solidFill>
                          <a:effectLst/>
                          <a:latin typeface="Calibri" panose="020F0502020204030204" pitchFamily="34" charset="0"/>
                        </a:rPr>
                        <a:t>2012</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en-US" sz="1300" b="1" i="0" u="none" strike="noStrike" dirty="0">
                          <a:solidFill>
                            <a:srgbClr val="000000"/>
                          </a:solidFill>
                          <a:effectLst/>
                          <a:latin typeface="Calibri" panose="020F0502020204030204" pitchFamily="34" charset="0"/>
                        </a:rPr>
                        <a:t>73</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06228">
                <a:tc>
                  <a:txBody>
                    <a:bodyPr/>
                    <a:lstStyle/>
                    <a:p>
                      <a:pPr algn="ctr" rtl="0" fontAlgn="b"/>
                      <a:r>
                        <a:rPr lang="en-US" sz="1300" b="1" i="0" u="none" strike="noStrike">
                          <a:solidFill>
                            <a:srgbClr val="000000"/>
                          </a:solidFill>
                          <a:effectLst/>
                          <a:latin typeface="Calibri" panose="020F0502020204030204" pitchFamily="34" charset="0"/>
                        </a:rPr>
                        <a:t>10</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en-US" sz="1300" b="1" i="0" u="none" strike="noStrike">
                          <a:solidFill>
                            <a:srgbClr val="000000"/>
                          </a:solidFill>
                          <a:effectLst/>
                          <a:latin typeface="Calibri" panose="020F0502020204030204" pitchFamily="34" charset="0"/>
                        </a:rPr>
                        <a:t> Ghana</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rtl="0" fontAlgn="b"/>
                      <a:r>
                        <a:rPr lang="en-US" sz="1300" b="1" i="0" u="none" strike="noStrike" dirty="0">
                          <a:solidFill>
                            <a:srgbClr val="000000"/>
                          </a:solidFill>
                          <a:effectLst/>
                          <a:latin typeface="Calibri" panose="020F0502020204030204" pitchFamily="34" charset="0"/>
                        </a:rPr>
                        <a:t>2012</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en-US" sz="1300" b="1" i="0" u="none" strike="noStrike" dirty="0">
                          <a:solidFill>
                            <a:srgbClr val="000000"/>
                          </a:solidFill>
                          <a:effectLst/>
                          <a:latin typeface="Calibri" panose="020F0502020204030204" pitchFamily="34" charset="0"/>
                        </a:rPr>
                        <a:t>67</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06228">
                <a:tc>
                  <a:txBody>
                    <a:bodyPr/>
                    <a:lstStyle/>
                    <a:p>
                      <a:pPr algn="ctr" rtl="0" fontAlgn="b"/>
                      <a:r>
                        <a:rPr lang="en-US" sz="1300" b="1" i="0" u="none" strike="noStrike">
                          <a:solidFill>
                            <a:srgbClr val="000000"/>
                          </a:solidFill>
                          <a:effectLst/>
                          <a:latin typeface="Calibri" panose="020F0502020204030204" pitchFamily="34" charset="0"/>
                        </a:rPr>
                        <a:t>11</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en-US" sz="1300" b="1" i="0" u="none" strike="noStrike">
                          <a:solidFill>
                            <a:srgbClr val="FFFFFF"/>
                          </a:solidFill>
                          <a:effectLst/>
                          <a:latin typeface="Calibri" panose="020F0502020204030204" pitchFamily="34" charset="0"/>
                        </a:rPr>
                        <a:t> Botswana</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rtl="0" fontAlgn="b"/>
                      <a:r>
                        <a:rPr lang="en-US" sz="1300" b="1" i="0" u="none" strike="noStrike" dirty="0">
                          <a:solidFill>
                            <a:srgbClr val="000000"/>
                          </a:solidFill>
                          <a:effectLst/>
                          <a:latin typeface="Calibri" panose="020F0502020204030204" pitchFamily="34" charset="0"/>
                        </a:rPr>
                        <a:t>2013</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en-US" sz="1300" b="0" i="0" u="none" strike="noStrike" dirty="0">
                          <a:solidFill>
                            <a:srgbClr val="000000"/>
                          </a:solidFill>
                          <a:effectLst/>
                          <a:latin typeface="Calibri" panose="020F0502020204030204" pitchFamily="34" charset="0"/>
                        </a:rPr>
                        <a:t>85</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06228">
                <a:tc>
                  <a:txBody>
                    <a:bodyPr/>
                    <a:lstStyle/>
                    <a:p>
                      <a:pPr algn="ctr" rtl="0" fontAlgn="b"/>
                      <a:r>
                        <a:rPr lang="en-US" sz="1300" b="1" i="0" u="none" strike="noStrike">
                          <a:solidFill>
                            <a:srgbClr val="000000"/>
                          </a:solidFill>
                          <a:effectLst/>
                          <a:latin typeface="Calibri" panose="020F0502020204030204" pitchFamily="34" charset="0"/>
                        </a:rPr>
                        <a:t>12</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en-US" sz="1300" b="1" i="0" u="none" strike="noStrike">
                          <a:solidFill>
                            <a:srgbClr val="000000"/>
                          </a:solidFill>
                          <a:effectLst/>
                          <a:latin typeface="Calibri" panose="020F0502020204030204" pitchFamily="34" charset="0"/>
                        </a:rPr>
                        <a:t> Burundi</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rtl="0" fontAlgn="b"/>
                      <a:r>
                        <a:rPr lang="en-US" sz="1300" b="1" i="0" u="none" strike="noStrike" dirty="0">
                          <a:solidFill>
                            <a:srgbClr val="000000"/>
                          </a:solidFill>
                          <a:effectLst/>
                          <a:latin typeface="Calibri" panose="020F0502020204030204" pitchFamily="34" charset="0"/>
                        </a:rPr>
                        <a:t>2013</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en-US" sz="1300" b="1" i="0" u="none" strike="noStrike" dirty="0">
                          <a:solidFill>
                            <a:srgbClr val="000000"/>
                          </a:solidFill>
                          <a:effectLst/>
                          <a:latin typeface="Calibri" panose="020F0502020204030204" pitchFamily="34" charset="0"/>
                        </a:rPr>
                        <a:t>60</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06228">
                <a:tc>
                  <a:txBody>
                    <a:bodyPr/>
                    <a:lstStyle/>
                    <a:p>
                      <a:pPr algn="ctr" rtl="0" fontAlgn="b"/>
                      <a:r>
                        <a:rPr lang="en-US" sz="1300" b="1" i="0" u="none" strike="noStrike">
                          <a:solidFill>
                            <a:srgbClr val="000000"/>
                          </a:solidFill>
                          <a:effectLst/>
                          <a:latin typeface="Calibri" panose="020F0502020204030204" pitchFamily="34" charset="0"/>
                        </a:rPr>
                        <a:t>13</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en-US" sz="1300" b="1" i="0" u="none" strike="noStrike">
                          <a:solidFill>
                            <a:srgbClr val="FFFFFF"/>
                          </a:solidFill>
                          <a:effectLst/>
                          <a:latin typeface="Calibri" panose="020F0502020204030204" pitchFamily="34" charset="0"/>
                        </a:rPr>
                        <a:t> Kenya</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rtl="0" fontAlgn="b"/>
                      <a:r>
                        <a:rPr lang="en-US" sz="1300" b="1" i="0" u="none" strike="noStrike" dirty="0">
                          <a:solidFill>
                            <a:srgbClr val="000000"/>
                          </a:solidFill>
                          <a:effectLst/>
                          <a:latin typeface="Calibri" panose="020F0502020204030204" pitchFamily="34" charset="0"/>
                        </a:rPr>
                        <a:t>2013</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en-US" sz="1300" b="1" i="0" u="none" strike="noStrike" dirty="0" smtClean="0">
                          <a:solidFill>
                            <a:srgbClr val="000000"/>
                          </a:solidFill>
                          <a:effectLst/>
                          <a:latin typeface="Calibri" panose="020F0502020204030204" pitchFamily="34" charset="0"/>
                        </a:rPr>
                        <a:t>25**</a:t>
                      </a:r>
                      <a:endParaRPr lang="en-US" sz="1300" b="1" i="0" u="none" strike="noStrike" dirty="0">
                        <a:solidFill>
                          <a:srgbClr val="000000"/>
                        </a:solidFill>
                        <a:effectLst/>
                        <a:latin typeface="Calibri" panose="020F0502020204030204" pitchFamily="34" charset="0"/>
                      </a:endParaRP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06228">
                <a:tc>
                  <a:txBody>
                    <a:bodyPr/>
                    <a:lstStyle/>
                    <a:p>
                      <a:pPr algn="ctr" rtl="0" fontAlgn="b"/>
                      <a:r>
                        <a:rPr lang="en-US" sz="1300" b="1" i="0" u="none" strike="noStrike">
                          <a:solidFill>
                            <a:srgbClr val="000000"/>
                          </a:solidFill>
                          <a:effectLst/>
                          <a:latin typeface="Calibri" panose="020F0502020204030204" pitchFamily="34" charset="0"/>
                        </a:rPr>
                        <a:t>14</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en-US" sz="1300" b="1" i="0" u="none" strike="noStrike" dirty="0">
                          <a:solidFill>
                            <a:srgbClr val="FFFFFF"/>
                          </a:solidFill>
                          <a:effectLst/>
                          <a:latin typeface="Calibri" panose="020F0502020204030204" pitchFamily="34" charset="0"/>
                        </a:rPr>
                        <a:t> </a:t>
                      </a:r>
                      <a:r>
                        <a:rPr lang="en-US" sz="1300" b="1" i="0" u="none" strike="noStrike" dirty="0">
                          <a:solidFill>
                            <a:schemeClr val="tx1"/>
                          </a:solidFill>
                          <a:effectLst/>
                          <a:latin typeface="Calibri" panose="020F0502020204030204" pitchFamily="34" charset="0"/>
                        </a:rPr>
                        <a:t>Sao Tome</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rtl="0" fontAlgn="b"/>
                      <a:r>
                        <a:rPr lang="en-US" sz="1300" b="1" i="0" u="none" strike="noStrike" dirty="0">
                          <a:solidFill>
                            <a:srgbClr val="000000"/>
                          </a:solidFill>
                          <a:effectLst/>
                          <a:latin typeface="Calibri" panose="020F0502020204030204" pitchFamily="34" charset="0"/>
                        </a:rPr>
                        <a:t>2013</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en-US" sz="1300" b="1" i="0" u="none" strike="noStrike" dirty="0">
                          <a:solidFill>
                            <a:srgbClr val="000000"/>
                          </a:solidFill>
                          <a:effectLst/>
                          <a:latin typeface="Calibri" panose="020F0502020204030204" pitchFamily="34" charset="0"/>
                        </a:rPr>
                        <a:t>71</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06228">
                <a:tc>
                  <a:txBody>
                    <a:bodyPr/>
                    <a:lstStyle/>
                    <a:p>
                      <a:pPr algn="ctr" rtl="0" fontAlgn="b"/>
                      <a:r>
                        <a:rPr lang="en-US" sz="1300" b="1" i="0" u="none" strike="noStrike">
                          <a:solidFill>
                            <a:srgbClr val="000000"/>
                          </a:solidFill>
                          <a:effectLst/>
                          <a:latin typeface="Calibri" panose="020F0502020204030204" pitchFamily="34" charset="0"/>
                        </a:rPr>
                        <a:t>15</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en-US" sz="1300" b="1" i="0" u="none" strike="noStrike">
                          <a:solidFill>
                            <a:srgbClr val="000000"/>
                          </a:solidFill>
                          <a:effectLst/>
                          <a:latin typeface="Calibri" panose="020F0502020204030204" pitchFamily="34" charset="0"/>
                        </a:rPr>
                        <a:t> Burkina Faso</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300" b="1" i="0" u="none" strike="noStrike" dirty="0">
                          <a:solidFill>
                            <a:srgbClr val="000000"/>
                          </a:solidFill>
                          <a:effectLst/>
                          <a:latin typeface="Calibri" panose="020F0502020204030204" pitchFamily="34" charset="0"/>
                        </a:rPr>
                        <a:t>2014</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300" b="0" i="0" u="none" strike="noStrike" dirty="0">
                          <a:solidFill>
                            <a:srgbClr val="000000"/>
                          </a:solidFill>
                          <a:effectLst/>
                          <a:latin typeface="Arial" panose="020B0604020202020204" pitchFamily="34" charset="0"/>
                        </a:rPr>
                        <a:t> </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06228">
                <a:tc>
                  <a:txBody>
                    <a:bodyPr/>
                    <a:lstStyle/>
                    <a:p>
                      <a:pPr algn="ctr" rtl="0" fontAlgn="b"/>
                      <a:r>
                        <a:rPr lang="en-US" sz="1300" b="1" i="0" u="none" strike="noStrike">
                          <a:solidFill>
                            <a:srgbClr val="000000"/>
                          </a:solidFill>
                          <a:effectLst/>
                          <a:latin typeface="Calibri" panose="020F0502020204030204" pitchFamily="34" charset="0"/>
                        </a:rPr>
                        <a:t>16</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en-US" sz="1300" b="1" i="0" u="none" strike="noStrike" dirty="0">
                          <a:solidFill>
                            <a:schemeClr val="tx1"/>
                          </a:solidFill>
                          <a:effectLst/>
                          <a:latin typeface="Calibri" panose="020F0502020204030204" pitchFamily="34" charset="0"/>
                        </a:rPr>
                        <a:t> Rwanda</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rtl="0" fontAlgn="b"/>
                      <a:r>
                        <a:rPr lang="en-US" sz="1300" b="1" i="0" u="none" strike="noStrike" dirty="0">
                          <a:solidFill>
                            <a:srgbClr val="000000"/>
                          </a:solidFill>
                          <a:effectLst/>
                          <a:latin typeface="Calibri" panose="020F0502020204030204" pitchFamily="34" charset="0"/>
                        </a:rPr>
                        <a:t>2014</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en-US" sz="1300" b="1" i="0" u="none" strike="noStrike">
                          <a:solidFill>
                            <a:srgbClr val="000000"/>
                          </a:solidFill>
                          <a:effectLst/>
                          <a:latin typeface="Calibri" panose="020F0502020204030204" pitchFamily="34" charset="0"/>
                        </a:rPr>
                        <a:t>77</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06228">
                <a:tc>
                  <a:txBody>
                    <a:bodyPr/>
                    <a:lstStyle/>
                    <a:p>
                      <a:pPr algn="ctr" rtl="0" fontAlgn="b"/>
                      <a:r>
                        <a:rPr lang="en-US" sz="1300" b="1" i="0" u="none" strike="noStrike">
                          <a:solidFill>
                            <a:srgbClr val="000000"/>
                          </a:solidFill>
                          <a:effectLst/>
                          <a:latin typeface="Calibri" panose="020F0502020204030204" pitchFamily="34" charset="0"/>
                        </a:rPr>
                        <a:t>17</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en-US" sz="1300" b="1" i="0" u="none" strike="noStrike">
                          <a:solidFill>
                            <a:srgbClr val="FFFFFF"/>
                          </a:solidFill>
                          <a:effectLst/>
                          <a:latin typeface="Calibri" panose="020F0502020204030204" pitchFamily="34" charset="0"/>
                        </a:rPr>
                        <a:t> Senegal</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rtl="0" fontAlgn="b"/>
                      <a:r>
                        <a:rPr lang="en-US" sz="1300" b="1" i="0" u="none" strike="noStrike" dirty="0">
                          <a:solidFill>
                            <a:srgbClr val="000000"/>
                          </a:solidFill>
                          <a:effectLst/>
                          <a:latin typeface="Calibri" panose="020F0502020204030204" pitchFamily="34" charset="0"/>
                        </a:rPr>
                        <a:t>2014</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en-US" sz="1300" b="1" i="0" u="none" strike="noStrike">
                          <a:solidFill>
                            <a:srgbClr val="000000"/>
                          </a:solidFill>
                          <a:effectLst/>
                          <a:latin typeface="Calibri" panose="020F0502020204030204" pitchFamily="34" charset="0"/>
                        </a:rPr>
                        <a:t>13</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06228">
                <a:tc>
                  <a:txBody>
                    <a:bodyPr/>
                    <a:lstStyle/>
                    <a:p>
                      <a:pPr algn="ctr" rtl="0" fontAlgn="b"/>
                      <a:r>
                        <a:rPr lang="en-US" sz="1300" b="1" i="0" u="none" strike="noStrike">
                          <a:solidFill>
                            <a:srgbClr val="000000"/>
                          </a:solidFill>
                          <a:effectLst/>
                          <a:latin typeface="Calibri" panose="020F0502020204030204" pitchFamily="34" charset="0"/>
                        </a:rPr>
                        <a:t>18</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en-US" sz="1300" b="1" i="0" u="none" strike="noStrike" dirty="0">
                          <a:solidFill>
                            <a:srgbClr val="FFFFFF"/>
                          </a:solidFill>
                          <a:effectLst/>
                          <a:latin typeface="Calibri" panose="020F0502020204030204" pitchFamily="34" charset="0"/>
                        </a:rPr>
                        <a:t> Tanzania</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rtl="0" fontAlgn="b"/>
                      <a:r>
                        <a:rPr lang="en-US" sz="1300" b="1" i="0" u="none" strike="noStrike" dirty="0">
                          <a:solidFill>
                            <a:srgbClr val="000000"/>
                          </a:solidFill>
                          <a:effectLst/>
                          <a:latin typeface="Calibri" panose="020F0502020204030204" pitchFamily="34" charset="0"/>
                        </a:rPr>
                        <a:t>2014</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en-US" sz="1300" b="1" i="0" u="none" strike="noStrike">
                          <a:solidFill>
                            <a:srgbClr val="000000"/>
                          </a:solidFill>
                          <a:effectLst/>
                          <a:latin typeface="Calibri" panose="020F0502020204030204" pitchFamily="34" charset="0"/>
                        </a:rPr>
                        <a:t>44</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06228">
                <a:tc>
                  <a:txBody>
                    <a:bodyPr/>
                    <a:lstStyle/>
                    <a:p>
                      <a:pPr algn="ctr" rtl="0" fontAlgn="b"/>
                      <a:r>
                        <a:rPr lang="en-US" sz="1300" b="1" i="0" u="none" strike="noStrike">
                          <a:solidFill>
                            <a:srgbClr val="000000"/>
                          </a:solidFill>
                          <a:effectLst/>
                          <a:latin typeface="Calibri" panose="020F0502020204030204" pitchFamily="34" charset="0"/>
                        </a:rPr>
                        <a:t>19</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en-US" sz="1300" b="1" i="0" u="none" strike="noStrike" dirty="0">
                          <a:solidFill>
                            <a:srgbClr val="FFFFFF"/>
                          </a:solidFill>
                          <a:effectLst/>
                          <a:latin typeface="Calibri" panose="020F0502020204030204" pitchFamily="34" charset="0"/>
                        </a:rPr>
                        <a:t> Zambia</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rtl="0" fontAlgn="b"/>
                      <a:r>
                        <a:rPr lang="en-US" sz="1300" b="1" i="0" u="none" strike="noStrike" dirty="0">
                          <a:solidFill>
                            <a:srgbClr val="000000"/>
                          </a:solidFill>
                          <a:effectLst/>
                          <a:latin typeface="Calibri" panose="020F0502020204030204" pitchFamily="34" charset="0"/>
                        </a:rPr>
                        <a:t>2014</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en-US" sz="1300" b="1" i="0" u="none" strike="noStrike" dirty="0">
                          <a:solidFill>
                            <a:srgbClr val="000000"/>
                          </a:solidFill>
                          <a:effectLst/>
                          <a:latin typeface="Calibri" panose="020F0502020204030204" pitchFamily="34" charset="0"/>
                        </a:rPr>
                        <a:t>33</a:t>
                      </a:r>
                    </a:p>
                  </a:txBody>
                  <a:tcPr marL="5311" marR="5311" marT="53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bl>
          </a:graphicData>
        </a:graphic>
      </p:graphicFrame>
      <p:sp>
        <p:nvSpPr>
          <p:cNvPr id="8" name="TextBox 7"/>
          <p:cNvSpPr txBox="1"/>
          <p:nvPr/>
        </p:nvSpPr>
        <p:spPr>
          <a:xfrm>
            <a:off x="152400" y="5410200"/>
            <a:ext cx="5300810" cy="369332"/>
          </a:xfrm>
          <a:prstGeom prst="rect">
            <a:avLst/>
          </a:prstGeom>
          <a:noFill/>
        </p:spPr>
        <p:txBody>
          <a:bodyPr wrap="none" rtlCol="0">
            <a:spAutoFit/>
          </a:bodyPr>
          <a:lstStyle/>
          <a:p>
            <a:r>
              <a:rPr lang="en-US" dirty="0" smtClean="0"/>
              <a:t>MCV2 coverage &lt; 80%: 12 including 5 with MCV2&lt;60%</a:t>
            </a:r>
            <a:endParaRPr lang="en-US" dirty="0"/>
          </a:p>
        </p:txBody>
      </p:sp>
    </p:spTree>
    <p:extLst>
      <p:ext uri="{BB962C8B-B14F-4D97-AF65-F5344CB8AC3E}">
        <p14:creationId xmlns:p14="http://schemas.microsoft.com/office/powerpoint/2010/main" val="1970469425"/>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hart 8"/>
          <p:cNvGraphicFramePr>
            <a:graphicFrameLocks/>
          </p:cNvGraphicFramePr>
          <p:nvPr>
            <p:extLst>
              <p:ext uri="{D42A27DB-BD31-4B8C-83A1-F6EECF244321}">
                <p14:modId xmlns:p14="http://schemas.microsoft.com/office/powerpoint/2010/main" val="2120988251"/>
              </p:ext>
            </p:extLst>
          </p:nvPr>
        </p:nvGraphicFramePr>
        <p:xfrm>
          <a:off x="-896" y="1687144"/>
          <a:ext cx="9053513" cy="4295001"/>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228600" y="415802"/>
            <a:ext cx="8382000" cy="569387"/>
          </a:xfrm>
        </p:spPr>
        <p:txBody>
          <a:bodyPr/>
          <a:lstStyle/>
          <a:p>
            <a:r>
              <a:rPr lang="en-US" sz="4000" dirty="0" smtClean="0"/>
              <a:t>MCV2 performance in early introduction*</a:t>
            </a:r>
            <a:endParaRPr lang="en-US" sz="4000" dirty="0"/>
          </a:p>
        </p:txBody>
      </p:sp>
      <p:sp>
        <p:nvSpPr>
          <p:cNvPr id="83" name="TextBox 82"/>
          <p:cNvSpPr txBox="1"/>
          <p:nvPr/>
        </p:nvSpPr>
        <p:spPr>
          <a:xfrm>
            <a:off x="0" y="6200001"/>
            <a:ext cx="8686950" cy="276999"/>
          </a:xfrm>
          <a:prstGeom prst="rect">
            <a:avLst/>
          </a:prstGeom>
          <a:noFill/>
        </p:spPr>
        <p:txBody>
          <a:bodyPr wrap="square" rtlCol="0">
            <a:spAutoFit/>
          </a:bodyPr>
          <a:lstStyle/>
          <a:p>
            <a:r>
              <a:rPr lang="en-US" sz="1200" dirty="0" smtClean="0"/>
              <a:t>*Data source: </a:t>
            </a:r>
            <a:r>
              <a:rPr lang="en-US" sz="1200" dirty="0"/>
              <a:t>Official country reported coverage estimates – Access in May 2015</a:t>
            </a:r>
          </a:p>
        </p:txBody>
      </p:sp>
      <p:cxnSp>
        <p:nvCxnSpPr>
          <p:cNvPr id="6" name="Straight Connector 5"/>
          <p:cNvCxnSpPr/>
          <p:nvPr/>
        </p:nvCxnSpPr>
        <p:spPr>
          <a:xfrm>
            <a:off x="320040" y="2482326"/>
            <a:ext cx="8595360" cy="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8315265" y="2164792"/>
            <a:ext cx="583814" cy="369332"/>
          </a:xfrm>
          <a:prstGeom prst="rect">
            <a:avLst/>
          </a:prstGeom>
          <a:noFill/>
        </p:spPr>
        <p:txBody>
          <a:bodyPr wrap="none" rtlCol="0">
            <a:spAutoFit/>
          </a:bodyPr>
          <a:lstStyle/>
          <a:p>
            <a:r>
              <a:rPr lang="en-US" dirty="0"/>
              <a:t>8</a:t>
            </a:r>
            <a:r>
              <a:rPr lang="en-US" dirty="0" smtClean="0"/>
              <a:t>0%</a:t>
            </a:r>
            <a:endParaRPr lang="en-US" dirty="0"/>
          </a:p>
        </p:txBody>
      </p:sp>
      <p:sp>
        <p:nvSpPr>
          <p:cNvPr id="4" name="TextBox 3"/>
          <p:cNvSpPr txBox="1"/>
          <p:nvPr/>
        </p:nvSpPr>
        <p:spPr>
          <a:xfrm>
            <a:off x="391633" y="1295400"/>
            <a:ext cx="5849807" cy="369332"/>
          </a:xfrm>
          <a:prstGeom prst="rect">
            <a:avLst/>
          </a:prstGeom>
          <a:noFill/>
        </p:spPr>
        <p:txBody>
          <a:bodyPr wrap="none" rtlCol="0">
            <a:spAutoFit/>
          </a:bodyPr>
          <a:lstStyle/>
          <a:p>
            <a:r>
              <a:rPr lang="en-US" dirty="0" smtClean="0"/>
              <a:t>MCV2 coverage at Year 1, Year 2 and Year 3 post introduction</a:t>
            </a:r>
            <a:endParaRPr lang="en-US" dirty="0"/>
          </a:p>
        </p:txBody>
      </p:sp>
    </p:spTree>
    <p:extLst>
      <p:ext uri="{BB962C8B-B14F-4D97-AF65-F5344CB8AC3E}">
        <p14:creationId xmlns:p14="http://schemas.microsoft.com/office/powerpoint/2010/main" val="2867135803"/>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hart 7"/>
          <p:cNvGraphicFramePr>
            <a:graphicFrameLocks/>
          </p:cNvGraphicFramePr>
          <p:nvPr>
            <p:extLst>
              <p:ext uri="{D42A27DB-BD31-4B8C-83A1-F6EECF244321}">
                <p14:modId xmlns:p14="http://schemas.microsoft.com/office/powerpoint/2010/main" val="3221950769"/>
              </p:ext>
            </p:extLst>
          </p:nvPr>
        </p:nvGraphicFramePr>
        <p:xfrm>
          <a:off x="381000" y="1139843"/>
          <a:ext cx="7725784" cy="49530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85064" y="381000"/>
            <a:ext cx="8915400" cy="626325"/>
          </a:xfrm>
        </p:spPr>
        <p:txBody>
          <a:bodyPr/>
          <a:lstStyle/>
          <a:p>
            <a:pPr algn="ctr"/>
            <a:r>
              <a:rPr lang="en-US" sz="4400" dirty="0" smtClean="0"/>
              <a:t>MCV1 - MCV2 dropout rate 2014*</a:t>
            </a:r>
            <a:endParaRPr lang="en-US" sz="4400" dirty="0"/>
          </a:p>
        </p:txBody>
      </p:sp>
      <p:sp>
        <p:nvSpPr>
          <p:cNvPr id="83" name="TextBox 82"/>
          <p:cNvSpPr txBox="1"/>
          <p:nvPr/>
        </p:nvSpPr>
        <p:spPr>
          <a:xfrm>
            <a:off x="76200" y="6200001"/>
            <a:ext cx="8686950" cy="276999"/>
          </a:xfrm>
          <a:prstGeom prst="rect">
            <a:avLst/>
          </a:prstGeom>
          <a:noFill/>
        </p:spPr>
        <p:txBody>
          <a:bodyPr wrap="square" rtlCol="0">
            <a:spAutoFit/>
          </a:bodyPr>
          <a:lstStyle/>
          <a:p>
            <a:r>
              <a:rPr lang="en-US" sz="1200" dirty="0" smtClean="0"/>
              <a:t>*Data source: WHO/UNICEF reported National Immunization Coverage 2014 </a:t>
            </a:r>
            <a:endParaRPr lang="en-US" sz="1200" dirty="0"/>
          </a:p>
        </p:txBody>
      </p:sp>
      <p:cxnSp>
        <p:nvCxnSpPr>
          <p:cNvPr id="4" name="Straight Connector 3"/>
          <p:cNvCxnSpPr/>
          <p:nvPr/>
        </p:nvCxnSpPr>
        <p:spPr>
          <a:xfrm>
            <a:off x="2983452" y="1275678"/>
            <a:ext cx="0" cy="457200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7696200" y="5867400"/>
            <a:ext cx="1197764" cy="261610"/>
          </a:xfrm>
          <a:prstGeom prst="rect">
            <a:avLst/>
          </a:prstGeom>
          <a:noFill/>
        </p:spPr>
        <p:txBody>
          <a:bodyPr wrap="none" rtlCol="0">
            <a:spAutoFit/>
          </a:bodyPr>
          <a:lstStyle/>
          <a:p>
            <a:r>
              <a:rPr lang="en-US" sz="1100" b="1" dirty="0" smtClean="0">
                <a:solidFill>
                  <a:schemeClr val="bg1">
                    <a:lumMod val="50000"/>
                  </a:schemeClr>
                </a:solidFill>
              </a:rPr>
              <a:t>Drop out rate (%)</a:t>
            </a:r>
            <a:endParaRPr lang="en-US" sz="1100" b="1" dirty="0">
              <a:solidFill>
                <a:schemeClr val="bg1">
                  <a:lumMod val="50000"/>
                </a:schemeClr>
              </a:solidFill>
            </a:endParaRPr>
          </a:p>
        </p:txBody>
      </p:sp>
      <p:sp>
        <p:nvSpPr>
          <p:cNvPr id="5" name="TextBox 4"/>
          <p:cNvSpPr txBox="1"/>
          <p:nvPr/>
        </p:nvSpPr>
        <p:spPr>
          <a:xfrm>
            <a:off x="2753564" y="969089"/>
            <a:ext cx="631904" cy="400110"/>
          </a:xfrm>
          <a:prstGeom prst="rect">
            <a:avLst/>
          </a:prstGeom>
          <a:noFill/>
        </p:spPr>
        <p:txBody>
          <a:bodyPr wrap="none" rtlCol="0">
            <a:spAutoFit/>
          </a:bodyPr>
          <a:lstStyle/>
          <a:p>
            <a:r>
              <a:rPr lang="en-US" sz="2000" b="1" dirty="0" smtClean="0">
                <a:solidFill>
                  <a:srgbClr val="C00000"/>
                </a:solidFill>
              </a:rPr>
              <a:t>20%</a:t>
            </a:r>
            <a:endParaRPr lang="en-US" sz="2000" b="1" dirty="0">
              <a:solidFill>
                <a:srgbClr val="C00000"/>
              </a:solidFill>
            </a:endParaRPr>
          </a:p>
        </p:txBody>
      </p:sp>
    </p:spTree>
    <p:extLst>
      <p:ext uri="{BB962C8B-B14F-4D97-AF65-F5344CB8AC3E}">
        <p14:creationId xmlns:p14="http://schemas.microsoft.com/office/powerpoint/2010/main" val="2754280807"/>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89963" y="321054"/>
            <a:ext cx="8610600" cy="1235723"/>
          </a:xfrm>
        </p:spPr>
        <p:txBody>
          <a:bodyPr/>
          <a:lstStyle/>
          <a:p>
            <a:pPr algn="ctr"/>
            <a:r>
              <a:rPr lang="en-US" sz="4400" dirty="0" smtClean="0"/>
              <a:t>MCV2 coverage trend in “early introducers” (2004 to 2013)</a:t>
            </a:r>
            <a:endParaRPr lang="en-US" sz="4400" dirty="0"/>
          </a:p>
        </p:txBody>
      </p:sp>
      <p:grpSp>
        <p:nvGrpSpPr>
          <p:cNvPr id="17" name="Group 16"/>
          <p:cNvGrpSpPr/>
          <p:nvPr/>
        </p:nvGrpSpPr>
        <p:grpSpPr>
          <a:xfrm>
            <a:off x="127716" y="2212612"/>
            <a:ext cx="8895163" cy="3325304"/>
            <a:chOff x="20236" y="1932496"/>
            <a:chExt cx="8895163" cy="3325304"/>
          </a:xfrm>
        </p:grpSpPr>
        <p:graphicFrame>
          <p:nvGraphicFramePr>
            <p:cNvPr id="4" name="Chart 3"/>
            <p:cNvGraphicFramePr>
              <a:graphicFrameLocks/>
            </p:cNvGraphicFramePr>
            <p:nvPr>
              <p:extLst>
                <p:ext uri="{D42A27DB-BD31-4B8C-83A1-F6EECF244321}">
                  <p14:modId xmlns:p14="http://schemas.microsoft.com/office/powerpoint/2010/main" val="3053006918"/>
                </p:ext>
              </p:extLst>
            </p:nvPr>
          </p:nvGraphicFramePr>
          <p:xfrm>
            <a:off x="152400" y="2057400"/>
            <a:ext cx="8762999" cy="3200400"/>
          </p:xfrm>
          <a:graphic>
            <a:graphicData uri="http://schemas.openxmlformats.org/drawingml/2006/chart">
              <c:chart xmlns:c="http://schemas.openxmlformats.org/drawingml/2006/chart" xmlns:r="http://schemas.openxmlformats.org/officeDocument/2006/relationships" r:id="rId3"/>
            </a:graphicData>
          </a:graphic>
        </p:graphicFrame>
        <p:sp>
          <p:nvSpPr>
            <p:cNvPr id="11" name="Rounded Rectangular Callout 10"/>
            <p:cNvSpPr/>
            <p:nvPr/>
          </p:nvSpPr>
          <p:spPr bwMode="auto">
            <a:xfrm>
              <a:off x="20236" y="4297428"/>
              <a:ext cx="527117" cy="252900"/>
            </a:xfrm>
            <a:prstGeom prst="wedgeRoundRectCallout">
              <a:avLst>
                <a:gd name="adj1" fmla="val 94097"/>
                <a:gd name="adj2" fmla="val -74997"/>
                <a:gd name="adj3" fmla="val 16667"/>
              </a:avLst>
            </a:prstGeom>
            <a:solidFill>
              <a:schemeClr val="tx1"/>
            </a:solidFill>
            <a:ln>
              <a:headEnd type="none" w="med" len="med"/>
              <a:tailEnd type="none" w="med" len="med"/>
            </a:ln>
            <a:effectLst/>
            <a:scene3d>
              <a:camera prst="orthographicFront">
                <a:rot lat="0" lon="0" rev="0"/>
              </a:camera>
              <a:lightRig rig="threePt" dir="t">
                <a:rot lat="0" lon="0" rev="1200000"/>
              </a:lightRig>
            </a:scene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1000" b="1" dirty="0" smtClean="0">
                  <a:solidFill>
                    <a:schemeClr val="bg1"/>
                  </a:solidFill>
                  <a:latin typeface="Segoe" pitchFamily="34" charset="0"/>
                </a:rPr>
                <a:t>ZAF</a:t>
              </a:r>
            </a:p>
          </p:txBody>
        </p:sp>
        <p:sp>
          <p:nvSpPr>
            <p:cNvPr id="12" name="Rounded Rectangular Callout 11"/>
            <p:cNvSpPr/>
            <p:nvPr/>
          </p:nvSpPr>
          <p:spPr bwMode="auto">
            <a:xfrm>
              <a:off x="82483" y="3581400"/>
              <a:ext cx="527117" cy="252900"/>
            </a:xfrm>
            <a:prstGeom prst="wedgeRoundRectCallout">
              <a:avLst>
                <a:gd name="adj1" fmla="val 69664"/>
                <a:gd name="adj2" fmla="val 67593"/>
                <a:gd name="adj3" fmla="val 16667"/>
              </a:avLst>
            </a:prstGeom>
            <a:solidFill>
              <a:schemeClr val="bg1"/>
            </a:solidFill>
            <a:ln w="12700">
              <a:solidFill>
                <a:schemeClr val="tx1"/>
              </a:solidFill>
              <a:prstDash val="dashDot"/>
              <a:headEnd type="none" w="med" len="med"/>
              <a:tailEnd type="none" w="med" len="med"/>
            </a:ln>
            <a:effectLst/>
            <a:scene3d>
              <a:camera prst="orthographicFront">
                <a:rot lat="0" lon="0" rev="0"/>
              </a:camera>
              <a:lightRig rig="threePt" dir="t">
                <a:rot lat="0" lon="0" rev="1200000"/>
              </a:lightRig>
            </a:scene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1000" b="1" dirty="0" smtClean="0">
                  <a:solidFill>
                    <a:schemeClr val="tx1"/>
                  </a:solidFill>
                  <a:latin typeface="Segoe" pitchFamily="34" charset="0"/>
                </a:rPr>
                <a:t>LSO</a:t>
              </a:r>
            </a:p>
          </p:txBody>
        </p:sp>
        <p:sp>
          <p:nvSpPr>
            <p:cNvPr id="13" name="Rounded Rectangular Callout 12"/>
            <p:cNvSpPr/>
            <p:nvPr/>
          </p:nvSpPr>
          <p:spPr bwMode="auto">
            <a:xfrm>
              <a:off x="710514" y="2985600"/>
              <a:ext cx="527117" cy="252900"/>
            </a:xfrm>
            <a:prstGeom prst="wedgeRoundRectCallout">
              <a:avLst>
                <a:gd name="adj1" fmla="val 81880"/>
                <a:gd name="adj2" fmla="val -64811"/>
                <a:gd name="adj3" fmla="val 16667"/>
              </a:avLst>
            </a:prstGeom>
            <a:solidFill>
              <a:srgbClr val="C00000"/>
            </a:solidFill>
            <a:ln>
              <a:headEnd type="none" w="med" len="med"/>
              <a:tailEnd type="none" w="med" len="med"/>
            </a:ln>
            <a:effectLst/>
            <a:scene3d>
              <a:camera prst="orthographicFront">
                <a:rot lat="0" lon="0" rev="0"/>
              </a:camera>
              <a:lightRig rig="threePt" dir="t">
                <a:rot lat="0" lon="0" rev="1200000"/>
              </a:lightRig>
            </a:scene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1000" b="1" dirty="0" smtClean="0">
                  <a:solidFill>
                    <a:schemeClr val="bg1"/>
                  </a:solidFill>
                  <a:latin typeface="Segoe" pitchFamily="34" charset="0"/>
                </a:rPr>
                <a:t>MUS</a:t>
              </a:r>
            </a:p>
          </p:txBody>
        </p:sp>
        <p:sp>
          <p:nvSpPr>
            <p:cNvPr id="14" name="Rounded Rectangular Callout 13"/>
            <p:cNvSpPr/>
            <p:nvPr/>
          </p:nvSpPr>
          <p:spPr bwMode="auto">
            <a:xfrm>
              <a:off x="26783" y="2465922"/>
              <a:ext cx="527117" cy="252900"/>
            </a:xfrm>
            <a:prstGeom prst="wedgeRoundRectCallout">
              <a:avLst>
                <a:gd name="adj1" fmla="val 81880"/>
                <a:gd name="adj2" fmla="val -64811"/>
                <a:gd name="adj3" fmla="val 16667"/>
              </a:avLst>
            </a:prstGeom>
            <a:solidFill>
              <a:schemeClr val="accent3"/>
            </a:solidFill>
            <a:ln>
              <a:headEnd type="none" w="med" len="med"/>
              <a:tailEnd type="none" w="med" len="med"/>
            </a:ln>
            <a:effectLst/>
            <a:scene3d>
              <a:camera prst="orthographicFront">
                <a:rot lat="0" lon="0" rev="0"/>
              </a:camera>
              <a:lightRig rig="threePt" dir="t">
                <a:rot lat="0" lon="0" rev="1200000"/>
              </a:lightRig>
            </a:scene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1000" b="1" dirty="0" smtClean="0">
                  <a:solidFill>
                    <a:schemeClr val="bg1"/>
                  </a:solidFill>
                  <a:latin typeface="Segoe" pitchFamily="34" charset="0"/>
                </a:rPr>
                <a:t>DZA</a:t>
              </a:r>
            </a:p>
          </p:txBody>
        </p:sp>
        <p:sp>
          <p:nvSpPr>
            <p:cNvPr id="15" name="Rounded Rectangular Callout 14"/>
            <p:cNvSpPr/>
            <p:nvPr/>
          </p:nvSpPr>
          <p:spPr bwMode="auto">
            <a:xfrm>
              <a:off x="7865821" y="3322982"/>
              <a:ext cx="527117" cy="252900"/>
            </a:xfrm>
            <a:prstGeom prst="wedgeRoundRectCallout">
              <a:avLst>
                <a:gd name="adj1" fmla="val -74489"/>
                <a:gd name="adj2" fmla="val -64811"/>
                <a:gd name="adj3" fmla="val 16667"/>
              </a:avLst>
            </a:prstGeom>
            <a:solidFill>
              <a:srgbClr val="C00000"/>
            </a:solidFill>
            <a:ln>
              <a:headEnd type="none" w="med" len="med"/>
              <a:tailEnd type="none" w="med" len="med"/>
            </a:ln>
            <a:effectLst/>
            <a:scene3d>
              <a:camera prst="orthographicFront">
                <a:rot lat="0" lon="0" rev="0"/>
              </a:camera>
              <a:lightRig rig="threePt" dir="t">
                <a:rot lat="0" lon="0" rev="1200000"/>
              </a:lightRig>
            </a:scene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1000" b="1" dirty="0" smtClean="0">
                  <a:solidFill>
                    <a:schemeClr val="bg1"/>
                  </a:solidFill>
                  <a:latin typeface="Segoe" pitchFamily="34" charset="0"/>
                </a:rPr>
                <a:t>SWZ</a:t>
              </a:r>
            </a:p>
          </p:txBody>
        </p:sp>
        <p:sp>
          <p:nvSpPr>
            <p:cNvPr id="16" name="Rounded Rectangular Callout 15"/>
            <p:cNvSpPr/>
            <p:nvPr/>
          </p:nvSpPr>
          <p:spPr bwMode="auto">
            <a:xfrm>
              <a:off x="7865821" y="1932496"/>
              <a:ext cx="527117" cy="252900"/>
            </a:xfrm>
            <a:prstGeom prst="wedgeRoundRectCallout">
              <a:avLst>
                <a:gd name="adj1" fmla="val -35397"/>
                <a:gd name="adj2" fmla="val 93055"/>
                <a:gd name="adj3" fmla="val 16667"/>
              </a:avLst>
            </a:prstGeom>
            <a:solidFill>
              <a:srgbClr val="00B050"/>
            </a:solidFill>
            <a:ln>
              <a:headEnd type="none" w="med" len="med"/>
              <a:tailEnd type="none" w="med" len="med"/>
            </a:ln>
            <a:effectLst/>
            <a:scene3d>
              <a:camera prst="orthographicFront">
                <a:rot lat="0" lon="0" rev="0"/>
              </a:camera>
              <a:lightRig rig="threePt" dir="t">
                <a:rot lat="0" lon="0" rev="1200000"/>
              </a:lightRig>
            </a:scene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1000" b="1" dirty="0" smtClean="0">
                  <a:solidFill>
                    <a:schemeClr val="bg1"/>
                  </a:solidFill>
                  <a:latin typeface="Segoe" pitchFamily="34" charset="0"/>
                </a:rPr>
                <a:t>SYC</a:t>
              </a:r>
            </a:p>
          </p:txBody>
        </p:sp>
      </p:grpSp>
      <p:sp>
        <p:nvSpPr>
          <p:cNvPr id="2" name="TextBox 1"/>
          <p:cNvSpPr txBox="1"/>
          <p:nvPr/>
        </p:nvSpPr>
        <p:spPr>
          <a:xfrm>
            <a:off x="189963" y="5791200"/>
            <a:ext cx="8803500" cy="369332"/>
          </a:xfrm>
          <a:prstGeom prst="rect">
            <a:avLst/>
          </a:prstGeom>
          <a:noFill/>
        </p:spPr>
        <p:txBody>
          <a:bodyPr wrap="none" rtlCol="0">
            <a:spAutoFit/>
          </a:bodyPr>
          <a:lstStyle/>
          <a:p>
            <a:r>
              <a:rPr lang="en-US" dirty="0" smtClean="0"/>
              <a:t>Some countries were able to achieve and maintain high coverage early in MCV2 introduction</a:t>
            </a:r>
            <a:endParaRPr lang="en-US" dirty="0"/>
          </a:p>
        </p:txBody>
      </p:sp>
    </p:spTree>
    <p:extLst>
      <p:ext uri="{BB962C8B-B14F-4D97-AF65-F5344CB8AC3E}">
        <p14:creationId xmlns:p14="http://schemas.microsoft.com/office/powerpoint/2010/main" val="1193164647"/>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362200"/>
            <a:ext cx="8001000" cy="2659190"/>
          </a:xfrm>
        </p:spPr>
        <p:txBody>
          <a:bodyPr/>
          <a:lstStyle/>
          <a:p>
            <a:pPr algn="ctr"/>
            <a:r>
              <a:rPr lang="en-US" dirty="0" smtClean="0"/>
              <a:t>Challenges to MCV2 introduction and uptake</a:t>
            </a:r>
            <a:br>
              <a:rPr lang="en-US" dirty="0" smtClean="0"/>
            </a:br>
            <a:r>
              <a:rPr lang="en-US" dirty="0" smtClean="0"/>
              <a:t/>
            </a:r>
            <a:br>
              <a:rPr lang="en-US" dirty="0" smtClean="0"/>
            </a:br>
            <a:r>
              <a:rPr lang="en-US" sz="4400" dirty="0" smtClean="0">
                <a:solidFill>
                  <a:schemeClr val="tx1">
                    <a:lumMod val="50000"/>
                    <a:lumOff val="50000"/>
                  </a:schemeClr>
                </a:solidFill>
              </a:rPr>
              <a:t>Key summary findings of PIEs</a:t>
            </a:r>
            <a:endParaRPr lang="en-US" sz="4400" dirty="0">
              <a:solidFill>
                <a:schemeClr val="tx1">
                  <a:lumMod val="50000"/>
                  <a:lumOff val="50000"/>
                </a:schemeClr>
              </a:solidFill>
            </a:endParaRPr>
          </a:p>
        </p:txBody>
      </p:sp>
    </p:spTree>
    <p:extLst>
      <p:ext uri="{BB962C8B-B14F-4D97-AF65-F5344CB8AC3E}">
        <p14:creationId xmlns:p14="http://schemas.microsoft.com/office/powerpoint/2010/main" val="1448651444"/>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402003"/>
            <a:ext cx="8382000" cy="664797"/>
          </a:xfrm>
        </p:spPr>
        <p:txBody>
          <a:bodyPr/>
          <a:lstStyle/>
          <a:p>
            <a:r>
              <a:rPr lang="en-US" dirty="0" smtClean="0"/>
              <a:t>MCV2 Post Introduction Evaluations</a:t>
            </a:r>
            <a:endParaRPr lang="en-US" dirty="0"/>
          </a:p>
        </p:txBody>
      </p:sp>
      <p:sp>
        <p:nvSpPr>
          <p:cNvPr id="5" name="TextBox 4"/>
          <p:cNvSpPr txBox="1"/>
          <p:nvPr/>
        </p:nvSpPr>
        <p:spPr>
          <a:xfrm>
            <a:off x="533401" y="1219200"/>
            <a:ext cx="7543800" cy="4832092"/>
          </a:xfrm>
          <a:prstGeom prst="rect">
            <a:avLst/>
          </a:prstGeom>
          <a:noFill/>
        </p:spPr>
        <p:txBody>
          <a:bodyPr wrap="square" rtlCol="0">
            <a:spAutoFit/>
          </a:bodyPr>
          <a:lstStyle/>
          <a:p>
            <a:r>
              <a:rPr lang="en-US" sz="2800" b="1" dirty="0" smtClean="0"/>
              <a:t>Purpose</a:t>
            </a:r>
          </a:p>
          <a:p>
            <a:pPr marL="457200" indent="-457200">
              <a:buFont typeface="Arial" panose="020B0604020202020204" pitchFamily="34" charset="0"/>
              <a:buChar char="•"/>
            </a:pPr>
            <a:r>
              <a:rPr lang="en-US" sz="2800" dirty="0" smtClean="0"/>
              <a:t>to evaluate the impact of introduction on country’s immunization program</a:t>
            </a:r>
          </a:p>
          <a:p>
            <a:pPr marL="457200" indent="-457200">
              <a:buFont typeface="Arial" panose="020B0604020202020204" pitchFamily="34" charset="0"/>
              <a:buChar char="•"/>
            </a:pPr>
            <a:r>
              <a:rPr lang="en-US" sz="2800" dirty="0" smtClean="0"/>
              <a:t>To rapidly identify problems needing correction</a:t>
            </a:r>
          </a:p>
          <a:p>
            <a:endParaRPr lang="en-US" sz="2800" dirty="0" smtClean="0"/>
          </a:p>
          <a:p>
            <a:r>
              <a:rPr lang="en-US" sz="2800" dirty="0" smtClean="0"/>
              <a:t>PIE to be conducted 6 – 12 months following the introduction (WHO Recommendation)</a:t>
            </a:r>
          </a:p>
          <a:p>
            <a:endParaRPr lang="en-US" sz="2800" dirty="0"/>
          </a:p>
          <a:p>
            <a:r>
              <a:rPr lang="en-US" sz="2800" dirty="0" smtClean="0"/>
              <a:t>Assessment conducted at all levels of the health system by a team of experts (national and internationals) using adapted tools</a:t>
            </a:r>
            <a:endParaRPr lang="en-US" sz="2800" dirty="0"/>
          </a:p>
        </p:txBody>
      </p:sp>
    </p:spTree>
    <p:extLst>
      <p:ext uri="{BB962C8B-B14F-4D97-AF65-F5344CB8AC3E}">
        <p14:creationId xmlns:p14="http://schemas.microsoft.com/office/powerpoint/2010/main" val="2586618493"/>
      </p:ext>
    </p:extLst>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497413"/>
            <a:ext cx="8382000" cy="569387"/>
          </a:xfrm>
        </p:spPr>
        <p:txBody>
          <a:bodyPr/>
          <a:lstStyle/>
          <a:p>
            <a:r>
              <a:rPr lang="en-US" sz="4000" dirty="0" smtClean="0"/>
              <a:t>PIE – programmatic areas assessed</a:t>
            </a:r>
            <a:endParaRPr lang="en-US" sz="4000" dirty="0"/>
          </a:p>
        </p:txBody>
      </p:sp>
      <p:grpSp>
        <p:nvGrpSpPr>
          <p:cNvPr id="30" name="Group 29"/>
          <p:cNvGrpSpPr/>
          <p:nvPr/>
        </p:nvGrpSpPr>
        <p:grpSpPr>
          <a:xfrm>
            <a:off x="685800" y="1595907"/>
            <a:ext cx="7852891" cy="3052293"/>
            <a:chOff x="685800" y="1595907"/>
            <a:chExt cx="7852891" cy="3052293"/>
          </a:xfrm>
        </p:grpSpPr>
        <p:sp>
          <p:nvSpPr>
            <p:cNvPr id="21" name="Freeform 20"/>
            <p:cNvSpPr/>
            <p:nvPr/>
          </p:nvSpPr>
          <p:spPr>
            <a:xfrm>
              <a:off x="685800" y="1600200"/>
              <a:ext cx="1524000" cy="1676400"/>
            </a:xfrm>
            <a:custGeom>
              <a:avLst/>
              <a:gdLst>
                <a:gd name="connsiteX0" fmla="*/ 0 w 1194407"/>
                <a:gd name="connsiteY0" fmla="*/ 519567 h 1039134"/>
                <a:gd name="connsiteX1" fmla="*/ 259784 w 1194407"/>
                <a:gd name="connsiteY1" fmla="*/ 0 h 1039134"/>
                <a:gd name="connsiteX2" fmla="*/ 934624 w 1194407"/>
                <a:gd name="connsiteY2" fmla="*/ 0 h 1039134"/>
                <a:gd name="connsiteX3" fmla="*/ 1194407 w 1194407"/>
                <a:gd name="connsiteY3" fmla="*/ 519567 h 1039134"/>
                <a:gd name="connsiteX4" fmla="*/ 934624 w 1194407"/>
                <a:gd name="connsiteY4" fmla="*/ 1039134 h 1039134"/>
                <a:gd name="connsiteX5" fmla="*/ 259784 w 1194407"/>
                <a:gd name="connsiteY5" fmla="*/ 1039134 h 1039134"/>
                <a:gd name="connsiteX6" fmla="*/ 0 w 1194407"/>
                <a:gd name="connsiteY6" fmla="*/ 519567 h 1039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94407" h="1039134">
                  <a:moveTo>
                    <a:pt x="597204" y="0"/>
                  </a:moveTo>
                  <a:lnTo>
                    <a:pt x="1194406" y="226012"/>
                  </a:lnTo>
                  <a:lnTo>
                    <a:pt x="1194406" y="813123"/>
                  </a:lnTo>
                  <a:lnTo>
                    <a:pt x="597204" y="1039134"/>
                  </a:lnTo>
                  <a:lnTo>
                    <a:pt x="1" y="813123"/>
                  </a:lnTo>
                  <a:lnTo>
                    <a:pt x="1" y="226012"/>
                  </a:lnTo>
                  <a:lnTo>
                    <a:pt x="597204" y="0"/>
                  </a:lnTo>
                  <a:close/>
                </a:path>
              </a:pathLst>
            </a:custGeom>
            <a:solidFill>
              <a:schemeClr val="tx2">
                <a:lumMod val="60000"/>
                <a:lumOff val="40000"/>
              </a:schemeClr>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61932" tIns="186129" rIns="161933" bIns="186128" numCol="1" spcCol="1270" anchor="ctr" anchorCtr="0">
              <a:noAutofit/>
            </a:bodyPr>
            <a:lstStyle/>
            <a:p>
              <a:pPr lvl="0" algn="ctr" defTabSz="1600200">
                <a:lnSpc>
                  <a:spcPct val="90000"/>
                </a:lnSpc>
                <a:spcBef>
                  <a:spcPct val="0"/>
                </a:spcBef>
                <a:spcAft>
                  <a:spcPct val="35000"/>
                </a:spcAft>
              </a:pPr>
              <a:r>
                <a:rPr lang="en-US" sz="2000" b="1" dirty="0" smtClean="0">
                  <a:latin typeface="Agency FB" panose="020B0503020202020204" pitchFamily="34" charset="0"/>
                </a:rPr>
                <a:t>Planning and process</a:t>
              </a:r>
              <a:endParaRPr lang="en-US" sz="2000" b="1" kern="1200" dirty="0">
                <a:latin typeface="Agency FB" panose="020B0503020202020204" pitchFamily="34" charset="0"/>
              </a:endParaRPr>
            </a:p>
          </p:txBody>
        </p:sp>
        <p:sp>
          <p:nvSpPr>
            <p:cNvPr id="22" name="Freeform 21"/>
            <p:cNvSpPr/>
            <p:nvPr/>
          </p:nvSpPr>
          <p:spPr>
            <a:xfrm>
              <a:off x="2272047" y="1595907"/>
              <a:ext cx="1524000" cy="1676400"/>
            </a:xfrm>
            <a:custGeom>
              <a:avLst/>
              <a:gdLst>
                <a:gd name="connsiteX0" fmla="*/ 0 w 1194407"/>
                <a:gd name="connsiteY0" fmla="*/ 519567 h 1039134"/>
                <a:gd name="connsiteX1" fmla="*/ 259784 w 1194407"/>
                <a:gd name="connsiteY1" fmla="*/ 0 h 1039134"/>
                <a:gd name="connsiteX2" fmla="*/ 934624 w 1194407"/>
                <a:gd name="connsiteY2" fmla="*/ 0 h 1039134"/>
                <a:gd name="connsiteX3" fmla="*/ 1194407 w 1194407"/>
                <a:gd name="connsiteY3" fmla="*/ 519567 h 1039134"/>
                <a:gd name="connsiteX4" fmla="*/ 934624 w 1194407"/>
                <a:gd name="connsiteY4" fmla="*/ 1039134 h 1039134"/>
                <a:gd name="connsiteX5" fmla="*/ 259784 w 1194407"/>
                <a:gd name="connsiteY5" fmla="*/ 1039134 h 1039134"/>
                <a:gd name="connsiteX6" fmla="*/ 0 w 1194407"/>
                <a:gd name="connsiteY6" fmla="*/ 519567 h 1039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94407" h="1039134">
                  <a:moveTo>
                    <a:pt x="597204" y="0"/>
                  </a:moveTo>
                  <a:lnTo>
                    <a:pt x="1194406" y="226012"/>
                  </a:lnTo>
                  <a:lnTo>
                    <a:pt x="1194406" y="813123"/>
                  </a:lnTo>
                  <a:lnTo>
                    <a:pt x="597204" y="1039134"/>
                  </a:lnTo>
                  <a:lnTo>
                    <a:pt x="1" y="813123"/>
                  </a:lnTo>
                  <a:lnTo>
                    <a:pt x="1" y="226012"/>
                  </a:lnTo>
                  <a:lnTo>
                    <a:pt x="597204" y="0"/>
                  </a:lnTo>
                  <a:close/>
                </a:path>
              </a:pathLst>
            </a:custGeom>
            <a:solidFill>
              <a:schemeClr val="tx2">
                <a:lumMod val="60000"/>
                <a:lumOff val="40000"/>
              </a:schemeClr>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61932" tIns="186129" rIns="161933" bIns="186128" numCol="1" spcCol="1270" anchor="ctr" anchorCtr="0">
              <a:noAutofit/>
            </a:bodyPr>
            <a:lstStyle/>
            <a:p>
              <a:pPr lvl="0" algn="ctr" defTabSz="1600200">
                <a:lnSpc>
                  <a:spcPct val="90000"/>
                </a:lnSpc>
                <a:spcBef>
                  <a:spcPct val="0"/>
                </a:spcBef>
                <a:spcAft>
                  <a:spcPct val="35000"/>
                </a:spcAft>
              </a:pPr>
              <a:r>
                <a:rPr lang="en-US" sz="2000" b="1" dirty="0" smtClean="0">
                  <a:latin typeface="Agency FB" panose="020B0503020202020204" pitchFamily="34" charset="0"/>
                </a:rPr>
                <a:t>Advocacy, </a:t>
              </a:r>
              <a:r>
                <a:rPr lang="en-US" sz="2000" b="1" dirty="0" err="1" smtClean="0">
                  <a:latin typeface="Agency FB" panose="020B0503020202020204" pitchFamily="34" charset="0"/>
                </a:rPr>
                <a:t>comm</a:t>
              </a:r>
              <a:r>
                <a:rPr lang="en-US" sz="2000" b="1" dirty="0" smtClean="0">
                  <a:latin typeface="Agency FB" panose="020B0503020202020204" pitchFamily="34" charset="0"/>
                </a:rPr>
                <a:t>, </a:t>
              </a:r>
              <a:r>
                <a:rPr lang="en-US" sz="2000" b="1" dirty="0" err="1" smtClean="0">
                  <a:latin typeface="Agency FB" panose="020B0503020202020204" pitchFamily="34" charset="0"/>
                </a:rPr>
                <a:t>soc</a:t>
              </a:r>
              <a:r>
                <a:rPr lang="en-US" sz="2000" b="1" dirty="0" smtClean="0">
                  <a:latin typeface="Agency FB" panose="020B0503020202020204" pitchFamily="34" charset="0"/>
                </a:rPr>
                <a:t> mob</a:t>
              </a:r>
              <a:endParaRPr lang="en-US" sz="2000" b="1" kern="1200" dirty="0">
                <a:latin typeface="Agency FB" panose="020B0503020202020204" pitchFamily="34" charset="0"/>
              </a:endParaRPr>
            </a:p>
          </p:txBody>
        </p:sp>
        <p:sp>
          <p:nvSpPr>
            <p:cNvPr id="23" name="Freeform 22"/>
            <p:cNvSpPr/>
            <p:nvPr/>
          </p:nvSpPr>
          <p:spPr>
            <a:xfrm>
              <a:off x="1466044" y="2971800"/>
              <a:ext cx="1524000" cy="1676400"/>
            </a:xfrm>
            <a:custGeom>
              <a:avLst/>
              <a:gdLst>
                <a:gd name="connsiteX0" fmla="*/ 0 w 1194407"/>
                <a:gd name="connsiteY0" fmla="*/ 519567 h 1039134"/>
                <a:gd name="connsiteX1" fmla="*/ 259784 w 1194407"/>
                <a:gd name="connsiteY1" fmla="*/ 0 h 1039134"/>
                <a:gd name="connsiteX2" fmla="*/ 934624 w 1194407"/>
                <a:gd name="connsiteY2" fmla="*/ 0 h 1039134"/>
                <a:gd name="connsiteX3" fmla="*/ 1194407 w 1194407"/>
                <a:gd name="connsiteY3" fmla="*/ 519567 h 1039134"/>
                <a:gd name="connsiteX4" fmla="*/ 934624 w 1194407"/>
                <a:gd name="connsiteY4" fmla="*/ 1039134 h 1039134"/>
                <a:gd name="connsiteX5" fmla="*/ 259784 w 1194407"/>
                <a:gd name="connsiteY5" fmla="*/ 1039134 h 1039134"/>
                <a:gd name="connsiteX6" fmla="*/ 0 w 1194407"/>
                <a:gd name="connsiteY6" fmla="*/ 519567 h 1039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94407" h="1039134">
                  <a:moveTo>
                    <a:pt x="597204" y="0"/>
                  </a:moveTo>
                  <a:lnTo>
                    <a:pt x="1194406" y="226012"/>
                  </a:lnTo>
                  <a:lnTo>
                    <a:pt x="1194406" y="813123"/>
                  </a:lnTo>
                  <a:lnTo>
                    <a:pt x="597204" y="1039134"/>
                  </a:lnTo>
                  <a:lnTo>
                    <a:pt x="1" y="813123"/>
                  </a:lnTo>
                  <a:lnTo>
                    <a:pt x="1" y="226012"/>
                  </a:lnTo>
                  <a:lnTo>
                    <a:pt x="597204" y="0"/>
                  </a:lnTo>
                  <a:close/>
                </a:path>
              </a:pathLst>
            </a:custGeom>
            <a:solidFill>
              <a:schemeClr val="tx2">
                <a:lumMod val="60000"/>
                <a:lumOff val="40000"/>
              </a:schemeClr>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61932" tIns="186129" rIns="161933" bIns="186128" numCol="1" spcCol="1270" anchor="ctr" anchorCtr="0">
              <a:noAutofit/>
            </a:bodyPr>
            <a:lstStyle/>
            <a:p>
              <a:pPr lvl="0" algn="ctr" defTabSz="1600200">
                <a:lnSpc>
                  <a:spcPct val="90000"/>
                </a:lnSpc>
                <a:spcBef>
                  <a:spcPct val="0"/>
                </a:spcBef>
                <a:spcAft>
                  <a:spcPct val="35000"/>
                </a:spcAft>
              </a:pPr>
              <a:r>
                <a:rPr lang="en-US" sz="2000" b="1" dirty="0" smtClean="0">
                  <a:latin typeface="Agency FB" panose="020B0503020202020204" pitchFamily="34" charset="0"/>
                </a:rPr>
                <a:t>Training and Knowledge of HCW</a:t>
              </a:r>
              <a:endParaRPr lang="en-US" sz="2000" b="1" kern="1200" dirty="0">
                <a:latin typeface="Agency FB" panose="020B0503020202020204" pitchFamily="34" charset="0"/>
              </a:endParaRPr>
            </a:p>
          </p:txBody>
        </p:sp>
        <p:sp>
          <p:nvSpPr>
            <p:cNvPr id="24" name="Freeform 23"/>
            <p:cNvSpPr/>
            <p:nvPr/>
          </p:nvSpPr>
          <p:spPr>
            <a:xfrm>
              <a:off x="3046926" y="2958921"/>
              <a:ext cx="1524000" cy="1676400"/>
            </a:xfrm>
            <a:custGeom>
              <a:avLst/>
              <a:gdLst>
                <a:gd name="connsiteX0" fmla="*/ 0 w 1194407"/>
                <a:gd name="connsiteY0" fmla="*/ 519567 h 1039134"/>
                <a:gd name="connsiteX1" fmla="*/ 259784 w 1194407"/>
                <a:gd name="connsiteY1" fmla="*/ 0 h 1039134"/>
                <a:gd name="connsiteX2" fmla="*/ 934624 w 1194407"/>
                <a:gd name="connsiteY2" fmla="*/ 0 h 1039134"/>
                <a:gd name="connsiteX3" fmla="*/ 1194407 w 1194407"/>
                <a:gd name="connsiteY3" fmla="*/ 519567 h 1039134"/>
                <a:gd name="connsiteX4" fmla="*/ 934624 w 1194407"/>
                <a:gd name="connsiteY4" fmla="*/ 1039134 h 1039134"/>
                <a:gd name="connsiteX5" fmla="*/ 259784 w 1194407"/>
                <a:gd name="connsiteY5" fmla="*/ 1039134 h 1039134"/>
                <a:gd name="connsiteX6" fmla="*/ 0 w 1194407"/>
                <a:gd name="connsiteY6" fmla="*/ 519567 h 1039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94407" h="1039134">
                  <a:moveTo>
                    <a:pt x="597204" y="0"/>
                  </a:moveTo>
                  <a:lnTo>
                    <a:pt x="1194406" y="226012"/>
                  </a:lnTo>
                  <a:lnTo>
                    <a:pt x="1194406" y="813123"/>
                  </a:lnTo>
                  <a:lnTo>
                    <a:pt x="597204" y="1039134"/>
                  </a:lnTo>
                  <a:lnTo>
                    <a:pt x="1" y="813123"/>
                  </a:lnTo>
                  <a:lnTo>
                    <a:pt x="1" y="226012"/>
                  </a:lnTo>
                  <a:lnTo>
                    <a:pt x="597204" y="0"/>
                  </a:lnTo>
                  <a:close/>
                </a:path>
              </a:pathLst>
            </a:custGeom>
            <a:solidFill>
              <a:schemeClr val="tx2">
                <a:lumMod val="60000"/>
                <a:lumOff val="40000"/>
              </a:schemeClr>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61932" tIns="186129" rIns="161933" bIns="186128" numCol="1" spcCol="1270" anchor="ctr" anchorCtr="0">
              <a:noAutofit/>
            </a:bodyPr>
            <a:lstStyle/>
            <a:p>
              <a:pPr lvl="0" algn="ctr" defTabSz="1600200">
                <a:lnSpc>
                  <a:spcPct val="90000"/>
                </a:lnSpc>
                <a:spcBef>
                  <a:spcPct val="0"/>
                </a:spcBef>
                <a:spcAft>
                  <a:spcPct val="35000"/>
                </a:spcAft>
              </a:pPr>
              <a:r>
                <a:rPr lang="en-US" sz="2000" b="1" dirty="0" smtClean="0">
                  <a:latin typeface="Agency FB" panose="020B0503020202020204" pitchFamily="34" charset="0"/>
                </a:rPr>
                <a:t>Service delivery, recording, reporting</a:t>
              </a:r>
              <a:endParaRPr lang="en-US" sz="2000" b="1" kern="1200" dirty="0">
                <a:latin typeface="Agency FB" panose="020B0503020202020204" pitchFamily="34" charset="0"/>
              </a:endParaRPr>
            </a:p>
          </p:txBody>
        </p:sp>
        <p:sp>
          <p:nvSpPr>
            <p:cNvPr id="25" name="Freeform 24"/>
            <p:cNvSpPr/>
            <p:nvPr/>
          </p:nvSpPr>
          <p:spPr>
            <a:xfrm>
              <a:off x="3865808" y="1608786"/>
              <a:ext cx="1524000" cy="1676400"/>
            </a:xfrm>
            <a:custGeom>
              <a:avLst/>
              <a:gdLst>
                <a:gd name="connsiteX0" fmla="*/ 0 w 1194407"/>
                <a:gd name="connsiteY0" fmla="*/ 519567 h 1039134"/>
                <a:gd name="connsiteX1" fmla="*/ 259784 w 1194407"/>
                <a:gd name="connsiteY1" fmla="*/ 0 h 1039134"/>
                <a:gd name="connsiteX2" fmla="*/ 934624 w 1194407"/>
                <a:gd name="connsiteY2" fmla="*/ 0 h 1039134"/>
                <a:gd name="connsiteX3" fmla="*/ 1194407 w 1194407"/>
                <a:gd name="connsiteY3" fmla="*/ 519567 h 1039134"/>
                <a:gd name="connsiteX4" fmla="*/ 934624 w 1194407"/>
                <a:gd name="connsiteY4" fmla="*/ 1039134 h 1039134"/>
                <a:gd name="connsiteX5" fmla="*/ 259784 w 1194407"/>
                <a:gd name="connsiteY5" fmla="*/ 1039134 h 1039134"/>
                <a:gd name="connsiteX6" fmla="*/ 0 w 1194407"/>
                <a:gd name="connsiteY6" fmla="*/ 519567 h 1039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94407" h="1039134">
                  <a:moveTo>
                    <a:pt x="597204" y="0"/>
                  </a:moveTo>
                  <a:lnTo>
                    <a:pt x="1194406" y="226012"/>
                  </a:lnTo>
                  <a:lnTo>
                    <a:pt x="1194406" y="813123"/>
                  </a:lnTo>
                  <a:lnTo>
                    <a:pt x="597204" y="1039134"/>
                  </a:lnTo>
                  <a:lnTo>
                    <a:pt x="1" y="813123"/>
                  </a:lnTo>
                  <a:lnTo>
                    <a:pt x="1" y="226012"/>
                  </a:lnTo>
                  <a:lnTo>
                    <a:pt x="597204" y="0"/>
                  </a:lnTo>
                  <a:close/>
                </a:path>
              </a:pathLst>
            </a:custGeom>
            <a:solidFill>
              <a:schemeClr val="tx2">
                <a:lumMod val="60000"/>
                <a:lumOff val="40000"/>
              </a:schemeClr>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61932" tIns="186129" rIns="161933" bIns="186128" numCol="1" spcCol="1270" anchor="ctr" anchorCtr="0">
              <a:noAutofit/>
            </a:bodyPr>
            <a:lstStyle/>
            <a:p>
              <a:pPr lvl="0" algn="ctr" defTabSz="1600200">
                <a:lnSpc>
                  <a:spcPct val="90000"/>
                </a:lnSpc>
                <a:spcBef>
                  <a:spcPct val="0"/>
                </a:spcBef>
                <a:spcAft>
                  <a:spcPct val="35000"/>
                </a:spcAft>
              </a:pPr>
              <a:r>
                <a:rPr lang="en-US" sz="2000" b="1" dirty="0" smtClean="0">
                  <a:latin typeface="Agency FB" panose="020B0503020202020204" pitchFamily="34" charset="0"/>
                </a:rPr>
                <a:t>Monitoring and </a:t>
              </a:r>
              <a:r>
                <a:rPr lang="en-US" sz="2000" b="1" dirty="0" err="1" smtClean="0">
                  <a:latin typeface="Agency FB" panose="020B0503020202020204" pitchFamily="34" charset="0"/>
                </a:rPr>
                <a:t>supervis</a:t>
              </a:r>
              <a:r>
                <a:rPr lang="en-US" sz="2000" b="1" dirty="0" smtClean="0">
                  <a:latin typeface="Agency FB" panose="020B0503020202020204" pitchFamily="34" charset="0"/>
                </a:rPr>
                <a:t>.</a:t>
              </a:r>
              <a:endParaRPr lang="en-US" sz="2000" b="1" kern="1200" dirty="0">
                <a:latin typeface="Agency FB" panose="020B0503020202020204" pitchFamily="34" charset="0"/>
              </a:endParaRPr>
            </a:p>
          </p:txBody>
        </p:sp>
        <p:sp>
          <p:nvSpPr>
            <p:cNvPr id="26" name="Freeform 25"/>
            <p:cNvSpPr/>
            <p:nvPr/>
          </p:nvSpPr>
          <p:spPr>
            <a:xfrm>
              <a:off x="4640686" y="2958921"/>
              <a:ext cx="1524000" cy="1676400"/>
            </a:xfrm>
            <a:custGeom>
              <a:avLst/>
              <a:gdLst>
                <a:gd name="connsiteX0" fmla="*/ 0 w 1194407"/>
                <a:gd name="connsiteY0" fmla="*/ 519567 h 1039134"/>
                <a:gd name="connsiteX1" fmla="*/ 259784 w 1194407"/>
                <a:gd name="connsiteY1" fmla="*/ 0 h 1039134"/>
                <a:gd name="connsiteX2" fmla="*/ 934624 w 1194407"/>
                <a:gd name="connsiteY2" fmla="*/ 0 h 1039134"/>
                <a:gd name="connsiteX3" fmla="*/ 1194407 w 1194407"/>
                <a:gd name="connsiteY3" fmla="*/ 519567 h 1039134"/>
                <a:gd name="connsiteX4" fmla="*/ 934624 w 1194407"/>
                <a:gd name="connsiteY4" fmla="*/ 1039134 h 1039134"/>
                <a:gd name="connsiteX5" fmla="*/ 259784 w 1194407"/>
                <a:gd name="connsiteY5" fmla="*/ 1039134 h 1039134"/>
                <a:gd name="connsiteX6" fmla="*/ 0 w 1194407"/>
                <a:gd name="connsiteY6" fmla="*/ 519567 h 1039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94407" h="1039134">
                  <a:moveTo>
                    <a:pt x="597204" y="0"/>
                  </a:moveTo>
                  <a:lnTo>
                    <a:pt x="1194406" y="226012"/>
                  </a:lnTo>
                  <a:lnTo>
                    <a:pt x="1194406" y="813123"/>
                  </a:lnTo>
                  <a:lnTo>
                    <a:pt x="597204" y="1039134"/>
                  </a:lnTo>
                  <a:lnTo>
                    <a:pt x="1" y="813123"/>
                  </a:lnTo>
                  <a:lnTo>
                    <a:pt x="1" y="226012"/>
                  </a:lnTo>
                  <a:lnTo>
                    <a:pt x="597204" y="0"/>
                  </a:lnTo>
                  <a:close/>
                </a:path>
              </a:pathLst>
            </a:custGeom>
            <a:solidFill>
              <a:schemeClr val="tx2">
                <a:lumMod val="60000"/>
                <a:lumOff val="40000"/>
              </a:schemeClr>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61932" tIns="186129" rIns="161933" bIns="186128" numCol="1" spcCol="1270" anchor="ctr" anchorCtr="0">
              <a:noAutofit/>
            </a:bodyPr>
            <a:lstStyle/>
            <a:p>
              <a:pPr lvl="0" algn="ctr" defTabSz="1600200">
                <a:lnSpc>
                  <a:spcPct val="90000"/>
                </a:lnSpc>
                <a:spcBef>
                  <a:spcPct val="0"/>
                </a:spcBef>
                <a:spcAft>
                  <a:spcPct val="35000"/>
                </a:spcAft>
              </a:pPr>
              <a:r>
                <a:rPr lang="en-US" sz="2000" b="1" dirty="0" smtClean="0">
                  <a:latin typeface="Agency FB" panose="020B0503020202020204" pitchFamily="34" charset="0"/>
                </a:rPr>
                <a:t>Cold chain, vaccine </a:t>
              </a:r>
              <a:r>
                <a:rPr lang="en-US" sz="2000" b="1" dirty="0" err="1" smtClean="0">
                  <a:latin typeface="Agency FB" panose="020B0503020202020204" pitchFamily="34" charset="0"/>
                </a:rPr>
                <a:t>mgt</a:t>
              </a:r>
              <a:r>
                <a:rPr lang="en-US" sz="2000" b="1" dirty="0" smtClean="0">
                  <a:latin typeface="Agency FB" panose="020B0503020202020204" pitchFamily="34" charset="0"/>
                </a:rPr>
                <a:t> and logistic</a:t>
              </a:r>
              <a:endParaRPr lang="en-US" sz="2000" b="1" kern="1200" dirty="0">
                <a:latin typeface="Agency FB" panose="020B0503020202020204" pitchFamily="34" charset="0"/>
              </a:endParaRPr>
            </a:p>
          </p:txBody>
        </p:sp>
        <p:sp>
          <p:nvSpPr>
            <p:cNvPr id="27" name="Freeform 26"/>
            <p:cNvSpPr/>
            <p:nvPr/>
          </p:nvSpPr>
          <p:spPr>
            <a:xfrm>
              <a:off x="5433810" y="1608786"/>
              <a:ext cx="1524000" cy="1676400"/>
            </a:xfrm>
            <a:custGeom>
              <a:avLst/>
              <a:gdLst>
                <a:gd name="connsiteX0" fmla="*/ 0 w 1194407"/>
                <a:gd name="connsiteY0" fmla="*/ 519567 h 1039134"/>
                <a:gd name="connsiteX1" fmla="*/ 259784 w 1194407"/>
                <a:gd name="connsiteY1" fmla="*/ 0 h 1039134"/>
                <a:gd name="connsiteX2" fmla="*/ 934624 w 1194407"/>
                <a:gd name="connsiteY2" fmla="*/ 0 h 1039134"/>
                <a:gd name="connsiteX3" fmla="*/ 1194407 w 1194407"/>
                <a:gd name="connsiteY3" fmla="*/ 519567 h 1039134"/>
                <a:gd name="connsiteX4" fmla="*/ 934624 w 1194407"/>
                <a:gd name="connsiteY4" fmla="*/ 1039134 h 1039134"/>
                <a:gd name="connsiteX5" fmla="*/ 259784 w 1194407"/>
                <a:gd name="connsiteY5" fmla="*/ 1039134 h 1039134"/>
                <a:gd name="connsiteX6" fmla="*/ 0 w 1194407"/>
                <a:gd name="connsiteY6" fmla="*/ 519567 h 1039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94407" h="1039134">
                  <a:moveTo>
                    <a:pt x="597204" y="0"/>
                  </a:moveTo>
                  <a:lnTo>
                    <a:pt x="1194406" y="226012"/>
                  </a:lnTo>
                  <a:lnTo>
                    <a:pt x="1194406" y="813123"/>
                  </a:lnTo>
                  <a:lnTo>
                    <a:pt x="597204" y="1039134"/>
                  </a:lnTo>
                  <a:lnTo>
                    <a:pt x="1" y="813123"/>
                  </a:lnTo>
                  <a:lnTo>
                    <a:pt x="1" y="226012"/>
                  </a:lnTo>
                  <a:lnTo>
                    <a:pt x="597204" y="0"/>
                  </a:lnTo>
                  <a:close/>
                </a:path>
              </a:pathLst>
            </a:custGeom>
            <a:solidFill>
              <a:schemeClr val="tx2">
                <a:lumMod val="60000"/>
                <a:lumOff val="40000"/>
              </a:schemeClr>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61932" tIns="186129" rIns="161933" bIns="186128" numCol="1" spcCol="1270" anchor="ctr" anchorCtr="0">
              <a:noAutofit/>
            </a:bodyPr>
            <a:lstStyle/>
            <a:p>
              <a:pPr lvl="0" algn="ctr" defTabSz="1600200">
                <a:lnSpc>
                  <a:spcPct val="90000"/>
                </a:lnSpc>
                <a:spcBef>
                  <a:spcPct val="0"/>
                </a:spcBef>
                <a:spcAft>
                  <a:spcPct val="35000"/>
                </a:spcAft>
              </a:pPr>
              <a:r>
                <a:rPr lang="en-US" sz="2000" b="1" dirty="0" smtClean="0">
                  <a:latin typeface="Agency FB" panose="020B0503020202020204" pitchFamily="34" charset="0"/>
                </a:rPr>
                <a:t>Sustain. </a:t>
              </a:r>
              <a:r>
                <a:rPr lang="en-US" sz="2000" b="1" dirty="0">
                  <a:latin typeface="Agency FB" panose="020B0503020202020204" pitchFamily="34" charset="0"/>
                </a:rPr>
                <a:t>a</a:t>
              </a:r>
              <a:r>
                <a:rPr lang="en-US" sz="2000" b="1" dirty="0" smtClean="0">
                  <a:latin typeface="Agency FB" panose="020B0503020202020204" pitchFamily="34" charset="0"/>
                </a:rPr>
                <a:t>nd finance</a:t>
              </a:r>
              <a:endParaRPr lang="en-US" sz="2000" b="1" kern="1200" dirty="0">
                <a:latin typeface="Agency FB" panose="020B0503020202020204" pitchFamily="34" charset="0"/>
              </a:endParaRPr>
            </a:p>
          </p:txBody>
        </p:sp>
        <p:sp>
          <p:nvSpPr>
            <p:cNvPr id="28" name="Freeform 27"/>
            <p:cNvSpPr/>
            <p:nvPr/>
          </p:nvSpPr>
          <p:spPr>
            <a:xfrm>
              <a:off x="6234446" y="2958921"/>
              <a:ext cx="1524000" cy="1676400"/>
            </a:xfrm>
            <a:custGeom>
              <a:avLst/>
              <a:gdLst>
                <a:gd name="connsiteX0" fmla="*/ 0 w 1194407"/>
                <a:gd name="connsiteY0" fmla="*/ 519567 h 1039134"/>
                <a:gd name="connsiteX1" fmla="*/ 259784 w 1194407"/>
                <a:gd name="connsiteY1" fmla="*/ 0 h 1039134"/>
                <a:gd name="connsiteX2" fmla="*/ 934624 w 1194407"/>
                <a:gd name="connsiteY2" fmla="*/ 0 h 1039134"/>
                <a:gd name="connsiteX3" fmla="*/ 1194407 w 1194407"/>
                <a:gd name="connsiteY3" fmla="*/ 519567 h 1039134"/>
                <a:gd name="connsiteX4" fmla="*/ 934624 w 1194407"/>
                <a:gd name="connsiteY4" fmla="*/ 1039134 h 1039134"/>
                <a:gd name="connsiteX5" fmla="*/ 259784 w 1194407"/>
                <a:gd name="connsiteY5" fmla="*/ 1039134 h 1039134"/>
                <a:gd name="connsiteX6" fmla="*/ 0 w 1194407"/>
                <a:gd name="connsiteY6" fmla="*/ 519567 h 1039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94407" h="1039134">
                  <a:moveTo>
                    <a:pt x="597204" y="0"/>
                  </a:moveTo>
                  <a:lnTo>
                    <a:pt x="1194406" y="226012"/>
                  </a:lnTo>
                  <a:lnTo>
                    <a:pt x="1194406" y="813123"/>
                  </a:lnTo>
                  <a:lnTo>
                    <a:pt x="597204" y="1039134"/>
                  </a:lnTo>
                  <a:lnTo>
                    <a:pt x="1" y="813123"/>
                  </a:lnTo>
                  <a:lnTo>
                    <a:pt x="1" y="226012"/>
                  </a:lnTo>
                  <a:lnTo>
                    <a:pt x="597204" y="0"/>
                  </a:lnTo>
                  <a:close/>
                </a:path>
              </a:pathLst>
            </a:custGeom>
            <a:solidFill>
              <a:schemeClr val="tx2">
                <a:lumMod val="60000"/>
                <a:lumOff val="40000"/>
              </a:schemeClr>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61932" tIns="186129" rIns="161933" bIns="186128" numCol="1" spcCol="1270" anchor="ctr" anchorCtr="0">
              <a:noAutofit/>
            </a:bodyPr>
            <a:lstStyle/>
            <a:p>
              <a:pPr lvl="0" algn="ctr" defTabSz="1600200">
                <a:lnSpc>
                  <a:spcPct val="90000"/>
                </a:lnSpc>
                <a:spcBef>
                  <a:spcPct val="0"/>
                </a:spcBef>
                <a:spcAft>
                  <a:spcPct val="35000"/>
                </a:spcAft>
              </a:pPr>
              <a:r>
                <a:rPr lang="en-US" sz="2000" b="1" dirty="0" smtClean="0">
                  <a:latin typeface="Agency FB" panose="020B0503020202020204" pitchFamily="34" charset="0"/>
                </a:rPr>
                <a:t>Injection safety and waste disposal</a:t>
              </a:r>
              <a:endParaRPr lang="en-US" sz="2000" b="1" kern="1200" dirty="0">
                <a:latin typeface="Agency FB" panose="020B0503020202020204" pitchFamily="34" charset="0"/>
              </a:endParaRPr>
            </a:p>
          </p:txBody>
        </p:sp>
        <p:sp>
          <p:nvSpPr>
            <p:cNvPr id="29" name="Freeform 28"/>
            <p:cNvSpPr/>
            <p:nvPr/>
          </p:nvSpPr>
          <p:spPr>
            <a:xfrm>
              <a:off x="7014691" y="1620591"/>
              <a:ext cx="1524000" cy="1676400"/>
            </a:xfrm>
            <a:custGeom>
              <a:avLst/>
              <a:gdLst>
                <a:gd name="connsiteX0" fmla="*/ 0 w 1194407"/>
                <a:gd name="connsiteY0" fmla="*/ 519567 h 1039134"/>
                <a:gd name="connsiteX1" fmla="*/ 259784 w 1194407"/>
                <a:gd name="connsiteY1" fmla="*/ 0 h 1039134"/>
                <a:gd name="connsiteX2" fmla="*/ 934624 w 1194407"/>
                <a:gd name="connsiteY2" fmla="*/ 0 h 1039134"/>
                <a:gd name="connsiteX3" fmla="*/ 1194407 w 1194407"/>
                <a:gd name="connsiteY3" fmla="*/ 519567 h 1039134"/>
                <a:gd name="connsiteX4" fmla="*/ 934624 w 1194407"/>
                <a:gd name="connsiteY4" fmla="*/ 1039134 h 1039134"/>
                <a:gd name="connsiteX5" fmla="*/ 259784 w 1194407"/>
                <a:gd name="connsiteY5" fmla="*/ 1039134 h 1039134"/>
                <a:gd name="connsiteX6" fmla="*/ 0 w 1194407"/>
                <a:gd name="connsiteY6" fmla="*/ 519567 h 1039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94407" h="1039134">
                  <a:moveTo>
                    <a:pt x="597204" y="0"/>
                  </a:moveTo>
                  <a:lnTo>
                    <a:pt x="1194406" y="226012"/>
                  </a:lnTo>
                  <a:lnTo>
                    <a:pt x="1194406" y="813123"/>
                  </a:lnTo>
                  <a:lnTo>
                    <a:pt x="597204" y="1039134"/>
                  </a:lnTo>
                  <a:lnTo>
                    <a:pt x="1" y="813123"/>
                  </a:lnTo>
                  <a:lnTo>
                    <a:pt x="1" y="226012"/>
                  </a:lnTo>
                  <a:lnTo>
                    <a:pt x="597204" y="0"/>
                  </a:lnTo>
                  <a:close/>
                </a:path>
              </a:pathLst>
            </a:custGeom>
            <a:solidFill>
              <a:schemeClr val="tx2">
                <a:lumMod val="60000"/>
                <a:lumOff val="40000"/>
              </a:schemeClr>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61932" tIns="186129" rIns="161933" bIns="186128" numCol="1" spcCol="1270" anchor="ctr" anchorCtr="0">
              <a:noAutofit/>
            </a:bodyPr>
            <a:lstStyle/>
            <a:p>
              <a:pPr lvl="0" algn="ctr" defTabSz="1600200">
                <a:lnSpc>
                  <a:spcPct val="90000"/>
                </a:lnSpc>
                <a:spcBef>
                  <a:spcPct val="0"/>
                </a:spcBef>
                <a:spcAft>
                  <a:spcPct val="35000"/>
                </a:spcAft>
              </a:pPr>
              <a:r>
                <a:rPr lang="en-US" sz="2000" b="1" dirty="0" smtClean="0">
                  <a:latin typeface="Agency FB" panose="020B0503020202020204" pitchFamily="34" charset="0"/>
                </a:rPr>
                <a:t>Monitoring of AEFI</a:t>
              </a:r>
              <a:endParaRPr lang="en-US" sz="2000" b="1" kern="1200" dirty="0">
                <a:latin typeface="Agency FB" panose="020B0503020202020204" pitchFamily="34" charset="0"/>
              </a:endParaRPr>
            </a:p>
          </p:txBody>
        </p:sp>
      </p:grpSp>
    </p:spTree>
    <p:extLst>
      <p:ext uri="{BB962C8B-B14F-4D97-AF65-F5344CB8AC3E}">
        <p14:creationId xmlns:p14="http://schemas.microsoft.com/office/powerpoint/2010/main" val="1256782844"/>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9736"/>
            <a:ext cx="8382000" cy="683264"/>
          </a:xfrm>
        </p:spPr>
        <p:txBody>
          <a:bodyPr/>
          <a:lstStyle/>
          <a:p>
            <a:r>
              <a:rPr lang="en-US" dirty="0" smtClean="0"/>
              <a:t>Outline</a:t>
            </a:r>
            <a:endParaRPr lang="en-US" dirty="0"/>
          </a:p>
        </p:txBody>
      </p:sp>
      <p:sp>
        <p:nvSpPr>
          <p:cNvPr id="3" name="Text Placeholder 2"/>
          <p:cNvSpPr>
            <a:spLocks noGrp="1"/>
          </p:cNvSpPr>
          <p:nvPr>
            <p:ph type="body" sz="quarter" idx="10"/>
          </p:nvPr>
        </p:nvSpPr>
        <p:spPr>
          <a:xfrm>
            <a:off x="381000" y="1739170"/>
            <a:ext cx="8458200" cy="3594830"/>
          </a:xfrm>
        </p:spPr>
        <p:txBody>
          <a:bodyPr/>
          <a:lstStyle/>
          <a:p>
            <a:pPr marL="514350" indent="-514350">
              <a:buFont typeface="+mj-lt"/>
              <a:buAutoNum type="arabicPeriod"/>
            </a:pPr>
            <a:r>
              <a:rPr lang="en-US" dirty="0" smtClean="0"/>
              <a:t>Background on MCV2 </a:t>
            </a:r>
          </a:p>
          <a:p>
            <a:pPr marL="514350" indent="-514350">
              <a:buFont typeface="+mj-lt"/>
              <a:buAutoNum type="arabicPeriod"/>
            </a:pPr>
            <a:r>
              <a:rPr lang="en-US" dirty="0"/>
              <a:t>MCV2 introduction into </a:t>
            </a:r>
            <a:r>
              <a:rPr lang="en-US" dirty="0" smtClean="0"/>
              <a:t>EPI - Status update</a:t>
            </a:r>
          </a:p>
          <a:p>
            <a:pPr marL="514350" indent="-514350">
              <a:buFont typeface="+mj-lt"/>
              <a:buAutoNum type="arabicPeriod"/>
            </a:pPr>
            <a:r>
              <a:rPr lang="en-US" dirty="0" smtClean="0"/>
              <a:t>MCV2 performance</a:t>
            </a:r>
          </a:p>
          <a:p>
            <a:pPr marL="514350" indent="-514350">
              <a:buFont typeface="+mj-lt"/>
              <a:buAutoNum type="arabicPeriod"/>
            </a:pPr>
            <a:r>
              <a:rPr lang="en-US" dirty="0"/>
              <a:t>Challenges o MCV2 introduction: findings of MCV2 PIEs </a:t>
            </a:r>
            <a:endParaRPr lang="en-US" dirty="0" smtClean="0"/>
          </a:p>
          <a:p>
            <a:pPr marL="514350" indent="-514350">
              <a:buFont typeface="+mj-lt"/>
              <a:buAutoNum type="arabicPeriod"/>
            </a:pPr>
            <a:r>
              <a:rPr lang="en-US" dirty="0" smtClean="0"/>
              <a:t>Improving MCV2 coverage and way forward</a:t>
            </a:r>
          </a:p>
          <a:p>
            <a:pPr marL="514350" indent="-514350">
              <a:buFont typeface="+mj-lt"/>
              <a:buAutoNum type="arabicPeriod"/>
            </a:pPr>
            <a:r>
              <a:rPr lang="en-US" dirty="0" smtClean="0"/>
              <a:t>Conclusion and questions to the TAG</a:t>
            </a:r>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497413"/>
            <a:ext cx="8382000" cy="569387"/>
          </a:xfrm>
        </p:spPr>
        <p:txBody>
          <a:bodyPr/>
          <a:lstStyle/>
          <a:p>
            <a:pPr algn="ctr"/>
            <a:r>
              <a:rPr lang="en-US" sz="4000" dirty="0" smtClean="0"/>
              <a:t>MCV2 PIEs implementation status</a:t>
            </a:r>
            <a:endParaRPr lang="en-US" sz="4000" dirty="0"/>
          </a:p>
        </p:txBody>
      </p:sp>
      <p:graphicFrame>
        <p:nvGraphicFramePr>
          <p:cNvPr id="2" name="Table 1"/>
          <p:cNvGraphicFramePr>
            <a:graphicFrameLocks noGrp="1"/>
          </p:cNvGraphicFramePr>
          <p:nvPr>
            <p:extLst>
              <p:ext uri="{D42A27DB-BD31-4B8C-83A1-F6EECF244321}">
                <p14:modId xmlns:p14="http://schemas.microsoft.com/office/powerpoint/2010/main" val="1972368842"/>
              </p:ext>
            </p:extLst>
          </p:nvPr>
        </p:nvGraphicFramePr>
        <p:xfrm>
          <a:off x="228600" y="1295400"/>
          <a:ext cx="8686800" cy="4754880"/>
        </p:xfrm>
        <a:graphic>
          <a:graphicData uri="http://schemas.openxmlformats.org/drawingml/2006/table">
            <a:tbl>
              <a:tblPr firstRow="1" bandRow="1">
                <a:tableStyleId>{5C22544A-7EE6-4342-B048-85BDC9FD1C3A}</a:tableStyleId>
              </a:tblPr>
              <a:tblGrid>
                <a:gridCol w="838200"/>
                <a:gridCol w="6248400"/>
                <a:gridCol w="1600200"/>
              </a:tblGrid>
              <a:tr h="370840">
                <a:tc>
                  <a:txBody>
                    <a:bodyPr/>
                    <a:lstStyle/>
                    <a:p>
                      <a:r>
                        <a:rPr lang="en-US" sz="2400" dirty="0" smtClean="0"/>
                        <a:t>Year</a:t>
                      </a:r>
                      <a:r>
                        <a:rPr lang="en-US" sz="2400" baseline="0" dirty="0" smtClean="0"/>
                        <a:t> </a:t>
                      </a:r>
                      <a:endParaRPr lang="en-US" sz="240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r>
                        <a:rPr lang="en-US" sz="2400" dirty="0" smtClean="0"/>
                        <a:t>Done</a:t>
                      </a:r>
                      <a:endParaRPr lang="en-US" sz="240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r>
                        <a:rPr lang="en-US" sz="2400" dirty="0" smtClean="0"/>
                        <a:t>Planned</a:t>
                      </a:r>
                      <a:endParaRPr lang="en-US" sz="240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60000"/>
                        <a:lumOff val="40000"/>
                      </a:schemeClr>
                    </a:solidFill>
                  </a:tcPr>
                </a:tc>
              </a:tr>
              <a:tr h="370840">
                <a:tc>
                  <a:txBody>
                    <a:bodyPr/>
                    <a:lstStyle/>
                    <a:p>
                      <a:r>
                        <a:rPr lang="en-US" sz="2400" b="1" dirty="0" smtClean="0"/>
                        <a:t>2013</a:t>
                      </a:r>
                      <a:endParaRPr lang="en-US" sz="2400" b="1"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285750" indent="-285750">
                        <a:buFont typeface="Arial" panose="020B0604020202020204" pitchFamily="34" charset="0"/>
                        <a:buChar char="•"/>
                      </a:pPr>
                      <a:r>
                        <a:rPr lang="en-US" sz="2400" dirty="0" smtClean="0"/>
                        <a:t>Ghana (MCV2, PCV, RV) </a:t>
                      </a:r>
                      <a:r>
                        <a:rPr lang="en-US" sz="2400" b="1" i="1" dirty="0" smtClean="0"/>
                        <a:t>(August,</a:t>
                      </a:r>
                      <a:r>
                        <a:rPr lang="en-US" sz="2400" b="1" i="1" baseline="0" dirty="0" smtClean="0"/>
                        <a:t> </a:t>
                      </a:r>
                      <a:r>
                        <a:rPr lang="en-US" sz="2400" b="1" i="1" dirty="0" smtClean="0"/>
                        <a:t>19 months after introduction)</a:t>
                      </a:r>
                      <a:endParaRPr lang="en-US" sz="2400" b="1" i="1"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lang="en-US" sz="240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75000"/>
                      </a:schemeClr>
                    </a:solidFill>
                  </a:tcPr>
                </a:tc>
              </a:tr>
              <a:tr h="370840">
                <a:tc>
                  <a:txBody>
                    <a:bodyPr/>
                    <a:lstStyle/>
                    <a:p>
                      <a:r>
                        <a:rPr lang="en-US" sz="2400" b="1" dirty="0" smtClean="0"/>
                        <a:t>2014</a:t>
                      </a:r>
                      <a:endParaRPr lang="en-US" sz="2400" b="1"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285750" marR="0" indent="-285750" algn="l" defTabSz="91436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dirty="0" smtClean="0"/>
                        <a:t>Burundi (MCV2, RV) </a:t>
                      </a:r>
                      <a:r>
                        <a:rPr lang="en-US" sz="2400" b="1" i="1" dirty="0" smtClean="0"/>
                        <a:t>(June, 17</a:t>
                      </a:r>
                      <a:r>
                        <a:rPr lang="en-US" sz="2400" b="1" i="1" baseline="0" dirty="0" smtClean="0"/>
                        <a:t> months </a:t>
                      </a:r>
                      <a:r>
                        <a:rPr lang="en-US" sz="2400" b="1" i="1" dirty="0" smtClean="0"/>
                        <a:t>after introduction)</a:t>
                      </a:r>
                      <a:endParaRPr lang="en-US" sz="2400" dirty="0" smtClean="0"/>
                    </a:p>
                    <a:p>
                      <a:pPr marL="285750" marR="0" indent="-285750" algn="l" defTabSz="91436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dirty="0" smtClean="0"/>
                        <a:t>Zambia (MCV, PCV, RV – combined with EPI and</a:t>
                      </a:r>
                      <a:r>
                        <a:rPr lang="en-US" sz="2400" baseline="0" dirty="0" smtClean="0"/>
                        <a:t> in-depth surveillance review) </a:t>
                      </a:r>
                      <a:r>
                        <a:rPr lang="en-US" sz="2400" b="1" i="1" dirty="0" smtClean="0"/>
                        <a:t>(July,</a:t>
                      </a:r>
                      <a:r>
                        <a:rPr lang="en-US" sz="2400" b="1" i="1" baseline="0" dirty="0" smtClean="0"/>
                        <a:t> 12 months </a:t>
                      </a:r>
                      <a:r>
                        <a:rPr lang="en-US" sz="2400" b="1" i="1" dirty="0" smtClean="0"/>
                        <a:t>after introduction)</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lang="en-US" sz="240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75000"/>
                      </a:schemeClr>
                    </a:solidFill>
                  </a:tcPr>
                </a:tc>
              </a:tr>
              <a:tr h="370840">
                <a:tc>
                  <a:txBody>
                    <a:bodyPr/>
                    <a:lstStyle/>
                    <a:p>
                      <a:r>
                        <a:rPr lang="en-US" sz="2400" b="1" dirty="0" smtClean="0"/>
                        <a:t>2015</a:t>
                      </a:r>
                      <a:endParaRPr lang="en-US" sz="2400" b="1"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285750" marR="0" indent="-285750" algn="l" defTabSz="91436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dirty="0" smtClean="0"/>
                        <a:t>Eritrea (MCV2, RV) </a:t>
                      </a:r>
                      <a:r>
                        <a:rPr lang="en-US" sz="2400" b="1" i="1" dirty="0" smtClean="0"/>
                        <a:t>(Feb, 31 month</a:t>
                      </a:r>
                      <a:r>
                        <a:rPr lang="en-US" sz="2400" b="1" i="1" baseline="0" dirty="0" smtClean="0"/>
                        <a:t>s </a:t>
                      </a:r>
                      <a:r>
                        <a:rPr lang="en-US" sz="2400" b="1" i="1" dirty="0" smtClean="0"/>
                        <a:t>after introduction)</a:t>
                      </a:r>
                      <a:endParaRPr lang="en-US" sz="2400" dirty="0" smtClean="0"/>
                    </a:p>
                    <a:p>
                      <a:pPr marL="285750" marR="0" indent="-285750" algn="l" defTabSz="91436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dirty="0" smtClean="0"/>
                        <a:t>Kenya (MCV2, RV) </a:t>
                      </a:r>
                      <a:r>
                        <a:rPr lang="en-US" sz="2400" b="1" i="1" dirty="0" smtClean="0"/>
                        <a:t>(May, 22 months</a:t>
                      </a:r>
                      <a:r>
                        <a:rPr lang="en-US" sz="2400" b="1" i="1" baseline="0" dirty="0" smtClean="0"/>
                        <a:t> </a:t>
                      </a:r>
                      <a:r>
                        <a:rPr lang="en-US" sz="2400" b="1" i="1" dirty="0" smtClean="0"/>
                        <a:t>after introduction)</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285750" indent="-285750">
                        <a:buFont typeface="Arial" panose="020B0604020202020204" pitchFamily="34" charset="0"/>
                        <a:buChar char="•"/>
                      </a:pPr>
                      <a:r>
                        <a:rPr lang="en-US" sz="2400" dirty="0" smtClean="0"/>
                        <a:t>Senegal</a:t>
                      </a:r>
                    </a:p>
                    <a:p>
                      <a:pPr marL="285750" indent="-285750">
                        <a:buFont typeface="Arial" panose="020B0604020202020204" pitchFamily="34" charset="0"/>
                        <a:buChar char="•"/>
                      </a:pPr>
                      <a:r>
                        <a:rPr lang="en-US" sz="2400" dirty="0" smtClean="0"/>
                        <a:t>Gambia</a:t>
                      </a:r>
                    </a:p>
                    <a:p>
                      <a:pPr marL="285750" indent="-285750">
                        <a:buFont typeface="Arial" panose="020B0604020202020204" pitchFamily="34" charset="0"/>
                        <a:buChar char="•"/>
                      </a:pPr>
                      <a:r>
                        <a:rPr lang="en-US" sz="2400" dirty="0" smtClean="0"/>
                        <a:t>Tanzania</a:t>
                      </a:r>
                      <a:endParaRPr lang="en-US" sz="240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177090396"/>
      </p:ext>
    </p:extLst>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 y="381000"/>
            <a:ext cx="8382000" cy="654795"/>
          </a:xfrm>
        </p:spPr>
        <p:txBody>
          <a:bodyPr/>
          <a:lstStyle/>
          <a:p>
            <a:pPr algn="ctr"/>
            <a:r>
              <a:rPr lang="en-US" sz="4600" dirty="0" smtClean="0"/>
              <a:t>MCV2 PIEs Key findings</a:t>
            </a:r>
            <a:endParaRPr lang="en-US" sz="4600" dirty="0"/>
          </a:p>
        </p:txBody>
      </p:sp>
      <p:graphicFrame>
        <p:nvGraphicFramePr>
          <p:cNvPr id="5" name="Table 4"/>
          <p:cNvGraphicFramePr>
            <a:graphicFrameLocks noGrp="1"/>
          </p:cNvGraphicFramePr>
          <p:nvPr>
            <p:extLst>
              <p:ext uri="{D42A27DB-BD31-4B8C-83A1-F6EECF244321}">
                <p14:modId xmlns:p14="http://schemas.microsoft.com/office/powerpoint/2010/main" val="942162143"/>
              </p:ext>
            </p:extLst>
          </p:nvPr>
        </p:nvGraphicFramePr>
        <p:xfrm>
          <a:off x="174008" y="1356360"/>
          <a:ext cx="8839200" cy="4206240"/>
        </p:xfrm>
        <a:graphic>
          <a:graphicData uri="http://schemas.openxmlformats.org/drawingml/2006/table">
            <a:tbl>
              <a:tblPr firstRow="1" bandRow="1">
                <a:tableStyleId>{5C22544A-7EE6-4342-B048-85BDC9FD1C3A}</a:tableStyleId>
              </a:tblPr>
              <a:tblGrid>
                <a:gridCol w="2111992"/>
                <a:gridCol w="6727208"/>
              </a:tblGrid>
              <a:tr h="370840">
                <a:tc>
                  <a:txBody>
                    <a:bodyPr/>
                    <a:lstStyle/>
                    <a:p>
                      <a:r>
                        <a:rPr lang="en-US" sz="2200" b="1" cap="none" spc="0" dirty="0" smtClean="0">
                          <a:ln w="0"/>
                          <a:solidFill>
                            <a:schemeClr val="bg1"/>
                          </a:solidFill>
                          <a:effectLst>
                            <a:outerShdw blurRad="38100" dist="19050" dir="2700000" algn="tl" rotWithShape="0">
                              <a:schemeClr val="dk1">
                                <a:alpha val="40000"/>
                              </a:schemeClr>
                            </a:outerShdw>
                          </a:effectLst>
                        </a:rPr>
                        <a:t>Programmatic areas</a:t>
                      </a:r>
                      <a:endParaRPr lang="en-US" sz="2200" b="1" cap="none" spc="0" dirty="0">
                        <a:ln w="0"/>
                        <a:solidFill>
                          <a:schemeClr val="bg1"/>
                        </a:solidFill>
                        <a:effectLst>
                          <a:outerShdw blurRad="38100" dist="19050" dir="2700000" algn="tl" rotWithShape="0">
                            <a:schemeClr val="dk1">
                              <a:alpha val="40000"/>
                            </a:schemeClr>
                          </a:outerShdw>
                        </a:effectLst>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marL="0" algn="l" defTabSz="914363" rtl="0" eaLnBrk="1" latinLnBrk="0" hangingPunct="1"/>
                      <a:r>
                        <a:rPr lang="en-US" sz="2200" b="1" kern="1200" cap="none" spc="0" dirty="0" smtClean="0">
                          <a:ln w="0"/>
                          <a:solidFill>
                            <a:schemeClr val="bg1"/>
                          </a:solidFill>
                          <a:effectLst>
                            <a:outerShdw blurRad="38100" dist="19050" dir="2700000" algn="tl" rotWithShape="0">
                              <a:schemeClr val="dk1">
                                <a:alpha val="40000"/>
                              </a:schemeClr>
                            </a:outerShdw>
                          </a:effectLst>
                          <a:latin typeface="+mn-lt"/>
                          <a:ea typeface="+mn-ea"/>
                          <a:cs typeface="+mn-cs"/>
                        </a:rPr>
                        <a:t>Key findings</a:t>
                      </a:r>
                      <a:endParaRPr lang="en-US" sz="2200" b="1" kern="1200" cap="none" spc="0" dirty="0">
                        <a:ln w="0"/>
                        <a:solidFill>
                          <a:schemeClr val="bg1"/>
                        </a:solidFill>
                        <a:effectLst>
                          <a:outerShdw blurRad="38100" dist="19050" dir="2700000" algn="tl" rotWithShape="0">
                            <a:schemeClr val="dk1">
                              <a:alpha val="40000"/>
                            </a:schemeClr>
                          </a:outerShdw>
                        </a:effectLst>
                        <a:latin typeface="+mn-lt"/>
                        <a:ea typeface="+mn-ea"/>
                        <a:cs typeface="+mn-cs"/>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60000"/>
                        <a:lumOff val="40000"/>
                      </a:schemeClr>
                    </a:solidFill>
                  </a:tcPr>
                </a:tc>
              </a:tr>
              <a:tr h="370840">
                <a:tc>
                  <a:txBody>
                    <a:bodyPr/>
                    <a:lstStyle/>
                    <a:p>
                      <a:pPr marL="0" marR="0" indent="0" algn="l" defTabSz="914363" rtl="0" eaLnBrk="1" fontAlgn="auto" latinLnBrk="0" hangingPunct="1">
                        <a:lnSpc>
                          <a:spcPct val="100000"/>
                        </a:lnSpc>
                        <a:spcBef>
                          <a:spcPts val="0"/>
                        </a:spcBef>
                        <a:spcAft>
                          <a:spcPts val="0"/>
                        </a:spcAft>
                        <a:buClrTx/>
                        <a:buSzTx/>
                        <a:buFontTx/>
                        <a:buNone/>
                        <a:tabLst/>
                        <a:defRPr/>
                      </a:pPr>
                      <a:r>
                        <a:rPr lang="en-US" sz="2200" b="1" i="0" kern="1200" dirty="0" smtClean="0">
                          <a:solidFill>
                            <a:schemeClr val="dk1"/>
                          </a:solidFill>
                          <a:latin typeface="+mn-lt"/>
                          <a:ea typeface="+mn-ea"/>
                          <a:cs typeface="+mn-cs"/>
                        </a:rPr>
                        <a:t>Service delivery, integration, reducing missed opportunities</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285750" marR="0" indent="-285750" algn="l" defTabSz="91436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200" b="0" i="0" kern="1200" dirty="0" smtClean="0">
                          <a:solidFill>
                            <a:schemeClr val="dk1"/>
                          </a:solidFill>
                          <a:latin typeface="+mn-lt"/>
                          <a:ea typeface="+mn-ea"/>
                          <a:cs typeface="+mn-cs"/>
                        </a:rPr>
                        <a:t>Strategies</a:t>
                      </a:r>
                      <a:r>
                        <a:rPr lang="en-US" sz="2200" b="0" i="0" kern="1200" baseline="0" dirty="0" smtClean="0">
                          <a:solidFill>
                            <a:schemeClr val="dk1"/>
                          </a:solidFill>
                          <a:latin typeface="+mn-lt"/>
                          <a:ea typeface="+mn-ea"/>
                          <a:cs typeface="+mn-cs"/>
                        </a:rPr>
                        <a:t> to reach children &gt; 9 months not planned</a:t>
                      </a:r>
                      <a:endParaRPr lang="en-US" sz="2200" b="0" i="0" kern="1200" dirty="0" smtClean="0">
                        <a:solidFill>
                          <a:schemeClr val="dk1"/>
                        </a:solidFill>
                        <a:latin typeface="+mn-lt"/>
                        <a:ea typeface="+mn-ea"/>
                        <a:cs typeface="+mn-cs"/>
                      </a:endParaRPr>
                    </a:p>
                    <a:p>
                      <a:pPr marL="285750" marR="0" indent="-285750" algn="l" defTabSz="91436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200" b="0" i="0" kern="1200" dirty="0" smtClean="0">
                          <a:solidFill>
                            <a:schemeClr val="dk1"/>
                          </a:solidFill>
                          <a:latin typeface="+mn-lt"/>
                          <a:ea typeface="+mn-ea"/>
                          <a:cs typeface="+mn-cs"/>
                        </a:rPr>
                        <a:t>Strategies</a:t>
                      </a:r>
                      <a:r>
                        <a:rPr lang="en-US" sz="2200" b="0" i="0" kern="1200" baseline="0" dirty="0" smtClean="0">
                          <a:solidFill>
                            <a:schemeClr val="dk1"/>
                          </a:solidFill>
                          <a:latin typeface="+mn-lt"/>
                          <a:ea typeface="+mn-ea"/>
                          <a:cs typeface="+mn-cs"/>
                        </a:rPr>
                        <a:t> for vaccination in second year of life not established</a:t>
                      </a:r>
                    </a:p>
                    <a:p>
                      <a:pPr marL="285750" marR="0" indent="-285750" algn="l" defTabSz="91436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200" dirty="0" smtClean="0"/>
                        <a:t>Opportunities to link MCV2 with other child health activities &gt;1 year</a:t>
                      </a:r>
                      <a:r>
                        <a:rPr lang="en-US" sz="2200" baseline="0" dirty="0" smtClean="0"/>
                        <a:t> not fully explored</a:t>
                      </a:r>
                    </a:p>
                    <a:p>
                      <a:pPr marL="285750" marR="0" indent="-285750" algn="l" defTabSz="91436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200" b="0" i="0" kern="1200" baseline="0" dirty="0" smtClean="0">
                          <a:solidFill>
                            <a:schemeClr val="dk1"/>
                          </a:solidFill>
                          <a:latin typeface="+mn-lt"/>
                          <a:ea typeface="+mn-ea"/>
                          <a:cs typeface="+mn-cs"/>
                        </a:rPr>
                        <a:t>Strategies for defaulters tracing not in place</a:t>
                      </a:r>
                    </a:p>
                    <a:p>
                      <a:pPr marL="285750" marR="0" indent="-285750" algn="l" defTabSz="91436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200" b="0" i="0" kern="1200" baseline="0" dirty="0" smtClean="0">
                          <a:solidFill>
                            <a:schemeClr val="dk1"/>
                          </a:solidFill>
                          <a:latin typeface="+mn-lt"/>
                          <a:ea typeface="+mn-ea"/>
                          <a:cs typeface="+mn-cs"/>
                        </a:rPr>
                        <a:t>Lack of clarity when zero-dose children come in for MCV2.</a:t>
                      </a:r>
                    </a:p>
                    <a:p>
                      <a:pPr marL="285750" marR="0" indent="-285750" algn="l" defTabSz="91436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200" b="0" i="0" kern="1200" baseline="0" dirty="0" smtClean="0">
                          <a:solidFill>
                            <a:schemeClr val="dk1"/>
                          </a:solidFill>
                          <a:latin typeface="+mn-lt"/>
                          <a:ea typeface="+mn-ea"/>
                          <a:cs typeface="+mn-cs"/>
                        </a:rPr>
                        <a:t>Knowledge of HCW sub-optimal (training for MCV2 not given sufficient attention since it is “an old vaccine”)</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1471967428"/>
      </p:ext>
    </p:extLst>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 y="381000"/>
            <a:ext cx="8382000" cy="654795"/>
          </a:xfrm>
        </p:spPr>
        <p:txBody>
          <a:bodyPr/>
          <a:lstStyle/>
          <a:p>
            <a:pPr algn="ctr"/>
            <a:r>
              <a:rPr lang="en-US" sz="4600" dirty="0" smtClean="0"/>
              <a:t>MCV2 PIEs Key findings</a:t>
            </a:r>
            <a:endParaRPr lang="en-US" sz="4600" dirty="0"/>
          </a:p>
        </p:txBody>
      </p:sp>
      <p:graphicFrame>
        <p:nvGraphicFramePr>
          <p:cNvPr id="5" name="Table 4"/>
          <p:cNvGraphicFramePr>
            <a:graphicFrameLocks noGrp="1"/>
          </p:cNvGraphicFramePr>
          <p:nvPr>
            <p:extLst>
              <p:ext uri="{D42A27DB-BD31-4B8C-83A1-F6EECF244321}">
                <p14:modId xmlns:p14="http://schemas.microsoft.com/office/powerpoint/2010/main" val="397275439"/>
              </p:ext>
            </p:extLst>
          </p:nvPr>
        </p:nvGraphicFramePr>
        <p:xfrm>
          <a:off x="174008" y="1143000"/>
          <a:ext cx="8839200" cy="4206240"/>
        </p:xfrm>
        <a:graphic>
          <a:graphicData uri="http://schemas.openxmlformats.org/drawingml/2006/table">
            <a:tbl>
              <a:tblPr firstRow="1" bandRow="1">
                <a:tableStyleId>{5C22544A-7EE6-4342-B048-85BDC9FD1C3A}</a:tableStyleId>
              </a:tblPr>
              <a:tblGrid>
                <a:gridCol w="2035792"/>
                <a:gridCol w="6803408"/>
              </a:tblGrid>
              <a:tr h="370840">
                <a:tc>
                  <a:txBody>
                    <a:bodyPr/>
                    <a:lstStyle/>
                    <a:p>
                      <a:r>
                        <a:rPr lang="en-US" sz="2400" b="1" cap="none" spc="0" dirty="0" smtClean="0">
                          <a:ln w="0"/>
                          <a:solidFill>
                            <a:schemeClr val="bg1"/>
                          </a:solidFill>
                          <a:effectLst>
                            <a:outerShdw blurRad="38100" dist="19050" dir="2700000" algn="tl" rotWithShape="0">
                              <a:schemeClr val="dk1">
                                <a:alpha val="40000"/>
                              </a:schemeClr>
                            </a:outerShdw>
                          </a:effectLst>
                        </a:rPr>
                        <a:t>Programmatic areas</a:t>
                      </a:r>
                      <a:endParaRPr lang="en-US" sz="2400" b="1" cap="none" spc="0" dirty="0">
                        <a:ln w="0"/>
                        <a:solidFill>
                          <a:schemeClr val="bg1"/>
                        </a:solidFill>
                        <a:effectLst>
                          <a:outerShdw blurRad="38100" dist="19050" dir="2700000" algn="tl" rotWithShape="0">
                            <a:schemeClr val="dk1">
                              <a:alpha val="40000"/>
                            </a:schemeClr>
                          </a:outerShdw>
                        </a:effectLst>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marL="0" algn="l" defTabSz="914363" rtl="0" eaLnBrk="1" latinLnBrk="0" hangingPunct="1"/>
                      <a:r>
                        <a:rPr lang="en-US" sz="2400" b="1" kern="1200" cap="none" spc="0" dirty="0" smtClean="0">
                          <a:ln w="0"/>
                          <a:solidFill>
                            <a:schemeClr val="bg1"/>
                          </a:solidFill>
                          <a:effectLst>
                            <a:outerShdw blurRad="38100" dist="19050" dir="2700000" algn="tl" rotWithShape="0">
                              <a:schemeClr val="dk1">
                                <a:alpha val="40000"/>
                              </a:schemeClr>
                            </a:outerShdw>
                          </a:effectLst>
                          <a:latin typeface="+mn-lt"/>
                          <a:ea typeface="+mn-ea"/>
                          <a:cs typeface="+mn-cs"/>
                        </a:rPr>
                        <a:t>Key findings</a:t>
                      </a:r>
                      <a:endParaRPr lang="en-US" sz="2400" b="1" kern="1200" cap="none" spc="0" dirty="0">
                        <a:ln w="0"/>
                        <a:solidFill>
                          <a:schemeClr val="bg1"/>
                        </a:solidFill>
                        <a:effectLst>
                          <a:outerShdw blurRad="38100" dist="19050" dir="2700000" algn="tl" rotWithShape="0">
                            <a:schemeClr val="dk1">
                              <a:alpha val="40000"/>
                            </a:schemeClr>
                          </a:outerShdw>
                        </a:effectLst>
                        <a:latin typeface="+mn-lt"/>
                        <a:ea typeface="+mn-ea"/>
                        <a:cs typeface="+mn-cs"/>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60000"/>
                        <a:lumOff val="40000"/>
                      </a:schemeClr>
                    </a:solidFill>
                  </a:tcPr>
                </a:tc>
              </a:tr>
              <a:tr h="370840">
                <a:tc>
                  <a:txBody>
                    <a:bodyPr/>
                    <a:lstStyle/>
                    <a:p>
                      <a:pPr marL="0" marR="0" indent="0" algn="l" defTabSz="914363" rtl="0" eaLnBrk="1" fontAlgn="auto" latinLnBrk="0" hangingPunct="1">
                        <a:lnSpc>
                          <a:spcPct val="100000"/>
                        </a:lnSpc>
                        <a:spcBef>
                          <a:spcPts val="0"/>
                        </a:spcBef>
                        <a:spcAft>
                          <a:spcPts val="0"/>
                        </a:spcAft>
                        <a:buClrTx/>
                        <a:buSzTx/>
                        <a:buFontTx/>
                        <a:buNone/>
                        <a:tabLst/>
                        <a:defRPr/>
                      </a:pPr>
                      <a:r>
                        <a:rPr lang="en-US" sz="2400" b="1" i="0" kern="1200" dirty="0" smtClean="0">
                          <a:solidFill>
                            <a:schemeClr val="dk1"/>
                          </a:solidFill>
                          <a:latin typeface="+mn-lt"/>
                          <a:ea typeface="+mn-ea"/>
                          <a:cs typeface="+mn-cs"/>
                        </a:rPr>
                        <a:t>Demand creation</a:t>
                      </a:r>
                    </a:p>
                    <a:p>
                      <a:pPr marL="0" marR="0" indent="0" algn="l" defTabSz="914363" rtl="0" eaLnBrk="1" fontAlgn="auto" latinLnBrk="0" hangingPunct="1">
                        <a:lnSpc>
                          <a:spcPct val="100000"/>
                        </a:lnSpc>
                        <a:spcBef>
                          <a:spcPts val="0"/>
                        </a:spcBef>
                        <a:spcAft>
                          <a:spcPts val="0"/>
                        </a:spcAft>
                        <a:buClrTx/>
                        <a:buSzTx/>
                        <a:buFontTx/>
                        <a:buNone/>
                        <a:tabLst/>
                        <a:defRPr/>
                      </a:pPr>
                      <a:endParaRPr lang="en-US" sz="2400" b="1" i="0" kern="1200" dirty="0">
                        <a:solidFill>
                          <a:schemeClr val="dk1"/>
                        </a:solidFill>
                        <a:latin typeface="+mn-lt"/>
                        <a:ea typeface="+mn-ea"/>
                        <a:cs typeface="+mn-cs"/>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285750" marR="0" indent="-285750" algn="l" defTabSz="91436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b="0" i="0" kern="1200" dirty="0" smtClean="0">
                          <a:solidFill>
                            <a:schemeClr val="dk1"/>
                          </a:solidFill>
                          <a:latin typeface="+mn-lt"/>
                          <a:ea typeface="+mn-ea"/>
                          <a:cs typeface="+mn-cs"/>
                        </a:rPr>
                        <a:t>Provision of immunization service &gt; 1 year new to care takers</a:t>
                      </a:r>
                    </a:p>
                    <a:p>
                      <a:pPr marL="285750" marR="0" indent="-285750" algn="l" defTabSz="91436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dirty="0" smtClean="0"/>
                        <a:t>Sub-optimal</a:t>
                      </a:r>
                      <a:r>
                        <a:rPr lang="en-US" sz="2400" baseline="0" dirty="0" smtClean="0"/>
                        <a:t> k</a:t>
                      </a:r>
                      <a:r>
                        <a:rPr lang="en-US" sz="2400" dirty="0" smtClean="0"/>
                        <a:t>nowledge of EPI</a:t>
                      </a:r>
                      <a:r>
                        <a:rPr lang="en-US" sz="2400" baseline="0" dirty="0" smtClean="0"/>
                        <a:t> clients on MCV2 and </a:t>
                      </a:r>
                      <a:r>
                        <a:rPr lang="en-US" sz="2400" b="0" i="0" kern="1200" dirty="0" smtClean="0">
                          <a:solidFill>
                            <a:schemeClr val="dk1"/>
                          </a:solidFill>
                          <a:latin typeface="+mn-lt"/>
                          <a:ea typeface="+mn-ea"/>
                          <a:cs typeface="+mn-cs"/>
                        </a:rPr>
                        <a:t> immunization activities &gt; 1 year</a:t>
                      </a:r>
                    </a:p>
                    <a:p>
                      <a:pPr marL="285750" marR="0" indent="-285750" algn="l" defTabSz="91436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b="0" i="0" kern="1200" dirty="0" smtClean="0">
                          <a:solidFill>
                            <a:schemeClr val="dk1"/>
                          </a:solidFill>
                          <a:latin typeface="+mn-lt"/>
                          <a:ea typeface="+mn-ea"/>
                          <a:cs typeface="+mn-cs"/>
                        </a:rPr>
                        <a:t>Demand creation activities limited</a:t>
                      </a:r>
                    </a:p>
                    <a:p>
                      <a:pPr marL="285750" marR="0" indent="-285750" algn="l" defTabSz="91436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b="0" i="0" kern="1200" dirty="0" smtClean="0">
                          <a:solidFill>
                            <a:schemeClr val="dk1"/>
                          </a:solidFill>
                          <a:latin typeface="+mn-lt"/>
                          <a:ea typeface="+mn-ea"/>
                          <a:cs typeface="+mn-cs"/>
                        </a:rPr>
                        <a:t>Opportunities to increase demand creation exist but are not</a:t>
                      </a:r>
                      <a:r>
                        <a:rPr lang="en-US" sz="2400" b="0" i="0" kern="1200" baseline="0" dirty="0" smtClean="0">
                          <a:solidFill>
                            <a:schemeClr val="dk1"/>
                          </a:solidFill>
                          <a:latin typeface="+mn-lt"/>
                          <a:ea typeface="+mn-ea"/>
                          <a:cs typeface="+mn-cs"/>
                        </a:rPr>
                        <a:t> fully harnessed (health education during EPI sessions/antenatal visits, health visits, mass media, etc..) </a:t>
                      </a:r>
                      <a:endParaRPr lang="en-US" sz="2400" b="0" i="0" kern="1200" dirty="0" smtClean="0">
                        <a:solidFill>
                          <a:schemeClr val="dk1"/>
                        </a:solidFill>
                        <a:latin typeface="+mn-lt"/>
                        <a:ea typeface="+mn-ea"/>
                        <a:cs typeface="+mn-cs"/>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3324615614"/>
      </p:ext>
    </p:extLst>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 y="381000"/>
            <a:ext cx="8382000" cy="654795"/>
          </a:xfrm>
        </p:spPr>
        <p:txBody>
          <a:bodyPr/>
          <a:lstStyle/>
          <a:p>
            <a:pPr algn="ctr"/>
            <a:r>
              <a:rPr lang="en-US" sz="4600" dirty="0" smtClean="0"/>
              <a:t>MCV2 PIEs Key findings</a:t>
            </a:r>
            <a:endParaRPr lang="en-US" sz="4600" dirty="0"/>
          </a:p>
        </p:txBody>
      </p:sp>
      <p:graphicFrame>
        <p:nvGraphicFramePr>
          <p:cNvPr id="5" name="Table 4"/>
          <p:cNvGraphicFramePr>
            <a:graphicFrameLocks noGrp="1"/>
          </p:cNvGraphicFramePr>
          <p:nvPr>
            <p:extLst>
              <p:ext uri="{D42A27DB-BD31-4B8C-83A1-F6EECF244321}">
                <p14:modId xmlns:p14="http://schemas.microsoft.com/office/powerpoint/2010/main" val="4169257684"/>
              </p:ext>
            </p:extLst>
          </p:nvPr>
        </p:nvGraphicFramePr>
        <p:xfrm>
          <a:off x="174008" y="1143000"/>
          <a:ext cx="8839200" cy="4876800"/>
        </p:xfrm>
        <a:graphic>
          <a:graphicData uri="http://schemas.openxmlformats.org/drawingml/2006/table">
            <a:tbl>
              <a:tblPr firstRow="1" bandRow="1">
                <a:tableStyleId>{5C22544A-7EE6-4342-B048-85BDC9FD1C3A}</a:tableStyleId>
              </a:tblPr>
              <a:tblGrid>
                <a:gridCol w="2111992"/>
                <a:gridCol w="6727208"/>
              </a:tblGrid>
              <a:tr h="370840">
                <a:tc>
                  <a:txBody>
                    <a:bodyPr/>
                    <a:lstStyle/>
                    <a:p>
                      <a:r>
                        <a:rPr lang="en-US" sz="2200" b="1" cap="none" spc="0" dirty="0" smtClean="0">
                          <a:ln w="0"/>
                          <a:solidFill>
                            <a:schemeClr val="bg1"/>
                          </a:solidFill>
                          <a:effectLst>
                            <a:outerShdw blurRad="38100" dist="19050" dir="2700000" algn="tl" rotWithShape="0">
                              <a:schemeClr val="dk1">
                                <a:alpha val="40000"/>
                              </a:schemeClr>
                            </a:outerShdw>
                          </a:effectLst>
                        </a:rPr>
                        <a:t>Programmatic areas</a:t>
                      </a:r>
                      <a:endParaRPr lang="en-US" sz="2200" b="1" cap="none" spc="0" dirty="0">
                        <a:ln w="0"/>
                        <a:solidFill>
                          <a:schemeClr val="bg1"/>
                        </a:solidFill>
                        <a:effectLst>
                          <a:outerShdw blurRad="38100" dist="19050" dir="2700000" algn="tl" rotWithShape="0">
                            <a:schemeClr val="dk1">
                              <a:alpha val="40000"/>
                            </a:schemeClr>
                          </a:outerShdw>
                        </a:effectLst>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marL="0" algn="l" defTabSz="914363" rtl="0" eaLnBrk="1" latinLnBrk="0" hangingPunct="1"/>
                      <a:r>
                        <a:rPr lang="en-US" sz="2200" b="1" kern="1200" cap="none" spc="0" dirty="0" smtClean="0">
                          <a:ln w="0"/>
                          <a:solidFill>
                            <a:schemeClr val="bg1"/>
                          </a:solidFill>
                          <a:effectLst>
                            <a:outerShdw blurRad="38100" dist="19050" dir="2700000" algn="tl" rotWithShape="0">
                              <a:schemeClr val="dk1">
                                <a:alpha val="40000"/>
                              </a:schemeClr>
                            </a:outerShdw>
                          </a:effectLst>
                          <a:latin typeface="+mn-lt"/>
                          <a:ea typeface="+mn-ea"/>
                          <a:cs typeface="+mn-cs"/>
                        </a:rPr>
                        <a:t>Key findings</a:t>
                      </a:r>
                      <a:endParaRPr lang="en-US" sz="2200" b="1" kern="1200" cap="none" spc="0" dirty="0">
                        <a:ln w="0"/>
                        <a:solidFill>
                          <a:schemeClr val="bg1"/>
                        </a:solidFill>
                        <a:effectLst>
                          <a:outerShdw blurRad="38100" dist="19050" dir="2700000" algn="tl" rotWithShape="0">
                            <a:schemeClr val="dk1">
                              <a:alpha val="40000"/>
                            </a:schemeClr>
                          </a:outerShdw>
                        </a:effectLst>
                        <a:latin typeface="+mn-lt"/>
                        <a:ea typeface="+mn-ea"/>
                        <a:cs typeface="+mn-cs"/>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60000"/>
                        <a:lumOff val="40000"/>
                      </a:schemeClr>
                    </a:solidFill>
                  </a:tcPr>
                </a:tc>
              </a:tr>
              <a:tr h="370840">
                <a:tc>
                  <a:txBody>
                    <a:bodyPr/>
                    <a:lstStyle/>
                    <a:p>
                      <a:pPr marL="0" marR="0" indent="0" algn="l" defTabSz="914363" rtl="0" eaLnBrk="1" fontAlgn="auto" latinLnBrk="0" hangingPunct="1">
                        <a:lnSpc>
                          <a:spcPct val="100000"/>
                        </a:lnSpc>
                        <a:spcBef>
                          <a:spcPts val="0"/>
                        </a:spcBef>
                        <a:spcAft>
                          <a:spcPts val="0"/>
                        </a:spcAft>
                        <a:buClrTx/>
                        <a:buSzTx/>
                        <a:buFontTx/>
                        <a:buNone/>
                        <a:tabLst/>
                        <a:defRPr/>
                      </a:pPr>
                      <a:r>
                        <a:rPr lang="en-US" sz="2200" b="1" i="0" kern="1200" dirty="0" smtClean="0">
                          <a:solidFill>
                            <a:schemeClr val="dk1"/>
                          </a:solidFill>
                          <a:latin typeface="+mn-lt"/>
                          <a:ea typeface="+mn-ea"/>
                          <a:cs typeface="+mn-cs"/>
                        </a:rPr>
                        <a:t>Monitoring of doses/coverage/dropout</a:t>
                      </a:r>
                      <a:endParaRPr lang="en-US" sz="2200" b="1" i="0" kern="1200" dirty="0">
                        <a:solidFill>
                          <a:schemeClr val="dk1"/>
                        </a:solidFill>
                        <a:latin typeface="+mn-lt"/>
                        <a:ea typeface="+mn-ea"/>
                        <a:cs typeface="+mn-cs"/>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285750" marR="0" indent="-285750" algn="l" defTabSz="91436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200" b="0" i="0" baseline="0" dirty="0" smtClean="0"/>
                        <a:t>Unstable population figures</a:t>
                      </a:r>
                    </a:p>
                    <a:p>
                      <a:pPr marL="285750" marR="0" indent="-285750" algn="l" defTabSz="91436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200" b="0" i="0" baseline="0" dirty="0" smtClean="0"/>
                        <a:t>Target population for MCV2 new to the program and not widely </a:t>
                      </a:r>
                      <a:r>
                        <a:rPr lang="en-US" sz="2200" b="0" i="0" baseline="0" dirty="0" smtClean="0"/>
                        <a:t>understood</a:t>
                      </a:r>
                    </a:p>
                    <a:p>
                      <a:pPr marL="285750" marR="0" indent="-285750" algn="l" defTabSz="91436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200" b="0" i="0" baseline="0" dirty="0" smtClean="0"/>
                        <a:t>Recording of MCV doses still a challenge</a:t>
                      </a:r>
                      <a:endParaRPr lang="en-US" sz="2200" b="0" i="0" baseline="0" dirty="0" smtClean="0"/>
                    </a:p>
                    <a:p>
                      <a:pPr marL="285750" marR="0" indent="-285750" algn="l" defTabSz="91436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200" b="0" i="0" baseline="0" dirty="0" smtClean="0"/>
                        <a:t>Monitoring of MCV2 not fully established </a:t>
                      </a:r>
                    </a:p>
                    <a:p>
                      <a:pPr marL="800082" marR="0" lvl="1" indent="-342900" algn="l" defTabSz="914363" rtl="0" eaLnBrk="1" fontAlgn="auto" latinLnBrk="0" hangingPunct="1">
                        <a:lnSpc>
                          <a:spcPct val="100000"/>
                        </a:lnSpc>
                        <a:spcBef>
                          <a:spcPts val="0"/>
                        </a:spcBef>
                        <a:spcAft>
                          <a:spcPts val="0"/>
                        </a:spcAft>
                        <a:buClrTx/>
                        <a:buSzTx/>
                        <a:buFont typeface="Calibri" panose="020F0502020204030204" pitchFamily="34" charset="0"/>
                        <a:buChar char="‒"/>
                        <a:tabLst/>
                        <a:defRPr/>
                      </a:pPr>
                      <a:r>
                        <a:rPr lang="en-US" sz="2200" b="0" i="0" kern="1200" baseline="0" dirty="0" smtClean="0">
                          <a:solidFill>
                            <a:schemeClr val="dk1"/>
                          </a:solidFill>
                          <a:latin typeface="+mn-lt"/>
                          <a:ea typeface="+mn-ea"/>
                          <a:cs typeface="+mn-cs"/>
                        </a:rPr>
                        <a:t>Poor recording of MCV2 doses</a:t>
                      </a:r>
                    </a:p>
                    <a:p>
                      <a:pPr marL="800082" marR="0" lvl="1" indent="-342900" algn="l" defTabSz="914363" rtl="0" eaLnBrk="1" fontAlgn="auto" latinLnBrk="0" hangingPunct="1">
                        <a:lnSpc>
                          <a:spcPct val="100000"/>
                        </a:lnSpc>
                        <a:spcBef>
                          <a:spcPts val="0"/>
                        </a:spcBef>
                        <a:spcAft>
                          <a:spcPts val="0"/>
                        </a:spcAft>
                        <a:buClrTx/>
                        <a:buSzTx/>
                        <a:buFont typeface="Calibri" panose="020F0502020204030204" pitchFamily="34" charset="0"/>
                        <a:buChar char="‒"/>
                        <a:tabLst/>
                        <a:defRPr/>
                      </a:pPr>
                      <a:r>
                        <a:rPr lang="en-US" sz="2200" b="0" i="0" baseline="0" dirty="0" smtClean="0"/>
                        <a:t>Monitoring of MCV2 at all levels not established</a:t>
                      </a:r>
                    </a:p>
                    <a:p>
                      <a:pPr marL="800082" marR="0" lvl="1" indent="-342900" algn="l" defTabSz="914363" rtl="0" eaLnBrk="1" fontAlgn="auto" latinLnBrk="0" hangingPunct="1">
                        <a:lnSpc>
                          <a:spcPct val="100000"/>
                        </a:lnSpc>
                        <a:spcBef>
                          <a:spcPts val="0"/>
                        </a:spcBef>
                        <a:spcAft>
                          <a:spcPts val="0"/>
                        </a:spcAft>
                        <a:buClrTx/>
                        <a:buSzTx/>
                        <a:buFont typeface="Calibri" panose="020F0502020204030204" pitchFamily="34" charset="0"/>
                        <a:buChar char="‒"/>
                        <a:tabLst/>
                        <a:defRPr/>
                      </a:pPr>
                      <a:r>
                        <a:rPr lang="en-US" sz="2200" b="0" i="0" baseline="0" dirty="0" smtClean="0"/>
                        <a:t>High MCV1-MCV2 dropout rates observed (reflecting low MCV2 coverage) but not monitored </a:t>
                      </a:r>
                    </a:p>
                    <a:p>
                      <a:pPr marL="800082" marR="0" lvl="1" indent="-342900" algn="l" defTabSz="914363" rtl="0" eaLnBrk="1" fontAlgn="auto" latinLnBrk="0" hangingPunct="1">
                        <a:lnSpc>
                          <a:spcPct val="100000"/>
                        </a:lnSpc>
                        <a:spcBef>
                          <a:spcPts val="0"/>
                        </a:spcBef>
                        <a:spcAft>
                          <a:spcPts val="0"/>
                        </a:spcAft>
                        <a:buClrTx/>
                        <a:buSzTx/>
                        <a:buFont typeface="Calibri" panose="020F0502020204030204" pitchFamily="34" charset="0"/>
                        <a:buChar char="‒"/>
                        <a:tabLst/>
                        <a:defRPr/>
                      </a:pPr>
                      <a:r>
                        <a:rPr lang="en-US" sz="2200" b="0" i="0" baseline="0" dirty="0" smtClean="0"/>
                        <a:t>Impact of MCV2 introduction on vaccine utilization/wastage is not systematically monitored</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395473894"/>
      </p:ext>
    </p:extLst>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0"/>
            <a:ext cx="8382000" cy="2123658"/>
          </a:xfrm>
        </p:spPr>
        <p:txBody>
          <a:bodyPr/>
          <a:lstStyle/>
          <a:p>
            <a:pPr algn="ctr">
              <a:lnSpc>
                <a:spcPct val="150000"/>
              </a:lnSpc>
            </a:pPr>
            <a:r>
              <a:rPr lang="en-US" dirty="0" smtClean="0"/>
              <a:t>Improving MCV2 coverage </a:t>
            </a:r>
            <a:br>
              <a:rPr lang="en-US" dirty="0" smtClean="0"/>
            </a:br>
            <a:r>
              <a:rPr lang="en-US" dirty="0" smtClean="0">
                <a:solidFill>
                  <a:schemeClr val="tx1">
                    <a:lumMod val="65000"/>
                    <a:lumOff val="35000"/>
                  </a:schemeClr>
                </a:solidFill>
              </a:rPr>
              <a:t>Way forward</a:t>
            </a:r>
            <a:endParaRPr lang="en-US" sz="4400" dirty="0">
              <a:solidFill>
                <a:schemeClr val="tx1">
                  <a:lumMod val="65000"/>
                  <a:lumOff val="35000"/>
                </a:schemeClr>
              </a:solidFill>
            </a:endParaRPr>
          </a:p>
        </p:txBody>
      </p:sp>
    </p:spTree>
    <p:extLst>
      <p:ext uri="{BB962C8B-B14F-4D97-AF65-F5344CB8AC3E}">
        <p14:creationId xmlns:p14="http://schemas.microsoft.com/office/powerpoint/2010/main" val="4075669464"/>
      </p:ext>
    </p:extLst>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230188"/>
            <a:ext cx="8382000" cy="567848"/>
          </a:xfrm>
        </p:spPr>
        <p:txBody>
          <a:bodyPr/>
          <a:lstStyle/>
          <a:p>
            <a:r>
              <a:rPr lang="en-US" sz="4100" dirty="0" smtClean="0"/>
              <a:t>Modeling MCV2 impact – Theoretical model </a:t>
            </a:r>
            <a:endParaRPr lang="en-US" sz="4100" dirty="0"/>
          </a:p>
        </p:txBody>
      </p:sp>
      <p:sp>
        <p:nvSpPr>
          <p:cNvPr id="14" name="TextBox 13"/>
          <p:cNvSpPr txBox="1"/>
          <p:nvPr/>
        </p:nvSpPr>
        <p:spPr>
          <a:xfrm>
            <a:off x="190500" y="5486400"/>
            <a:ext cx="8763000" cy="1246495"/>
          </a:xfrm>
          <a:prstGeom prst="rect">
            <a:avLst/>
          </a:prstGeom>
          <a:noFill/>
        </p:spPr>
        <p:txBody>
          <a:bodyPr wrap="square" rtlCol="0">
            <a:spAutoFit/>
          </a:bodyPr>
          <a:lstStyle/>
          <a:p>
            <a:pPr marL="285750" indent="-285750">
              <a:buFont typeface="Arial" panose="020B0604020202020204" pitchFamily="34" charset="0"/>
              <a:buChar char="•"/>
            </a:pPr>
            <a:r>
              <a:rPr lang="en-US" sz="1500" dirty="0" smtClean="0"/>
              <a:t>Changes in susceptible population by level of MCV2 coverage in a theoretical population with a birth cohort of 500,000, assuming MCV1 </a:t>
            </a:r>
            <a:r>
              <a:rPr lang="en-US" sz="1500" dirty="0"/>
              <a:t>coverage </a:t>
            </a:r>
            <a:r>
              <a:rPr lang="en-US" sz="1500" dirty="0" smtClean="0"/>
              <a:t>80</a:t>
            </a:r>
            <a:r>
              <a:rPr lang="en-US" sz="1500" dirty="0"/>
              <a:t>% </a:t>
            </a:r>
            <a:r>
              <a:rPr lang="en-US" sz="1500" dirty="0" smtClean="0"/>
              <a:t>at 9 months maintained over time.</a:t>
            </a:r>
          </a:p>
          <a:p>
            <a:pPr marL="285750" indent="-285750">
              <a:buFont typeface="Arial" panose="020B0604020202020204" pitchFamily="34" charset="0"/>
              <a:buChar char="•"/>
            </a:pPr>
            <a:r>
              <a:rPr lang="en-US" sz="1500" dirty="0" smtClean="0"/>
              <a:t>At coverage 70%, 80% and 90% it will take 9, 13 and 22 years respectively for the population of susceptible to accumulate above the birth cohort</a:t>
            </a:r>
          </a:p>
          <a:p>
            <a:pPr marL="285750" indent="-285750">
              <a:buFont typeface="Arial" panose="020B0604020202020204" pitchFamily="34" charset="0"/>
              <a:buChar char="•"/>
            </a:pPr>
            <a:endParaRPr lang="en-US" sz="1500" dirty="0"/>
          </a:p>
        </p:txBody>
      </p:sp>
      <p:grpSp>
        <p:nvGrpSpPr>
          <p:cNvPr id="10" name="Group 9"/>
          <p:cNvGrpSpPr/>
          <p:nvPr/>
        </p:nvGrpSpPr>
        <p:grpSpPr>
          <a:xfrm>
            <a:off x="-76200" y="685800"/>
            <a:ext cx="9147544" cy="4724400"/>
            <a:chOff x="0" y="1066800"/>
            <a:chExt cx="9147544" cy="4724400"/>
          </a:xfrm>
        </p:grpSpPr>
        <p:grpSp>
          <p:nvGrpSpPr>
            <p:cNvPr id="4" name="Group 3"/>
            <p:cNvGrpSpPr/>
            <p:nvPr/>
          </p:nvGrpSpPr>
          <p:grpSpPr>
            <a:xfrm>
              <a:off x="0" y="1066800"/>
              <a:ext cx="9147544" cy="4567237"/>
              <a:chOff x="0" y="1205725"/>
              <a:chExt cx="9147544" cy="4567237"/>
            </a:xfrm>
          </p:grpSpPr>
          <p:grpSp>
            <p:nvGrpSpPr>
              <p:cNvPr id="18" name="Group 17"/>
              <p:cNvGrpSpPr/>
              <p:nvPr/>
            </p:nvGrpSpPr>
            <p:grpSpPr>
              <a:xfrm>
                <a:off x="0" y="1205725"/>
                <a:ext cx="9147544" cy="4567237"/>
                <a:chOff x="0" y="1205725"/>
                <a:chExt cx="9147544" cy="4567237"/>
              </a:xfrm>
            </p:grpSpPr>
            <p:graphicFrame>
              <p:nvGraphicFramePr>
                <p:cNvPr id="13" name="Chart 12"/>
                <p:cNvGraphicFramePr>
                  <a:graphicFrameLocks/>
                </p:cNvGraphicFramePr>
                <p:nvPr>
                  <p:extLst>
                    <p:ext uri="{D42A27DB-BD31-4B8C-83A1-F6EECF244321}">
                      <p14:modId xmlns:p14="http://schemas.microsoft.com/office/powerpoint/2010/main" val="3694802248"/>
                    </p:ext>
                  </p:extLst>
                </p:nvPr>
              </p:nvGraphicFramePr>
              <p:xfrm>
                <a:off x="0" y="1205725"/>
                <a:ext cx="8763000" cy="4567237"/>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p:cNvSpPr txBox="1"/>
                <p:nvPr/>
              </p:nvSpPr>
              <p:spPr>
                <a:xfrm>
                  <a:off x="5105400" y="1586725"/>
                  <a:ext cx="2082173" cy="646331"/>
                </a:xfrm>
                <a:prstGeom prst="rect">
                  <a:avLst/>
                </a:prstGeom>
                <a:noFill/>
              </p:spPr>
              <p:txBody>
                <a:bodyPr wrap="none" rtlCol="0">
                  <a:spAutoFit/>
                </a:bodyPr>
                <a:lstStyle/>
                <a:p>
                  <a:r>
                    <a:rPr lang="en-US" sz="1200" b="1" i="1" dirty="0" smtClean="0">
                      <a:solidFill>
                        <a:srgbClr val="FF0000"/>
                      </a:solidFill>
                    </a:rPr>
                    <a:t>No MCV2</a:t>
                  </a:r>
                </a:p>
                <a:p>
                  <a:r>
                    <a:rPr lang="en-US" sz="1200" b="1" i="1" dirty="0" smtClean="0">
                      <a:solidFill>
                        <a:srgbClr val="FF0000"/>
                      </a:solidFill>
                    </a:rPr>
                    <a:t>MCV1 = </a:t>
                  </a:r>
                  <a:r>
                    <a:rPr lang="en-US" sz="1200" b="1" i="1" dirty="0">
                      <a:solidFill>
                        <a:srgbClr val="FF0000"/>
                      </a:solidFill>
                    </a:rPr>
                    <a:t>8</a:t>
                  </a:r>
                  <a:r>
                    <a:rPr lang="en-US" sz="1200" b="1" i="1" dirty="0" smtClean="0">
                      <a:solidFill>
                        <a:srgbClr val="FF0000"/>
                      </a:solidFill>
                    </a:rPr>
                    <a:t>0%</a:t>
                  </a:r>
                </a:p>
                <a:p>
                  <a:r>
                    <a:rPr lang="en-US" sz="1200" b="1" i="1" dirty="0" smtClean="0">
                      <a:solidFill>
                        <a:srgbClr val="FF0000"/>
                      </a:solidFill>
                    </a:rPr>
                    <a:t>Assumed constant over years</a:t>
                  </a:r>
                  <a:endParaRPr lang="en-US" sz="1200" b="1" i="1" dirty="0">
                    <a:solidFill>
                      <a:srgbClr val="FF0000"/>
                    </a:solidFill>
                  </a:endParaRPr>
                </a:p>
              </p:txBody>
            </p:sp>
            <p:sp>
              <p:nvSpPr>
                <p:cNvPr id="5" name="TextBox 4"/>
                <p:cNvSpPr txBox="1"/>
                <p:nvPr/>
              </p:nvSpPr>
              <p:spPr>
                <a:xfrm>
                  <a:off x="8161377" y="3215427"/>
                  <a:ext cx="986167" cy="276999"/>
                </a:xfrm>
                <a:prstGeom prst="rect">
                  <a:avLst/>
                </a:prstGeom>
                <a:noFill/>
              </p:spPr>
              <p:txBody>
                <a:bodyPr wrap="none" rtlCol="0">
                  <a:spAutoFit/>
                </a:bodyPr>
                <a:lstStyle/>
                <a:p>
                  <a:r>
                    <a:rPr lang="en-US" sz="1200" b="1" i="1" dirty="0" smtClean="0"/>
                    <a:t>MCV2 = 50%</a:t>
                  </a:r>
                  <a:endParaRPr lang="en-US" sz="1200" b="1" i="1" dirty="0"/>
                </a:p>
              </p:txBody>
            </p:sp>
            <p:sp>
              <p:nvSpPr>
                <p:cNvPr id="6" name="TextBox 5"/>
                <p:cNvSpPr txBox="1"/>
                <p:nvPr/>
              </p:nvSpPr>
              <p:spPr>
                <a:xfrm>
                  <a:off x="8157833" y="2885942"/>
                  <a:ext cx="986167" cy="276999"/>
                </a:xfrm>
                <a:prstGeom prst="rect">
                  <a:avLst/>
                </a:prstGeom>
                <a:noFill/>
              </p:spPr>
              <p:txBody>
                <a:bodyPr wrap="none" rtlCol="0">
                  <a:spAutoFit/>
                </a:bodyPr>
                <a:lstStyle/>
                <a:p>
                  <a:r>
                    <a:rPr lang="en-US" sz="1200" b="1" i="1" dirty="0" smtClean="0">
                      <a:solidFill>
                        <a:srgbClr val="C00000"/>
                      </a:solidFill>
                    </a:rPr>
                    <a:t>MCV2 = 40%</a:t>
                  </a:r>
                  <a:endParaRPr lang="en-US" sz="1200" b="1" i="1" dirty="0">
                    <a:solidFill>
                      <a:srgbClr val="C00000"/>
                    </a:solidFill>
                  </a:endParaRPr>
                </a:p>
              </p:txBody>
            </p:sp>
            <p:sp>
              <p:nvSpPr>
                <p:cNvPr id="7" name="TextBox 6"/>
                <p:cNvSpPr txBox="1"/>
                <p:nvPr/>
              </p:nvSpPr>
              <p:spPr>
                <a:xfrm>
                  <a:off x="8115837" y="3953712"/>
                  <a:ext cx="986167" cy="276999"/>
                </a:xfrm>
                <a:prstGeom prst="rect">
                  <a:avLst/>
                </a:prstGeom>
                <a:noFill/>
              </p:spPr>
              <p:txBody>
                <a:bodyPr wrap="none" rtlCol="0">
                  <a:spAutoFit/>
                </a:bodyPr>
                <a:lstStyle/>
                <a:p>
                  <a:r>
                    <a:rPr lang="en-US" sz="1200" b="1" i="1" dirty="0" smtClean="0">
                      <a:solidFill>
                        <a:srgbClr val="FFA747"/>
                      </a:solidFill>
                    </a:rPr>
                    <a:t>MCV2 = 70%</a:t>
                  </a:r>
                  <a:endParaRPr lang="en-US" sz="1200" b="1" i="1" dirty="0">
                    <a:solidFill>
                      <a:srgbClr val="FFA747"/>
                    </a:solidFill>
                  </a:endParaRPr>
                </a:p>
              </p:txBody>
            </p:sp>
            <p:sp>
              <p:nvSpPr>
                <p:cNvPr id="8" name="TextBox 7"/>
                <p:cNvSpPr txBox="1"/>
                <p:nvPr/>
              </p:nvSpPr>
              <p:spPr>
                <a:xfrm>
                  <a:off x="8144954" y="4321833"/>
                  <a:ext cx="986167" cy="276999"/>
                </a:xfrm>
                <a:prstGeom prst="rect">
                  <a:avLst/>
                </a:prstGeom>
                <a:noFill/>
              </p:spPr>
              <p:txBody>
                <a:bodyPr wrap="none" rtlCol="0">
                  <a:spAutoFit/>
                </a:bodyPr>
                <a:lstStyle/>
                <a:p>
                  <a:r>
                    <a:rPr lang="en-US" sz="1200" b="1" i="1" dirty="0" smtClean="0">
                      <a:solidFill>
                        <a:srgbClr val="A061C3"/>
                      </a:solidFill>
                    </a:rPr>
                    <a:t>MCV2 = 80%</a:t>
                  </a:r>
                  <a:endParaRPr lang="en-US" sz="1200" b="1" i="1" dirty="0">
                    <a:solidFill>
                      <a:srgbClr val="A061C3"/>
                    </a:solidFill>
                  </a:endParaRPr>
                </a:p>
              </p:txBody>
            </p:sp>
            <p:sp>
              <p:nvSpPr>
                <p:cNvPr id="9" name="TextBox 8"/>
                <p:cNvSpPr txBox="1"/>
                <p:nvPr/>
              </p:nvSpPr>
              <p:spPr>
                <a:xfrm>
                  <a:off x="8153400" y="3608232"/>
                  <a:ext cx="986167" cy="276999"/>
                </a:xfrm>
                <a:prstGeom prst="rect">
                  <a:avLst/>
                </a:prstGeom>
                <a:noFill/>
              </p:spPr>
              <p:txBody>
                <a:bodyPr wrap="none" rtlCol="0">
                  <a:spAutoFit/>
                </a:bodyPr>
                <a:lstStyle/>
                <a:p>
                  <a:r>
                    <a:rPr lang="en-US" sz="1200" b="1" i="1" dirty="0" smtClean="0">
                      <a:solidFill>
                        <a:srgbClr val="FFC000"/>
                      </a:solidFill>
                    </a:rPr>
                    <a:t>MCV2 = 60%</a:t>
                  </a:r>
                  <a:endParaRPr lang="en-US" sz="1200" b="1" i="1" dirty="0">
                    <a:solidFill>
                      <a:srgbClr val="FFC000"/>
                    </a:solidFill>
                  </a:endParaRPr>
                </a:p>
              </p:txBody>
            </p:sp>
            <p:sp>
              <p:nvSpPr>
                <p:cNvPr id="11" name="TextBox 10"/>
                <p:cNvSpPr txBox="1"/>
                <p:nvPr/>
              </p:nvSpPr>
              <p:spPr>
                <a:xfrm>
                  <a:off x="8144954" y="4624590"/>
                  <a:ext cx="986167" cy="276999"/>
                </a:xfrm>
                <a:prstGeom prst="rect">
                  <a:avLst/>
                </a:prstGeom>
                <a:noFill/>
              </p:spPr>
              <p:txBody>
                <a:bodyPr wrap="none" rtlCol="0">
                  <a:spAutoFit/>
                </a:bodyPr>
                <a:lstStyle/>
                <a:p>
                  <a:r>
                    <a:rPr lang="en-US" sz="1200" b="1" i="1" dirty="0" smtClean="0"/>
                    <a:t>MCV2 = 90%</a:t>
                  </a:r>
                  <a:endParaRPr lang="en-US" sz="1200" b="1" i="1" dirty="0"/>
                </a:p>
              </p:txBody>
            </p:sp>
            <p:sp>
              <p:nvSpPr>
                <p:cNvPr id="12" name="TextBox 11"/>
                <p:cNvSpPr txBox="1"/>
                <p:nvPr/>
              </p:nvSpPr>
              <p:spPr>
                <a:xfrm>
                  <a:off x="712758" y="3663287"/>
                  <a:ext cx="1083053" cy="307777"/>
                </a:xfrm>
                <a:prstGeom prst="rect">
                  <a:avLst/>
                </a:prstGeom>
                <a:noFill/>
              </p:spPr>
              <p:txBody>
                <a:bodyPr wrap="none" rtlCol="0">
                  <a:spAutoFit/>
                </a:bodyPr>
                <a:lstStyle/>
                <a:p>
                  <a:r>
                    <a:rPr lang="en-US" sz="1400" b="1" dirty="0" smtClean="0"/>
                    <a:t>Birth cohort</a:t>
                  </a:r>
                  <a:endParaRPr lang="en-US" sz="1400" b="1" dirty="0"/>
                </a:p>
              </p:txBody>
            </p:sp>
            <p:cxnSp>
              <p:nvCxnSpPr>
                <p:cNvPr id="17" name="Straight Connector 16"/>
                <p:cNvCxnSpPr/>
                <p:nvPr/>
              </p:nvCxnSpPr>
              <p:spPr>
                <a:xfrm>
                  <a:off x="743908" y="3920648"/>
                  <a:ext cx="7863840" cy="0"/>
                </a:xfrm>
                <a:prstGeom prst="line">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cxnSp>
          </p:grpSp>
          <p:sp>
            <p:nvSpPr>
              <p:cNvPr id="20" name="Rounded Rectangular Callout 19"/>
              <p:cNvSpPr/>
              <p:nvPr/>
            </p:nvSpPr>
            <p:spPr bwMode="auto">
              <a:xfrm>
                <a:off x="658968" y="4382980"/>
                <a:ext cx="788832" cy="327390"/>
              </a:xfrm>
              <a:prstGeom prst="wedgeRoundRectCallout">
                <a:avLst>
                  <a:gd name="adj1" fmla="val -748"/>
                  <a:gd name="adj2" fmla="val 91900"/>
                  <a:gd name="adj3" fmla="val 16667"/>
                </a:avLst>
              </a:prstGeom>
              <a:solidFill>
                <a:schemeClr val="bg1"/>
              </a:solidFill>
              <a:ln>
                <a:solidFill>
                  <a:schemeClr val="bg1">
                    <a:lumMod val="65000"/>
                  </a:schemeClr>
                </a:solidFill>
                <a:headEnd type="none" w="med" len="med"/>
                <a:tailEnd type="none" w="med" len="med"/>
              </a:ln>
              <a:effectLst/>
              <a:scene3d>
                <a:camera prst="orthographicFront">
                  <a:rot lat="0" lon="0" rev="0"/>
                </a:camera>
                <a:lightRig rig="threePt" dir="t">
                  <a:rot lat="0" lon="0" rev="1200000"/>
                </a:lightRig>
              </a:scene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1100" dirty="0" smtClean="0">
                    <a:solidFill>
                      <a:schemeClr val="tx1"/>
                    </a:solidFill>
                    <a:latin typeface="Arial Narrow" panose="020B0606020202030204" pitchFamily="34" charset="0"/>
                  </a:rPr>
                  <a:t>MCV SIAs</a:t>
                </a:r>
              </a:p>
            </p:txBody>
          </p:sp>
        </p:grpSp>
        <p:cxnSp>
          <p:nvCxnSpPr>
            <p:cNvPr id="15" name="Straight Arrow Connector 14"/>
            <p:cNvCxnSpPr/>
            <p:nvPr/>
          </p:nvCxnSpPr>
          <p:spPr>
            <a:xfrm>
              <a:off x="3352800" y="3352800"/>
              <a:ext cx="0" cy="365760"/>
            </a:xfrm>
            <a:prstGeom prst="straightConnector1">
              <a:avLst/>
            </a:prstGeom>
            <a:ln w="381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5181600" y="3364452"/>
              <a:ext cx="0" cy="365760"/>
            </a:xfrm>
            <a:prstGeom prst="straightConnector1">
              <a:avLst/>
            </a:prstGeom>
            <a:ln w="381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6172200" y="3352800"/>
              <a:ext cx="0" cy="365760"/>
            </a:xfrm>
            <a:prstGeom prst="straightConnector1">
              <a:avLst/>
            </a:prstGeom>
            <a:ln w="381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7467600" y="3352800"/>
              <a:ext cx="0" cy="365760"/>
            </a:xfrm>
            <a:prstGeom prst="straightConnector1">
              <a:avLst/>
            </a:prstGeom>
            <a:ln w="381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a:off x="630281" y="5516880"/>
              <a:ext cx="0" cy="274320"/>
            </a:xfrm>
            <a:prstGeom prst="straightConnector1">
              <a:avLst/>
            </a:prstGeom>
            <a:ln w="38100">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652848" y="5529590"/>
              <a:ext cx="4984057" cy="261610"/>
            </a:xfrm>
            <a:prstGeom prst="rect">
              <a:avLst/>
            </a:prstGeom>
            <a:noFill/>
          </p:spPr>
          <p:txBody>
            <a:bodyPr wrap="none" rtlCol="0">
              <a:spAutoFit/>
            </a:bodyPr>
            <a:lstStyle/>
            <a:p>
              <a:r>
                <a:rPr lang="en-US" sz="1100" dirty="0"/>
                <a:t>Susceptible </a:t>
              </a:r>
              <a:r>
                <a:rPr lang="en-US" sz="1100" dirty="0" smtClean="0"/>
                <a:t>accumulated </a:t>
              </a:r>
              <a:r>
                <a:rPr lang="en-US" sz="1100" dirty="0"/>
                <a:t>above </a:t>
              </a:r>
              <a:r>
                <a:rPr lang="en-US" sz="1100" dirty="0" smtClean="0"/>
                <a:t>birth cohort – Recommended time for measles SIA</a:t>
              </a:r>
              <a:endParaRPr lang="en-US" sz="1100" dirty="0"/>
            </a:p>
          </p:txBody>
        </p:sp>
      </p:grpSp>
    </p:spTree>
    <p:extLst>
      <p:ext uri="{BB962C8B-B14F-4D97-AF65-F5344CB8AC3E}">
        <p14:creationId xmlns:p14="http://schemas.microsoft.com/office/powerpoint/2010/main" val="13081799"/>
      </p:ext>
    </p:extLst>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 y="152400"/>
            <a:ext cx="8763000" cy="1235723"/>
          </a:xfrm>
        </p:spPr>
        <p:txBody>
          <a:bodyPr/>
          <a:lstStyle/>
          <a:p>
            <a:pPr algn="ctr"/>
            <a:r>
              <a:rPr lang="en-US" sz="4400" dirty="0" smtClean="0"/>
              <a:t>Way forward to improve MCV2 performance</a:t>
            </a:r>
            <a:endParaRPr lang="en-US" sz="4400" dirty="0"/>
          </a:p>
        </p:txBody>
      </p:sp>
      <p:sp>
        <p:nvSpPr>
          <p:cNvPr id="2" name="TextBox 1"/>
          <p:cNvSpPr txBox="1"/>
          <p:nvPr/>
        </p:nvSpPr>
        <p:spPr>
          <a:xfrm>
            <a:off x="228600" y="1621572"/>
            <a:ext cx="8686800" cy="4093428"/>
          </a:xfrm>
          <a:prstGeom prst="rect">
            <a:avLst/>
          </a:prstGeom>
          <a:noFill/>
        </p:spPr>
        <p:txBody>
          <a:bodyPr wrap="square" rtlCol="0">
            <a:spAutoFit/>
          </a:bodyPr>
          <a:lstStyle/>
          <a:p>
            <a:pPr marL="514350" indent="-514350">
              <a:buFont typeface="+mj-lt"/>
              <a:buAutoNum type="arabicPeriod"/>
            </a:pPr>
            <a:r>
              <a:rPr lang="en-US" sz="2600" dirty="0" smtClean="0">
                <a:solidFill>
                  <a:schemeClr val="dk1"/>
                </a:solidFill>
              </a:rPr>
              <a:t>Institution of a pre-MCV2 </a:t>
            </a:r>
            <a:r>
              <a:rPr lang="en-US" sz="2600" dirty="0">
                <a:solidFill>
                  <a:schemeClr val="dk1"/>
                </a:solidFill>
              </a:rPr>
              <a:t>introduction readiness assessment/planning tool developed by </a:t>
            </a:r>
            <a:r>
              <a:rPr lang="en-US" sz="2600" dirty="0" smtClean="0">
                <a:solidFill>
                  <a:schemeClr val="dk1"/>
                </a:solidFill>
              </a:rPr>
              <a:t>WHO/UNICEF</a:t>
            </a:r>
            <a:r>
              <a:rPr lang="en-US" sz="2600" dirty="0">
                <a:solidFill>
                  <a:schemeClr val="dk1"/>
                </a:solidFill>
              </a:rPr>
              <a:t>?</a:t>
            </a:r>
            <a:endParaRPr lang="en-US" sz="2600" dirty="0"/>
          </a:p>
          <a:p>
            <a:pPr marL="514350" indent="-514350">
              <a:buFont typeface="+mj-lt"/>
              <a:buAutoNum type="arabicPeriod"/>
            </a:pPr>
            <a:r>
              <a:rPr lang="en-US" sz="2600" dirty="0" smtClean="0"/>
              <a:t>WHO-AFRO to institute </a:t>
            </a:r>
            <a:r>
              <a:rPr lang="en-US" sz="2600" dirty="0"/>
              <a:t>reporting on </a:t>
            </a:r>
            <a:r>
              <a:rPr lang="en-US" sz="2600" dirty="0" smtClean="0"/>
              <a:t>dropout </a:t>
            </a:r>
            <a:r>
              <a:rPr lang="en-US" sz="2600" dirty="0"/>
              <a:t>between MCV1 and MCV2 as key performance indicator  (to be reported in feedback bulletin and included in monitoring charts ) for countries with </a:t>
            </a:r>
            <a:r>
              <a:rPr lang="en-US" sz="2600" dirty="0" smtClean="0"/>
              <a:t>MCV2</a:t>
            </a:r>
          </a:p>
          <a:p>
            <a:pPr marL="514350" indent="-514350">
              <a:buFont typeface="+mj-lt"/>
              <a:buAutoNum type="arabicPeriod"/>
            </a:pPr>
            <a:r>
              <a:rPr lang="en-US" sz="2600" dirty="0" smtClean="0"/>
              <a:t>WHO and UNICEF to conduct additional operational research on strategies/best practices to improve MCV2 coverage around: service delivery, demand creation and integration with 2</a:t>
            </a:r>
            <a:r>
              <a:rPr lang="en-US" sz="2600" baseline="30000" dirty="0" smtClean="0"/>
              <a:t>nd</a:t>
            </a:r>
            <a:r>
              <a:rPr lang="en-US" sz="2600" dirty="0" smtClean="0"/>
              <a:t> year of life activities</a:t>
            </a:r>
          </a:p>
        </p:txBody>
      </p:sp>
    </p:spTree>
    <p:extLst>
      <p:ext uri="{BB962C8B-B14F-4D97-AF65-F5344CB8AC3E}">
        <p14:creationId xmlns:p14="http://schemas.microsoft.com/office/powerpoint/2010/main" val="973172922"/>
      </p:ext>
    </p:extLst>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 y="152400"/>
            <a:ext cx="8763000" cy="1235723"/>
          </a:xfrm>
        </p:spPr>
        <p:txBody>
          <a:bodyPr/>
          <a:lstStyle/>
          <a:p>
            <a:pPr algn="ctr"/>
            <a:r>
              <a:rPr lang="en-US" sz="4400" dirty="0" smtClean="0"/>
              <a:t>Way forward to improve MCV2 performance</a:t>
            </a:r>
            <a:endParaRPr lang="en-US" sz="4400" dirty="0"/>
          </a:p>
        </p:txBody>
      </p:sp>
      <p:sp>
        <p:nvSpPr>
          <p:cNvPr id="2" name="TextBox 1"/>
          <p:cNvSpPr txBox="1"/>
          <p:nvPr/>
        </p:nvSpPr>
        <p:spPr>
          <a:xfrm>
            <a:off x="212464" y="1828800"/>
            <a:ext cx="8686800" cy="3108543"/>
          </a:xfrm>
          <a:prstGeom prst="rect">
            <a:avLst/>
          </a:prstGeom>
          <a:noFill/>
        </p:spPr>
        <p:txBody>
          <a:bodyPr wrap="square" rtlCol="0">
            <a:spAutoFit/>
          </a:bodyPr>
          <a:lstStyle/>
          <a:p>
            <a:pPr marL="514350" indent="-514350">
              <a:buFont typeface="+mj-lt"/>
              <a:buAutoNum type="arabicPeriod" startAt="4"/>
            </a:pPr>
            <a:r>
              <a:rPr lang="en-US" sz="2800" dirty="0" smtClean="0">
                <a:solidFill>
                  <a:schemeClr val="dk1"/>
                </a:solidFill>
              </a:rPr>
              <a:t>Sharing lessons </a:t>
            </a:r>
            <a:r>
              <a:rPr lang="en-US" sz="2800" dirty="0">
                <a:solidFill>
                  <a:schemeClr val="dk1"/>
                </a:solidFill>
              </a:rPr>
              <a:t>learned </a:t>
            </a:r>
            <a:r>
              <a:rPr lang="en-US" sz="2800" dirty="0" smtClean="0">
                <a:solidFill>
                  <a:schemeClr val="dk1"/>
                </a:solidFill>
              </a:rPr>
              <a:t>and best practice from </a:t>
            </a:r>
            <a:r>
              <a:rPr lang="en-US" sz="2800" dirty="0">
                <a:solidFill>
                  <a:schemeClr val="dk1"/>
                </a:solidFill>
              </a:rPr>
              <a:t>other </a:t>
            </a:r>
            <a:r>
              <a:rPr lang="en-US" sz="2800" dirty="0" smtClean="0">
                <a:solidFill>
                  <a:schemeClr val="dk1"/>
                </a:solidFill>
              </a:rPr>
              <a:t>countries to inform MCV2 introduction and performance</a:t>
            </a:r>
          </a:p>
          <a:p>
            <a:pPr marL="514350" indent="-514350">
              <a:buFont typeface="+mj-lt"/>
              <a:buAutoNum type="arabicPeriod" startAt="4"/>
            </a:pPr>
            <a:r>
              <a:rPr lang="en-US" sz="2800" dirty="0" smtClean="0">
                <a:solidFill>
                  <a:schemeClr val="dk1"/>
                </a:solidFill>
              </a:rPr>
              <a:t>Changing EPI target age from the historic 9 months (0-11 months) to under 2 or under 5 years</a:t>
            </a:r>
          </a:p>
          <a:p>
            <a:pPr marL="514350" indent="-514350">
              <a:buFont typeface="+mj-lt"/>
              <a:buAutoNum type="arabicPeriod" startAt="4"/>
            </a:pPr>
            <a:r>
              <a:rPr lang="en-US" sz="2800" dirty="0" smtClean="0">
                <a:solidFill>
                  <a:schemeClr val="dk1"/>
                </a:solidFill>
              </a:rPr>
              <a:t>Monitoring the implementation of PIEs recommendations</a:t>
            </a:r>
          </a:p>
        </p:txBody>
      </p:sp>
    </p:spTree>
    <p:extLst>
      <p:ext uri="{BB962C8B-B14F-4D97-AF65-F5344CB8AC3E}">
        <p14:creationId xmlns:p14="http://schemas.microsoft.com/office/powerpoint/2010/main" val="1838399228"/>
      </p:ext>
    </p:extLst>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3200"/>
            <a:ext cx="8382000" cy="683264"/>
          </a:xfrm>
        </p:spPr>
        <p:txBody>
          <a:bodyPr/>
          <a:lstStyle/>
          <a:p>
            <a:pPr algn="ctr"/>
            <a:r>
              <a:rPr lang="en-US" dirty="0" smtClean="0"/>
              <a:t>Conclusion and questions to the TAG</a:t>
            </a:r>
            <a:endParaRPr lang="en-US" sz="4400" dirty="0"/>
          </a:p>
        </p:txBody>
      </p:sp>
    </p:spTree>
    <p:extLst>
      <p:ext uri="{BB962C8B-B14F-4D97-AF65-F5344CB8AC3E}">
        <p14:creationId xmlns:p14="http://schemas.microsoft.com/office/powerpoint/2010/main" val="4158536025"/>
      </p:ext>
    </p:extLst>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304800"/>
            <a:ext cx="8534400" cy="830997"/>
          </a:xfrm>
        </p:spPr>
        <p:txBody>
          <a:bodyPr/>
          <a:lstStyle/>
          <a:p>
            <a:r>
              <a:rPr lang="en-US" sz="6000" dirty="0" smtClean="0"/>
              <a:t>Conclusion</a:t>
            </a:r>
            <a:endParaRPr lang="en-US" sz="6000" dirty="0"/>
          </a:p>
        </p:txBody>
      </p:sp>
      <p:sp>
        <p:nvSpPr>
          <p:cNvPr id="4" name="TextBox 3"/>
          <p:cNvSpPr txBox="1"/>
          <p:nvPr/>
        </p:nvSpPr>
        <p:spPr>
          <a:xfrm>
            <a:off x="152400" y="1295400"/>
            <a:ext cx="8458200" cy="4401205"/>
          </a:xfrm>
          <a:prstGeom prst="rect">
            <a:avLst/>
          </a:prstGeom>
          <a:noFill/>
        </p:spPr>
        <p:txBody>
          <a:bodyPr wrap="square" rtlCol="0">
            <a:spAutoFit/>
          </a:bodyPr>
          <a:lstStyle/>
          <a:p>
            <a:pPr marL="457200" indent="-457200">
              <a:buFont typeface="Arial" panose="020B0604020202020204" pitchFamily="34" charset="0"/>
              <a:buChar char="•"/>
            </a:pPr>
            <a:r>
              <a:rPr lang="en-US" sz="2800" dirty="0"/>
              <a:t>19 countries in WHO/AFRO Region (40%) have introduced MCV2 into their RI schedule, with more countries planning to introduce MCV2 in the near </a:t>
            </a:r>
            <a:r>
              <a:rPr lang="en-US" sz="2800" dirty="0" smtClean="0"/>
              <a:t>future</a:t>
            </a:r>
          </a:p>
          <a:p>
            <a:pPr marL="457200" indent="-457200">
              <a:buFont typeface="Arial" panose="020B0604020202020204" pitchFamily="34" charset="0"/>
              <a:buChar char="•"/>
            </a:pPr>
            <a:r>
              <a:rPr lang="en-US" sz="2800" dirty="0" smtClean="0"/>
              <a:t>Concerns </a:t>
            </a:r>
            <a:r>
              <a:rPr lang="en-US" sz="2800" dirty="0"/>
              <a:t>remain over low performance of MCV2 and appropriate actions should be taken to improve MCV2 </a:t>
            </a:r>
            <a:r>
              <a:rPr lang="en-US" sz="2800" dirty="0" smtClean="0"/>
              <a:t>performance</a:t>
            </a:r>
          </a:p>
          <a:p>
            <a:pPr marL="457200" indent="-457200">
              <a:buFont typeface="Arial" panose="020B0604020202020204" pitchFamily="34" charset="0"/>
              <a:buChar char="•"/>
            </a:pPr>
            <a:r>
              <a:rPr lang="en-US" sz="2800" dirty="0" smtClean="0"/>
              <a:t>Not all countries have exploited MCV2 introduction to make policy and practice changes to increase MCV1 and MCV2 coverage</a:t>
            </a:r>
            <a:endParaRPr lang="en-US" sz="2800" dirty="0"/>
          </a:p>
        </p:txBody>
      </p:sp>
    </p:spTree>
    <p:extLst>
      <p:ext uri="{BB962C8B-B14F-4D97-AF65-F5344CB8AC3E}">
        <p14:creationId xmlns:p14="http://schemas.microsoft.com/office/powerpoint/2010/main" val="176379550"/>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3200"/>
            <a:ext cx="8382000" cy="683264"/>
          </a:xfrm>
        </p:spPr>
        <p:txBody>
          <a:bodyPr/>
          <a:lstStyle/>
          <a:p>
            <a:pPr algn="ctr"/>
            <a:r>
              <a:rPr lang="en-US" dirty="0" smtClean="0"/>
              <a:t>MCV2 - Background</a:t>
            </a:r>
            <a:endParaRPr lang="en-US" dirty="0"/>
          </a:p>
        </p:txBody>
      </p:sp>
    </p:spTree>
    <p:extLst>
      <p:ext uri="{BB962C8B-B14F-4D97-AF65-F5344CB8AC3E}">
        <p14:creationId xmlns:p14="http://schemas.microsoft.com/office/powerpoint/2010/main" val="272519573"/>
      </p:ext>
    </p:extLst>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457200"/>
            <a:ext cx="8534400" cy="683264"/>
          </a:xfrm>
        </p:spPr>
        <p:txBody>
          <a:bodyPr/>
          <a:lstStyle/>
          <a:p>
            <a:r>
              <a:rPr lang="en-US" dirty="0" smtClean="0"/>
              <a:t>Questions to the TAG on MCV2</a:t>
            </a:r>
            <a:endParaRPr lang="en-US" dirty="0"/>
          </a:p>
        </p:txBody>
      </p:sp>
      <p:sp>
        <p:nvSpPr>
          <p:cNvPr id="4" name="TextBox 3"/>
          <p:cNvSpPr txBox="1"/>
          <p:nvPr/>
        </p:nvSpPr>
        <p:spPr>
          <a:xfrm>
            <a:off x="228600" y="1589544"/>
            <a:ext cx="8458200" cy="4247317"/>
          </a:xfrm>
          <a:prstGeom prst="rect">
            <a:avLst/>
          </a:prstGeom>
          <a:noFill/>
        </p:spPr>
        <p:txBody>
          <a:bodyPr wrap="square" rtlCol="0">
            <a:spAutoFit/>
          </a:bodyPr>
          <a:lstStyle/>
          <a:p>
            <a:pPr marL="514350" indent="-514350">
              <a:buFont typeface="+mj-lt"/>
              <a:buAutoNum type="arabicPeriod"/>
            </a:pPr>
            <a:r>
              <a:rPr lang="en-US" sz="3000" dirty="0" smtClean="0"/>
              <a:t>Is it time the TAG revisit its MCV2 introduction criteria that were set in 2008 (coverage criteria, surveillance </a:t>
            </a:r>
            <a:r>
              <a:rPr lang="en-US" sz="3000" dirty="0" smtClean="0"/>
              <a:t>criteria)? </a:t>
            </a:r>
            <a:endParaRPr lang="en-US" sz="3000" dirty="0" smtClean="0"/>
          </a:p>
          <a:p>
            <a:pPr marL="514350" indent="-514350">
              <a:buFont typeface="+mj-lt"/>
              <a:buAutoNum type="arabicPeriod"/>
            </a:pPr>
            <a:r>
              <a:rPr lang="en-US" sz="3000" dirty="0" smtClean="0"/>
              <a:t>Should WHO institutes a pre-introduction assessment (6, 8 months prior to MCV2 introduction?)</a:t>
            </a:r>
          </a:p>
          <a:p>
            <a:pPr marL="514350" indent="-514350">
              <a:buFont typeface="+mj-lt"/>
              <a:buAutoNum type="arabicPeriod"/>
            </a:pPr>
            <a:r>
              <a:rPr lang="en-US" sz="3000" dirty="0" smtClean="0"/>
              <a:t>Should AFRO countries institute universal school entry MCV checks and referral when there is not evidence of 2 doses of MCV?</a:t>
            </a:r>
          </a:p>
        </p:txBody>
      </p:sp>
    </p:spTree>
    <p:extLst>
      <p:ext uri="{BB962C8B-B14F-4D97-AF65-F5344CB8AC3E}">
        <p14:creationId xmlns:p14="http://schemas.microsoft.com/office/powerpoint/2010/main" val="412879735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3200"/>
            <a:ext cx="8382000" cy="854080"/>
          </a:xfrm>
        </p:spPr>
        <p:txBody>
          <a:bodyPr/>
          <a:lstStyle/>
          <a:p>
            <a:pPr algn="ctr"/>
            <a:r>
              <a:rPr lang="en-US" sz="6000" dirty="0" smtClean="0"/>
              <a:t>Thank you</a:t>
            </a:r>
            <a:endParaRPr lang="en-US" sz="6000" dirty="0"/>
          </a:p>
        </p:txBody>
      </p:sp>
    </p:spTree>
    <p:extLst>
      <p:ext uri="{BB962C8B-B14F-4D97-AF65-F5344CB8AC3E}">
        <p14:creationId xmlns:p14="http://schemas.microsoft.com/office/powerpoint/2010/main" val="1045956971"/>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fontScale="90000"/>
          </a:bodyPr>
          <a:lstStyle/>
          <a:p>
            <a:r>
              <a:rPr lang="en-US" altLang="en-US" dirty="0">
                <a:solidFill>
                  <a:schemeClr val="tx1"/>
                </a:solidFill>
              </a:rPr>
              <a:t>Measles</a:t>
            </a:r>
            <a:r>
              <a:rPr lang="en-US" altLang="en-US" dirty="0"/>
              <a:t> and </a:t>
            </a:r>
            <a:r>
              <a:rPr lang="en-US" altLang="en-US" dirty="0">
                <a:solidFill>
                  <a:srgbClr val="CC0000"/>
                </a:solidFill>
              </a:rPr>
              <a:t>Rubella</a:t>
            </a:r>
            <a:r>
              <a:rPr lang="en-US" altLang="en-US" dirty="0">
                <a:solidFill>
                  <a:srgbClr val="000000"/>
                </a:solidFill>
              </a:rPr>
              <a:t> </a:t>
            </a:r>
            <a:r>
              <a:rPr lang="en-US" altLang="en-US" dirty="0"/>
              <a:t>Elimination Goals</a:t>
            </a:r>
            <a:br>
              <a:rPr lang="en-US" altLang="en-US" dirty="0"/>
            </a:br>
            <a:r>
              <a:rPr lang="en-US" altLang="en-US" dirty="0"/>
              <a:t>by WHO </a:t>
            </a:r>
            <a:r>
              <a:rPr lang="en-US" altLang="en-US" dirty="0" smtClean="0"/>
              <a:t>Region</a:t>
            </a:r>
            <a:endParaRPr lang="en-US" dirty="0">
              <a:solidFill>
                <a:schemeClr val="tx2"/>
              </a:solidFill>
            </a:endParaRPr>
          </a:p>
        </p:txBody>
      </p:sp>
      <p:grpSp>
        <p:nvGrpSpPr>
          <p:cNvPr id="5" name="Group 4"/>
          <p:cNvGrpSpPr/>
          <p:nvPr/>
        </p:nvGrpSpPr>
        <p:grpSpPr>
          <a:xfrm>
            <a:off x="533400" y="1828800"/>
            <a:ext cx="7924800" cy="4070596"/>
            <a:chOff x="762000" y="1946275"/>
            <a:chExt cx="7232650" cy="3851275"/>
          </a:xfrm>
        </p:grpSpPr>
        <p:sp>
          <p:nvSpPr>
            <p:cNvPr id="6" name="Freeform 3"/>
            <p:cNvSpPr>
              <a:spLocks/>
            </p:cNvSpPr>
            <p:nvPr/>
          </p:nvSpPr>
          <p:spPr bwMode="auto">
            <a:xfrm>
              <a:off x="2790825" y="4021138"/>
              <a:ext cx="30163" cy="11112"/>
            </a:xfrm>
            <a:custGeom>
              <a:avLst/>
              <a:gdLst>
                <a:gd name="T0" fmla="*/ 0 w 39"/>
                <a:gd name="T1" fmla="*/ 0 h 14"/>
                <a:gd name="T2" fmla="*/ 2147483646 w 39"/>
                <a:gd name="T3" fmla="*/ 2147483646 h 14"/>
                <a:gd name="T4" fmla="*/ 2147483646 w 39"/>
                <a:gd name="T5" fmla="*/ 2147483646 h 14"/>
                <a:gd name="T6" fmla="*/ 0 w 39"/>
                <a:gd name="T7" fmla="*/ 0 h 14"/>
                <a:gd name="T8" fmla="*/ 0 60000 65536"/>
                <a:gd name="T9" fmla="*/ 0 60000 65536"/>
                <a:gd name="T10" fmla="*/ 0 60000 65536"/>
                <a:gd name="T11" fmla="*/ 0 60000 65536"/>
                <a:gd name="T12" fmla="*/ 0 w 39"/>
                <a:gd name="T13" fmla="*/ 0 h 14"/>
                <a:gd name="T14" fmla="*/ 39 w 39"/>
                <a:gd name="T15" fmla="*/ 14 h 14"/>
              </a:gdLst>
              <a:ahLst/>
              <a:cxnLst>
                <a:cxn ang="T8">
                  <a:pos x="T0" y="T1"/>
                </a:cxn>
                <a:cxn ang="T9">
                  <a:pos x="T2" y="T3"/>
                </a:cxn>
                <a:cxn ang="T10">
                  <a:pos x="T4" y="T5"/>
                </a:cxn>
                <a:cxn ang="T11">
                  <a:pos x="T6" y="T7"/>
                </a:cxn>
              </a:cxnLst>
              <a:rect l="T12" t="T13" r="T14" b="T15"/>
              <a:pathLst>
                <a:path w="39" h="14">
                  <a:moveTo>
                    <a:pt x="0" y="0"/>
                  </a:moveTo>
                  <a:lnTo>
                    <a:pt x="3" y="14"/>
                  </a:lnTo>
                  <a:lnTo>
                    <a:pt x="39" y="8"/>
                  </a:lnTo>
                  <a:lnTo>
                    <a:pt x="0" y="0"/>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7" name="Freeform 4"/>
            <p:cNvSpPr>
              <a:spLocks/>
            </p:cNvSpPr>
            <p:nvPr/>
          </p:nvSpPr>
          <p:spPr bwMode="auto">
            <a:xfrm>
              <a:off x="5367338" y="3543300"/>
              <a:ext cx="284162" cy="225425"/>
            </a:xfrm>
            <a:custGeom>
              <a:avLst/>
              <a:gdLst>
                <a:gd name="T0" fmla="*/ 0 w 358"/>
                <a:gd name="T1" fmla="*/ 2147483646 h 282"/>
                <a:gd name="T2" fmla="*/ 2147483646 w 358"/>
                <a:gd name="T3" fmla="*/ 2147483646 h 282"/>
                <a:gd name="T4" fmla="*/ 2147483646 w 358"/>
                <a:gd name="T5" fmla="*/ 2147483646 h 282"/>
                <a:gd name="T6" fmla="*/ 2147483646 w 358"/>
                <a:gd name="T7" fmla="*/ 2147483646 h 282"/>
                <a:gd name="T8" fmla="*/ 2147483646 w 358"/>
                <a:gd name="T9" fmla="*/ 2147483646 h 282"/>
                <a:gd name="T10" fmla="*/ 2147483646 w 358"/>
                <a:gd name="T11" fmla="*/ 2147483646 h 282"/>
                <a:gd name="T12" fmla="*/ 2147483646 w 358"/>
                <a:gd name="T13" fmla="*/ 2147483646 h 282"/>
                <a:gd name="T14" fmla="*/ 2147483646 w 358"/>
                <a:gd name="T15" fmla="*/ 2147483646 h 282"/>
                <a:gd name="T16" fmla="*/ 2147483646 w 358"/>
                <a:gd name="T17" fmla="*/ 2147483646 h 282"/>
                <a:gd name="T18" fmla="*/ 2147483646 w 358"/>
                <a:gd name="T19" fmla="*/ 2147483646 h 282"/>
                <a:gd name="T20" fmla="*/ 2147483646 w 358"/>
                <a:gd name="T21" fmla="*/ 2147483646 h 282"/>
                <a:gd name="T22" fmla="*/ 2147483646 w 358"/>
                <a:gd name="T23" fmla="*/ 2147483646 h 282"/>
                <a:gd name="T24" fmla="*/ 2147483646 w 358"/>
                <a:gd name="T25" fmla="*/ 2147483646 h 282"/>
                <a:gd name="T26" fmla="*/ 2147483646 w 358"/>
                <a:gd name="T27" fmla="*/ 2147483646 h 282"/>
                <a:gd name="T28" fmla="*/ 2147483646 w 358"/>
                <a:gd name="T29" fmla="*/ 2147483646 h 282"/>
                <a:gd name="T30" fmla="*/ 2147483646 w 358"/>
                <a:gd name="T31" fmla="*/ 2147483646 h 282"/>
                <a:gd name="T32" fmla="*/ 2147483646 w 358"/>
                <a:gd name="T33" fmla="*/ 2147483646 h 282"/>
                <a:gd name="T34" fmla="*/ 2147483646 w 358"/>
                <a:gd name="T35" fmla="*/ 2147483646 h 282"/>
                <a:gd name="T36" fmla="*/ 2147483646 w 358"/>
                <a:gd name="T37" fmla="*/ 0 h 282"/>
                <a:gd name="T38" fmla="*/ 2147483646 w 358"/>
                <a:gd name="T39" fmla="*/ 2147483646 h 282"/>
                <a:gd name="T40" fmla="*/ 2147483646 w 358"/>
                <a:gd name="T41" fmla="*/ 2147483646 h 282"/>
                <a:gd name="T42" fmla="*/ 2147483646 w 358"/>
                <a:gd name="T43" fmla="*/ 2147483646 h 282"/>
                <a:gd name="T44" fmla="*/ 2147483646 w 358"/>
                <a:gd name="T45" fmla="*/ 2147483646 h 282"/>
                <a:gd name="T46" fmla="*/ 0 w 358"/>
                <a:gd name="T47" fmla="*/ 2147483646 h 282"/>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358"/>
                <a:gd name="T73" fmla="*/ 0 h 282"/>
                <a:gd name="T74" fmla="*/ 358 w 358"/>
                <a:gd name="T75" fmla="*/ 282 h 282"/>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358" h="282">
                  <a:moveTo>
                    <a:pt x="0" y="134"/>
                  </a:moveTo>
                  <a:lnTo>
                    <a:pt x="3" y="209"/>
                  </a:lnTo>
                  <a:lnTo>
                    <a:pt x="28" y="229"/>
                  </a:lnTo>
                  <a:lnTo>
                    <a:pt x="8" y="267"/>
                  </a:lnTo>
                  <a:lnTo>
                    <a:pt x="48" y="282"/>
                  </a:lnTo>
                  <a:lnTo>
                    <a:pt x="140" y="267"/>
                  </a:lnTo>
                  <a:lnTo>
                    <a:pt x="158" y="226"/>
                  </a:lnTo>
                  <a:lnTo>
                    <a:pt x="222" y="204"/>
                  </a:lnTo>
                  <a:lnTo>
                    <a:pt x="226" y="169"/>
                  </a:lnTo>
                  <a:lnTo>
                    <a:pt x="249" y="160"/>
                  </a:lnTo>
                  <a:lnTo>
                    <a:pt x="238" y="142"/>
                  </a:lnTo>
                  <a:lnTo>
                    <a:pt x="261" y="141"/>
                  </a:lnTo>
                  <a:lnTo>
                    <a:pt x="279" y="106"/>
                  </a:lnTo>
                  <a:lnTo>
                    <a:pt x="271" y="72"/>
                  </a:lnTo>
                  <a:lnTo>
                    <a:pt x="355" y="44"/>
                  </a:lnTo>
                  <a:lnTo>
                    <a:pt x="358" y="39"/>
                  </a:lnTo>
                  <a:lnTo>
                    <a:pt x="327" y="33"/>
                  </a:lnTo>
                  <a:lnTo>
                    <a:pt x="282" y="55"/>
                  </a:lnTo>
                  <a:lnTo>
                    <a:pt x="260" y="0"/>
                  </a:lnTo>
                  <a:lnTo>
                    <a:pt x="222" y="42"/>
                  </a:lnTo>
                  <a:lnTo>
                    <a:pt x="111" y="39"/>
                  </a:lnTo>
                  <a:lnTo>
                    <a:pt x="54" y="104"/>
                  </a:lnTo>
                  <a:lnTo>
                    <a:pt x="16" y="82"/>
                  </a:lnTo>
                  <a:lnTo>
                    <a:pt x="0" y="134"/>
                  </a:lnTo>
                  <a:close/>
                </a:path>
              </a:pathLst>
            </a:custGeom>
            <a:solidFill>
              <a:srgbClr val="CD30FF"/>
            </a:solidFill>
            <a:ln w="9525">
              <a:solidFill>
                <a:srgbClr val="000000"/>
              </a:solidFill>
              <a:round/>
              <a:headEnd/>
              <a:tailEnd/>
            </a:ln>
          </p:spPr>
          <p:txBody>
            <a:bodyPr lIns="80063" tIns="40032" rIns="80063" bIns="40032"/>
            <a:lstStyle/>
            <a:p>
              <a:endParaRPr lang="en-US"/>
            </a:p>
          </p:txBody>
        </p:sp>
        <p:sp>
          <p:nvSpPr>
            <p:cNvPr id="8" name="Freeform 5"/>
            <p:cNvSpPr>
              <a:spLocks/>
            </p:cNvSpPr>
            <p:nvPr/>
          </p:nvSpPr>
          <p:spPr bwMode="auto">
            <a:xfrm>
              <a:off x="4532313" y="3438525"/>
              <a:ext cx="38100" cy="74613"/>
            </a:xfrm>
            <a:custGeom>
              <a:avLst/>
              <a:gdLst>
                <a:gd name="T0" fmla="*/ 0 w 47"/>
                <a:gd name="T1" fmla="*/ 2147483646 h 95"/>
                <a:gd name="T2" fmla="*/ 2147483646 w 47"/>
                <a:gd name="T3" fmla="*/ 2147483646 h 95"/>
                <a:gd name="T4" fmla="*/ 2147483646 w 47"/>
                <a:gd name="T5" fmla="*/ 0 h 95"/>
                <a:gd name="T6" fmla="*/ 2147483646 w 47"/>
                <a:gd name="T7" fmla="*/ 2147483646 h 95"/>
                <a:gd name="T8" fmla="*/ 2147483646 w 47"/>
                <a:gd name="T9" fmla="*/ 2147483646 h 95"/>
                <a:gd name="T10" fmla="*/ 0 w 47"/>
                <a:gd name="T11" fmla="*/ 2147483646 h 95"/>
                <a:gd name="T12" fmla="*/ 0 60000 65536"/>
                <a:gd name="T13" fmla="*/ 0 60000 65536"/>
                <a:gd name="T14" fmla="*/ 0 60000 65536"/>
                <a:gd name="T15" fmla="*/ 0 60000 65536"/>
                <a:gd name="T16" fmla="*/ 0 60000 65536"/>
                <a:gd name="T17" fmla="*/ 0 60000 65536"/>
                <a:gd name="T18" fmla="*/ 0 w 47"/>
                <a:gd name="T19" fmla="*/ 0 h 95"/>
                <a:gd name="T20" fmla="*/ 47 w 47"/>
                <a:gd name="T21" fmla="*/ 95 h 95"/>
              </a:gdLst>
              <a:ahLst/>
              <a:cxnLst>
                <a:cxn ang="T12">
                  <a:pos x="T0" y="T1"/>
                </a:cxn>
                <a:cxn ang="T13">
                  <a:pos x="T2" y="T3"/>
                </a:cxn>
                <a:cxn ang="T14">
                  <a:pos x="T4" y="T5"/>
                </a:cxn>
                <a:cxn ang="T15">
                  <a:pos x="T6" y="T7"/>
                </a:cxn>
                <a:cxn ang="T16">
                  <a:pos x="T8" y="T9"/>
                </a:cxn>
                <a:cxn ang="T17">
                  <a:pos x="T10" y="T11"/>
                </a:cxn>
              </a:cxnLst>
              <a:rect l="T18" t="T19" r="T20" b="T21"/>
              <a:pathLst>
                <a:path w="47" h="95">
                  <a:moveTo>
                    <a:pt x="0" y="70"/>
                  </a:moveTo>
                  <a:lnTo>
                    <a:pt x="3" y="22"/>
                  </a:lnTo>
                  <a:lnTo>
                    <a:pt x="22" y="0"/>
                  </a:lnTo>
                  <a:lnTo>
                    <a:pt x="47" y="56"/>
                  </a:lnTo>
                  <a:lnTo>
                    <a:pt x="24" y="95"/>
                  </a:lnTo>
                  <a:lnTo>
                    <a:pt x="0" y="70"/>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9" name="Freeform 6"/>
            <p:cNvSpPr>
              <a:spLocks/>
            </p:cNvSpPr>
            <p:nvPr/>
          </p:nvSpPr>
          <p:spPr bwMode="auto">
            <a:xfrm>
              <a:off x="3971925" y="3582988"/>
              <a:ext cx="409575" cy="425450"/>
            </a:xfrm>
            <a:custGeom>
              <a:avLst/>
              <a:gdLst>
                <a:gd name="T0" fmla="*/ 0 w 515"/>
                <a:gd name="T1" fmla="*/ 2147483646 h 538"/>
                <a:gd name="T2" fmla="*/ 2147483646 w 515"/>
                <a:gd name="T3" fmla="*/ 2147483646 h 538"/>
                <a:gd name="T4" fmla="*/ 2147483646 w 515"/>
                <a:gd name="T5" fmla="*/ 2147483646 h 538"/>
                <a:gd name="T6" fmla="*/ 2147483646 w 515"/>
                <a:gd name="T7" fmla="*/ 2147483646 h 538"/>
                <a:gd name="T8" fmla="*/ 2147483646 w 515"/>
                <a:gd name="T9" fmla="*/ 2147483646 h 538"/>
                <a:gd name="T10" fmla="*/ 2147483646 w 515"/>
                <a:gd name="T11" fmla="*/ 2147483646 h 538"/>
                <a:gd name="T12" fmla="*/ 2147483646 w 515"/>
                <a:gd name="T13" fmla="*/ 2147483646 h 538"/>
                <a:gd name="T14" fmla="*/ 2147483646 w 515"/>
                <a:gd name="T15" fmla="*/ 2147483646 h 538"/>
                <a:gd name="T16" fmla="*/ 2147483646 w 515"/>
                <a:gd name="T17" fmla="*/ 2147483646 h 538"/>
                <a:gd name="T18" fmla="*/ 2147483646 w 515"/>
                <a:gd name="T19" fmla="*/ 2147483646 h 538"/>
                <a:gd name="T20" fmla="*/ 2147483646 w 515"/>
                <a:gd name="T21" fmla="*/ 2147483646 h 538"/>
                <a:gd name="T22" fmla="*/ 2147483646 w 515"/>
                <a:gd name="T23" fmla="*/ 2147483646 h 538"/>
                <a:gd name="T24" fmla="*/ 2147483646 w 515"/>
                <a:gd name="T25" fmla="*/ 2147483646 h 538"/>
                <a:gd name="T26" fmla="*/ 2147483646 w 515"/>
                <a:gd name="T27" fmla="*/ 0 h 538"/>
                <a:gd name="T28" fmla="*/ 2147483646 w 515"/>
                <a:gd name="T29" fmla="*/ 2147483646 h 538"/>
                <a:gd name="T30" fmla="*/ 2147483646 w 515"/>
                <a:gd name="T31" fmla="*/ 2147483646 h 538"/>
                <a:gd name="T32" fmla="*/ 2147483646 w 515"/>
                <a:gd name="T33" fmla="*/ 2147483646 h 538"/>
                <a:gd name="T34" fmla="*/ 2147483646 w 515"/>
                <a:gd name="T35" fmla="*/ 2147483646 h 538"/>
                <a:gd name="T36" fmla="*/ 2147483646 w 515"/>
                <a:gd name="T37" fmla="*/ 2147483646 h 538"/>
                <a:gd name="T38" fmla="*/ 2147483646 w 515"/>
                <a:gd name="T39" fmla="*/ 2147483646 h 538"/>
                <a:gd name="T40" fmla="*/ 2147483646 w 515"/>
                <a:gd name="T41" fmla="*/ 2147483646 h 538"/>
                <a:gd name="T42" fmla="*/ 0 w 515"/>
                <a:gd name="T43" fmla="*/ 2147483646 h 53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515"/>
                <a:gd name="T67" fmla="*/ 0 h 538"/>
                <a:gd name="T68" fmla="*/ 515 w 515"/>
                <a:gd name="T69" fmla="*/ 538 h 53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515" h="538">
                  <a:moveTo>
                    <a:pt x="0" y="289"/>
                  </a:moveTo>
                  <a:lnTo>
                    <a:pt x="3" y="297"/>
                  </a:lnTo>
                  <a:lnTo>
                    <a:pt x="95" y="366"/>
                  </a:lnTo>
                  <a:lnTo>
                    <a:pt x="300" y="514"/>
                  </a:lnTo>
                  <a:lnTo>
                    <a:pt x="302" y="538"/>
                  </a:lnTo>
                  <a:lnTo>
                    <a:pt x="321" y="535"/>
                  </a:lnTo>
                  <a:lnTo>
                    <a:pt x="360" y="524"/>
                  </a:lnTo>
                  <a:lnTo>
                    <a:pt x="515" y="408"/>
                  </a:lnTo>
                  <a:lnTo>
                    <a:pt x="455" y="332"/>
                  </a:lnTo>
                  <a:lnTo>
                    <a:pt x="457" y="207"/>
                  </a:lnTo>
                  <a:lnTo>
                    <a:pt x="449" y="152"/>
                  </a:lnTo>
                  <a:lnTo>
                    <a:pt x="407" y="95"/>
                  </a:lnTo>
                  <a:lnTo>
                    <a:pt x="429" y="76"/>
                  </a:lnTo>
                  <a:lnTo>
                    <a:pt x="438" y="0"/>
                  </a:lnTo>
                  <a:lnTo>
                    <a:pt x="257" y="13"/>
                  </a:lnTo>
                  <a:lnTo>
                    <a:pt x="162" y="59"/>
                  </a:lnTo>
                  <a:lnTo>
                    <a:pt x="186" y="149"/>
                  </a:lnTo>
                  <a:lnTo>
                    <a:pt x="146" y="152"/>
                  </a:lnTo>
                  <a:lnTo>
                    <a:pt x="124" y="162"/>
                  </a:lnTo>
                  <a:lnTo>
                    <a:pt x="128" y="186"/>
                  </a:lnTo>
                  <a:lnTo>
                    <a:pt x="12" y="241"/>
                  </a:lnTo>
                  <a:lnTo>
                    <a:pt x="0" y="289"/>
                  </a:lnTo>
                  <a:close/>
                </a:path>
              </a:pathLst>
            </a:custGeom>
            <a:solidFill>
              <a:srgbClr val="0000FF"/>
            </a:solidFill>
            <a:ln w="9525">
              <a:solidFill>
                <a:srgbClr val="FF0000"/>
              </a:solidFill>
              <a:round/>
              <a:headEnd/>
              <a:tailEnd/>
            </a:ln>
          </p:spPr>
          <p:txBody>
            <a:bodyPr lIns="80063" tIns="40032" rIns="80063" bIns="40032"/>
            <a:lstStyle/>
            <a:p>
              <a:endParaRPr lang="en-US"/>
            </a:p>
          </p:txBody>
        </p:sp>
        <p:sp>
          <p:nvSpPr>
            <p:cNvPr id="10" name="Freeform 7"/>
            <p:cNvSpPr>
              <a:spLocks/>
            </p:cNvSpPr>
            <p:nvPr/>
          </p:nvSpPr>
          <p:spPr bwMode="auto">
            <a:xfrm>
              <a:off x="2665413" y="4914900"/>
              <a:ext cx="398462" cy="777875"/>
            </a:xfrm>
            <a:custGeom>
              <a:avLst/>
              <a:gdLst>
                <a:gd name="T0" fmla="*/ 0 w 501"/>
                <a:gd name="T1" fmla="*/ 2147483646 h 979"/>
                <a:gd name="T2" fmla="*/ 2147483646 w 501"/>
                <a:gd name="T3" fmla="*/ 2147483646 h 979"/>
                <a:gd name="T4" fmla="*/ 2147483646 w 501"/>
                <a:gd name="T5" fmla="*/ 2147483646 h 979"/>
                <a:gd name="T6" fmla="*/ 2147483646 w 501"/>
                <a:gd name="T7" fmla="*/ 2147483646 h 979"/>
                <a:gd name="T8" fmla="*/ 2147483646 w 501"/>
                <a:gd name="T9" fmla="*/ 2147483646 h 979"/>
                <a:gd name="T10" fmla="*/ 2147483646 w 501"/>
                <a:gd name="T11" fmla="*/ 2147483646 h 979"/>
                <a:gd name="T12" fmla="*/ 2147483646 w 501"/>
                <a:gd name="T13" fmla="*/ 2147483646 h 979"/>
                <a:gd name="T14" fmla="*/ 2147483646 w 501"/>
                <a:gd name="T15" fmla="*/ 2147483646 h 979"/>
                <a:gd name="T16" fmla="*/ 2147483646 w 501"/>
                <a:gd name="T17" fmla="*/ 2147483646 h 979"/>
                <a:gd name="T18" fmla="*/ 2147483646 w 501"/>
                <a:gd name="T19" fmla="*/ 2147483646 h 979"/>
                <a:gd name="T20" fmla="*/ 2147483646 w 501"/>
                <a:gd name="T21" fmla="*/ 2147483646 h 979"/>
                <a:gd name="T22" fmla="*/ 2147483646 w 501"/>
                <a:gd name="T23" fmla="*/ 2147483646 h 979"/>
                <a:gd name="T24" fmla="*/ 2147483646 w 501"/>
                <a:gd name="T25" fmla="*/ 2147483646 h 979"/>
                <a:gd name="T26" fmla="*/ 2147483646 w 501"/>
                <a:gd name="T27" fmla="*/ 2147483646 h 979"/>
                <a:gd name="T28" fmla="*/ 2147483646 w 501"/>
                <a:gd name="T29" fmla="*/ 2147483646 h 979"/>
                <a:gd name="T30" fmla="*/ 2147483646 w 501"/>
                <a:gd name="T31" fmla="*/ 2147483646 h 979"/>
                <a:gd name="T32" fmla="*/ 2147483646 w 501"/>
                <a:gd name="T33" fmla="*/ 2147483646 h 979"/>
                <a:gd name="T34" fmla="*/ 2147483646 w 501"/>
                <a:gd name="T35" fmla="*/ 2147483646 h 979"/>
                <a:gd name="T36" fmla="*/ 2147483646 w 501"/>
                <a:gd name="T37" fmla="*/ 2147483646 h 979"/>
                <a:gd name="T38" fmla="*/ 2147483646 w 501"/>
                <a:gd name="T39" fmla="*/ 2147483646 h 979"/>
                <a:gd name="T40" fmla="*/ 2147483646 w 501"/>
                <a:gd name="T41" fmla="*/ 2147483646 h 979"/>
                <a:gd name="T42" fmla="*/ 2147483646 w 501"/>
                <a:gd name="T43" fmla="*/ 2147483646 h 979"/>
                <a:gd name="T44" fmla="*/ 2147483646 w 501"/>
                <a:gd name="T45" fmla="*/ 2147483646 h 979"/>
                <a:gd name="T46" fmla="*/ 2147483646 w 501"/>
                <a:gd name="T47" fmla="*/ 2147483646 h 979"/>
                <a:gd name="T48" fmla="*/ 2147483646 w 501"/>
                <a:gd name="T49" fmla="*/ 2147483646 h 979"/>
                <a:gd name="T50" fmla="*/ 2147483646 w 501"/>
                <a:gd name="T51" fmla="*/ 2147483646 h 979"/>
                <a:gd name="T52" fmla="*/ 2147483646 w 501"/>
                <a:gd name="T53" fmla="*/ 2147483646 h 979"/>
                <a:gd name="T54" fmla="*/ 2147483646 w 501"/>
                <a:gd name="T55" fmla="*/ 2147483646 h 979"/>
                <a:gd name="T56" fmla="*/ 2147483646 w 501"/>
                <a:gd name="T57" fmla="*/ 2147483646 h 979"/>
                <a:gd name="T58" fmla="*/ 2147483646 w 501"/>
                <a:gd name="T59" fmla="*/ 2147483646 h 979"/>
                <a:gd name="T60" fmla="*/ 2147483646 w 501"/>
                <a:gd name="T61" fmla="*/ 2147483646 h 979"/>
                <a:gd name="T62" fmla="*/ 2147483646 w 501"/>
                <a:gd name="T63" fmla="*/ 2147483646 h 979"/>
                <a:gd name="T64" fmla="*/ 2147483646 w 501"/>
                <a:gd name="T65" fmla="*/ 2147483646 h 979"/>
                <a:gd name="T66" fmla="*/ 2147483646 w 501"/>
                <a:gd name="T67" fmla="*/ 2147483646 h 979"/>
                <a:gd name="T68" fmla="*/ 2147483646 w 501"/>
                <a:gd name="T69" fmla="*/ 0 h 979"/>
                <a:gd name="T70" fmla="*/ 2147483646 w 501"/>
                <a:gd name="T71" fmla="*/ 2147483646 h 979"/>
                <a:gd name="T72" fmla="*/ 2147483646 w 501"/>
                <a:gd name="T73" fmla="*/ 2147483646 h 979"/>
                <a:gd name="T74" fmla="*/ 2147483646 w 501"/>
                <a:gd name="T75" fmla="*/ 2147483646 h 979"/>
                <a:gd name="T76" fmla="*/ 2147483646 w 501"/>
                <a:gd name="T77" fmla="*/ 2147483646 h 979"/>
                <a:gd name="T78" fmla="*/ 2147483646 w 501"/>
                <a:gd name="T79" fmla="*/ 2147483646 h 979"/>
                <a:gd name="T80" fmla="*/ 2147483646 w 501"/>
                <a:gd name="T81" fmla="*/ 2147483646 h 979"/>
                <a:gd name="T82" fmla="*/ 2147483646 w 501"/>
                <a:gd name="T83" fmla="*/ 2147483646 h 979"/>
                <a:gd name="T84" fmla="*/ 2147483646 w 501"/>
                <a:gd name="T85" fmla="*/ 2147483646 h 979"/>
                <a:gd name="T86" fmla="*/ 2147483646 w 501"/>
                <a:gd name="T87" fmla="*/ 2147483646 h 979"/>
                <a:gd name="T88" fmla="*/ 2147483646 w 501"/>
                <a:gd name="T89" fmla="*/ 2147483646 h 979"/>
                <a:gd name="T90" fmla="*/ 2147483646 w 501"/>
                <a:gd name="T91" fmla="*/ 2147483646 h 979"/>
                <a:gd name="T92" fmla="*/ 2147483646 w 501"/>
                <a:gd name="T93" fmla="*/ 2147483646 h 979"/>
                <a:gd name="T94" fmla="*/ 0 w 501"/>
                <a:gd name="T95" fmla="*/ 2147483646 h 979"/>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01"/>
                <a:gd name="T145" fmla="*/ 0 h 979"/>
                <a:gd name="T146" fmla="*/ 501 w 501"/>
                <a:gd name="T147" fmla="*/ 979 h 979"/>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01" h="979">
                  <a:moveTo>
                    <a:pt x="0" y="906"/>
                  </a:moveTo>
                  <a:lnTo>
                    <a:pt x="5" y="927"/>
                  </a:lnTo>
                  <a:lnTo>
                    <a:pt x="28" y="920"/>
                  </a:lnTo>
                  <a:lnTo>
                    <a:pt x="34" y="969"/>
                  </a:lnTo>
                  <a:lnTo>
                    <a:pt x="127" y="979"/>
                  </a:lnTo>
                  <a:lnTo>
                    <a:pt x="101" y="954"/>
                  </a:lnTo>
                  <a:lnTo>
                    <a:pt x="121" y="888"/>
                  </a:lnTo>
                  <a:lnTo>
                    <a:pt x="137" y="901"/>
                  </a:lnTo>
                  <a:lnTo>
                    <a:pt x="196" y="806"/>
                  </a:lnTo>
                  <a:lnTo>
                    <a:pt x="152" y="756"/>
                  </a:lnTo>
                  <a:lnTo>
                    <a:pt x="201" y="724"/>
                  </a:lnTo>
                  <a:lnTo>
                    <a:pt x="207" y="674"/>
                  </a:lnTo>
                  <a:lnTo>
                    <a:pt x="232" y="652"/>
                  </a:lnTo>
                  <a:lnTo>
                    <a:pt x="210" y="645"/>
                  </a:lnTo>
                  <a:lnTo>
                    <a:pt x="249" y="645"/>
                  </a:lnTo>
                  <a:lnTo>
                    <a:pt x="245" y="620"/>
                  </a:lnTo>
                  <a:lnTo>
                    <a:pt x="229" y="637"/>
                  </a:lnTo>
                  <a:lnTo>
                    <a:pt x="210" y="619"/>
                  </a:lnTo>
                  <a:lnTo>
                    <a:pt x="209" y="585"/>
                  </a:lnTo>
                  <a:lnTo>
                    <a:pt x="277" y="588"/>
                  </a:lnTo>
                  <a:lnTo>
                    <a:pt x="283" y="515"/>
                  </a:lnTo>
                  <a:lnTo>
                    <a:pt x="391" y="504"/>
                  </a:lnTo>
                  <a:lnTo>
                    <a:pt x="423" y="454"/>
                  </a:lnTo>
                  <a:lnTo>
                    <a:pt x="379" y="365"/>
                  </a:lnTo>
                  <a:lnTo>
                    <a:pt x="402" y="250"/>
                  </a:lnTo>
                  <a:lnTo>
                    <a:pt x="501" y="156"/>
                  </a:lnTo>
                  <a:lnTo>
                    <a:pt x="496" y="113"/>
                  </a:lnTo>
                  <a:lnTo>
                    <a:pt x="477" y="112"/>
                  </a:lnTo>
                  <a:lnTo>
                    <a:pt x="450" y="162"/>
                  </a:lnTo>
                  <a:lnTo>
                    <a:pt x="382" y="158"/>
                  </a:lnTo>
                  <a:lnTo>
                    <a:pt x="398" y="101"/>
                  </a:lnTo>
                  <a:lnTo>
                    <a:pt x="274" y="15"/>
                  </a:lnTo>
                  <a:lnTo>
                    <a:pt x="234" y="8"/>
                  </a:lnTo>
                  <a:lnTo>
                    <a:pt x="230" y="25"/>
                  </a:lnTo>
                  <a:lnTo>
                    <a:pt x="184" y="0"/>
                  </a:lnTo>
                  <a:lnTo>
                    <a:pt x="156" y="31"/>
                  </a:lnTo>
                  <a:lnTo>
                    <a:pt x="153" y="66"/>
                  </a:lnTo>
                  <a:lnTo>
                    <a:pt x="127" y="81"/>
                  </a:lnTo>
                  <a:lnTo>
                    <a:pt x="127" y="147"/>
                  </a:lnTo>
                  <a:lnTo>
                    <a:pt x="97" y="186"/>
                  </a:lnTo>
                  <a:lnTo>
                    <a:pt x="73" y="281"/>
                  </a:lnTo>
                  <a:lnTo>
                    <a:pt x="90" y="373"/>
                  </a:lnTo>
                  <a:lnTo>
                    <a:pt x="58" y="449"/>
                  </a:lnTo>
                  <a:lnTo>
                    <a:pt x="34" y="641"/>
                  </a:lnTo>
                  <a:lnTo>
                    <a:pt x="52" y="710"/>
                  </a:lnTo>
                  <a:lnTo>
                    <a:pt x="35" y="716"/>
                  </a:lnTo>
                  <a:lnTo>
                    <a:pt x="45" y="778"/>
                  </a:lnTo>
                  <a:lnTo>
                    <a:pt x="0" y="906"/>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11" name="Freeform 8"/>
            <p:cNvSpPr>
              <a:spLocks/>
            </p:cNvSpPr>
            <p:nvPr/>
          </p:nvSpPr>
          <p:spPr bwMode="auto">
            <a:xfrm>
              <a:off x="2762250" y="5705475"/>
              <a:ext cx="69850" cy="66675"/>
            </a:xfrm>
            <a:custGeom>
              <a:avLst/>
              <a:gdLst>
                <a:gd name="T0" fmla="*/ 0 w 88"/>
                <a:gd name="T1" fmla="*/ 0 h 86"/>
                <a:gd name="T2" fmla="*/ 2147483646 w 88"/>
                <a:gd name="T3" fmla="*/ 2147483646 h 86"/>
                <a:gd name="T4" fmla="*/ 2147483646 w 88"/>
                <a:gd name="T5" fmla="*/ 2147483646 h 86"/>
                <a:gd name="T6" fmla="*/ 2147483646 w 88"/>
                <a:gd name="T7" fmla="*/ 2147483646 h 86"/>
                <a:gd name="T8" fmla="*/ 0 w 88"/>
                <a:gd name="T9" fmla="*/ 0 h 86"/>
                <a:gd name="T10" fmla="*/ 0 60000 65536"/>
                <a:gd name="T11" fmla="*/ 0 60000 65536"/>
                <a:gd name="T12" fmla="*/ 0 60000 65536"/>
                <a:gd name="T13" fmla="*/ 0 60000 65536"/>
                <a:gd name="T14" fmla="*/ 0 60000 65536"/>
                <a:gd name="T15" fmla="*/ 0 w 88"/>
                <a:gd name="T16" fmla="*/ 0 h 86"/>
                <a:gd name="T17" fmla="*/ 88 w 88"/>
                <a:gd name="T18" fmla="*/ 86 h 86"/>
              </a:gdLst>
              <a:ahLst/>
              <a:cxnLst>
                <a:cxn ang="T10">
                  <a:pos x="T0" y="T1"/>
                </a:cxn>
                <a:cxn ang="T11">
                  <a:pos x="T2" y="T3"/>
                </a:cxn>
                <a:cxn ang="T12">
                  <a:pos x="T4" y="T5"/>
                </a:cxn>
                <a:cxn ang="T13">
                  <a:pos x="T6" y="T7"/>
                </a:cxn>
                <a:cxn ang="T14">
                  <a:pos x="T8" y="T9"/>
                </a:cxn>
              </a:cxnLst>
              <a:rect l="T15" t="T16" r="T17" b="T18"/>
              <a:pathLst>
                <a:path w="88" h="86">
                  <a:moveTo>
                    <a:pt x="0" y="0"/>
                  </a:moveTo>
                  <a:lnTo>
                    <a:pt x="3" y="86"/>
                  </a:lnTo>
                  <a:lnTo>
                    <a:pt x="88" y="77"/>
                  </a:lnTo>
                  <a:lnTo>
                    <a:pt x="19" y="41"/>
                  </a:lnTo>
                  <a:lnTo>
                    <a:pt x="0" y="0"/>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12" name="Freeform 9"/>
            <p:cNvSpPr>
              <a:spLocks/>
            </p:cNvSpPr>
            <p:nvPr/>
          </p:nvSpPr>
          <p:spPr bwMode="auto">
            <a:xfrm>
              <a:off x="6424613" y="4667250"/>
              <a:ext cx="814387" cy="666750"/>
            </a:xfrm>
            <a:custGeom>
              <a:avLst/>
              <a:gdLst>
                <a:gd name="T0" fmla="*/ 2147483646 w 1026"/>
                <a:gd name="T1" fmla="*/ 2147483646 h 843"/>
                <a:gd name="T2" fmla="*/ 2147483646 w 1026"/>
                <a:gd name="T3" fmla="*/ 2147483646 h 843"/>
                <a:gd name="T4" fmla="*/ 2147483646 w 1026"/>
                <a:gd name="T5" fmla="*/ 2147483646 h 843"/>
                <a:gd name="T6" fmla="*/ 2147483646 w 1026"/>
                <a:gd name="T7" fmla="*/ 2147483646 h 843"/>
                <a:gd name="T8" fmla="*/ 2147483646 w 1026"/>
                <a:gd name="T9" fmla="*/ 2147483646 h 843"/>
                <a:gd name="T10" fmla="*/ 2147483646 w 1026"/>
                <a:gd name="T11" fmla="*/ 2147483646 h 843"/>
                <a:gd name="T12" fmla="*/ 2147483646 w 1026"/>
                <a:gd name="T13" fmla="*/ 2147483646 h 843"/>
                <a:gd name="T14" fmla="*/ 2147483646 w 1026"/>
                <a:gd name="T15" fmla="*/ 2147483646 h 843"/>
                <a:gd name="T16" fmla="*/ 2147483646 w 1026"/>
                <a:gd name="T17" fmla="*/ 2147483646 h 843"/>
                <a:gd name="T18" fmla="*/ 2147483646 w 1026"/>
                <a:gd name="T19" fmla="*/ 2147483646 h 843"/>
                <a:gd name="T20" fmla="*/ 2147483646 w 1026"/>
                <a:gd name="T21" fmla="*/ 2147483646 h 843"/>
                <a:gd name="T22" fmla="*/ 2147483646 w 1026"/>
                <a:gd name="T23" fmla="*/ 2147483646 h 843"/>
                <a:gd name="T24" fmla="*/ 2147483646 w 1026"/>
                <a:gd name="T25" fmla="*/ 2147483646 h 843"/>
                <a:gd name="T26" fmla="*/ 2147483646 w 1026"/>
                <a:gd name="T27" fmla="*/ 2147483646 h 843"/>
                <a:gd name="T28" fmla="*/ 2147483646 w 1026"/>
                <a:gd name="T29" fmla="*/ 2147483646 h 843"/>
                <a:gd name="T30" fmla="*/ 2147483646 w 1026"/>
                <a:gd name="T31" fmla="*/ 2147483646 h 843"/>
                <a:gd name="T32" fmla="*/ 2147483646 w 1026"/>
                <a:gd name="T33" fmla="*/ 2147483646 h 843"/>
                <a:gd name="T34" fmla="*/ 2147483646 w 1026"/>
                <a:gd name="T35" fmla="*/ 2147483646 h 843"/>
                <a:gd name="T36" fmla="*/ 2147483646 w 1026"/>
                <a:gd name="T37" fmla="*/ 2147483646 h 843"/>
                <a:gd name="T38" fmla="*/ 2147483646 w 1026"/>
                <a:gd name="T39" fmla="*/ 2147483646 h 843"/>
                <a:gd name="T40" fmla="*/ 2147483646 w 1026"/>
                <a:gd name="T41" fmla="*/ 2147483646 h 843"/>
                <a:gd name="T42" fmla="*/ 2147483646 w 1026"/>
                <a:gd name="T43" fmla="*/ 2147483646 h 843"/>
                <a:gd name="T44" fmla="*/ 2147483646 w 1026"/>
                <a:gd name="T45" fmla="*/ 2147483646 h 843"/>
                <a:gd name="T46" fmla="*/ 2147483646 w 1026"/>
                <a:gd name="T47" fmla="*/ 2147483646 h 843"/>
                <a:gd name="T48" fmla="*/ 2147483646 w 1026"/>
                <a:gd name="T49" fmla="*/ 2147483646 h 843"/>
                <a:gd name="T50" fmla="*/ 2147483646 w 1026"/>
                <a:gd name="T51" fmla="*/ 2147483646 h 843"/>
                <a:gd name="T52" fmla="*/ 2147483646 w 1026"/>
                <a:gd name="T53" fmla="*/ 2147483646 h 843"/>
                <a:gd name="T54" fmla="*/ 2147483646 w 1026"/>
                <a:gd name="T55" fmla="*/ 2147483646 h 843"/>
                <a:gd name="T56" fmla="*/ 2147483646 w 1026"/>
                <a:gd name="T57" fmla="*/ 2147483646 h 843"/>
                <a:gd name="T58" fmla="*/ 2147483646 w 1026"/>
                <a:gd name="T59" fmla="*/ 2147483646 h 843"/>
                <a:gd name="T60" fmla="*/ 2147483646 w 1026"/>
                <a:gd name="T61" fmla="*/ 2147483646 h 843"/>
                <a:gd name="T62" fmla="*/ 2147483646 w 1026"/>
                <a:gd name="T63" fmla="*/ 2147483646 h 843"/>
                <a:gd name="T64" fmla="*/ 2147483646 w 1026"/>
                <a:gd name="T65" fmla="*/ 2147483646 h 843"/>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026"/>
                <a:gd name="T100" fmla="*/ 0 h 843"/>
                <a:gd name="T101" fmla="*/ 1026 w 1026"/>
                <a:gd name="T102" fmla="*/ 843 h 843"/>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026" h="843">
                  <a:moveTo>
                    <a:pt x="0" y="446"/>
                  </a:moveTo>
                  <a:lnTo>
                    <a:pt x="19" y="452"/>
                  </a:lnTo>
                  <a:lnTo>
                    <a:pt x="7" y="427"/>
                  </a:lnTo>
                  <a:lnTo>
                    <a:pt x="26" y="441"/>
                  </a:lnTo>
                  <a:lnTo>
                    <a:pt x="7" y="392"/>
                  </a:lnTo>
                  <a:lnTo>
                    <a:pt x="19" y="318"/>
                  </a:lnTo>
                  <a:lnTo>
                    <a:pt x="26" y="336"/>
                  </a:lnTo>
                  <a:lnTo>
                    <a:pt x="90" y="279"/>
                  </a:lnTo>
                  <a:lnTo>
                    <a:pt x="196" y="252"/>
                  </a:lnTo>
                  <a:lnTo>
                    <a:pt x="233" y="208"/>
                  </a:lnTo>
                  <a:lnTo>
                    <a:pt x="233" y="180"/>
                  </a:lnTo>
                  <a:lnTo>
                    <a:pt x="246" y="161"/>
                  </a:lnTo>
                  <a:lnTo>
                    <a:pt x="263" y="193"/>
                  </a:lnTo>
                  <a:lnTo>
                    <a:pt x="263" y="157"/>
                  </a:lnTo>
                  <a:lnTo>
                    <a:pt x="285" y="164"/>
                  </a:lnTo>
                  <a:lnTo>
                    <a:pt x="287" y="137"/>
                  </a:lnTo>
                  <a:lnTo>
                    <a:pt x="326" y="96"/>
                  </a:lnTo>
                  <a:lnTo>
                    <a:pt x="367" y="99"/>
                  </a:lnTo>
                  <a:lnTo>
                    <a:pt x="376" y="140"/>
                  </a:lnTo>
                  <a:lnTo>
                    <a:pt x="392" y="115"/>
                  </a:lnTo>
                  <a:lnTo>
                    <a:pt x="421" y="128"/>
                  </a:lnTo>
                  <a:lnTo>
                    <a:pt x="410" y="103"/>
                  </a:lnTo>
                  <a:lnTo>
                    <a:pt x="435" y="57"/>
                  </a:lnTo>
                  <a:lnTo>
                    <a:pt x="495" y="40"/>
                  </a:lnTo>
                  <a:lnTo>
                    <a:pt x="478" y="11"/>
                  </a:lnTo>
                  <a:lnTo>
                    <a:pt x="594" y="47"/>
                  </a:lnTo>
                  <a:lnTo>
                    <a:pt x="569" y="122"/>
                  </a:lnTo>
                  <a:lnTo>
                    <a:pt x="685" y="200"/>
                  </a:lnTo>
                  <a:lnTo>
                    <a:pt x="715" y="169"/>
                  </a:lnTo>
                  <a:lnTo>
                    <a:pt x="726" y="40"/>
                  </a:lnTo>
                  <a:lnTo>
                    <a:pt x="755" y="0"/>
                  </a:lnTo>
                  <a:lnTo>
                    <a:pt x="778" y="102"/>
                  </a:lnTo>
                  <a:lnTo>
                    <a:pt x="819" y="122"/>
                  </a:lnTo>
                  <a:lnTo>
                    <a:pt x="845" y="237"/>
                  </a:lnTo>
                  <a:lnTo>
                    <a:pt x="908" y="274"/>
                  </a:lnTo>
                  <a:lnTo>
                    <a:pt x="928" y="336"/>
                  </a:lnTo>
                  <a:lnTo>
                    <a:pt x="953" y="333"/>
                  </a:lnTo>
                  <a:lnTo>
                    <a:pt x="958" y="367"/>
                  </a:lnTo>
                  <a:lnTo>
                    <a:pt x="1010" y="416"/>
                  </a:lnTo>
                  <a:lnTo>
                    <a:pt x="1026" y="506"/>
                  </a:lnTo>
                  <a:lnTo>
                    <a:pt x="1014" y="592"/>
                  </a:lnTo>
                  <a:lnTo>
                    <a:pt x="969" y="666"/>
                  </a:lnTo>
                  <a:lnTo>
                    <a:pt x="936" y="793"/>
                  </a:lnTo>
                  <a:lnTo>
                    <a:pt x="879" y="806"/>
                  </a:lnTo>
                  <a:lnTo>
                    <a:pt x="843" y="828"/>
                  </a:lnTo>
                  <a:lnTo>
                    <a:pt x="846" y="843"/>
                  </a:lnTo>
                  <a:lnTo>
                    <a:pt x="809" y="801"/>
                  </a:lnTo>
                  <a:lnTo>
                    <a:pt x="769" y="831"/>
                  </a:lnTo>
                  <a:lnTo>
                    <a:pt x="720" y="817"/>
                  </a:lnTo>
                  <a:lnTo>
                    <a:pt x="682" y="788"/>
                  </a:lnTo>
                  <a:lnTo>
                    <a:pt x="664" y="723"/>
                  </a:lnTo>
                  <a:lnTo>
                    <a:pt x="635" y="731"/>
                  </a:lnTo>
                  <a:lnTo>
                    <a:pt x="634" y="689"/>
                  </a:lnTo>
                  <a:lnTo>
                    <a:pt x="625" y="716"/>
                  </a:lnTo>
                  <a:lnTo>
                    <a:pt x="605" y="716"/>
                  </a:lnTo>
                  <a:lnTo>
                    <a:pt x="625" y="634"/>
                  </a:lnTo>
                  <a:lnTo>
                    <a:pt x="580" y="713"/>
                  </a:lnTo>
                  <a:lnTo>
                    <a:pt x="560" y="698"/>
                  </a:lnTo>
                  <a:lnTo>
                    <a:pt x="539" y="635"/>
                  </a:lnTo>
                  <a:lnTo>
                    <a:pt x="462" y="601"/>
                  </a:lnTo>
                  <a:lnTo>
                    <a:pt x="325" y="628"/>
                  </a:lnTo>
                  <a:lnTo>
                    <a:pt x="269" y="673"/>
                  </a:lnTo>
                  <a:lnTo>
                    <a:pt x="175" y="676"/>
                  </a:lnTo>
                  <a:lnTo>
                    <a:pt x="122" y="715"/>
                  </a:lnTo>
                  <a:lnTo>
                    <a:pt x="49" y="688"/>
                  </a:lnTo>
                  <a:lnTo>
                    <a:pt x="66" y="607"/>
                  </a:lnTo>
                  <a:lnTo>
                    <a:pt x="0" y="446"/>
                  </a:lnTo>
                  <a:close/>
                </a:path>
              </a:pathLst>
            </a:custGeom>
            <a:solidFill>
              <a:srgbClr val="FF9900"/>
            </a:solidFill>
            <a:ln w="9525">
              <a:solidFill>
                <a:srgbClr val="000000"/>
              </a:solidFill>
              <a:round/>
              <a:headEnd/>
              <a:tailEnd/>
            </a:ln>
          </p:spPr>
          <p:txBody>
            <a:bodyPr lIns="80063" tIns="40032" rIns="80063" bIns="40032"/>
            <a:lstStyle/>
            <a:p>
              <a:endParaRPr lang="en-US"/>
            </a:p>
          </p:txBody>
        </p:sp>
        <p:sp>
          <p:nvSpPr>
            <p:cNvPr id="13" name="Freeform 10"/>
            <p:cNvSpPr>
              <a:spLocks/>
            </p:cNvSpPr>
            <p:nvPr/>
          </p:nvSpPr>
          <p:spPr bwMode="auto">
            <a:xfrm>
              <a:off x="7062788" y="5376863"/>
              <a:ext cx="69850" cy="73025"/>
            </a:xfrm>
            <a:custGeom>
              <a:avLst/>
              <a:gdLst>
                <a:gd name="T0" fmla="*/ 0 w 89"/>
                <a:gd name="T1" fmla="*/ 2147483646 h 95"/>
                <a:gd name="T2" fmla="*/ 2147483646 w 89"/>
                <a:gd name="T3" fmla="*/ 0 h 95"/>
                <a:gd name="T4" fmla="*/ 2147483646 w 89"/>
                <a:gd name="T5" fmla="*/ 2147483646 h 95"/>
                <a:gd name="T6" fmla="*/ 2147483646 w 89"/>
                <a:gd name="T7" fmla="*/ 2147483646 h 95"/>
                <a:gd name="T8" fmla="*/ 2147483646 w 89"/>
                <a:gd name="T9" fmla="*/ 2147483646 h 95"/>
                <a:gd name="T10" fmla="*/ 2147483646 w 89"/>
                <a:gd name="T11" fmla="*/ 2147483646 h 95"/>
                <a:gd name="T12" fmla="*/ 2147483646 w 89"/>
                <a:gd name="T13" fmla="*/ 2147483646 h 95"/>
                <a:gd name="T14" fmla="*/ 2147483646 w 89"/>
                <a:gd name="T15" fmla="*/ 2147483646 h 95"/>
                <a:gd name="T16" fmla="*/ 0 w 89"/>
                <a:gd name="T17" fmla="*/ 2147483646 h 9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89"/>
                <a:gd name="T28" fmla="*/ 0 h 95"/>
                <a:gd name="T29" fmla="*/ 89 w 89"/>
                <a:gd name="T30" fmla="*/ 95 h 9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89" h="95">
                  <a:moveTo>
                    <a:pt x="0" y="17"/>
                  </a:moveTo>
                  <a:lnTo>
                    <a:pt x="2" y="0"/>
                  </a:lnTo>
                  <a:lnTo>
                    <a:pt x="46" y="14"/>
                  </a:lnTo>
                  <a:lnTo>
                    <a:pt x="80" y="1"/>
                  </a:lnTo>
                  <a:lnTo>
                    <a:pt x="89" y="25"/>
                  </a:lnTo>
                  <a:lnTo>
                    <a:pt x="89" y="54"/>
                  </a:lnTo>
                  <a:lnTo>
                    <a:pt x="56" y="95"/>
                  </a:lnTo>
                  <a:lnTo>
                    <a:pt x="33" y="92"/>
                  </a:lnTo>
                  <a:lnTo>
                    <a:pt x="0" y="17"/>
                  </a:lnTo>
                  <a:close/>
                </a:path>
              </a:pathLst>
            </a:custGeom>
            <a:solidFill>
              <a:srgbClr val="FF9900"/>
            </a:solidFill>
            <a:ln w="9525">
              <a:solidFill>
                <a:schemeClr val="tx1"/>
              </a:solidFill>
              <a:round/>
              <a:headEnd/>
              <a:tailEnd/>
            </a:ln>
          </p:spPr>
          <p:txBody>
            <a:bodyPr lIns="80063" tIns="40032" rIns="80063" bIns="40032"/>
            <a:lstStyle/>
            <a:p>
              <a:endParaRPr lang="en-US"/>
            </a:p>
          </p:txBody>
        </p:sp>
        <p:sp>
          <p:nvSpPr>
            <p:cNvPr id="14" name="Freeform 11"/>
            <p:cNvSpPr>
              <a:spLocks/>
            </p:cNvSpPr>
            <p:nvPr/>
          </p:nvSpPr>
          <p:spPr bwMode="auto">
            <a:xfrm>
              <a:off x="4335463" y="3267075"/>
              <a:ext cx="153987" cy="66675"/>
            </a:xfrm>
            <a:custGeom>
              <a:avLst/>
              <a:gdLst>
                <a:gd name="T0" fmla="*/ 0 w 194"/>
                <a:gd name="T1" fmla="*/ 2147483646 h 82"/>
                <a:gd name="T2" fmla="*/ 2147483646 w 194"/>
                <a:gd name="T3" fmla="*/ 2147483646 h 82"/>
                <a:gd name="T4" fmla="*/ 2147483646 w 194"/>
                <a:gd name="T5" fmla="*/ 2147483646 h 82"/>
                <a:gd name="T6" fmla="*/ 2147483646 w 194"/>
                <a:gd name="T7" fmla="*/ 2147483646 h 82"/>
                <a:gd name="T8" fmla="*/ 2147483646 w 194"/>
                <a:gd name="T9" fmla="*/ 2147483646 h 82"/>
                <a:gd name="T10" fmla="*/ 2147483646 w 194"/>
                <a:gd name="T11" fmla="*/ 2147483646 h 82"/>
                <a:gd name="T12" fmla="*/ 2147483646 w 194"/>
                <a:gd name="T13" fmla="*/ 2147483646 h 82"/>
                <a:gd name="T14" fmla="*/ 2147483646 w 194"/>
                <a:gd name="T15" fmla="*/ 2147483646 h 82"/>
                <a:gd name="T16" fmla="*/ 2147483646 w 194"/>
                <a:gd name="T17" fmla="*/ 0 h 82"/>
                <a:gd name="T18" fmla="*/ 2147483646 w 194"/>
                <a:gd name="T19" fmla="*/ 2147483646 h 82"/>
                <a:gd name="T20" fmla="*/ 2147483646 w 194"/>
                <a:gd name="T21" fmla="*/ 2147483646 h 82"/>
                <a:gd name="T22" fmla="*/ 0 w 194"/>
                <a:gd name="T23" fmla="*/ 2147483646 h 8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94"/>
                <a:gd name="T37" fmla="*/ 0 h 82"/>
                <a:gd name="T38" fmla="*/ 194 w 194"/>
                <a:gd name="T39" fmla="*/ 82 h 8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94" h="82">
                  <a:moveTo>
                    <a:pt x="0" y="46"/>
                  </a:moveTo>
                  <a:lnTo>
                    <a:pt x="4" y="49"/>
                  </a:lnTo>
                  <a:lnTo>
                    <a:pt x="4" y="65"/>
                  </a:lnTo>
                  <a:lnTo>
                    <a:pt x="27" y="68"/>
                  </a:lnTo>
                  <a:lnTo>
                    <a:pt x="64" y="60"/>
                  </a:lnTo>
                  <a:lnTo>
                    <a:pt x="108" y="82"/>
                  </a:lnTo>
                  <a:lnTo>
                    <a:pt x="168" y="66"/>
                  </a:lnTo>
                  <a:lnTo>
                    <a:pt x="194" y="26"/>
                  </a:lnTo>
                  <a:lnTo>
                    <a:pt x="185" y="0"/>
                  </a:lnTo>
                  <a:lnTo>
                    <a:pt x="109" y="2"/>
                  </a:lnTo>
                  <a:lnTo>
                    <a:pt x="86" y="44"/>
                  </a:lnTo>
                  <a:lnTo>
                    <a:pt x="0" y="46"/>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15" name="Freeform 12"/>
            <p:cNvSpPr>
              <a:spLocks/>
            </p:cNvSpPr>
            <p:nvPr/>
          </p:nvSpPr>
          <p:spPr bwMode="auto">
            <a:xfrm>
              <a:off x="5916613" y="3836988"/>
              <a:ext cx="95250" cy="128587"/>
            </a:xfrm>
            <a:custGeom>
              <a:avLst/>
              <a:gdLst>
                <a:gd name="T0" fmla="*/ 0 w 121"/>
                <a:gd name="T1" fmla="*/ 2147483646 h 163"/>
                <a:gd name="T2" fmla="*/ 2147483646 w 121"/>
                <a:gd name="T3" fmla="*/ 2147483646 h 163"/>
                <a:gd name="T4" fmla="*/ 2147483646 w 121"/>
                <a:gd name="T5" fmla="*/ 2147483646 h 163"/>
                <a:gd name="T6" fmla="*/ 2147483646 w 121"/>
                <a:gd name="T7" fmla="*/ 2147483646 h 163"/>
                <a:gd name="T8" fmla="*/ 2147483646 w 121"/>
                <a:gd name="T9" fmla="*/ 2147483646 h 163"/>
                <a:gd name="T10" fmla="*/ 2147483646 w 121"/>
                <a:gd name="T11" fmla="*/ 2147483646 h 163"/>
                <a:gd name="T12" fmla="*/ 2147483646 w 121"/>
                <a:gd name="T13" fmla="*/ 2147483646 h 163"/>
                <a:gd name="T14" fmla="*/ 2147483646 w 121"/>
                <a:gd name="T15" fmla="*/ 2147483646 h 163"/>
                <a:gd name="T16" fmla="*/ 2147483646 w 121"/>
                <a:gd name="T17" fmla="*/ 2147483646 h 163"/>
                <a:gd name="T18" fmla="*/ 2147483646 w 121"/>
                <a:gd name="T19" fmla="*/ 2147483646 h 163"/>
                <a:gd name="T20" fmla="*/ 2147483646 w 121"/>
                <a:gd name="T21" fmla="*/ 2147483646 h 163"/>
                <a:gd name="T22" fmla="*/ 2147483646 w 121"/>
                <a:gd name="T23" fmla="*/ 2147483646 h 163"/>
                <a:gd name="T24" fmla="*/ 2147483646 w 121"/>
                <a:gd name="T25" fmla="*/ 2147483646 h 163"/>
                <a:gd name="T26" fmla="*/ 2147483646 w 121"/>
                <a:gd name="T27" fmla="*/ 0 h 163"/>
                <a:gd name="T28" fmla="*/ 2147483646 w 121"/>
                <a:gd name="T29" fmla="*/ 2147483646 h 163"/>
                <a:gd name="T30" fmla="*/ 2147483646 w 121"/>
                <a:gd name="T31" fmla="*/ 2147483646 h 163"/>
                <a:gd name="T32" fmla="*/ 0 w 121"/>
                <a:gd name="T33" fmla="*/ 2147483646 h 16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21"/>
                <a:gd name="T52" fmla="*/ 0 h 163"/>
                <a:gd name="T53" fmla="*/ 121 w 121"/>
                <a:gd name="T54" fmla="*/ 163 h 16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21" h="163">
                  <a:moveTo>
                    <a:pt x="0" y="48"/>
                  </a:moveTo>
                  <a:lnTo>
                    <a:pt x="18" y="66"/>
                  </a:lnTo>
                  <a:lnTo>
                    <a:pt x="27" y="143"/>
                  </a:lnTo>
                  <a:lnTo>
                    <a:pt x="57" y="137"/>
                  </a:lnTo>
                  <a:lnTo>
                    <a:pt x="74" y="104"/>
                  </a:lnTo>
                  <a:lnTo>
                    <a:pt x="96" y="112"/>
                  </a:lnTo>
                  <a:lnTo>
                    <a:pt x="110" y="163"/>
                  </a:lnTo>
                  <a:lnTo>
                    <a:pt x="121" y="134"/>
                  </a:lnTo>
                  <a:lnTo>
                    <a:pt x="107" y="81"/>
                  </a:lnTo>
                  <a:lnTo>
                    <a:pt x="96" y="101"/>
                  </a:lnTo>
                  <a:lnTo>
                    <a:pt x="79" y="74"/>
                  </a:lnTo>
                  <a:lnTo>
                    <a:pt x="110" y="42"/>
                  </a:lnTo>
                  <a:lnTo>
                    <a:pt x="53" y="38"/>
                  </a:lnTo>
                  <a:lnTo>
                    <a:pt x="16" y="0"/>
                  </a:lnTo>
                  <a:lnTo>
                    <a:pt x="4" y="21"/>
                  </a:lnTo>
                  <a:lnTo>
                    <a:pt x="18" y="38"/>
                  </a:lnTo>
                  <a:lnTo>
                    <a:pt x="0" y="48"/>
                  </a:lnTo>
                  <a:close/>
                </a:path>
              </a:pathLst>
            </a:custGeom>
            <a:solidFill>
              <a:srgbClr val="B5B9BD"/>
            </a:solidFill>
            <a:ln w="9525">
              <a:solidFill>
                <a:srgbClr val="000000"/>
              </a:solidFill>
              <a:round/>
              <a:headEnd/>
              <a:tailEnd/>
            </a:ln>
          </p:spPr>
          <p:txBody>
            <a:bodyPr lIns="80063" tIns="40032" rIns="80063" bIns="40032"/>
            <a:lstStyle/>
            <a:p>
              <a:endParaRPr lang="en-US"/>
            </a:p>
          </p:txBody>
        </p:sp>
        <p:sp>
          <p:nvSpPr>
            <p:cNvPr id="16" name="Freeform 13"/>
            <p:cNvSpPr>
              <a:spLocks/>
            </p:cNvSpPr>
            <p:nvPr/>
          </p:nvSpPr>
          <p:spPr bwMode="auto">
            <a:xfrm>
              <a:off x="4202113" y="3194050"/>
              <a:ext cx="66675" cy="50800"/>
            </a:xfrm>
            <a:custGeom>
              <a:avLst/>
              <a:gdLst>
                <a:gd name="T0" fmla="*/ 0 w 83"/>
                <a:gd name="T1" fmla="*/ 2147483646 h 65"/>
                <a:gd name="T2" fmla="*/ 2147483646 w 83"/>
                <a:gd name="T3" fmla="*/ 2147483646 h 65"/>
                <a:gd name="T4" fmla="*/ 2147483646 w 83"/>
                <a:gd name="T5" fmla="*/ 0 h 65"/>
                <a:gd name="T6" fmla="*/ 2147483646 w 83"/>
                <a:gd name="T7" fmla="*/ 2147483646 h 65"/>
                <a:gd name="T8" fmla="*/ 2147483646 w 83"/>
                <a:gd name="T9" fmla="*/ 2147483646 h 65"/>
                <a:gd name="T10" fmla="*/ 2147483646 w 83"/>
                <a:gd name="T11" fmla="*/ 2147483646 h 65"/>
                <a:gd name="T12" fmla="*/ 0 w 83"/>
                <a:gd name="T13" fmla="*/ 2147483646 h 65"/>
                <a:gd name="T14" fmla="*/ 0 60000 65536"/>
                <a:gd name="T15" fmla="*/ 0 60000 65536"/>
                <a:gd name="T16" fmla="*/ 0 60000 65536"/>
                <a:gd name="T17" fmla="*/ 0 60000 65536"/>
                <a:gd name="T18" fmla="*/ 0 60000 65536"/>
                <a:gd name="T19" fmla="*/ 0 60000 65536"/>
                <a:gd name="T20" fmla="*/ 0 60000 65536"/>
                <a:gd name="T21" fmla="*/ 0 w 83"/>
                <a:gd name="T22" fmla="*/ 0 h 65"/>
                <a:gd name="T23" fmla="*/ 83 w 83"/>
                <a:gd name="T24" fmla="*/ 65 h 6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3" h="65">
                  <a:moveTo>
                    <a:pt x="0" y="13"/>
                  </a:moveTo>
                  <a:lnTo>
                    <a:pt x="20" y="4"/>
                  </a:lnTo>
                  <a:lnTo>
                    <a:pt x="57" y="0"/>
                  </a:lnTo>
                  <a:lnTo>
                    <a:pt x="82" y="24"/>
                  </a:lnTo>
                  <a:lnTo>
                    <a:pt x="83" y="45"/>
                  </a:lnTo>
                  <a:lnTo>
                    <a:pt x="74" y="65"/>
                  </a:lnTo>
                  <a:lnTo>
                    <a:pt x="0" y="13"/>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17" name="Freeform 14"/>
            <p:cNvSpPr>
              <a:spLocks/>
            </p:cNvSpPr>
            <p:nvPr/>
          </p:nvSpPr>
          <p:spPr bwMode="auto">
            <a:xfrm>
              <a:off x="5937250" y="3794125"/>
              <a:ext cx="60325" cy="38100"/>
            </a:xfrm>
            <a:custGeom>
              <a:avLst/>
              <a:gdLst>
                <a:gd name="T0" fmla="*/ 0 w 76"/>
                <a:gd name="T1" fmla="*/ 2147483646 h 47"/>
                <a:gd name="T2" fmla="*/ 2147483646 w 76"/>
                <a:gd name="T3" fmla="*/ 2147483646 h 47"/>
                <a:gd name="T4" fmla="*/ 2147483646 w 76"/>
                <a:gd name="T5" fmla="*/ 2147483646 h 47"/>
                <a:gd name="T6" fmla="*/ 2147483646 w 76"/>
                <a:gd name="T7" fmla="*/ 2147483646 h 47"/>
                <a:gd name="T8" fmla="*/ 2147483646 w 76"/>
                <a:gd name="T9" fmla="*/ 0 h 47"/>
                <a:gd name="T10" fmla="*/ 0 w 76"/>
                <a:gd name="T11" fmla="*/ 2147483646 h 47"/>
                <a:gd name="T12" fmla="*/ 0 60000 65536"/>
                <a:gd name="T13" fmla="*/ 0 60000 65536"/>
                <a:gd name="T14" fmla="*/ 0 60000 65536"/>
                <a:gd name="T15" fmla="*/ 0 60000 65536"/>
                <a:gd name="T16" fmla="*/ 0 60000 65536"/>
                <a:gd name="T17" fmla="*/ 0 60000 65536"/>
                <a:gd name="T18" fmla="*/ 0 w 76"/>
                <a:gd name="T19" fmla="*/ 0 h 47"/>
                <a:gd name="T20" fmla="*/ 76 w 76"/>
                <a:gd name="T21" fmla="*/ 47 h 47"/>
              </a:gdLst>
              <a:ahLst/>
              <a:cxnLst>
                <a:cxn ang="T12">
                  <a:pos x="T0" y="T1"/>
                </a:cxn>
                <a:cxn ang="T13">
                  <a:pos x="T2" y="T3"/>
                </a:cxn>
                <a:cxn ang="T14">
                  <a:pos x="T4" y="T5"/>
                </a:cxn>
                <a:cxn ang="T15">
                  <a:pos x="T6" y="T7"/>
                </a:cxn>
                <a:cxn ang="T16">
                  <a:pos x="T8" y="T9"/>
                </a:cxn>
                <a:cxn ang="T17">
                  <a:pos x="T10" y="T11"/>
                </a:cxn>
              </a:cxnLst>
              <a:rect l="T18" t="T19" r="T20" b="T21"/>
              <a:pathLst>
                <a:path w="76" h="47">
                  <a:moveTo>
                    <a:pt x="0" y="27"/>
                  </a:moveTo>
                  <a:lnTo>
                    <a:pt x="10" y="47"/>
                  </a:lnTo>
                  <a:lnTo>
                    <a:pt x="76" y="39"/>
                  </a:lnTo>
                  <a:lnTo>
                    <a:pt x="72" y="15"/>
                  </a:lnTo>
                  <a:lnTo>
                    <a:pt x="25" y="0"/>
                  </a:lnTo>
                  <a:lnTo>
                    <a:pt x="0" y="27"/>
                  </a:lnTo>
                  <a:close/>
                </a:path>
              </a:pathLst>
            </a:custGeom>
            <a:solidFill>
              <a:srgbClr val="B5B9BD"/>
            </a:solidFill>
            <a:ln w="9525">
              <a:solidFill>
                <a:srgbClr val="000000"/>
              </a:solidFill>
              <a:round/>
              <a:headEnd/>
              <a:tailEnd/>
            </a:ln>
          </p:spPr>
          <p:txBody>
            <a:bodyPr lIns="80063" tIns="40032" rIns="80063" bIns="40032"/>
            <a:lstStyle/>
            <a:p>
              <a:endParaRPr lang="en-US"/>
            </a:p>
          </p:txBody>
        </p:sp>
        <p:sp>
          <p:nvSpPr>
            <p:cNvPr id="18" name="Freeform 15"/>
            <p:cNvSpPr>
              <a:spLocks/>
            </p:cNvSpPr>
            <p:nvPr/>
          </p:nvSpPr>
          <p:spPr bwMode="auto">
            <a:xfrm>
              <a:off x="2741613" y="4641850"/>
              <a:ext cx="241300" cy="298450"/>
            </a:xfrm>
            <a:custGeom>
              <a:avLst/>
              <a:gdLst>
                <a:gd name="T0" fmla="*/ 0 w 303"/>
                <a:gd name="T1" fmla="*/ 2147483646 h 377"/>
                <a:gd name="T2" fmla="*/ 2147483646 w 303"/>
                <a:gd name="T3" fmla="*/ 2147483646 h 377"/>
                <a:gd name="T4" fmla="*/ 2147483646 w 303"/>
                <a:gd name="T5" fmla="*/ 2147483646 h 377"/>
                <a:gd name="T6" fmla="*/ 2147483646 w 303"/>
                <a:gd name="T7" fmla="*/ 2147483646 h 377"/>
                <a:gd name="T8" fmla="*/ 2147483646 w 303"/>
                <a:gd name="T9" fmla="*/ 2147483646 h 377"/>
                <a:gd name="T10" fmla="*/ 2147483646 w 303"/>
                <a:gd name="T11" fmla="*/ 2147483646 h 377"/>
                <a:gd name="T12" fmla="*/ 2147483646 w 303"/>
                <a:gd name="T13" fmla="*/ 2147483646 h 377"/>
                <a:gd name="T14" fmla="*/ 2147483646 w 303"/>
                <a:gd name="T15" fmla="*/ 2147483646 h 377"/>
                <a:gd name="T16" fmla="*/ 2147483646 w 303"/>
                <a:gd name="T17" fmla="*/ 2147483646 h 377"/>
                <a:gd name="T18" fmla="*/ 2147483646 w 303"/>
                <a:gd name="T19" fmla="*/ 2147483646 h 377"/>
                <a:gd name="T20" fmla="*/ 2147483646 w 303"/>
                <a:gd name="T21" fmla="*/ 2147483646 h 377"/>
                <a:gd name="T22" fmla="*/ 2147483646 w 303"/>
                <a:gd name="T23" fmla="*/ 2147483646 h 377"/>
                <a:gd name="T24" fmla="*/ 2147483646 w 303"/>
                <a:gd name="T25" fmla="*/ 2147483646 h 377"/>
                <a:gd name="T26" fmla="*/ 2147483646 w 303"/>
                <a:gd name="T27" fmla="*/ 2147483646 h 377"/>
                <a:gd name="T28" fmla="*/ 2147483646 w 303"/>
                <a:gd name="T29" fmla="*/ 2147483646 h 377"/>
                <a:gd name="T30" fmla="*/ 2147483646 w 303"/>
                <a:gd name="T31" fmla="*/ 2147483646 h 377"/>
                <a:gd name="T32" fmla="*/ 2147483646 w 303"/>
                <a:gd name="T33" fmla="*/ 2147483646 h 377"/>
                <a:gd name="T34" fmla="*/ 2147483646 w 303"/>
                <a:gd name="T35" fmla="*/ 2147483646 h 377"/>
                <a:gd name="T36" fmla="*/ 2147483646 w 303"/>
                <a:gd name="T37" fmla="*/ 2147483646 h 377"/>
                <a:gd name="T38" fmla="*/ 2147483646 w 303"/>
                <a:gd name="T39" fmla="*/ 2147483646 h 377"/>
                <a:gd name="T40" fmla="*/ 2147483646 w 303"/>
                <a:gd name="T41" fmla="*/ 2147483646 h 377"/>
                <a:gd name="T42" fmla="*/ 2147483646 w 303"/>
                <a:gd name="T43" fmla="*/ 0 h 377"/>
                <a:gd name="T44" fmla="*/ 2147483646 w 303"/>
                <a:gd name="T45" fmla="*/ 2147483646 h 377"/>
                <a:gd name="T46" fmla="*/ 0 w 303"/>
                <a:gd name="T47" fmla="*/ 2147483646 h 377"/>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303"/>
                <a:gd name="T73" fmla="*/ 0 h 377"/>
                <a:gd name="T74" fmla="*/ 303 w 303"/>
                <a:gd name="T75" fmla="*/ 377 h 377"/>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303" h="377">
                  <a:moveTo>
                    <a:pt x="0" y="38"/>
                  </a:moveTo>
                  <a:lnTo>
                    <a:pt x="22" y="78"/>
                  </a:lnTo>
                  <a:lnTo>
                    <a:pt x="5" y="164"/>
                  </a:lnTo>
                  <a:lnTo>
                    <a:pt x="22" y="175"/>
                  </a:lnTo>
                  <a:lnTo>
                    <a:pt x="14" y="186"/>
                  </a:lnTo>
                  <a:lnTo>
                    <a:pt x="1" y="223"/>
                  </a:lnTo>
                  <a:lnTo>
                    <a:pt x="28" y="273"/>
                  </a:lnTo>
                  <a:lnTo>
                    <a:pt x="41" y="374"/>
                  </a:lnTo>
                  <a:lnTo>
                    <a:pt x="60" y="377"/>
                  </a:lnTo>
                  <a:lnTo>
                    <a:pt x="88" y="346"/>
                  </a:lnTo>
                  <a:lnTo>
                    <a:pt x="134" y="371"/>
                  </a:lnTo>
                  <a:lnTo>
                    <a:pt x="138" y="354"/>
                  </a:lnTo>
                  <a:lnTo>
                    <a:pt x="178" y="361"/>
                  </a:lnTo>
                  <a:lnTo>
                    <a:pt x="194" y="286"/>
                  </a:lnTo>
                  <a:lnTo>
                    <a:pt x="268" y="273"/>
                  </a:lnTo>
                  <a:lnTo>
                    <a:pt x="293" y="297"/>
                  </a:lnTo>
                  <a:lnTo>
                    <a:pt x="303" y="241"/>
                  </a:lnTo>
                  <a:lnTo>
                    <a:pt x="286" y="192"/>
                  </a:lnTo>
                  <a:lnTo>
                    <a:pt x="243" y="188"/>
                  </a:lnTo>
                  <a:lnTo>
                    <a:pt x="226" y="113"/>
                  </a:lnTo>
                  <a:lnTo>
                    <a:pt x="111" y="64"/>
                  </a:lnTo>
                  <a:lnTo>
                    <a:pt x="107" y="0"/>
                  </a:lnTo>
                  <a:lnTo>
                    <a:pt x="31" y="41"/>
                  </a:lnTo>
                  <a:lnTo>
                    <a:pt x="0" y="38"/>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19" name="Freeform 16"/>
            <p:cNvSpPr>
              <a:spLocks/>
            </p:cNvSpPr>
            <p:nvPr/>
          </p:nvSpPr>
          <p:spPr bwMode="auto">
            <a:xfrm>
              <a:off x="2657475" y="4318000"/>
              <a:ext cx="785813" cy="879475"/>
            </a:xfrm>
            <a:custGeom>
              <a:avLst/>
              <a:gdLst>
                <a:gd name="T0" fmla="*/ 2147483646 w 991"/>
                <a:gd name="T1" fmla="*/ 2147483646 h 1109"/>
                <a:gd name="T2" fmla="*/ 2147483646 w 991"/>
                <a:gd name="T3" fmla="*/ 2147483646 h 1109"/>
                <a:gd name="T4" fmla="*/ 2147483646 w 991"/>
                <a:gd name="T5" fmla="*/ 2147483646 h 1109"/>
                <a:gd name="T6" fmla="*/ 2147483646 w 991"/>
                <a:gd name="T7" fmla="*/ 2147483646 h 1109"/>
                <a:gd name="T8" fmla="*/ 2147483646 w 991"/>
                <a:gd name="T9" fmla="*/ 2147483646 h 1109"/>
                <a:gd name="T10" fmla="*/ 2147483646 w 991"/>
                <a:gd name="T11" fmla="*/ 2147483646 h 1109"/>
                <a:gd name="T12" fmla="*/ 2147483646 w 991"/>
                <a:gd name="T13" fmla="*/ 2147483646 h 1109"/>
                <a:gd name="T14" fmla="*/ 2147483646 w 991"/>
                <a:gd name="T15" fmla="*/ 2147483646 h 1109"/>
                <a:gd name="T16" fmla="*/ 2147483646 w 991"/>
                <a:gd name="T17" fmla="*/ 2147483646 h 1109"/>
                <a:gd name="T18" fmla="*/ 2147483646 w 991"/>
                <a:gd name="T19" fmla="*/ 2147483646 h 1109"/>
                <a:gd name="T20" fmla="*/ 2147483646 w 991"/>
                <a:gd name="T21" fmla="*/ 2147483646 h 1109"/>
                <a:gd name="T22" fmla="*/ 2147483646 w 991"/>
                <a:gd name="T23" fmla="*/ 2147483646 h 1109"/>
                <a:gd name="T24" fmla="*/ 2147483646 w 991"/>
                <a:gd name="T25" fmla="*/ 2147483646 h 1109"/>
                <a:gd name="T26" fmla="*/ 2147483646 w 991"/>
                <a:gd name="T27" fmla="*/ 2147483646 h 1109"/>
                <a:gd name="T28" fmla="*/ 2147483646 w 991"/>
                <a:gd name="T29" fmla="*/ 2147483646 h 1109"/>
                <a:gd name="T30" fmla="*/ 2147483646 w 991"/>
                <a:gd name="T31" fmla="*/ 2147483646 h 1109"/>
                <a:gd name="T32" fmla="*/ 2147483646 w 991"/>
                <a:gd name="T33" fmla="*/ 2147483646 h 1109"/>
                <a:gd name="T34" fmla="*/ 2147483646 w 991"/>
                <a:gd name="T35" fmla="*/ 2147483646 h 1109"/>
                <a:gd name="T36" fmla="*/ 2147483646 w 991"/>
                <a:gd name="T37" fmla="*/ 2147483646 h 1109"/>
                <a:gd name="T38" fmla="*/ 2147483646 w 991"/>
                <a:gd name="T39" fmla="*/ 2147483646 h 1109"/>
                <a:gd name="T40" fmla="*/ 2147483646 w 991"/>
                <a:gd name="T41" fmla="*/ 2147483646 h 1109"/>
                <a:gd name="T42" fmla="*/ 2147483646 w 991"/>
                <a:gd name="T43" fmla="*/ 2147483646 h 1109"/>
                <a:gd name="T44" fmla="*/ 2147483646 w 991"/>
                <a:gd name="T45" fmla="*/ 2147483646 h 1109"/>
                <a:gd name="T46" fmla="*/ 2147483646 w 991"/>
                <a:gd name="T47" fmla="*/ 2147483646 h 1109"/>
                <a:gd name="T48" fmla="*/ 2147483646 w 991"/>
                <a:gd name="T49" fmla="*/ 2147483646 h 1109"/>
                <a:gd name="T50" fmla="*/ 2147483646 w 991"/>
                <a:gd name="T51" fmla="*/ 2147483646 h 1109"/>
                <a:gd name="T52" fmla="*/ 2147483646 w 991"/>
                <a:gd name="T53" fmla="*/ 2147483646 h 1109"/>
                <a:gd name="T54" fmla="*/ 2147483646 w 991"/>
                <a:gd name="T55" fmla="*/ 0 h 1109"/>
                <a:gd name="T56" fmla="*/ 2147483646 w 991"/>
                <a:gd name="T57" fmla="*/ 2147483646 h 1109"/>
                <a:gd name="T58" fmla="*/ 2147483646 w 991"/>
                <a:gd name="T59" fmla="*/ 2147483646 h 1109"/>
                <a:gd name="T60" fmla="*/ 2147483646 w 991"/>
                <a:gd name="T61" fmla="*/ 2147483646 h 1109"/>
                <a:gd name="T62" fmla="*/ 2147483646 w 991"/>
                <a:gd name="T63" fmla="*/ 2147483646 h 1109"/>
                <a:gd name="T64" fmla="*/ 2147483646 w 991"/>
                <a:gd name="T65" fmla="*/ 2147483646 h 1109"/>
                <a:gd name="T66" fmla="*/ 2147483646 w 991"/>
                <a:gd name="T67" fmla="*/ 2147483646 h 1109"/>
                <a:gd name="T68" fmla="*/ 0 w 991"/>
                <a:gd name="T69" fmla="*/ 2147483646 h 110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991"/>
                <a:gd name="T106" fmla="*/ 0 h 1109"/>
                <a:gd name="T107" fmla="*/ 991 w 991"/>
                <a:gd name="T108" fmla="*/ 1109 h 110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991" h="1109">
                  <a:moveTo>
                    <a:pt x="0" y="351"/>
                  </a:moveTo>
                  <a:lnTo>
                    <a:pt x="22" y="402"/>
                  </a:lnTo>
                  <a:lnTo>
                    <a:pt x="57" y="421"/>
                  </a:lnTo>
                  <a:lnTo>
                    <a:pt x="85" y="400"/>
                  </a:lnTo>
                  <a:lnTo>
                    <a:pt x="85" y="445"/>
                  </a:lnTo>
                  <a:lnTo>
                    <a:pt x="108" y="445"/>
                  </a:lnTo>
                  <a:lnTo>
                    <a:pt x="139" y="448"/>
                  </a:lnTo>
                  <a:lnTo>
                    <a:pt x="215" y="407"/>
                  </a:lnTo>
                  <a:lnTo>
                    <a:pt x="219" y="471"/>
                  </a:lnTo>
                  <a:lnTo>
                    <a:pt x="334" y="520"/>
                  </a:lnTo>
                  <a:lnTo>
                    <a:pt x="351" y="595"/>
                  </a:lnTo>
                  <a:lnTo>
                    <a:pt x="394" y="599"/>
                  </a:lnTo>
                  <a:lnTo>
                    <a:pt x="411" y="648"/>
                  </a:lnTo>
                  <a:lnTo>
                    <a:pt x="401" y="704"/>
                  </a:lnTo>
                  <a:lnTo>
                    <a:pt x="407" y="761"/>
                  </a:lnTo>
                  <a:lnTo>
                    <a:pt x="460" y="771"/>
                  </a:lnTo>
                  <a:lnTo>
                    <a:pt x="467" y="809"/>
                  </a:lnTo>
                  <a:lnTo>
                    <a:pt x="493" y="816"/>
                  </a:lnTo>
                  <a:lnTo>
                    <a:pt x="489" y="865"/>
                  </a:lnTo>
                  <a:lnTo>
                    <a:pt x="508" y="866"/>
                  </a:lnTo>
                  <a:lnTo>
                    <a:pt x="513" y="909"/>
                  </a:lnTo>
                  <a:lnTo>
                    <a:pt x="414" y="1003"/>
                  </a:lnTo>
                  <a:lnTo>
                    <a:pt x="432" y="997"/>
                  </a:lnTo>
                  <a:lnTo>
                    <a:pt x="508" y="1056"/>
                  </a:lnTo>
                  <a:lnTo>
                    <a:pt x="524" y="1078"/>
                  </a:lnTo>
                  <a:lnTo>
                    <a:pt x="518" y="1109"/>
                  </a:lnTo>
                  <a:lnTo>
                    <a:pt x="640" y="944"/>
                  </a:lnTo>
                  <a:lnTo>
                    <a:pt x="646" y="860"/>
                  </a:lnTo>
                  <a:lnTo>
                    <a:pt x="745" y="784"/>
                  </a:lnTo>
                  <a:lnTo>
                    <a:pt x="805" y="784"/>
                  </a:lnTo>
                  <a:lnTo>
                    <a:pt x="829" y="760"/>
                  </a:lnTo>
                  <a:lnTo>
                    <a:pt x="880" y="633"/>
                  </a:lnTo>
                  <a:lnTo>
                    <a:pt x="887" y="509"/>
                  </a:lnTo>
                  <a:lnTo>
                    <a:pt x="982" y="391"/>
                  </a:lnTo>
                  <a:lnTo>
                    <a:pt x="991" y="339"/>
                  </a:lnTo>
                  <a:lnTo>
                    <a:pt x="976" y="287"/>
                  </a:lnTo>
                  <a:lnTo>
                    <a:pt x="935" y="282"/>
                  </a:lnTo>
                  <a:lnTo>
                    <a:pt x="872" y="227"/>
                  </a:lnTo>
                  <a:lnTo>
                    <a:pt x="750" y="216"/>
                  </a:lnTo>
                  <a:lnTo>
                    <a:pt x="737" y="185"/>
                  </a:lnTo>
                  <a:lnTo>
                    <a:pt x="680" y="161"/>
                  </a:lnTo>
                  <a:lnTo>
                    <a:pt x="657" y="161"/>
                  </a:lnTo>
                  <a:lnTo>
                    <a:pt x="623" y="210"/>
                  </a:lnTo>
                  <a:lnTo>
                    <a:pt x="623" y="192"/>
                  </a:lnTo>
                  <a:lnTo>
                    <a:pt x="570" y="200"/>
                  </a:lnTo>
                  <a:lnTo>
                    <a:pt x="592" y="191"/>
                  </a:lnTo>
                  <a:lnTo>
                    <a:pt x="570" y="153"/>
                  </a:lnTo>
                  <a:lnTo>
                    <a:pt x="610" y="100"/>
                  </a:lnTo>
                  <a:lnTo>
                    <a:pt x="569" y="31"/>
                  </a:lnTo>
                  <a:lnTo>
                    <a:pt x="531" y="84"/>
                  </a:lnTo>
                  <a:lnTo>
                    <a:pt x="495" y="81"/>
                  </a:lnTo>
                  <a:lnTo>
                    <a:pt x="442" y="90"/>
                  </a:lnTo>
                  <a:lnTo>
                    <a:pt x="371" y="102"/>
                  </a:lnTo>
                  <a:lnTo>
                    <a:pt x="355" y="72"/>
                  </a:lnTo>
                  <a:lnTo>
                    <a:pt x="362" y="18"/>
                  </a:lnTo>
                  <a:lnTo>
                    <a:pt x="338" y="0"/>
                  </a:lnTo>
                  <a:lnTo>
                    <a:pt x="276" y="32"/>
                  </a:lnTo>
                  <a:lnTo>
                    <a:pt x="232" y="24"/>
                  </a:lnTo>
                  <a:lnTo>
                    <a:pt x="245" y="75"/>
                  </a:lnTo>
                  <a:lnTo>
                    <a:pt x="269" y="81"/>
                  </a:lnTo>
                  <a:lnTo>
                    <a:pt x="208" y="121"/>
                  </a:lnTo>
                  <a:lnTo>
                    <a:pt x="178" y="107"/>
                  </a:lnTo>
                  <a:lnTo>
                    <a:pt x="164" y="87"/>
                  </a:lnTo>
                  <a:lnTo>
                    <a:pt x="105" y="98"/>
                  </a:lnTo>
                  <a:lnTo>
                    <a:pt x="122" y="127"/>
                  </a:lnTo>
                  <a:lnTo>
                    <a:pt x="98" y="129"/>
                  </a:lnTo>
                  <a:lnTo>
                    <a:pt x="111" y="178"/>
                  </a:lnTo>
                  <a:lnTo>
                    <a:pt x="101" y="257"/>
                  </a:lnTo>
                  <a:lnTo>
                    <a:pt x="37" y="286"/>
                  </a:lnTo>
                  <a:lnTo>
                    <a:pt x="0" y="351"/>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20" name="Freeform 17"/>
            <p:cNvSpPr>
              <a:spLocks/>
            </p:cNvSpPr>
            <p:nvPr/>
          </p:nvSpPr>
          <p:spPr bwMode="auto">
            <a:xfrm>
              <a:off x="2347913" y="4021138"/>
              <a:ext cx="15875" cy="58737"/>
            </a:xfrm>
            <a:custGeom>
              <a:avLst/>
              <a:gdLst>
                <a:gd name="T0" fmla="*/ 0 w 20"/>
                <a:gd name="T1" fmla="*/ 2147483646 h 73"/>
                <a:gd name="T2" fmla="*/ 2147483646 w 20"/>
                <a:gd name="T3" fmla="*/ 2147483646 h 73"/>
                <a:gd name="T4" fmla="*/ 2147483646 w 20"/>
                <a:gd name="T5" fmla="*/ 0 h 73"/>
                <a:gd name="T6" fmla="*/ 0 w 20"/>
                <a:gd name="T7" fmla="*/ 2147483646 h 73"/>
                <a:gd name="T8" fmla="*/ 0 60000 65536"/>
                <a:gd name="T9" fmla="*/ 0 60000 65536"/>
                <a:gd name="T10" fmla="*/ 0 60000 65536"/>
                <a:gd name="T11" fmla="*/ 0 60000 65536"/>
                <a:gd name="T12" fmla="*/ 0 w 20"/>
                <a:gd name="T13" fmla="*/ 0 h 73"/>
                <a:gd name="T14" fmla="*/ 20 w 20"/>
                <a:gd name="T15" fmla="*/ 73 h 73"/>
              </a:gdLst>
              <a:ahLst/>
              <a:cxnLst>
                <a:cxn ang="T8">
                  <a:pos x="T0" y="T1"/>
                </a:cxn>
                <a:cxn ang="T9">
                  <a:pos x="T2" y="T3"/>
                </a:cxn>
                <a:cxn ang="T10">
                  <a:pos x="T4" y="T5"/>
                </a:cxn>
                <a:cxn ang="T11">
                  <a:pos x="T6" y="T7"/>
                </a:cxn>
              </a:cxnLst>
              <a:rect l="T12" t="T13" r="T14" b="T15"/>
              <a:pathLst>
                <a:path w="20" h="73">
                  <a:moveTo>
                    <a:pt x="0" y="16"/>
                  </a:moveTo>
                  <a:lnTo>
                    <a:pt x="9" y="73"/>
                  </a:lnTo>
                  <a:lnTo>
                    <a:pt x="20" y="0"/>
                  </a:lnTo>
                  <a:lnTo>
                    <a:pt x="0" y="16"/>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21" name="Freeform 18"/>
            <p:cNvSpPr>
              <a:spLocks/>
            </p:cNvSpPr>
            <p:nvPr/>
          </p:nvSpPr>
          <p:spPr bwMode="auto">
            <a:xfrm>
              <a:off x="6443663" y="4319588"/>
              <a:ext cx="23812" cy="22225"/>
            </a:xfrm>
            <a:custGeom>
              <a:avLst/>
              <a:gdLst>
                <a:gd name="T0" fmla="*/ 0 w 32"/>
                <a:gd name="T1" fmla="*/ 2147483646 h 29"/>
                <a:gd name="T2" fmla="*/ 2147483646 w 32"/>
                <a:gd name="T3" fmla="*/ 2147483646 h 29"/>
                <a:gd name="T4" fmla="*/ 2147483646 w 32"/>
                <a:gd name="T5" fmla="*/ 0 h 29"/>
                <a:gd name="T6" fmla="*/ 0 w 32"/>
                <a:gd name="T7" fmla="*/ 2147483646 h 29"/>
                <a:gd name="T8" fmla="*/ 0 60000 65536"/>
                <a:gd name="T9" fmla="*/ 0 60000 65536"/>
                <a:gd name="T10" fmla="*/ 0 60000 65536"/>
                <a:gd name="T11" fmla="*/ 0 60000 65536"/>
                <a:gd name="T12" fmla="*/ 0 w 32"/>
                <a:gd name="T13" fmla="*/ 0 h 29"/>
                <a:gd name="T14" fmla="*/ 32 w 32"/>
                <a:gd name="T15" fmla="*/ 29 h 29"/>
              </a:gdLst>
              <a:ahLst/>
              <a:cxnLst>
                <a:cxn ang="T8">
                  <a:pos x="T0" y="T1"/>
                </a:cxn>
                <a:cxn ang="T9">
                  <a:pos x="T2" y="T3"/>
                </a:cxn>
                <a:cxn ang="T10">
                  <a:pos x="T4" y="T5"/>
                </a:cxn>
                <a:cxn ang="T11">
                  <a:pos x="T6" y="T7"/>
                </a:cxn>
              </a:cxnLst>
              <a:rect l="T12" t="T13" r="T14" b="T15"/>
              <a:pathLst>
                <a:path w="32" h="29">
                  <a:moveTo>
                    <a:pt x="0" y="13"/>
                  </a:moveTo>
                  <a:lnTo>
                    <a:pt x="16" y="29"/>
                  </a:lnTo>
                  <a:lnTo>
                    <a:pt x="32" y="0"/>
                  </a:lnTo>
                  <a:lnTo>
                    <a:pt x="0" y="13"/>
                  </a:lnTo>
                  <a:close/>
                </a:path>
              </a:pathLst>
            </a:custGeom>
            <a:solidFill>
              <a:srgbClr val="B5B9BD"/>
            </a:solidFill>
            <a:ln w="9525">
              <a:solidFill>
                <a:srgbClr val="000000"/>
              </a:solidFill>
              <a:round/>
              <a:headEnd/>
              <a:tailEnd/>
            </a:ln>
          </p:spPr>
          <p:txBody>
            <a:bodyPr lIns="80063" tIns="40032" rIns="80063" bIns="40032"/>
            <a:lstStyle/>
            <a:p>
              <a:endParaRPr lang="en-US"/>
            </a:p>
          </p:txBody>
        </p:sp>
        <p:sp>
          <p:nvSpPr>
            <p:cNvPr id="22" name="Freeform 19"/>
            <p:cNvSpPr>
              <a:spLocks/>
            </p:cNvSpPr>
            <p:nvPr/>
          </p:nvSpPr>
          <p:spPr bwMode="auto">
            <a:xfrm>
              <a:off x="4597400" y="3395663"/>
              <a:ext cx="125413" cy="74612"/>
            </a:xfrm>
            <a:custGeom>
              <a:avLst/>
              <a:gdLst>
                <a:gd name="T0" fmla="*/ 0 w 158"/>
                <a:gd name="T1" fmla="*/ 2147483646 h 96"/>
                <a:gd name="T2" fmla="*/ 2147483646 w 158"/>
                <a:gd name="T3" fmla="*/ 0 h 96"/>
                <a:gd name="T4" fmla="*/ 2147483646 w 158"/>
                <a:gd name="T5" fmla="*/ 2147483646 h 96"/>
                <a:gd name="T6" fmla="*/ 2147483646 w 158"/>
                <a:gd name="T7" fmla="*/ 2147483646 h 96"/>
                <a:gd name="T8" fmla="*/ 2147483646 w 158"/>
                <a:gd name="T9" fmla="*/ 2147483646 h 96"/>
                <a:gd name="T10" fmla="*/ 2147483646 w 158"/>
                <a:gd name="T11" fmla="*/ 2147483646 h 96"/>
                <a:gd name="T12" fmla="*/ 2147483646 w 158"/>
                <a:gd name="T13" fmla="*/ 2147483646 h 96"/>
                <a:gd name="T14" fmla="*/ 2147483646 w 158"/>
                <a:gd name="T15" fmla="*/ 2147483646 h 96"/>
                <a:gd name="T16" fmla="*/ 0 w 158"/>
                <a:gd name="T17" fmla="*/ 2147483646 h 9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58"/>
                <a:gd name="T28" fmla="*/ 0 h 96"/>
                <a:gd name="T29" fmla="*/ 158 w 158"/>
                <a:gd name="T30" fmla="*/ 96 h 9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58" h="96">
                  <a:moveTo>
                    <a:pt x="0" y="65"/>
                  </a:moveTo>
                  <a:lnTo>
                    <a:pt x="8" y="0"/>
                  </a:lnTo>
                  <a:lnTo>
                    <a:pt x="158" y="12"/>
                  </a:lnTo>
                  <a:lnTo>
                    <a:pt x="130" y="54"/>
                  </a:lnTo>
                  <a:lnTo>
                    <a:pt x="141" y="76"/>
                  </a:lnTo>
                  <a:lnTo>
                    <a:pt x="102" y="80"/>
                  </a:lnTo>
                  <a:lnTo>
                    <a:pt x="78" y="96"/>
                  </a:lnTo>
                  <a:lnTo>
                    <a:pt x="15" y="96"/>
                  </a:lnTo>
                  <a:lnTo>
                    <a:pt x="0" y="65"/>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23" name="Freeform 20"/>
            <p:cNvSpPr>
              <a:spLocks/>
            </p:cNvSpPr>
            <p:nvPr/>
          </p:nvSpPr>
          <p:spPr bwMode="auto">
            <a:xfrm>
              <a:off x="6003925" y="3800475"/>
              <a:ext cx="180975" cy="406400"/>
            </a:xfrm>
            <a:custGeom>
              <a:avLst/>
              <a:gdLst>
                <a:gd name="T0" fmla="*/ 0 w 230"/>
                <a:gd name="T1" fmla="*/ 2147483646 h 516"/>
                <a:gd name="T2" fmla="*/ 2147483646 w 230"/>
                <a:gd name="T3" fmla="*/ 2147483646 h 516"/>
                <a:gd name="T4" fmla="*/ 2147483646 w 230"/>
                <a:gd name="T5" fmla="*/ 2147483646 h 516"/>
                <a:gd name="T6" fmla="*/ 2147483646 w 230"/>
                <a:gd name="T7" fmla="*/ 2147483646 h 516"/>
                <a:gd name="T8" fmla="*/ 2147483646 w 230"/>
                <a:gd name="T9" fmla="*/ 0 h 516"/>
                <a:gd name="T10" fmla="*/ 2147483646 w 230"/>
                <a:gd name="T11" fmla="*/ 2147483646 h 516"/>
                <a:gd name="T12" fmla="*/ 2147483646 w 230"/>
                <a:gd name="T13" fmla="*/ 2147483646 h 516"/>
                <a:gd name="T14" fmla="*/ 2147483646 w 230"/>
                <a:gd name="T15" fmla="*/ 2147483646 h 516"/>
                <a:gd name="T16" fmla="*/ 2147483646 w 230"/>
                <a:gd name="T17" fmla="*/ 2147483646 h 516"/>
                <a:gd name="T18" fmla="*/ 2147483646 w 230"/>
                <a:gd name="T19" fmla="*/ 2147483646 h 516"/>
                <a:gd name="T20" fmla="*/ 2147483646 w 230"/>
                <a:gd name="T21" fmla="*/ 2147483646 h 516"/>
                <a:gd name="T22" fmla="*/ 2147483646 w 230"/>
                <a:gd name="T23" fmla="*/ 2147483646 h 516"/>
                <a:gd name="T24" fmla="*/ 2147483646 w 230"/>
                <a:gd name="T25" fmla="*/ 2147483646 h 516"/>
                <a:gd name="T26" fmla="*/ 2147483646 w 230"/>
                <a:gd name="T27" fmla="*/ 2147483646 h 516"/>
                <a:gd name="T28" fmla="*/ 2147483646 w 230"/>
                <a:gd name="T29" fmla="*/ 2147483646 h 516"/>
                <a:gd name="T30" fmla="*/ 2147483646 w 230"/>
                <a:gd name="T31" fmla="*/ 2147483646 h 516"/>
                <a:gd name="T32" fmla="*/ 2147483646 w 230"/>
                <a:gd name="T33" fmla="*/ 2147483646 h 516"/>
                <a:gd name="T34" fmla="*/ 2147483646 w 230"/>
                <a:gd name="T35" fmla="*/ 2147483646 h 516"/>
                <a:gd name="T36" fmla="*/ 2147483646 w 230"/>
                <a:gd name="T37" fmla="*/ 2147483646 h 516"/>
                <a:gd name="T38" fmla="*/ 2147483646 w 230"/>
                <a:gd name="T39" fmla="*/ 2147483646 h 516"/>
                <a:gd name="T40" fmla="*/ 2147483646 w 230"/>
                <a:gd name="T41" fmla="*/ 2147483646 h 516"/>
                <a:gd name="T42" fmla="*/ 2147483646 w 230"/>
                <a:gd name="T43" fmla="*/ 2147483646 h 516"/>
                <a:gd name="T44" fmla="*/ 2147483646 w 230"/>
                <a:gd name="T45" fmla="*/ 2147483646 h 516"/>
                <a:gd name="T46" fmla="*/ 0 w 230"/>
                <a:gd name="T47" fmla="*/ 2147483646 h 51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230"/>
                <a:gd name="T73" fmla="*/ 0 h 516"/>
                <a:gd name="T74" fmla="*/ 230 w 230"/>
                <a:gd name="T75" fmla="*/ 516 h 51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230" h="516">
                  <a:moveTo>
                    <a:pt x="0" y="211"/>
                  </a:moveTo>
                  <a:lnTo>
                    <a:pt x="11" y="182"/>
                  </a:lnTo>
                  <a:lnTo>
                    <a:pt x="76" y="48"/>
                  </a:lnTo>
                  <a:lnTo>
                    <a:pt x="122" y="30"/>
                  </a:lnTo>
                  <a:lnTo>
                    <a:pt x="133" y="0"/>
                  </a:lnTo>
                  <a:lnTo>
                    <a:pt x="165" y="19"/>
                  </a:lnTo>
                  <a:lnTo>
                    <a:pt x="165" y="43"/>
                  </a:lnTo>
                  <a:lnTo>
                    <a:pt x="138" y="128"/>
                  </a:lnTo>
                  <a:lnTo>
                    <a:pt x="168" y="119"/>
                  </a:lnTo>
                  <a:lnTo>
                    <a:pt x="182" y="176"/>
                  </a:lnTo>
                  <a:lnTo>
                    <a:pt x="230" y="191"/>
                  </a:lnTo>
                  <a:lnTo>
                    <a:pt x="207" y="216"/>
                  </a:lnTo>
                  <a:lnTo>
                    <a:pt x="152" y="251"/>
                  </a:lnTo>
                  <a:lnTo>
                    <a:pt x="138" y="284"/>
                  </a:lnTo>
                  <a:lnTo>
                    <a:pt x="168" y="348"/>
                  </a:lnTo>
                  <a:lnTo>
                    <a:pt x="157" y="384"/>
                  </a:lnTo>
                  <a:lnTo>
                    <a:pt x="192" y="466"/>
                  </a:lnTo>
                  <a:lnTo>
                    <a:pt x="165" y="516"/>
                  </a:lnTo>
                  <a:lnTo>
                    <a:pt x="138" y="340"/>
                  </a:lnTo>
                  <a:lnTo>
                    <a:pt x="118" y="313"/>
                  </a:lnTo>
                  <a:lnTo>
                    <a:pt x="81" y="359"/>
                  </a:lnTo>
                  <a:lnTo>
                    <a:pt x="53" y="349"/>
                  </a:lnTo>
                  <a:lnTo>
                    <a:pt x="58" y="286"/>
                  </a:lnTo>
                  <a:lnTo>
                    <a:pt x="0" y="211"/>
                  </a:lnTo>
                  <a:close/>
                </a:path>
              </a:pathLst>
            </a:custGeom>
            <a:solidFill>
              <a:srgbClr val="FF0000"/>
            </a:solidFill>
            <a:ln w="9525">
              <a:solidFill>
                <a:srgbClr val="000000"/>
              </a:solidFill>
              <a:round/>
              <a:headEnd/>
              <a:tailEnd/>
            </a:ln>
          </p:spPr>
          <p:txBody>
            <a:bodyPr lIns="80063" tIns="40032" rIns="80063" bIns="40032"/>
            <a:lstStyle/>
            <a:p>
              <a:endParaRPr lang="en-US"/>
            </a:p>
          </p:txBody>
        </p:sp>
        <p:sp>
          <p:nvSpPr>
            <p:cNvPr id="24" name="Freeform 21"/>
            <p:cNvSpPr>
              <a:spLocks/>
            </p:cNvSpPr>
            <p:nvPr/>
          </p:nvSpPr>
          <p:spPr bwMode="auto">
            <a:xfrm>
              <a:off x="6211888" y="4108450"/>
              <a:ext cx="100012" cy="92075"/>
            </a:xfrm>
            <a:custGeom>
              <a:avLst/>
              <a:gdLst>
                <a:gd name="T0" fmla="*/ 0 w 126"/>
                <a:gd name="T1" fmla="*/ 2147483646 h 118"/>
                <a:gd name="T2" fmla="*/ 2147483646 w 126"/>
                <a:gd name="T3" fmla="*/ 2147483646 h 118"/>
                <a:gd name="T4" fmla="*/ 2147483646 w 126"/>
                <a:gd name="T5" fmla="*/ 2147483646 h 118"/>
                <a:gd name="T6" fmla="*/ 2147483646 w 126"/>
                <a:gd name="T7" fmla="*/ 2147483646 h 118"/>
                <a:gd name="T8" fmla="*/ 2147483646 w 126"/>
                <a:gd name="T9" fmla="*/ 2147483646 h 118"/>
                <a:gd name="T10" fmla="*/ 2147483646 w 126"/>
                <a:gd name="T11" fmla="*/ 0 h 118"/>
                <a:gd name="T12" fmla="*/ 2147483646 w 126"/>
                <a:gd name="T13" fmla="*/ 2147483646 h 118"/>
                <a:gd name="T14" fmla="*/ 2147483646 w 126"/>
                <a:gd name="T15" fmla="*/ 2147483646 h 118"/>
                <a:gd name="T16" fmla="*/ 0 w 126"/>
                <a:gd name="T17" fmla="*/ 2147483646 h 11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26"/>
                <a:gd name="T28" fmla="*/ 0 h 118"/>
                <a:gd name="T29" fmla="*/ 126 w 126"/>
                <a:gd name="T30" fmla="*/ 118 h 11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26" h="118">
                  <a:moveTo>
                    <a:pt x="0" y="24"/>
                  </a:moveTo>
                  <a:lnTo>
                    <a:pt x="9" y="85"/>
                  </a:lnTo>
                  <a:lnTo>
                    <a:pt x="26" y="114"/>
                  </a:lnTo>
                  <a:lnTo>
                    <a:pt x="51" y="118"/>
                  </a:lnTo>
                  <a:lnTo>
                    <a:pt x="126" y="65"/>
                  </a:lnTo>
                  <a:lnTo>
                    <a:pt x="125" y="0"/>
                  </a:lnTo>
                  <a:lnTo>
                    <a:pt x="68" y="9"/>
                  </a:lnTo>
                  <a:lnTo>
                    <a:pt x="18" y="8"/>
                  </a:lnTo>
                  <a:lnTo>
                    <a:pt x="0" y="24"/>
                  </a:lnTo>
                  <a:close/>
                </a:path>
              </a:pathLst>
            </a:custGeom>
            <a:solidFill>
              <a:srgbClr val="FF9900"/>
            </a:solidFill>
            <a:ln w="9525">
              <a:solidFill>
                <a:srgbClr val="000000"/>
              </a:solidFill>
              <a:round/>
              <a:headEnd/>
              <a:tailEnd/>
            </a:ln>
          </p:spPr>
          <p:txBody>
            <a:bodyPr lIns="80063" tIns="40032" rIns="80063" bIns="40032"/>
            <a:lstStyle/>
            <a:p>
              <a:endParaRPr lang="en-US"/>
            </a:p>
          </p:txBody>
        </p:sp>
        <p:sp>
          <p:nvSpPr>
            <p:cNvPr id="25" name="Freeform 22"/>
            <p:cNvSpPr>
              <a:spLocks/>
            </p:cNvSpPr>
            <p:nvPr/>
          </p:nvSpPr>
          <p:spPr bwMode="auto">
            <a:xfrm>
              <a:off x="1303338" y="2492375"/>
              <a:ext cx="1719262" cy="962025"/>
            </a:xfrm>
            <a:custGeom>
              <a:avLst/>
              <a:gdLst>
                <a:gd name="T0" fmla="*/ 2147483646 w 2168"/>
                <a:gd name="T1" fmla="*/ 2147483646 h 1212"/>
                <a:gd name="T2" fmla="*/ 2147483646 w 2168"/>
                <a:gd name="T3" fmla="*/ 2147483646 h 1212"/>
                <a:gd name="T4" fmla="*/ 2147483646 w 2168"/>
                <a:gd name="T5" fmla="*/ 2147483646 h 1212"/>
                <a:gd name="T6" fmla="*/ 2147483646 w 2168"/>
                <a:gd name="T7" fmla="*/ 2147483646 h 1212"/>
                <a:gd name="T8" fmla="*/ 2147483646 w 2168"/>
                <a:gd name="T9" fmla="*/ 2147483646 h 1212"/>
                <a:gd name="T10" fmla="*/ 2147483646 w 2168"/>
                <a:gd name="T11" fmla="*/ 2147483646 h 1212"/>
                <a:gd name="T12" fmla="*/ 2147483646 w 2168"/>
                <a:gd name="T13" fmla="*/ 2147483646 h 1212"/>
                <a:gd name="T14" fmla="*/ 2147483646 w 2168"/>
                <a:gd name="T15" fmla="*/ 2147483646 h 1212"/>
                <a:gd name="T16" fmla="*/ 2147483646 w 2168"/>
                <a:gd name="T17" fmla="*/ 2147483646 h 1212"/>
                <a:gd name="T18" fmla="*/ 2147483646 w 2168"/>
                <a:gd name="T19" fmla="*/ 2147483646 h 1212"/>
                <a:gd name="T20" fmla="*/ 2147483646 w 2168"/>
                <a:gd name="T21" fmla="*/ 2147483646 h 1212"/>
                <a:gd name="T22" fmla="*/ 2147483646 w 2168"/>
                <a:gd name="T23" fmla="*/ 2147483646 h 1212"/>
                <a:gd name="T24" fmla="*/ 2147483646 w 2168"/>
                <a:gd name="T25" fmla="*/ 0 h 1212"/>
                <a:gd name="T26" fmla="*/ 2147483646 w 2168"/>
                <a:gd name="T27" fmla="*/ 2147483646 h 1212"/>
                <a:gd name="T28" fmla="*/ 2147483646 w 2168"/>
                <a:gd name="T29" fmla="*/ 2147483646 h 1212"/>
                <a:gd name="T30" fmla="*/ 2147483646 w 2168"/>
                <a:gd name="T31" fmla="*/ 2147483646 h 1212"/>
                <a:gd name="T32" fmla="*/ 2147483646 w 2168"/>
                <a:gd name="T33" fmla="*/ 2147483646 h 1212"/>
                <a:gd name="T34" fmla="*/ 2147483646 w 2168"/>
                <a:gd name="T35" fmla="*/ 2147483646 h 1212"/>
                <a:gd name="T36" fmla="*/ 2147483646 w 2168"/>
                <a:gd name="T37" fmla="*/ 2147483646 h 1212"/>
                <a:gd name="T38" fmla="*/ 2147483646 w 2168"/>
                <a:gd name="T39" fmla="*/ 2147483646 h 1212"/>
                <a:gd name="T40" fmla="*/ 2147483646 w 2168"/>
                <a:gd name="T41" fmla="*/ 2147483646 h 1212"/>
                <a:gd name="T42" fmla="*/ 2147483646 w 2168"/>
                <a:gd name="T43" fmla="*/ 2147483646 h 1212"/>
                <a:gd name="T44" fmla="*/ 2147483646 w 2168"/>
                <a:gd name="T45" fmla="*/ 2147483646 h 1212"/>
                <a:gd name="T46" fmla="*/ 2147483646 w 2168"/>
                <a:gd name="T47" fmla="*/ 2147483646 h 1212"/>
                <a:gd name="T48" fmla="*/ 2147483646 w 2168"/>
                <a:gd name="T49" fmla="*/ 2147483646 h 1212"/>
                <a:gd name="T50" fmla="*/ 2147483646 w 2168"/>
                <a:gd name="T51" fmla="*/ 2147483646 h 1212"/>
                <a:gd name="T52" fmla="*/ 2147483646 w 2168"/>
                <a:gd name="T53" fmla="*/ 2147483646 h 1212"/>
                <a:gd name="T54" fmla="*/ 2147483646 w 2168"/>
                <a:gd name="T55" fmla="*/ 2147483646 h 1212"/>
                <a:gd name="T56" fmla="*/ 2147483646 w 2168"/>
                <a:gd name="T57" fmla="*/ 2147483646 h 1212"/>
                <a:gd name="T58" fmla="*/ 2147483646 w 2168"/>
                <a:gd name="T59" fmla="*/ 2147483646 h 1212"/>
                <a:gd name="T60" fmla="*/ 2147483646 w 2168"/>
                <a:gd name="T61" fmla="*/ 2147483646 h 1212"/>
                <a:gd name="T62" fmla="*/ 2147483646 w 2168"/>
                <a:gd name="T63" fmla="*/ 2147483646 h 1212"/>
                <a:gd name="T64" fmla="*/ 2147483646 w 2168"/>
                <a:gd name="T65" fmla="*/ 2147483646 h 1212"/>
                <a:gd name="T66" fmla="*/ 2147483646 w 2168"/>
                <a:gd name="T67" fmla="*/ 2147483646 h 1212"/>
                <a:gd name="T68" fmla="*/ 2147483646 w 2168"/>
                <a:gd name="T69" fmla="*/ 2147483646 h 1212"/>
                <a:gd name="T70" fmla="*/ 2147483646 w 2168"/>
                <a:gd name="T71" fmla="*/ 2147483646 h 1212"/>
                <a:gd name="T72" fmla="*/ 2147483646 w 2168"/>
                <a:gd name="T73" fmla="*/ 2147483646 h 1212"/>
                <a:gd name="T74" fmla="*/ 2147483646 w 2168"/>
                <a:gd name="T75" fmla="*/ 2147483646 h 1212"/>
                <a:gd name="T76" fmla="*/ 2147483646 w 2168"/>
                <a:gd name="T77" fmla="*/ 2147483646 h 1212"/>
                <a:gd name="T78" fmla="*/ 2147483646 w 2168"/>
                <a:gd name="T79" fmla="*/ 2147483646 h 1212"/>
                <a:gd name="T80" fmla="*/ 2147483646 w 2168"/>
                <a:gd name="T81" fmla="*/ 2147483646 h 1212"/>
                <a:gd name="T82" fmla="*/ 2147483646 w 2168"/>
                <a:gd name="T83" fmla="*/ 2147483646 h 1212"/>
                <a:gd name="T84" fmla="*/ 2147483646 w 2168"/>
                <a:gd name="T85" fmla="*/ 2147483646 h 1212"/>
                <a:gd name="T86" fmla="*/ 2147483646 w 2168"/>
                <a:gd name="T87" fmla="*/ 2147483646 h 1212"/>
                <a:gd name="T88" fmla="*/ 2147483646 w 2168"/>
                <a:gd name="T89" fmla="*/ 2147483646 h 1212"/>
                <a:gd name="T90" fmla="*/ 2147483646 w 2168"/>
                <a:gd name="T91" fmla="*/ 2147483646 h 1212"/>
                <a:gd name="T92" fmla="*/ 2147483646 w 2168"/>
                <a:gd name="T93" fmla="*/ 2147483646 h 1212"/>
                <a:gd name="T94" fmla="*/ 2147483646 w 2168"/>
                <a:gd name="T95" fmla="*/ 2147483646 h 1212"/>
                <a:gd name="T96" fmla="*/ 2147483646 w 2168"/>
                <a:gd name="T97" fmla="*/ 2147483646 h 1212"/>
                <a:gd name="T98" fmla="*/ 2147483646 w 2168"/>
                <a:gd name="T99" fmla="*/ 2147483646 h 1212"/>
                <a:gd name="T100" fmla="*/ 2147483646 w 2168"/>
                <a:gd name="T101" fmla="*/ 2147483646 h 1212"/>
                <a:gd name="T102" fmla="*/ 2147483646 w 2168"/>
                <a:gd name="T103" fmla="*/ 2147483646 h 1212"/>
                <a:gd name="T104" fmla="*/ 2147483646 w 2168"/>
                <a:gd name="T105" fmla="*/ 2147483646 h 1212"/>
                <a:gd name="T106" fmla="*/ 2147483646 w 2168"/>
                <a:gd name="T107" fmla="*/ 2147483646 h 1212"/>
                <a:gd name="T108" fmla="*/ 2147483646 w 2168"/>
                <a:gd name="T109" fmla="*/ 2147483646 h 1212"/>
                <a:gd name="T110" fmla="*/ 2147483646 w 2168"/>
                <a:gd name="T111" fmla="*/ 2147483646 h 1212"/>
                <a:gd name="T112" fmla="*/ 2147483646 w 2168"/>
                <a:gd name="T113" fmla="*/ 2147483646 h 1212"/>
                <a:gd name="T114" fmla="*/ 2147483646 w 2168"/>
                <a:gd name="T115" fmla="*/ 2147483646 h 1212"/>
                <a:gd name="T116" fmla="*/ 2147483646 w 2168"/>
                <a:gd name="T117" fmla="*/ 2147483646 h 1212"/>
                <a:gd name="T118" fmla="*/ 2147483646 w 2168"/>
                <a:gd name="T119" fmla="*/ 2147483646 h 1212"/>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2168"/>
                <a:gd name="T181" fmla="*/ 0 h 1212"/>
                <a:gd name="T182" fmla="*/ 2168 w 2168"/>
                <a:gd name="T183" fmla="*/ 1212 h 1212"/>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2168" h="1212">
                  <a:moveTo>
                    <a:pt x="0" y="539"/>
                  </a:moveTo>
                  <a:lnTo>
                    <a:pt x="0" y="114"/>
                  </a:lnTo>
                  <a:lnTo>
                    <a:pt x="174" y="170"/>
                  </a:lnTo>
                  <a:lnTo>
                    <a:pt x="164" y="146"/>
                  </a:lnTo>
                  <a:lnTo>
                    <a:pt x="181" y="134"/>
                  </a:lnTo>
                  <a:lnTo>
                    <a:pt x="289" y="86"/>
                  </a:lnTo>
                  <a:lnTo>
                    <a:pt x="206" y="143"/>
                  </a:lnTo>
                  <a:lnTo>
                    <a:pt x="254" y="127"/>
                  </a:lnTo>
                  <a:lnTo>
                    <a:pt x="254" y="139"/>
                  </a:lnTo>
                  <a:lnTo>
                    <a:pt x="341" y="89"/>
                  </a:lnTo>
                  <a:lnTo>
                    <a:pt x="329" y="71"/>
                  </a:lnTo>
                  <a:lnTo>
                    <a:pt x="387" y="132"/>
                  </a:lnTo>
                  <a:lnTo>
                    <a:pt x="424" y="97"/>
                  </a:lnTo>
                  <a:lnTo>
                    <a:pt x="422" y="132"/>
                  </a:lnTo>
                  <a:lnTo>
                    <a:pt x="467" y="107"/>
                  </a:lnTo>
                  <a:lnTo>
                    <a:pt x="595" y="149"/>
                  </a:lnTo>
                  <a:lnTo>
                    <a:pt x="653" y="148"/>
                  </a:lnTo>
                  <a:lnTo>
                    <a:pt x="687" y="174"/>
                  </a:lnTo>
                  <a:lnTo>
                    <a:pt x="648" y="195"/>
                  </a:lnTo>
                  <a:lnTo>
                    <a:pt x="670" y="205"/>
                  </a:lnTo>
                  <a:lnTo>
                    <a:pt x="786" y="194"/>
                  </a:lnTo>
                  <a:lnTo>
                    <a:pt x="838" y="229"/>
                  </a:lnTo>
                  <a:lnTo>
                    <a:pt x="843" y="254"/>
                  </a:lnTo>
                  <a:lnTo>
                    <a:pt x="858" y="237"/>
                  </a:lnTo>
                  <a:lnTo>
                    <a:pt x="838" y="205"/>
                  </a:lnTo>
                  <a:lnTo>
                    <a:pt x="891" y="164"/>
                  </a:lnTo>
                  <a:lnTo>
                    <a:pt x="838" y="190"/>
                  </a:lnTo>
                  <a:lnTo>
                    <a:pt x="819" y="180"/>
                  </a:lnTo>
                  <a:lnTo>
                    <a:pt x="885" y="146"/>
                  </a:lnTo>
                  <a:lnTo>
                    <a:pt x="922" y="191"/>
                  </a:lnTo>
                  <a:lnTo>
                    <a:pt x="960" y="190"/>
                  </a:lnTo>
                  <a:lnTo>
                    <a:pt x="983" y="209"/>
                  </a:lnTo>
                  <a:lnTo>
                    <a:pt x="1084" y="205"/>
                  </a:lnTo>
                  <a:lnTo>
                    <a:pt x="1081" y="191"/>
                  </a:lnTo>
                  <a:lnTo>
                    <a:pt x="1109" y="216"/>
                  </a:lnTo>
                  <a:lnTo>
                    <a:pt x="1113" y="195"/>
                  </a:lnTo>
                  <a:lnTo>
                    <a:pt x="1091" y="202"/>
                  </a:lnTo>
                  <a:lnTo>
                    <a:pt x="1072" y="178"/>
                  </a:lnTo>
                  <a:lnTo>
                    <a:pt x="1112" y="174"/>
                  </a:lnTo>
                  <a:lnTo>
                    <a:pt x="1127" y="194"/>
                  </a:lnTo>
                  <a:lnTo>
                    <a:pt x="1141" y="188"/>
                  </a:lnTo>
                  <a:lnTo>
                    <a:pt x="1136" y="219"/>
                  </a:lnTo>
                  <a:lnTo>
                    <a:pt x="1162" y="233"/>
                  </a:lnTo>
                  <a:lnTo>
                    <a:pt x="1155" y="191"/>
                  </a:lnTo>
                  <a:lnTo>
                    <a:pt x="1207" y="167"/>
                  </a:lnTo>
                  <a:lnTo>
                    <a:pt x="1192" y="146"/>
                  </a:lnTo>
                  <a:lnTo>
                    <a:pt x="1177" y="162"/>
                  </a:lnTo>
                  <a:lnTo>
                    <a:pt x="1204" y="125"/>
                  </a:lnTo>
                  <a:lnTo>
                    <a:pt x="1130" y="98"/>
                  </a:lnTo>
                  <a:lnTo>
                    <a:pt x="1137" y="36"/>
                  </a:lnTo>
                  <a:lnTo>
                    <a:pt x="1155" y="37"/>
                  </a:lnTo>
                  <a:lnTo>
                    <a:pt x="1165" y="0"/>
                  </a:lnTo>
                  <a:lnTo>
                    <a:pt x="1220" y="36"/>
                  </a:lnTo>
                  <a:lnTo>
                    <a:pt x="1221" y="59"/>
                  </a:lnTo>
                  <a:lnTo>
                    <a:pt x="1259" y="92"/>
                  </a:lnTo>
                  <a:lnTo>
                    <a:pt x="1235" y="90"/>
                  </a:lnTo>
                  <a:lnTo>
                    <a:pt x="1244" y="101"/>
                  </a:lnTo>
                  <a:lnTo>
                    <a:pt x="1231" y="115"/>
                  </a:lnTo>
                  <a:lnTo>
                    <a:pt x="1275" y="125"/>
                  </a:lnTo>
                  <a:lnTo>
                    <a:pt x="1262" y="132"/>
                  </a:lnTo>
                  <a:lnTo>
                    <a:pt x="1288" y="183"/>
                  </a:lnTo>
                  <a:lnTo>
                    <a:pt x="1310" y="138"/>
                  </a:lnTo>
                  <a:lnTo>
                    <a:pt x="1343" y="155"/>
                  </a:lnTo>
                  <a:lnTo>
                    <a:pt x="1351" y="187"/>
                  </a:lnTo>
                  <a:lnTo>
                    <a:pt x="1336" y="195"/>
                  </a:lnTo>
                  <a:lnTo>
                    <a:pt x="1365" y="233"/>
                  </a:lnTo>
                  <a:lnTo>
                    <a:pt x="1383" y="224"/>
                  </a:lnTo>
                  <a:lnTo>
                    <a:pt x="1407" y="166"/>
                  </a:lnTo>
                  <a:lnTo>
                    <a:pt x="1433" y="159"/>
                  </a:lnTo>
                  <a:lnTo>
                    <a:pt x="1412" y="109"/>
                  </a:lnTo>
                  <a:lnTo>
                    <a:pt x="1485" y="114"/>
                  </a:lnTo>
                  <a:lnTo>
                    <a:pt x="1514" y="143"/>
                  </a:lnTo>
                  <a:lnTo>
                    <a:pt x="1502" y="158"/>
                  </a:lnTo>
                  <a:lnTo>
                    <a:pt x="1517" y="166"/>
                  </a:lnTo>
                  <a:lnTo>
                    <a:pt x="1486" y="176"/>
                  </a:lnTo>
                  <a:lnTo>
                    <a:pt x="1513" y="239"/>
                  </a:lnTo>
                  <a:lnTo>
                    <a:pt x="1467" y="273"/>
                  </a:lnTo>
                  <a:lnTo>
                    <a:pt x="1449" y="256"/>
                  </a:lnTo>
                  <a:lnTo>
                    <a:pt x="1457" y="281"/>
                  </a:lnTo>
                  <a:lnTo>
                    <a:pt x="1384" y="263"/>
                  </a:lnTo>
                  <a:lnTo>
                    <a:pt x="1399" y="286"/>
                  </a:lnTo>
                  <a:lnTo>
                    <a:pt x="1369" y="319"/>
                  </a:lnTo>
                  <a:lnTo>
                    <a:pt x="1295" y="293"/>
                  </a:lnTo>
                  <a:lnTo>
                    <a:pt x="1322" y="319"/>
                  </a:lnTo>
                  <a:lnTo>
                    <a:pt x="1375" y="325"/>
                  </a:lnTo>
                  <a:lnTo>
                    <a:pt x="1339" y="376"/>
                  </a:lnTo>
                  <a:lnTo>
                    <a:pt x="1300" y="373"/>
                  </a:lnTo>
                  <a:lnTo>
                    <a:pt x="1281" y="403"/>
                  </a:lnTo>
                  <a:lnTo>
                    <a:pt x="1211" y="378"/>
                  </a:lnTo>
                  <a:lnTo>
                    <a:pt x="1275" y="403"/>
                  </a:lnTo>
                  <a:lnTo>
                    <a:pt x="1282" y="425"/>
                  </a:lnTo>
                  <a:lnTo>
                    <a:pt x="1235" y="434"/>
                  </a:lnTo>
                  <a:lnTo>
                    <a:pt x="1244" y="440"/>
                  </a:lnTo>
                  <a:lnTo>
                    <a:pt x="1231" y="440"/>
                  </a:lnTo>
                  <a:lnTo>
                    <a:pt x="1231" y="463"/>
                  </a:lnTo>
                  <a:lnTo>
                    <a:pt x="1178" y="491"/>
                  </a:lnTo>
                  <a:lnTo>
                    <a:pt x="1170" y="589"/>
                  </a:lnTo>
                  <a:lnTo>
                    <a:pt x="1189" y="610"/>
                  </a:lnTo>
                  <a:lnTo>
                    <a:pt x="1215" y="598"/>
                  </a:lnTo>
                  <a:lnTo>
                    <a:pt x="1228" y="673"/>
                  </a:lnTo>
                  <a:lnTo>
                    <a:pt x="1269" y="659"/>
                  </a:lnTo>
                  <a:lnTo>
                    <a:pt x="1316" y="678"/>
                  </a:lnTo>
                  <a:lnTo>
                    <a:pt x="1413" y="732"/>
                  </a:lnTo>
                  <a:lnTo>
                    <a:pt x="1407" y="755"/>
                  </a:lnTo>
                  <a:lnTo>
                    <a:pt x="1416" y="738"/>
                  </a:lnTo>
                  <a:lnTo>
                    <a:pt x="1491" y="742"/>
                  </a:lnTo>
                  <a:lnTo>
                    <a:pt x="1491" y="824"/>
                  </a:lnTo>
                  <a:lnTo>
                    <a:pt x="1513" y="852"/>
                  </a:lnTo>
                  <a:lnTo>
                    <a:pt x="1495" y="856"/>
                  </a:lnTo>
                  <a:lnTo>
                    <a:pt x="1533" y="873"/>
                  </a:lnTo>
                  <a:lnTo>
                    <a:pt x="1521" y="898"/>
                  </a:lnTo>
                  <a:lnTo>
                    <a:pt x="1555" y="897"/>
                  </a:lnTo>
                  <a:lnTo>
                    <a:pt x="1604" y="853"/>
                  </a:lnTo>
                  <a:lnTo>
                    <a:pt x="1584" y="842"/>
                  </a:lnTo>
                  <a:lnTo>
                    <a:pt x="1555" y="766"/>
                  </a:lnTo>
                  <a:lnTo>
                    <a:pt x="1647" y="698"/>
                  </a:lnTo>
                  <a:lnTo>
                    <a:pt x="1635" y="698"/>
                  </a:lnTo>
                  <a:lnTo>
                    <a:pt x="1614" y="619"/>
                  </a:lnTo>
                  <a:lnTo>
                    <a:pt x="1580" y="598"/>
                  </a:lnTo>
                  <a:lnTo>
                    <a:pt x="1623" y="564"/>
                  </a:lnTo>
                  <a:lnTo>
                    <a:pt x="1608" y="549"/>
                  </a:lnTo>
                  <a:lnTo>
                    <a:pt x="1616" y="519"/>
                  </a:lnTo>
                  <a:lnTo>
                    <a:pt x="1597" y="515"/>
                  </a:lnTo>
                  <a:lnTo>
                    <a:pt x="1616" y="484"/>
                  </a:lnTo>
                  <a:lnTo>
                    <a:pt x="1596" y="467"/>
                  </a:lnTo>
                  <a:lnTo>
                    <a:pt x="1606" y="442"/>
                  </a:lnTo>
                  <a:lnTo>
                    <a:pt x="1676" y="459"/>
                  </a:lnTo>
                  <a:lnTo>
                    <a:pt x="1706" y="444"/>
                  </a:lnTo>
                  <a:lnTo>
                    <a:pt x="1765" y="484"/>
                  </a:lnTo>
                  <a:lnTo>
                    <a:pt x="1765" y="501"/>
                  </a:lnTo>
                  <a:lnTo>
                    <a:pt x="1815" y="507"/>
                  </a:lnTo>
                  <a:lnTo>
                    <a:pt x="1817" y="547"/>
                  </a:lnTo>
                  <a:lnTo>
                    <a:pt x="1773" y="549"/>
                  </a:lnTo>
                  <a:lnTo>
                    <a:pt x="1814" y="553"/>
                  </a:lnTo>
                  <a:lnTo>
                    <a:pt x="1825" y="578"/>
                  </a:lnTo>
                  <a:lnTo>
                    <a:pt x="1783" y="612"/>
                  </a:lnTo>
                  <a:lnTo>
                    <a:pt x="1845" y="595"/>
                  </a:lnTo>
                  <a:lnTo>
                    <a:pt x="1848" y="625"/>
                  </a:lnTo>
                  <a:lnTo>
                    <a:pt x="1820" y="637"/>
                  </a:lnTo>
                  <a:lnTo>
                    <a:pt x="1857" y="606"/>
                  </a:lnTo>
                  <a:lnTo>
                    <a:pt x="1862" y="627"/>
                  </a:lnTo>
                  <a:lnTo>
                    <a:pt x="1896" y="597"/>
                  </a:lnTo>
                  <a:lnTo>
                    <a:pt x="1902" y="612"/>
                  </a:lnTo>
                  <a:lnTo>
                    <a:pt x="1925" y="570"/>
                  </a:lnTo>
                  <a:lnTo>
                    <a:pt x="1919" y="561"/>
                  </a:lnTo>
                  <a:lnTo>
                    <a:pt x="1945" y="539"/>
                  </a:lnTo>
                  <a:lnTo>
                    <a:pt x="1976" y="582"/>
                  </a:lnTo>
                  <a:lnTo>
                    <a:pt x="1950" y="594"/>
                  </a:lnTo>
                  <a:lnTo>
                    <a:pt x="1977" y="588"/>
                  </a:lnTo>
                  <a:lnTo>
                    <a:pt x="1988" y="606"/>
                  </a:lnTo>
                  <a:lnTo>
                    <a:pt x="1970" y="610"/>
                  </a:lnTo>
                  <a:lnTo>
                    <a:pt x="1994" y="616"/>
                  </a:lnTo>
                  <a:lnTo>
                    <a:pt x="1977" y="627"/>
                  </a:lnTo>
                  <a:lnTo>
                    <a:pt x="1995" y="625"/>
                  </a:lnTo>
                  <a:lnTo>
                    <a:pt x="2008" y="644"/>
                  </a:lnTo>
                  <a:lnTo>
                    <a:pt x="1999" y="654"/>
                  </a:lnTo>
                  <a:lnTo>
                    <a:pt x="2024" y="668"/>
                  </a:lnTo>
                  <a:lnTo>
                    <a:pt x="1985" y="686"/>
                  </a:lnTo>
                  <a:lnTo>
                    <a:pt x="2015" y="686"/>
                  </a:lnTo>
                  <a:lnTo>
                    <a:pt x="2008" y="702"/>
                  </a:lnTo>
                  <a:lnTo>
                    <a:pt x="2052" y="717"/>
                  </a:lnTo>
                  <a:lnTo>
                    <a:pt x="2066" y="752"/>
                  </a:lnTo>
                  <a:lnTo>
                    <a:pt x="2082" y="739"/>
                  </a:lnTo>
                  <a:lnTo>
                    <a:pt x="2125" y="766"/>
                  </a:lnTo>
                  <a:lnTo>
                    <a:pt x="2032" y="797"/>
                  </a:lnTo>
                  <a:lnTo>
                    <a:pt x="2052" y="814"/>
                  </a:lnTo>
                  <a:lnTo>
                    <a:pt x="2129" y="779"/>
                  </a:lnTo>
                  <a:lnTo>
                    <a:pt x="2129" y="808"/>
                  </a:lnTo>
                  <a:lnTo>
                    <a:pt x="2166" y="804"/>
                  </a:lnTo>
                  <a:lnTo>
                    <a:pt x="2168" y="817"/>
                  </a:lnTo>
                  <a:lnTo>
                    <a:pt x="2152" y="817"/>
                  </a:lnTo>
                  <a:lnTo>
                    <a:pt x="2168" y="853"/>
                  </a:lnTo>
                  <a:lnTo>
                    <a:pt x="2058" y="923"/>
                  </a:lnTo>
                  <a:lnTo>
                    <a:pt x="1900" y="923"/>
                  </a:lnTo>
                  <a:lnTo>
                    <a:pt x="1833" y="975"/>
                  </a:lnTo>
                  <a:lnTo>
                    <a:pt x="1779" y="1045"/>
                  </a:lnTo>
                  <a:lnTo>
                    <a:pt x="1833" y="992"/>
                  </a:lnTo>
                  <a:lnTo>
                    <a:pt x="1919" y="960"/>
                  </a:lnTo>
                  <a:lnTo>
                    <a:pt x="1950" y="985"/>
                  </a:lnTo>
                  <a:lnTo>
                    <a:pt x="1894" y="1003"/>
                  </a:lnTo>
                  <a:lnTo>
                    <a:pt x="1938" y="1016"/>
                  </a:lnTo>
                  <a:lnTo>
                    <a:pt x="1925" y="1036"/>
                  </a:lnTo>
                  <a:lnTo>
                    <a:pt x="1959" y="1076"/>
                  </a:lnTo>
                  <a:lnTo>
                    <a:pt x="2027" y="1091"/>
                  </a:lnTo>
                  <a:lnTo>
                    <a:pt x="2044" y="1041"/>
                  </a:lnTo>
                  <a:lnTo>
                    <a:pt x="2044" y="1072"/>
                  </a:lnTo>
                  <a:lnTo>
                    <a:pt x="2061" y="1069"/>
                  </a:lnTo>
                  <a:lnTo>
                    <a:pt x="2030" y="1100"/>
                  </a:lnTo>
                  <a:lnTo>
                    <a:pt x="1952" y="1122"/>
                  </a:lnTo>
                  <a:lnTo>
                    <a:pt x="1924" y="1160"/>
                  </a:lnTo>
                  <a:lnTo>
                    <a:pt x="1902" y="1128"/>
                  </a:lnTo>
                  <a:lnTo>
                    <a:pt x="1977" y="1097"/>
                  </a:lnTo>
                  <a:lnTo>
                    <a:pt x="1938" y="1098"/>
                  </a:lnTo>
                  <a:lnTo>
                    <a:pt x="1945" y="1076"/>
                  </a:lnTo>
                  <a:lnTo>
                    <a:pt x="1880" y="1101"/>
                  </a:lnTo>
                  <a:lnTo>
                    <a:pt x="1862" y="1085"/>
                  </a:lnTo>
                  <a:lnTo>
                    <a:pt x="1862" y="1041"/>
                  </a:lnTo>
                  <a:lnTo>
                    <a:pt x="1819" y="1025"/>
                  </a:lnTo>
                  <a:lnTo>
                    <a:pt x="1788" y="1100"/>
                  </a:lnTo>
                  <a:lnTo>
                    <a:pt x="1658" y="1128"/>
                  </a:lnTo>
                  <a:lnTo>
                    <a:pt x="1571" y="1153"/>
                  </a:lnTo>
                  <a:lnTo>
                    <a:pt x="1554" y="1168"/>
                  </a:lnTo>
                  <a:lnTo>
                    <a:pt x="1575" y="1171"/>
                  </a:lnTo>
                  <a:lnTo>
                    <a:pt x="1580" y="1182"/>
                  </a:lnTo>
                  <a:lnTo>
                    <a:pt x="1472" y="1212"/>
                  </a:lnTo>
                  <a:lnTo>
                    <a:pt x="1478" y="1197"/>
                  </a:lnTo>
                  <a:lnTo>
                    <a:pt x="1486" y="1188"/>
                  </a:lnTo>
                  <a:lnTo>
                    <a:pt x="1489" y="1174"/>
                  </a:lnTo>
                  <a:lnTo>
                    <a:pt x="1506" y="1164"/>
                  </a:lnTo>
                  <a:lnTo>
                    <a:pt x="1509" y="1100"/>
                  </a:lnTo>
                  <a:lnTo>
                    <a:pt x="1527" y="1122"/>
                  </a:lnTo>
                  <a:lnTo>
                    <a:pt x="1559" y="1114"/>
                  </a:lnTo>
                  <a:lnTo>
                    <a:pt x="1533" y="1076"/>
                  </a:lnTo>
                  <a:lnTo>
                    <a:pt x="1439" y="1058"/>
                  </a:lnTo>
                  <a:lnTo>
                    <a:pt x="1435" y="1058"/>
                  </a:lnTo>
                  <a:lnTo>
                    <a:pt x="1425" y="1007"/>
                  </a:lnTo>
                  <a:lnTo>
                    <a:pt x="1407" y="1010"/>
                  </a:lnTo>
                  <a:lnTo>
                    <a:pt x="1388" y="979"/>
                  </a:lnTo>
                  <a:lnTo>
                    <a:pt x="1369" y="978"/>
                  </a:lnTo>
                  <a:lnTo>
                    <a:pt x="1369" y="996"/>
                  </a:lnTo>
                  <a:lnTo>
                    <a:pt x="1345" y="970"/>
                  </a:lnTo>
                  <a:lnTo>
                    <a:pt x="1301" y="1007"/>
                  </a:lnTo>
                  <a:lnTo>
                    <a:pt x="1181" y="979"/>
                  </a:lnTo>
                  <a:lnTo>
                    <a:pt x="1165" y="955"/>
                  </a:lnTo>
                  <a:lnTo>
                    <a:pt x="1165" y="970"/>
                  </a:lnTo>
                  <a:lnTo>
                    <a:pt x="465" y="970"/>
                  </a:lnTo>
                  <a:lnTo>
                    <a:pt x="455" y="944"/>
                  </a:lnTo>
                  <a:lnTo>
                    <a:pt x="419" y="936"/>
                  </a:lnTo>
                  <a:lnTo>
                    <a:pt x="420" y="917"/>
                  </a:lnTo>
                  <a:lnTo>
                    <a:pt x="341" y="894"/>
                  </a:lnTo>
                  <a:lnTo>
                    <a:pt x="350" y="881"/>
                  </a:lnTo>
                  <a:lnTo>
                    <a:pt x="332" y="846"/>
                  </a:lnTo>
                  <a:lnTo>
                    <a:pt x="314" y="842"/>
                  </a:lnTo>
                  <a:lnTo>
                    <a:pt x="269" y="771"/>
                  </a:lnTo>
                  <a:lnTo>
                    <a:pt x="277" y="748"/>
                  </a:lnTo>
                  <a:lnTo>
                    <a:pt x="279" y="707"/>
                  </a:lnTo>
                  <a:lnTo>
                    <a:pt x="231" y="686"/>
                  </a:lnTo>
                  <a:lnTo>
                    <a:pt x="142" y="556"/>
                  </a:lnTo>
                  <a:lnTo>
                    <a:pt x="90" y="594"/>
                  </a:lnTo>
                  <a:lnTo>
                    <a:pt x="76" y="578"/>
                  </a:lnTo>
                  <a:lnTo>
                    <a:pt x="73" y="573"/>
                  </a:lnTo>
                  <a:lnTo>
                    <a:pt x="48" y="539"/>
                  </a:lnTo>
                  <a:lnTo>
                    <a:pt x="0" y="539"/>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26" name="Freeform 23"/>
            <p:cNvSpPr>
              <a:spLocks/>
            </p:cNvSpPr>
            <p:nvPr/>
          </p:nvSpPr>
          <p:spPr bwMode="auto">
            <a:xfrm>
              <a:off x="1558925" y="3211513"/>
              <a:ext cx="103188" cy="63500"/>
            </a:xfrm>
            <a:custGeom>
              <a:avLst/>
              <a:gdLst>
                <a:gd name="T0" fmla="*/ 0 w 128"/>
                <a:gd name="T1" fmla="*/ 0 h 80"/>
                <a:gd name="T2" fmla="*/ 2147483646 w 128"/>
                <a:gd name="T3" fmla="*/ 2147483646 h 80"/>
                <a:gd name="T4" fmla="*/ 2147483646 w 128"/>
                <a:gd name="T5" fmla="*/ 2147483646 h 80"/>
                <a:gd name="T6" fmla="*/ 2147483646 w 128"/>
                <a:gd name="T7" fmla="*/ 2147483646 h 80"/>
                <a:gd name="T8" fmla="*/ 0 w 128"/>
                <a:gd name="T9" fmla="*/ 0 h 80"/>
                <a:gd name="T10" fmla="*/ 0 60000 65536"/>
                <a:gd name="T11" fmla="*/ 0 60000 65536"/>
                <a:gd name="T12" fmla="*/ 0 60000 65536"/>
                <a:gd name="T13" fmla="*/ 0 60000 65536"/>
                <a:gd name="T14" fmla="*/ 0 60000 65536"/>
                <a:gd name="T15" fmla="*/ 0 w 128"/>
                <a:gd name="T16" fmla="*/ 0 h 80"/>
                <a:gd name="T17" fmla="*/ 128 w 128"/>
                <a:gd name="T18" fmla="*/ 80 h 80"/>
              </a:gdLst>
              <a:ahLst/>
              <a:cxnLst>
                <a:cxn ang="T10">
                  <a:pos x="T0" y="T1"/>
                </a:cxn>
                <a:cxn ang="T11">
                  <a:pos x="T2" y="T3"/>
                </a:cxn>
                <a:cxn ang="T12">
                  <a:pos x="T4" y="T5"/>
                </a:cxn>
                <a:cxn ang="T13">
                  <a:pos x="T6" y="T7"/>
                </a:cxn>
                <a:cxn ang="T14">
                  <a:pos x="T8" y="T9"/>
                </a:cxn>
              </a:cxnLst>
              <a:rect l="T15" t="T16" r="T17" b="T18"/>
              <a:pathLst>
                <a:path w="128" h="80">
                  <a:moveTo>
                    <a:pt x="0" y="0"/>
                  </a:moveTo>
                  <a:lnTo>
                    <a:pt x="70" y="17"/>
                  </a:lnTo>
                  <a:lnTo>
                    <a:pt x="128" y="80"/>
                  </a:lnTo>
                  <a:lnTo>
                    <a:pt x="95" y="69"/>
                  </a:lnTo>
                  <a:lnTo>
                    <a:pt x="0" y="0"/>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27" name="Freeform 24"/>
            <p:cNvSpPr>
              <a:spLocks/>
            </p:cNvSpPr>
            <p:nvPr/>
          </p:nvSpPr>
          <p:spPr bwMode="auto">
            <a:xfrm>
              <a:off x="1608138" y="2382838"/>
              <a:ext cx="211137" cy="146050"/>
            </a:xfrm>
            <a:custGeom>
              <a:avLst/>
              <a:gdLst>
                <a:gd name="T0" fmla="*/ 0 w 267"/>
                <a:gd name="T1" fmla="*/ 2147483646 h 181"/>
                <a:gd name="T2" fmla="*/ 2147483646 w 267"/>
                <a:gd name="T3" fmla="*/ 2147483646 h 181"/>
                <a:gd name="T4" fmla="*/ 2147483646 w 267"/>
                <a:gd name="T5" fmla="*/ 2147483646 h 181"/>
                <a:gd name="T6" fmla="*/ 2147483646 w 267"/>
                <a:gd name="T7" fmla="*/ 2147483646 h 181"/>
                <a:gd name="T8" fmla="*/ 2147483646 w 267"/>
                <a:gd name="T9" fmla="*/ 0 h 181"/>
                <a:gd name="T10" fmla="*/ 2147483646 w 267"/>
                <a:gd name="T11" fmla="*/ 2147483646 h 181"/>
                <a:gd name="T12" fmla="*/ 2147483646 w 267"/>
                <a:gd name="T13" fmla="*/ 2147483646 h 181"/>
                <a:gd name="T14" fmla="*/ 2147483646 w 267"/>
                <a:gd name="T15" fmla="*/ 2147483646 h 181"/>
                <a:gd name="T16" fmla="*/ 2147483646 w 267"/>
                <a:gd name="T17" fmla="*/ 2147483646 h 181"/>
                <a:gd name="T18" fmla="*/ 2147483646 w 267"/>
                <a:gd name="T19" fmla="*/ 2147483646 h 181"/>
                <a:gd name="T20" fmla="*/ 2147483646 w 267"/>
                <a:gd name="T21" fmla="*/ 2147483646 h 181"/>
                <a:gd name="T22" fmla="*/ 2147483646 w 267"/>
                <a:gd name="T23" fmla="*/ 2147483646 h 181"/>
                <a:gd name="T24" fmla="*/ 0 w 267"/>
                <a:gd name="T25" fmla="*/ 2147483646 h 18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67"/>
                <a:gd name="T40" fmla="*/ 0 h 181"/>
                <a:gd name="T41" fmla="*/ 267 w 267"/>
                <a:gd name="T42" fmla="*/ 181 h 181"/>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67" h="181">
                  <a:moveTo>
                    <a:pt x="0" y="137"/>
                  </a:moveTo>
                  <a:lnTo>
                    <a:pt x="12" y="114"/>
                  </a:lnTo>
                  <a:lnTo>
                    <a:pt x="48" y="39"/>
                  </a:lnTo>
                  <a:lnTo>
                    <a:pt x="33" y="8"/>
                  </a:lnTo>
                  <a:lnTo>
                    <a:pt x="114" y="0"/>
                  </a:lnTo>
                  <a:lnTo>
                    <a:pt x="172" y="31"/>
                  </a:lnTo>
                  <a:lnTo>
                    <a:pt x="209" y="13"/>
                  </a:lnTo>
                  <a:lnTo>
                    <a:pt x="267" y="56"/>
                  </a:lnTo>
                  <a:lnTo>
                    <a:pt x="145" y="122"/>
                  </a:lnTo>
                  <a:lnTo>
                    <a:pt x="134" y="162"/>
                  </a:lnTo>
                  <a:lnTo>
                    <a:pt x="74" y="181"/>
                  </a:lnTo>
                  <a:lnTo>
                    <a:pt x="45" y="150"/>
                  </a:lnTo>
                  <a:lnTo>
                    <a:pt x="0" y="137"/>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28" name="Freeform 25"/>
            <p:cNvSpPr>
              <a:spLocks/>
            </p:cNvSpPr>
            <p:nvPr/>
          </p:nvSpPr>
          <p:spPr bwMode="auto">
            <a:xfrm>
              <a:off x="1668463" y="2252663"/>
              <a:ext cx="147637" cy="77787"/>
            </a:xfrm>
            <a:custGeom>
              <a:avLst/>
              <a:gdLst>
                <a:gd name="T0" fmla="*/ 0 w 187"/>
                <a:gd name="T1" fmla="*/ 2147483646 h 102"/>
                <a:gd name="T2" fmla="*/ 2147483646 w 187"/>
                <a:gd name="T3" fmla="*/ 2147483646 h 102"/>
                <a:gd name="T4" fmla="*/ 2147483646 w 187"/>
                <a:gd name="T5" fmla="*/ 2147483646 h 102"/>
                <a:gd name="T6" fmla="*/ 2147483646 w 187"/>
                <a:gd name="T7" fmla="*/ 2147483646 h 102"/>
                <a:gd name="T8" fmla="*/ 2147483646 w 187"/>
                <a:gd name="T9" fmla="*/ 2147483646 h 102"/>
                <a:gd name="T10" fmla="*/ 2147483646 w 187"/>
                <a:gd name="T11" fmla="*/ 2147483646 h 102"/>
                <a:gd name="T12" fmla="*/ 2147483646 w 187"/>
                <a:gd name="T13" fmla="*/ 2147483646 h 102"/>
                <a:gd name="T14" fmla="*/ 2147483646 w 187"/>
                <a:gd name="T15" fmla="*/ 2147483646 h 102"/>
                <a:gd name="T16" fmla="*/ 2147483646 w 187"/>
                <a:gd name="T17" fmla="*/ 2147483646 h 102"/>
                <a:gd name="T18" fmla="*/ 2147483646 w 187"/>
                <a:gd name="T19" fmla="*/ 2147483646 h 102"/>
                <a:gd name="T20" fmla="*/ 2147483646 w 187"/>
                <a:gd name="T21" fmla="*/ 2147483646 h 102"/>
                <a:gd name="T22" fmla="*/ 2147483646 w 187"/>
                <a:gd name="T23" fmla="*/ 2147483646 h 102"/>
                <a:gd name="T24" fmla="*/ 2147483646 w 187"/>
                <a:gd name="T25" fmla="*/ 2147483646 h 102"/>
                <a:gd name="T26" fmla="*/ 2147483646 w 187"/>
                <a:gd name="T27" fmla="*/ 0 h 102"/>
                <a:gd name="T28" fmla="*/ 2147483646 w 187"/>
                <a:gd name="T29" fmla="*/ 2147483646 h 102"/>
                <a:gd name="T30" fmla="*/ 0 w 187"/>
                <a:gd name="T31" fmla="*/ 2147483646 h 10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87"/>
                <a:gd name="T49" fmla="*/ 0 h 102"/>
                <a:gd name="T50" fmla="*/ 187 w 187"/>
                <a:gd name="T51" fmla="*/ 102 h 102"/>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87" h="102">
                  <a:moveTo>
                    <a:pt x="0" y="78"/>
                  </a:moveTo>
                  <a:lnTo>
                    <a:pt x="43" y="91"/>
                  </a:lnTo>
                  <a:lnTo>
                    <a:pt x="53" y="75"/>
                  </a:lnTo>
                  <a:lnTo>
                    <a:pt x="64" y="102"/>
                  </a:lnTo>
                  <a:lnTo>
                    <a:pt x="83" y="90"/>
                  </a:lnTo>
                  <a:lnTo>
                    <a:pt x="78" y="67"/>
                  </a:lnTo>
                  <a:lnTo>
                    <a:pt x="99" y="80"/>
                  </a:lnTo>
                  <a:lnTo>
                    <a:pt x="111" y="43"/>
                  </a:lnTo>
                  <a:lnTo>
                    <a:pt x="127" y="42"/>
                  </a:lnTo>
                  <a:lnTo>
                    <a:pt x="134" y="75"/>
                  </a:lnTo>
                  <a:lnTo>
                    <a:pt x="174" y="49"/>
                  </a:lnTo>
                  <a:lnTo>
                    <a:pt x="162" y="22"/>
                  </a:lnTo>
                  <a:lnTo>
                    <a:pt x="187" y="14"/>
                  </a:lnTo>
                  <a:lnTo>
                    <a:pt x="160" y="0"/>
                  </a:lnTo>
                  <a:lnTo>
                    <a:pt x="92" y="14"/>
                  </a:lnTo>
                  <a:lnTo>
                    <a:pt x="0" y="78"/>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29" name="Freeform 26"/>
            <p:cNvSpPr>
              <a:spLocks/>
            </p:cNvSpPr>
            <p:nvPr/>
          </p:nvSpPr>
          <p:spPr bwMode="auto">
            <a:xfrm>
              <a:off x="1747838" y="2436813"/>
              <a:ext cx="361950" cy="193675"/>
            </a:xfrm>
            <a:custGeom>
              <a:avLst/>
              <a:gdLst>
                <a:gd name="T0" fmla="*/ 0 w 457"/>
                <a:gd name="T1" fmla="*/ 2147483646 h 246"/>
                <a:gd name="T2" fmla="*/ 2147483646 w 457"/>
                <a:gd name="T3" fmla="*/ 2147483646 h 246"/>
                <a:gd name="T4" fmla="*/ 2147483646 w 457"/>
                <a:gd name="T5" fmla="*/ 2147483646 h 246"/>
                <a:gd name="T6" fmla="*/ 2147483646 w 457"/>
                <a:gd name="T7" fmla="*/ 2147483646 h 246"/>
                <a:gd name="T8" fmla="*/ 2147483646 w 457"/>
                <a:gd name="T9" fmla="*/ 0 h 246"/>
                <a:gd name="T10" fmla="*/ 2147483646 w 457"/>
                <a:gd name="T11" fmla="*/ 2147483646 h 246"/>
                <a:gd name="T12" fmla="*/ 2147483646 w 457"/>
                <a:gd name="T13" fmla="*/ 2147483646 h 246"/>
                <a:gd name="T14" fmla="*/ 2147483646 w 457"/>
                <a:gd name="T15" fmla="*/ 2147483646 h 246"/>
                <a:gd name="T16" fmla="*/ 2147483646 w 457"/>
                <a:gd name="T17" fmla="*/ 2147483646 h 246"/>
                <a:gd name="T18" fmla="*/ 2147483646 w 457"/>
                <a:gd name="T19" fmla="*/ 2147483646 h 246"/>
                <a:gd name="T20" fmla="*/ 2147483646 w 457"/>
                <a:gd name="T21" fmla="*/ 2147483646 h 246"/>
                <a:gd name="T22" fmla="*/ 2147483646 w 457"/>
                <a:gd name="T23" fmla="*/ 2147483646 h 246"/>
                <a:gd name="T24" fmla="*/ 2147483646 w 457"/>
                <a:gd name="T25" fmla="*/ 2147483646 h 246"/>
                <a:gd name="T26" fmla="*/ 2147483646 w 457"/>
                <a:gd name="T27" fmla="*/ 2147483646 h 246"/>
                <a:gd name="T28" fmla="*/ 2147483646 w 457"/>
                <a:gd name="T29" fmla="*/ 2147483646 h 246"/>
                <a:gd name="T30" fmla="*/ 2147483646 w 457"/>
                <a:gd name="T31" fmla="*/ 2147483646 h 246"/>
                <a:gd name="T32" fmla="*/ 2147483646 w 457"/>
                <a:gd name="T33" fmla="*/ 2147483646 h 246"/>
                <a:gd name="T34" fmla="*/ 2147483646 w 457"/>
                <a:gd name="T35" fmla="*/ 2147483646 h 246"/>
                <a:gd name="T36" fmla="*/ 2147483646 w 457"/>
                <a:gd name="T37" fmla="*/ 2147483646 h 246"/>
                <a:gd name="T38" fmla="*/ 2147483646 w 457"/>
                <a:gd name="T39" fmla="*/ 2147483646 h 246"/>
                <a:gd name="T40" fmla="*/ 2147483646 w 457"/>
                <a:gd name="T41" fmla="*/ 2147483646 h 246"/>
                <a:gd name="T42" fmla="*/ 2147483646 w 457"/>
                <a:gd name="T43" fmla="*/ 2147483646 h 246"/>
                <a:gd name="T44" fmla="*/ 2147483646 w 457"/>
                <a:gd name="T45" fmla="*/ 2147483646 h 246"/>
                <a:gd name="T46" fmla="*/ 2147483646 w 457"/>
                <a:gd name="T47" fmla="*/ 2147483646 h 246"/>
                <a:gd name="T48" fmla="*/ 2147483646 w 457"/>
                <a:gd name="T49" fmla="*/ 2147483646 h 246"/>
                <a:gd name="T50" fmla="*/ 2147483646 w 457"/>
                <a:gd name="T51" fmla="*/ 2147483646 h 246"/>
                <a:gd name="T52" fmla="*/ 2147483646 w 457"/>
                <a:gd name="T53" fmla="*/ 2147483646 h 246"/>
                <a:gd name="T54" fmla="*/ 2147483646 w 457"/>
                <a:gd name="T55" fmla="*/ 2147483646 h 246"/>
                <a:gd name="T56" fmla="*/ 2147483646 w 457"/>
                <a:gd name="T57" fmla="*/ 2147483646 h 246"/>
                <a:gd name="T58" fmla="*/ 2147483646 w 457"/>
                <a:gd name="T59" fmla="*/ 2147483646 h 246"/>
                <a:gd name="T60" fmla="*/ 2147483646 w 457"/>
                <a:gd name="T61" fmla="*/ 2147483646 h 246"/>
                <a:gd name="T62" fmla="*/ 2147483646 w 457"/>
                <a:gd name="T63" fmla="*/ 2147483646 h 246"/>
                <a:gd name="T64" fmla="*/ 2147483646 w 457"/>
                <a:gd name="T65" fmla="*/ 2147483646 h 246"/>
                <a:gd name="T66" fmla="*/ 2147483646 w 457"/>
                <a:gd name="T67" fmla="*/ 2147483646 h 246"/>
                <a:gd name="T68" fmla="*/ 2147483646 w 457"/>
                <a:gd name="T69" fmla="*/ 2147483646 h 246"/>
                <a:gd name="T70" fmla="*/ 2147483646 w 457"/>
                <a:gd name="T71" fmla="*/ 2147483646 h 246"/>
                <a:gd name="T72" fmla="*/ 2147483646 w 457"/>
                <a:gd name="T73" fmla="*/ 2147483646 h 246"/>
                <a:gd name="T74" fmla="*/ 2147483646 w 457"/>
                <a:gd name="T75" fmla="*/ 2147483646 h 246"/>
                <a:gd name="T76" fmla="*/ 0 w 457"/>
                <a:gd name="T77" fmla="*/ 2147483646 h 24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457"/>
                <a:gd name="T118" fmla="*/ 0 h 246"/>
                <a:gd name="T119" fmla="*/ 457 w 457"/>
                <a:gd name="T120" fmla="*/ 246 h 24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457" h="246">
                  <a:moveTo>
                    <a:pt x="0" y="78"/>
                  </a:moveTo>
                  <a:lnTo>
                    <a:pt x="24" y="60"/>
                  </a:lnTo>
                  <a:lnTo>
                    <a:pt x="12" y="49"/>
                  </a:lnTo>
                  <a:lnTo>
                    <a:pt x="67" y="15"/>
                  </a:lnTo>
                  <a:lnTo>
                    <a:pt x="111" y="0"/>
                  </a:lnTo>
                  <a:lnTo>
                    <a:pt x="126" y="26"/>
                  </a:lnTo>
                  <a:lnTo>
                    <a:pt x="110" y="39"/>
                  </a:lnTo>
                  <a:lnTo>
                    <a:pt x="151" y="19"/>
                  </a:lnTo>
                  <a:lnTo>
                    <a:pt x="196" y="35"/>
                  </a:lnTo>
                  <a:lnTo>
                    <a:pt x="178" y="55"/>
                  </a:lnTo>
                  <a:lnTo>
                    <a:pt x="232" y="42"/>
                  </a:lnTo>
                  <a:lnTo>
                    <a:pt x="216" y="23"/>
                  </a:lnTo>
                  <a:lnTo>
                    <a:pt x="239" y="25"/>
                  </a:lnTo>
                  <a:lnTo>
                    <a:pt x="278" y="91"/>
                  </a:lnTo>
                  <a:lnTo>
                    <a:pt x="293" y="74"/>
                  </a:lnTo>
                  <a:lnTo>
                    <a:pt x="276" y="1"/>
                  </a:lnTo>
                  <a:lnTo>
                    <a:pt x="308" y="2"/>
                  </a:lnTo>
                  <a:lnTo>
                    <a:pt x="346" y="29"/>
                  </a:lnTo>
                  <a:lnTo>
                    <a:pt x="367" y="118"/>
                  </a:lnTo>
                  <a:lnTo>
                    <a:pt x="457" y="162"/>
                  </a:lnTo>
                  <a:lnTo>
                    <a:pt x="457" y="186"/>
                  </a:lnTo>
                  <a:lnTo>
                    <a:pt x="432" y="177"/>
                  </a:lnTo>
                  <a:lnTo>
                    <a:pt x="404" y="193"/>
                  </a:lnTo>
                  <a:lnTo>
                    <a:pt x="444" y="211"/>
                  </a:lnTo>
                  <a:lnTo>
                    <a:pt x="407" y="231"/>
                  </a:lnTo>
                  <a:lnTo>
                    <a:pt x="349" y="221"/>
                  </a:lnTo>
                  <a:lnTo>
                    <a:pt x="315" y="197"/>
                  </a:lnTo>
                  <a:lnTo>
                    <a:pt x="240" y="238"/>
                  </a:lnTo>
                  <a:lnTo>
                    <a:pt x="145" y="246"/>
                  </a:lnTo>
                  <a:lnTo>
                    <a:pt x="127" y="207"/>
                  </a:lnTo>
                  <a:lnTo>
                    <a:pt x="75" y="206"/>
                  </a:lnTo>
                  <a:lnTo>
                    <a:pt x="41" y="172"/>
                  </a:lnTo>
                  <a:lnTo>
                    <a:pt x="174" y="150"/>
                  </a:lnTo>
                  <a:lnTo>
                    <a:pt x="36" y="141"/>
                  </a:lnTo>
                  <a:lnTo>
                    <a:pt x="18" y="120"/>
                  </a:lnTo>
                  <a:lnTo>
                    <a:pt x="89" y="97"/>
                  </a:lnTo>
                  <a:lnTo>
                    <a:pt x="24" y="100"/>
                  </a:lnTo>
                  <a:lnTo>
                    <a:pt x="28" y="91"/>
                  </a:lnTo>
                  <a:lnTo>
                    <a:pt x="0" y="78"/>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30" name="Freeform 27"/>
            <p:cNvSpPr>
              <a:spLocks/>
            </p:cNvSpPr>
            <p:nvPr/>
          </p:nvSpPr>
          <p:spPr bwMode="auto">
            <a:xfrm>
              <a:off x="1774825" y="2282825"/>
              <a:ext cx="244475" cy="107950"/>
            </a:xfrm>
            <a:custGeom>
              <a:avLst/>
              <a:gdLst>
                <a:gd name="T0" fmla="*/ 0 w 309"/>
                <a:gd name="T1" fmla="*/ 2147483646 h 136"/>
                <a:gd name="T2" fmla="*/ 2147483646 w 309"/>
                <a:gd name="T3" fmla="*/ 2147483646 h 136"/>
                <a:gd name="T4" fmla="*/ 2147483646 w 309"/>
                <a:gd name="T5" fmla="*/ 2147483646 h 136"/>
                <a:gd name="T6" fmla="*/ 2147483646 w 309"/>
                <a:gd name="T7" fmla="*/ 2147483646 h 136"/>
                <a:gd name="T8" fmla="*/ 2147483646 w 309"/>
                <a:gd name="T9" fmla="*/ 2147483646 h 136"/>
                <a:gd name="T10" fmla="*/ 2147483646 w 309"/>
                <a:gd name="T11" fmla="*/ 2147483646 h 136"/>
                <a:gd name="T12" fmla="*/ 2147483646 w 309"/>
                <a:gd name="T13" fmla="*/ 2147483646 h 136"/>
                <a:gd name="T14" fmla="*/ 2147483646 w 309"/>
                <a:gd name="T15" fmla="*/ 2147483646 h 136"/>
                <a:gd name="T16" fmla="*/ 2147483646 w 309"/>
                <a:gd name="T17" fmla="*/ 2147483646 h 136"/>
                <a:gd name="T18" fmla="*/ 2147483646 w 309"/>
                <a:gd name="T19" fmla="*/ 2147483646 h 136"/>
                <a:gd name="T20" fmla="*/ 2147483646 w 309"/>
                <a:gd name="T21" fmla="*/ 2147483646 h 136"/>
                <a:gd name="T22" fmla="*/ 2147483646 w 309"/>
                <a:gd name="T23" fmla="*/ 2147483646 h 136"/>
                <a:gd name="T24" fmla="*/ 2147483646 w 309"/>
                <a:gd name="T25" fmla="*/ 2147483646 h 136"/>
                <a:gd name="T26" fmla="*/ 2147483646 w 309"/>
                <a:gd name="T27" fmla="*/ 2147483646 h 136"/>
                <a:gd name="T28" fmla="*/ 2147483646 w 309"/>
                <a:gd name="T29" fmla="*/ 2147483646 h 136"/>
                <a:gd name="T30" fmla="*/ 2147483646 w 309"/>
                <a:gd name="T31" fmla="*/ 2147483646 h 136"/>
                <a:gd name="T32" fmla="*/ 2147483646 w 309"/>
                <a:gd name="T33" fmla="*/ 0 h 136"/>
                <a:gd name="T34" fmla="*/ 2147483646 w 309"/>
                <a:gd name="T35" fmla="*/ 2147483646 h 136"/>
                <a:gd name="T36" fmla="*/ 2147483646 w 309"/>
                <a:gd name="T37" fmla="*/ 2147483646 h 136"/>
                <a:gd name="T38" fmla="*/ 2147483646 w 309"/>
                <a:gd name="T39" fmla="*/ 2147483646 h 136"/>
                <a:gd name="T40" fmla="*/ 2147483646 w 309"/>
                <a:gd name="T41" fmla="*/ 2147483646 h 136"/>
                <a:gd name="T42" fmla="*/ 2147483646 w 309"/>
                <a:gd name="T43" fmla="*/ 2147483646 h 136"/>
                <a:gd name="T44" fmla="*/ 2147483646 w 309"/>
                <a:gd name="T45" fmla="*/ 2147483646 h 136"/>
                <a:gd name="T46" fmla="*/ 2147483646 w 309"/>
                <a:gd name="T47" fmla="*/ 2147483646 h 136"/>
                <a:gd name="T48" fmla="*/ 2147483646 w 309"/>
                <a:gd name="T49" fmla="*/ 2147483646 h 136"/>
                <a:gd name="T50" fmla="*/ 2147483646 w 309"/>
                <a:gd name="T51" fmla="*/ 2147483646 h 136"/>
                <a:gd name="T52" fmla="*/ 2147483646 w 309"/>
                <a:gd name="T53" fmla="*/ 2147483646 h 136"/>
                <a:gd name="T54" fmla="*/ 2147483646 w 309"/>
                <a:gd name="T55" fmla="*/ 2147483646 h 136"/>
                <a:gd name="T56" fmla="*/ 2147483646 w 309"/>
                <a:gd name="T57" fmla="*/ 2147483646 h 136"/>
                <a:gd name="T58" fmla="*/ 2147483646 w 309"/>
                <a:gd name="T59" fmla="*/ 2147483646 h 136"/>
                <a:gd name="T60" fmla="*/ 2147483646 w 309"/>
                <a:gd name="T61" fmla="*/ 2147483646 h 136"/>
                <a:gd name="T62" fmla="*/ 2147483646 w 309"/>
                <a:gd name="T63" fmla="*/ 2147483646 h 136"/>
                <a:gd name="T64" fmla="*/ 2147483646 w 309"/>
                <a:gd name="T65" fmla="*/ 2147483646 h 136"/>
                <a:gd name="T66" fmla="*/ 0 w 309"/>
                <a:gd name="T67" fmla="*/ 2147483646 h 1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09"/>
                <a:gd name="T103" fmla="*/ 0 h 136"/>
                <a:gd name="T104" fmla="*/ 309 w 309"/>
                <a:gd name="T105" fmla="*/ 136 h 1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09" h="136">
                  <a:moveTo>
                    <a:pt x="0" y="88"/>
                  </a:moveTo>
                  <a:lnTo>
                    <a:pt x="9" y="79"/>
                  </a:lnTo>
                  <a:lnTo>
                    <a:pt x="63" y="66"/>
                  </a:lnTo>
                  <a:lnTo>
                    <a:pt x="9" y="67"/>
                  </a:lnTo>
                  <a:lnTo>
                    <a:pt x="71" y="55"/>
                  </a:lnTo>
                  <a:lnTo>
                    <a:pt x="21" y="55"/>
                  </a:lnTo>
                  <a:lnTo>
                    <a:pt x="26" y="40"/>
                  </a:lnTo>
                  <a:lnTo>
                    <a:pt x="75" y="39"/>
                  </a:lnTo>
                  <a:lnTo>
                    <a:pt x="40" y="35"/>
                  </a:lnTo>
                  <a:lnTo>
                    <a:pt x="67" y="20"/>
                  </a:lnTo>
                  <a:lnTo>
                    <a:pt x="130" y="39"/>
                  </a:lnTo>
                  <a:lnTo>
                    <a:pt x="161" y="73"/>
                  </a:lnTo>
                  <a:lnTo>
                    <a:pt x="219" y="76"/>
                  </a:lnTo>
                  <a:lnTo>
                    <a:pt x="197" y="55"/>
                  </a:lnTo>
                  <a:lnTo>
                    <a:pt x="209" y="41"/>
                  </a:lnTo>
                  <a:lnTo>
                    <a:pt x="184" y="25"/>
                  </a:lnTo>
                  <a:lnTo>
                    <a:pt x="224" y="0"/>
                  </a:lnTo>
                  <a:lnTo>
                    <a:pt x="243" y="28"/>
                  </a:lnTo>
                  <a:lnTo>
                    <a:pt x="230" y="42"/>
                  </a:lnTo>
                  <a:lnTo>
                    <a:pt x="254" y="48"/>
                  </a:lnTo>
                  <a:lnTo>
                    <a:pt x="244" y="63"/>
                  </a:lnTo>
                  <a:lnTo>
                    <a:pt x="273" y="66"/>
                  </a:lnTo>
                  <a:lnTo>
                    <a:pt x="289" y="46"/>
                  </a:lnTo>
                  <a:lnTo>
                    <a:pt x="309" y="71"/>
                  </a:lnTo>
                  <a:lnTo>
                    <a:pt x="293" y="101"/>
                  </a:lnTo>
                  <a:lnTo>
                    <a:pt x="227" y="100"/>
                  </a:lnTo>
                  <a:lnTo>
                    <a:pt x="125" y="136"/>
                  </a:lnTo>
                  <a:lnTo>
                    <a:pt x="82" y="115"/>
                  </a:lnTo>
                  <a:lnTo>
                    <a:pt x="169" y="87"/>
                  </a:lnTo>
                  <a:lnTo>
                    <a:pt x="95" y="105"/>
                  </a:lnTo>
                  <a:lnTo>
                    <a:pt x="107" y="79"/>
                  </a:lnTo>
                  <a:lnTo>
                    <a:pt x="70" y="106"/>
                  </a:lnTo>
                  <a:lnTo>
                    <a:pt x="26" y="100"/>
                  </a:lnTo>
                  <a:lnTo>
                    <a:pt x="0" y="88"/>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31" name="Freeform 28"/>
            <p:cNvSpPr>
              <a:spLocks/>
            </p:cNvSpPr>
            <p:nvPr/>
          </p:nvSpPr>
          <p:spPr bwMode="auto">
            <a:xfrm>
              <a:off x="2019300" y="2166938"/>
              <a:ext cx="128588" cy="68262"/>
            </a:xfrm>
            <a:custGeom>
              <a:avLst/>
              <a:gdLst>
                <a:gd name="T0" fmla="*/ 0 w 162"/>
                <a:gd name="T1" fmla="*/ 0 h 85"/>
                <a:gd name="T2" fmla="*/ 2147483646 w 162"/>
                <a:gd name="T3" fmla="*/ 2147483646 h 85"/>
                <a:gd name="T4" fmla="*/ 2147483646 w 162"/>
                <a:gd name="T5" fmla="*/ 2147483646 h 85"/>
                <a:gd name="T6" fmla="*/ 2147483646 w 162"/>
                <a:gd name="T7" fmla="*/ 2147483646 h 85"/>
                <a:gd name="T8" fmla="*/ 2147483646 w 162"/>
                <a:gd name="T9" fmla="*/ 2147483646 h 85"/>
                <a:gd name="T10" fmla="*/ 2147483646 w 162"/>
                <a:gd name="T11" fmla="*/ 2147483646 h 85"/>
                <a:gd name="T12" fmla="*/ 2147483646 w 162"/>
                <a:gd name="T13" fmla="*/ 2147483646 h 85"/>
                <a:gd name="T14" fmla="*/ 2147483646 w 162"/>
                <a:gd name="T15" fmla="*/ 2147483646 h 85"/>
                <a:gd name="T16" fmla="*/ 2147483646 w 162"/>
                <a:gd name="T17" fmla="*/ 2147483646 h 85"/>
                <a:gd name="T18" fmla="*/ 2147483646 w 162"/>
                <a:gd name="T19" fmla="*/ 2147483646 h 85"/>
                <a:gd name="T20" fmla="*/ 2147483646 w 162"/>
                <a:gd name="T21" fmla="*/ 2147483646 h 85"/>
                <a:gd name="T22" fmla="*/ 2147483646 w 162"/>
                <a:gd name="T23" fmla="*/ 0 h 85"/>
                <a:gd name="T24" fmla="*/ 0 w 162"/>
                <a:gd name="T25" fmla="*/ 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62"/>
                <a:gd name="T40" fmla="*/ 0 h 85"/>
                <a:gd name="T41" fmla="*/ 162 w 162"/>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62" h="85">
                  <a:moveTo>
                    <a:pt x="0" y="0"/>
                  </a:moveTo>
                  <a:lnTo>
                    <a:pt x="13" y="32"/>
                  </a:lnTo>
                  <a:lnTo>
                    <a:pt x="54" y="32"/>
                  </a:lnTo>
                  <a:lnTo>
                    <a:pt x="40" y="38"/>
                  </a:lnTo>
                  <a:lnTo>
                    <a:pt x="49" y="47"/>
                  </a:lnTo>
                  <a:lnTo>
                    <a:pt x="15" y="53"/>
                  </a:lnTo>
                  <a:lnTo>
                    <a:pt x="71" y="64"/>
                  </a:lnTo>
                  <a:lnTo>
                    <a:pt x="162" y="85"/>
                  </a:lnTo>
                  <a:lnTo>
                    <a:pt x="149" y="37"/>
                  </a:lnTo>
                  <a:lnTo>
                    <a:pt x="83" y="8"/>
                  </a:lnTo>
                  <a:lnTo>
                    <a:pt x="61" y="20"/>
                  </a:lnTo>
                  <a:lnTo>
                    <a:pt x="57" y="0"/>
                  </a:lnTo>
                  <a:lnTo>
                    <a:pt x="0" y="0"/>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32" name="Freeform 29"/>
            <p:cNvSpPr>
              <a:spLocks/>
            </p:cNvSpPr>
            <p:nvPr/>
          </p:nvSpPr>
          <p:spPr bwMode="auto">
            <a:xfrm>
              <a:off x="2079625" y="2297113"/>
              <a:ext cx="101600" cy="66675"/>
            </a:xfrm>
            <a:custGeom>
              <a:avLst/>
              <a:gdLst>
                <a:gd name="T0" fmla="*/ 0 w 128"/>
                <a:gd name="T1" fmla="*/ 2147483646 h 87"/>
                <a:gd name="T2" fmla="*/ 2147483646 w 128"/>
                <a:gd name="T3" fmla="*/ 2147483646 h 87"/>
                <a:gd name="T4" fmla="*/ 2147483646 w 128"/>
                <a:gd name="T5" fmla="*/ 2147483646 h 87"/>
                <a:gd name="T6" fmla="*/ 2147483646 w 128"/>
                <a:gd name="T7" fmla="*/ 2147483646 h 87"/>
                <a:gd name="T8" fmla="*/ 2147483646 w 128"/>
                <a:gd name="T9" fmla="*/ 2147483646 h 87"/>
                <a:gd name="T10" fmla="*/ 2147483646 w 128"/>
                <a:gd name="T11" fmla="*/ 2147483646 h 87"/>
                <a:gd name="T12" fmla="*/ 2147483646 w 128"/>
                <a:gd name="T13" fmla="*/ 2147483646 h 87"/>
                <a:gd name="T14" fmla="*/ 2147483646 w 128"/>
                <a:gd name="T15" fmla="*/ 0 h 87"/>
                <a:gd name="T16" fmla="*/ 2147483646 w 128"/>
                <a:gd name="T17" fmla="*/ 2147483646 h 87"/>
                <a:gd name="T18" fmla="*/ 2147483646 w 128"/>
                <a:gd name="T19" fmla="*/ 2147483646 h 87"/>
                <a:gd name="T20" fmla="*/ 2147483646 w 128"/>
                <a:gd name="T21" fmla="*/ 2147483646 h 87"/>
                <a:gd name="T22" fmla="*/ 2147483646 w 128"/>
                <a:gd name="T23" fmla="*/ 2147483646 h 87"/>
                <a:gd name="T24" fmla="*/ 2147483646 w 128"/>
                <a:gd name="T25" fmla="*/ 2147483646 h 87"/>
                <a:gd name="T26" fmla="*/ 2147483646 w 128"/>
                <a:gd name="T27" fmla="*/ 2147483646 h 87"/>
                <a:gd name="T28" fmla="*/ 2147483646 w 128"/>
                <a:gd name="T29" fmla="*/ 2147483646 h 87"/>
                <a:gd name="T30" fmla="*/ 0 w 128"/>
                <a:gd name="T31" fmla="*/ 2147483646 h 8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28"/>
                <a:gd name="T49" fmla="*/ 0 h 87"/>
                <a:gd name="T50" fmla="*/ 128 w 128"/>
                <a:gd name="T51" fmla="*/ 87 h 87"/>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28" h="87">
                  <a:moveTo>
                    <a:pt x="0" y="58"/>
                  </a:moveTo>
                  <a:lnTo>
                    <a:pt x="13" y="37"/>
                  </a:lnTo>
                  <a:lnTo>
                    <a:pt x="38" y="40"/>
                  </a:lnTo>
                  <a:lnTo>
                    <a:pt x="7" y="18"/>
                  </a:lnTo>
                  <a:lnTo>
                    <a:pt x="14" y="7"/>
                  </a:lnTo>
                  <a:lnTo>
                    <a:pt x="66" y="33"/>
                  </a:lnTo>
                  <a:lnTo>
                    <a:pt x="36" y="4"/>
                  </a:lnTo>
                  <a:lnTo>
                    <a:pt x="114" y="0"/>
                  </a:lnTo>
                  <a:lnTo>
                    <a:pt x="128" y="63"/>
                  </a:lnTo>
                  <a:lnTo>
                    <a:pt x="112" y="53"/>
                  </a:lnTo>
                  <a:lnTo>
                    <a:pt x="111" y="87"/>
                  </a:lnTo>
                  <a:lnTo>
                    <a:pt x="49" y="83"/>
                  </a:lnTo>
                  <a:lnTo>
                    <a:pt x="60" y="73"/>
                  </a:lnTo>
                  <a:lnTo>
                    <a:pt x="45" y="61"/>
                  </a:lnTo>
                  <a:lnTo>
                    <a:pt x="89" y="45"/>
                  </a:lnTo>
                  <a:lnTo>
                    <a:pt x="0" y="58"/>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33" name="Freeform 30"/>
            <p:cNvSpPr>
              <a:spLocks/>
            </p:cNvSpPr>
            <p:nvPr/>
          </p:nvSpPr>
          <p:spPr bwMode="auto">
            <a:xfrm>
              <a:off x="2081213" y="2413000"/>
              <a:ext cx="119062" cy="106363"/>
            </a:xfrm>
            <a:custGeom>
              <a:avLst/>
              <a:gdLst>
                <a:gd name="T0" fmla="*/ 0 w 150"/>
                <a:gd name="T1" fmla="*/ 2147483646 h 135"/>
                <a:gd name="T2" fmla="*/ 2147483646 w 150"/>
                <a:gd name="T3" fmla="*/ 2147483646 h 135"/>
                <a:gd name="T4" fmla="*/ 2147483646 w 150"/>
                <a:gd name="T5" fmla="*/ 2147483646 h 135"/>
                <a:gd name="T6" fmla="*/ 2147483646 w 150"/>
                <a:gd name="T7" fmla="*/ 2147483646 h 135"/>
                <a:gd name="T8" fmla="*/ 2147483646 w 150"/>
                <a:gd name="T9" fmla="*/ 2147483646 h 135"/>
                <a:gd name="T10" fmla="*/ 2147483646 w 150"/>
                <a:gd name="T11" fmla="*/ 2147483646 h 135"/>
                <a:gd name="T12" fmla="*/ 2147483646 w 150"/>
                <a:gd name="T13" fmla="*/ 2147483646 h 135"/>
                <a:gd name="T14" fmla="*/ 2147483646 w 150"/>
                <a:gd name="T15" fmla="*/ 2147483646 h 135"/>
                <a:gd name="T16" fmla="*/ 2147483646 w 150"/>
                <a:gd name="T17" fmla="*/ 0 h 135"/>
                <a:gd name="T18" fmla="*/ 2147483646 w 150"/>
                <a:gd name="T19" fmla="*/ 2147483646 h 135"/>
                <a:gd name="T20" fmla="*/ 2147483646 w 150"/>
                <a:gd name="T21" fmla="*/ 2147483646 h 135"/>
                <a:gd name="T22" fmla="*/ 2147483646 w 150"/>
                <a:gd name="T23" fmla="*/ 2147483646 h 135"/>
                <a:gd name="T24" fmla="*/ 2147483646 w 150"/>
                <a:gd name="T25" fmla="*/ 2147483646 h 135"/>
                <a:gd name="T26" fmla="*/ 2147483646 w 150"/>
                <a:gd name="T27" fmla="*/ 2147483646 h 135"/>
                <a:gd name="T28" fmla="*/ 2147483646 w 150"/>
                <a:gd name="T29" fmla="*/ 2147483646 h 135"/>
                <a:gd name="T30" fmla="*/ 0 w 150"/>
                <a:gd name="T31" fmla="*/ 2147483646 h 13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50"/>
                <a:gd name="T49" fmla="*/ 0 h 135"/>
                <a:gd name="T50" fmla="*/ 150 w 150"/>
                <a:gd name="T51" fmla="*/ 135 h 135"/>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50" h="135">
                  <a:moveTo>
                    <a:pt x="0" y="67"/>
                  </a:moveTo>
                  <a:lnTo>
                    <a:pt x="7" y="51"/>
                  </a:lnTo>
                  <a:lnTo>
                    <a:pt x="57" y="61"/>
                  </a:lnTo>
                  <a:lnTo>
                    <a:pt x="50" y="39"/>
                  </a:lnTo>
                  <a:lnTo>
                    <a:pt x="63" y="40"/>
                  </a:lnTo>
                  <a:lnTo>
                    <a:pt x="30" y="29"/>
                  </a:lnTo>
                  <a:lnTo>
                    <a:pt x="46" y="23"/>
                  </a:lnTo>
                  <a:lnTo>
                    <a:pt x="30" y="12"/>
                  </a:lnTo>
                  <a:lnTo>
                    <a:pt x="127" y="0"/>
                  </a:lnTo>
                  <a:lnTo>
                    <a:pt x="130" y="29"/>
                  </a:lnTo>
                  <a:lnTo>
                    <a:pt x="100" y="55"/>
                  </a:lnTo>
                  <a:lnTo>
                    <a:pt x="145" y="61"/>
                  </a:lnTo>
                  <a:lnTo>
                    <a:pt x="150" y="109"/>
                  </a:lnTo>
                  <a:lnTo>
                    <a:pt x="84" y="135"/>
                  </a:lnTo>
                  <a:lnTo>
                    <a:pt x="57" y="97"/>
                  </a:lnTo>
                  <a:lnTo>
                    <a:pt x="0" y="67"/>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34" name="Freeform 31"/>
            <p:cNvSpPr>
              <a:spLocks/>
            </p:cNvSpPr>
            <p:nvPr/>
          </p:nvSpPr>
          <p:spPr bwMode="auto">
            <a:xfrm>
              <a:off x="2165350" y="2184400"/>
              <a:ext cx="71438" cy="55563"/>
            </a:xfrm>
            <a:custGeom>
              <a:avLst/>
              <a:gdLst>
                <a:gd name="T0" fmla="*/ 0 w 90"/>
                <a:gd name="T1" fmla="*/ 0 h 69"/>
                <a:gd name="T2" fmla="*/ 2147483646 w 90"/>
                <a:gd name="T3" fmla="*/ 2147483646 h 69"/>
                <a:gd name="T4" fmla="*/ 2147483646 w 90"/>
                <a:gd name="T5" fmla="*/ 2147483646 h 69"/>
                <a:gd name="T6" fmla="*/ 2147483646 w 90"/>
                <a:gd name="T7" fmla="*/ 2147483646 h 69"/>
                <a:gd name="T8" fmla="*/ 2147483646 w 90"/>
                <a:gd name="T9" fmla="*/ 2147483646 h 69"/>
                <a:gd name="T10" fmla="*/ 2147483646 w 90"/>
                <a:gd name="T11" fmla="*/ 2147483646 h 69"/>
                <a:gd name="T12" fmla="*/ 2147483646 w 90"/>
                <a:gd name="T13" fmla="*/ 2147483646 h 69"/>
                <a:gd name="T14" fmla="*/ 0 w 90"/>
                <a:gd name="T15" fmla="*/ 0 h 69"/>
                <a:gd name="T16" fmla="*/ 0 60000 65536"/>
                <a:gd name="T17" fmla="*/ 0 60000 65536"/>
                <a:gd name="T18" fmla="*/ 0 60000 65536"/>
                <a:gd name="T19" fmla="*/ 0 60000 65536"/>
                <a:gd name="T20" fmla="*/ 0 60000 65536"/>
                <a:gd name="T21" fmla="*/ 0 60000 65536"/>
                <a:gd name="T22" fmla="*/ 0 60000 65536"/>
                <a:gd name="T23" fmla="*/ 0 60000 65536"/>
                <a:gd name="T24" fmla="*/ 0 w 90"/>
                <a:gd name="T25" fmla="*/ 0 h 69"/>
                <a:gd name="T26" fmla="*/ 90 w 90"/>
                <a:gd name="T27" fmla="*/ 69 h 6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0" h="69">
                  <a:moveTo>
                    <a:pt x="0" y="0"/>
                  </a:moveTo>
                  <a:lnTo>
                    <a:pt x="10" y="42"/>
                  </a:lnTo>
                  <a:lnTo>
                    <a:pt x="39" y="45"/>
                  </a:lnTo>
                  <a:lnTo>
                    <a:pt x="15" y="50"/>
                  </a:lnTo>
                  <a:lnTo>
                    <a:pt x="26" y="69"/>
                  </a:lnTo>
                  <a:lnTo>
                    <a:pt x="83" y="58"/>
                  </a:lnTo>
                  <a:lnTo>
                    <a:pt x="90" y="35"/>
                  </a:lnTo>
                  <a:lnTo>
                    <a:pt x="0" y="0"/>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35" name="Freeform 32"/>
            <p:cNvSpPr>
              <a:spLocks/>
            </p:cNvSpPr>
            <p:nvPr/>
          </p:nvSpPr>
          <p:spPr bwMode="auto">
            <a:xfrm>
              <a:off x="2190750" y="2270125"/>
              <a:ext cx="346075" cy="120650"/>
            </a:xfrm>
            <a:custGeom>
              <a:avLst/>
              <a:gdLst>
                <a:gd name="T0" fmla="*/ 0 w 436"/>
                <a:gd name="T1" fmla="*/ 2147483646 h 151"/>
                <a:gd name="T2" fmla="*/ 2147483646 w 436"/>
                <a:gd name="T3" fmla="*/ 0 h 151"/>
                <a:gd name="T4" fmla="*/ 2147483646 w 436"/>
                <a:gd name="T5" fmla="*/ 2147483646 h 151"/>
                <a:gd name="T6" fmla="*/ 2147483646 w 436"/>
                <a:gd name="T7" fmla="*/ 2147483646 h 151"/>
                <a:gd name="T8" fmla="*/ 2147483646 w 436"/>
                <a:gd name="T9" fmla="*/ 2147483646 h 151"/>
                <a:gd name="T10" fmla="*/ 2147483646 w 436"/>
                <a:gd name="T11" fmla="*/ 2147483646 h 151"/>
                <a:gd name="T12" fmla="*/ 2147483646 w 436"/>
                <a:gd name="T13" fmla="*/ 2147483646 h 151"/>
                <a:gd name="T14" fmla="*/ 2147483646 w 436"/>
                <a:gd name="T15" fmla="*/ 2147483646 h 151"/>
                <a:gd name="T16" fmla="*/ 2147483646 w 436"/>
                <a:gd name="T17" fmla="*/ 2147483646 h 151"/>
                <a:gd name="T18" fmla="*/ 2147483646 w 436"/>
                <a:gd name="T19" fmla="*/ 2147483646 h 151"/>
                <a:gd name="T20" fmla="*/ 2147483646 w 436"/>
                <a:gd name="T21" fmla="*/ 2147483646 h 151"/>
                <a:gd name="T22" fmla="*/ 2147483646 w 436"/>
                <a:gd name="T23" fmla="*/ 2147483646 h 151"/>
                <a:gd name="T24" fmla="*/ 2147483646 w 436"/>
                <a:gd name="T25" fmla="*/ 2147483646 h 151"/>
                <a:gd name="T26" fmla="*/ 2147483646 w 436"/>
                <a:gd name="T27" fmla="*/ 2147483646 h 151"/>
                <a:gd name="T28" fmla="*/ 2147483646 w 436"/>
                <a:gd name="T29" fmla="*/ 2147483646 h 151"/>
                <a:gd name="T30" fmla="*/ 2147483646 w 436"/>
                <a:gd name="T31" fmla="*/ 2147483646 h 151"/>
                <a:gd name="T32" fmla="*/ 2147483646 w 436"/>
                <a:gd name="T33" fmla="*/ 2147483646 h 151"/>
                <a:gd name="T34" fmla="*/ 2147483646 w 436"/>
                <a:gd name="T35" fmla="*/ 2147483646 h 151"/>
                <a:gd name="T36" fmla="*/ 2147483646 w 436"/>
                <a:gd name="T37" fmla="*/ 2147483646 h 151"/>
                <a:gd name="T38" fmla="*/ 2147483646 w 436"/>
                <a:gd name="T39" fmla="*/ 2147483646 h 151"/>
                <a:gd name="T40" fmla="*/ 2147483646 w 436"/>
                <a:gd name="T41" fmla="*/ 2147483646 h 151"/>
                <a:gd name="T42" fmla="*/ 2147483646 w 436"/>
                <a:gd name="T43" fmla="*/ 2147483646 h 151"/>
                <a:gd name="T44" fmla="*/ 2147483646 w 436"/>
                <a:gd name="T45" fmla="*/ 2147483646 h 151"/>
                <a:gd name="T46" fmla="*/ 2147483646 w 436"/>
                <a:gd name="T47" fmla="*/ 2147483646 h 151"/>
                <a:gd name="T48" fmla="*/ 2147483646 w 436"/>
                <a:gd name="T49" fmla="*/ 2147483646 h 151"/>
                <a:gd name="T50" fmla="*/ 2147483646 w 436"/>
                <a:gd name="T51" fmla="*/ 2147483646 h 151"/>
                <a:gd name="T52" fmla="*/ 2147483646 w 436"/>
                <a:gd name="T53" fmla="*/ 2147483646 h 151"/>
                <a:gd name="T54" fmla="*/ 2147483646 w 436"/>
                <a:gd name="T55" fmla="*/ 2147483646 h 151"/>
                <a:gd name="T56" fmla="*/ 2147483646 w 436"/>
                <a:gd name="T57" fmla="*/ 2147483646 h 151"/>
                <a:gd name="T58" fmla="*/ 2147483646 w 436"/>
                <a:gd name="T59" fmla="*/ 2147483646 h 151"/>
                <a:gd name="T60" fmla="*/ 2147483646 w 436"/>
                <a:gd name="T61" fmla="*/ 2147483646 h 151"/>
                <a:gd name="T62" fmla="*/ 0 w 436"/>
                <a:gd name="T63" fmla="*/ 2147483646 h 151"/>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436"/>
                <a:gd name="T97" fmla="*/ 0 h 151"/>
                <a:gd name="T98" fmla="*/ 436 w 436"/>
                <a:gd name="T99" fmla="*/ 151 h 151"/>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436" h="151">
                  <a:moveTo>
                    <a:pt x="0" y="22"/>
                  </a:moveTo>
                  <a:lnTo>
                    <a:pt x="26" y="0"/>
                  </a:lnTo>
                  <a:lnTo>
                    <a:pt x="65" y="11"/>
                  </a:lnTo>
                  <a:lnTo>
                    <a:pt x="92" y="22"/>
                  </a:lnTo>
                  <a:lnTo>
                    <a:pt x="85" y="40"/>
                  </a:lnTo>
                  <a:lnTo>
                    <a:pt x="135" y="25"/>
                  </a:lnTo>
                  <a:lnTo>
                    <a:pt x="166" y="40"/>
                  </a:lnTo>
                  <a:lnTo>
                    <a:pt x="140" y="40"/>
                  </a:lnTo>
                  <a:lnTo>
                    <a:pt x="195" y="51"/>
                  </a:lnTo>
                  <a:lnTo>
                    <a:pt x="135" y="56"/>
                  </a:lnTo>
                  <a:lnTo>
                    <a:pt x="166" y="66"/>
                  </a:lnTo>
                  <a:lnTo>
                    <a:pt x="143" y="79"/>
                  </a:lnTo>
                  <a:lnTo>
                    <a:pt x="172" y="70"/>
                  </a:lnTo>
                  <a:lnTo>
                    <a:pt x="200" y="98"/>
                  </a:lnTo>
                  <a:lnTo>
                    <a:pt x="207" y="86"/>
                  </a:lnTo>
                  <a:lnTo>
                    <a:pt x="288" y="98"/>
                  </a:lnTo>
                  <a:lnTo>
                    <a:pt x="370" y="70"/>
                  </a:lnTo>
                  <a:lnTo>
                    <a:pt x="436" y="103"/>
                  </a:lnTo>
                  <a:lnTo>
                    <a:pt x="417" y="120"/>
                  </a:lnTo>
                  <a:lnTo>
                    <a:pt x="425" y="144"/>
                  </a:lnTo>
                  <a:lnTo>
                    <a:pt x="383" y="151"/>
                  </a:lnTo>
                  <a:lnTo>
                    <a:pt x="339" y="127"/>
                  </a:lnTo>
                  <a:lnTo>
                    <a:pt x="339" y="144"/>
                  </a:lnTo>
                  <a:lnTo>
                    <a:pt x="316" y="148"/>
                  </a:lnTo>
                  <a:lnTo>
                    <a:pt x="217" y="151"/>
                  </a:lnTo>
                  <a:lnTo>
                    <a:pt x="207" y="130"/>
                  </a:lnTo>
                  <a:lnTo>
                    <a:pt x="182" y="148"/>
                  </a:lnTo>
                  <a:lnTo>
                    <a:pt x="153" y="130"/>
                  </a:lnTo>
                  <a:lnTo>
                    <a:pt x="131" y="143"/>
                  </a:lnTo>
                  <a:lnTo>
                    <a:pt x="95" y="43"/>
                  </a:lnTo>
                  <a:lnTo>
                    <a:pt x="51" y="54"/>
                  </a:lnTo>
                  <a:lnTo>
                    <a:pt x="0" y="22"/>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36" name="Freeform 33"/>
            <p:cNvSpPr>
              <a:spLocks/>
            </p:cNvSpPr>
            <p:nvPr/>
          </p:nvSpPr>
          <p:spPr bwMode="auto">
            <a:xfrm>
              <a:off x="2205038" y="2065338"/>
              <a:ext cx="227012" cy="158750"/>
            </a:xfrm>
            <a:custGeom>
              <a:avLst/>
              <a:gdLst>
                <a:gd name="T0" fmla="*/ 0 w 285"/>
                <a:gd name="T1" fmla="*/ 2147483646 h 203"/>
                <a:gd name="T2" fmla="*/ 2147483646 w 285"/>
                <a:gd name="T3" fmla="*/ 2147483646 h 203"/>
                <a:gd name="T4" fmla="*/ 2147483646 w 285"/>
                <a:gd name="T5" fmla="*/ 2147483646 h 203"/>
                <a:gd name="T6" fmla="*/ 2147483646 w 285"/>
                <a:gd name="T7" fmla="*/ 2147483646 h 203"/>
                <a:gd name="T8" fmla="*/ 2147483646 w 285"/>
                <a:gd name="T9" fmla="*/ 0 h 203"/>
                <a:gd name="T10" fmla="*/ 2147483646 w 285"/>
                <a:gd name="T11" fmla="*/ 2147483646 h 203"/>
                <a:gd name="T12" fmla="*/ 2147483646 w 285"/>
                <a:gd name="T13" fmla="*/ 2147483646 h 203"/>
                <a:gd name="T14" fmla="*/ 2147483646 w 285"/>
                <a:gd name="T15" fmla="*/ 2147483646 h 203"/>
                <a:gd name="T16" fmla="*/ 2147483646 w 285"/>
                <a:gd name="T17" fmla="*/ 2147483646 h 203"/>
                <a:gd name="T18" fmla="*/ 2147483646 w 285"/>
                <a:gd name="T19" fmla="*/ 2147483646 h 203"/>
                <a:gd name="T20" fmla="*/ 2147483646 w 285"/>
                <a:gd name="T21" fmla="*/ 2147483646 h 203"/>
                <a:gd name="T22" fmla="*/ 2147483646 w 285"/>
                <a:gd name="T23" fmla="*/ 2147483646 h 203"/>
                <a:gd name="T24" fmla="*/ 2147483646 w 285"/>
                <a:gd name="T25" fmla="*/ 2147483646 h 203"/>
                <a:gd name="T26" fmla="*/ 2147483646 w 285"/>
                <a:gd name="T27" fmla="*/ 2147483646 h 203"/>
                <a:gd name="T28" fmla="*/ 2147483646 w 285"/>
                <a:gd name="T29" fmla="*/ 2147483646 h 203"/>
                <a:gd name="T30" fmla="*/ 2147483646 w 285"/>
                <a:gd name="T31" fmla="*/ 2147483646 h 203"/>
                <a:gd name="T32" fmla="*/ 2147483646 w 285"/>
                <a:gd name="T33" fmla="*/ 2147483646 h 203"/>
                <a:gd name="T34" fmla="*/ 2147483646 w 285"/>
                <a:gd name="T35" fmla="*/ 2147483646 h 203"/>
                <a:gd name="T36" fmla="*/ 2147483646 w 285"/>
                <a:gd name="T37" fmla="*/ 2147483646 h 203"/>
                <a:gd name="T38" fmla="*/ 2147483646 w 285"/>
                <a:gd name="T39" fmla="*/ 2147483646 h 203"/>
                <a:gd name="T40" fmla="*/ 2147483646 w 285"/>
                <a:gd name="T41" fmla="*/ 2147483646 h 203"/>
                <a:gd name="T42" fmla="*/ 2147483646 w 285"/>
                <a:gd name="T43" fmla="*/ 2147483646 h 203"/>
                <a:gd name="T44" fmla="*/ 2147483646 w 285"/>
                <a:gd name="T45" fmla="*/ 2147483646 h 203"/>
                <a:gd name="T46" fmla="*/ 2147483646 w 285"/>
                <a:gd name="T47" fmla="*/ 2147483646 h 203"/>
                <a:gd name="T48" fmla="*/ 2147483646 w 285"/>
                <a:gd name="T49" fmla="*/ 2147483646 h 203"/>
                <a:gd name="T50" fmla="*/ 2147483646 w 285"/>
                <a:gd name="T51" fmla="*/ 2147483646 h 203"/>
                <a:gd name="T52" fmla="*/ 2147483646 w 285"/>
                <a:gd name="T53" fmla="*/ 2147483646 h 203"/>
                <a:gd name="T54" fmla="*/ 2147483646 w 285"/>
                <a:gd name="T55" fmla="*/ 2147483646 h 203"/>
                <a:gd name="T56" fmla="*/ 2147483646 w 285"/>
                <a:gd name="T57" fmla="*/ 2147483646 h 203"/>
                <a:gd name="T58" fmla="*/ 2147483646 w 285"/>
                <a:gd name="T59" fmla="*/ 2147483646 h 203"/>
                <a:gd name="T60" fmla="*/ 2147483646 w 285"/>
                <a:gd name="T61" fmla="*/ 2147483646 h 203"/>
                <a:gd name="T62" fmla="*/ 2147483646 w 285"/>
                <a:gd name="T63" fmla="*/ 2147483646 h 203"/>
                <a:gd name="T64" fmla="*/ 2147483646 w 285"/>
                <a:gd name="T65" fmla="*/ 2147483646 h 203"/>
                <a:gd name="T66" fmla="*/ 2147483646 w 285"/>
                <a:gd name="T67" fmla="*/ 2147483646 h 203"/>
                <a:gd name="T68" fmla="*/ 2147483646 w 285"/>
                <a:gd name="T69" fmla="*/ 2147483646 h 203"/>
                <a:gd name="T70" fmla="*/ 2147483646 w 285"/>
                <a:gd name="T71" fmla="*/ 2147483646 h 203"/>
                <a:gd name="T72" fmla="*/ 2147483646 w 285"/>
                <a:gd name="T73" fmla="*/ 2147483646 h 203"/>
                <a:gd name="T74" fmla="*/ 0 w 285"/>
                <a:gd name="T75" fmla="*/ 2147483646 h 20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85"/>
                <a:gd name="T115" fmla="*/ 0 h 203"/>
                <a:gd name="T116" fmla="*/ 285 w 285"/>
                <a:gd name="T117" fmla="*/ 203 h 20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85" h="203">
                  <a:moveTo>
                    <a:pt x="0" y="63"/>
                  </a:moveTo>
                  <a:lnTo>
                    <a:pt x="70" y="52"/>
                  </a:lnTo>
                  <a:lnTo>
                    <a:pt x="33" y="24"/>
                  </a:lnTo>
                  <a:lnTo>
                    <a:pt x="94" y="11"/>
                  </a:lnTo>
                  <a:lnTo>
                    <a:pt x="44" y="0"/>
                  </a:lnTo>
                  <a:lnTo>
                    <a:pt x="122" y="15"/>
                  </a:lnTo>
                  <a:lnTo>
                    <a:pt x="144" y="55"/>
                  </a:lnTo>
                  <a:lnTo>
                    <a:pt x="183" y="55"/>
                  </a:lnTo>
                  <a:lnTo>
                    <a:pt x="197" y="81"/>
                  </a:lnTo>
                  <a:lnTo>
                    <a:pt x="200" y="62"/>
                  </a:lnTo>
                  <a:lnTo>
                    <a:pt x="221" y="63"/>
                  </a:lnTo>
                  <a:lnTo>
                    <a:pt x="211" y="81"/>
                  </a:lnTo>
                  <a:lnTo>
                    <a:pt x="235" y="94"/>
                  </a:lnTo>
                  <a:lnTo>
                    <a:pt x="221" y="112"/>
                  </a:lnTo>
                  <a:lnTo>
                    <a:pt x="265" y="108"/>
                  </a:lnTo>
                  <a:lnTo>
                    <a:pt x="285" y="136"/>
                  </a:lnTo>
                  <a:lnTo>
                    <a:pt x="231" y="145"/>
                  </a:lnTo>
                  <a:lnTo>
                    <a:pt x="215" y="169"/>
                  </a:lnTo>
                  <a:lnTo>
                    <a:pt x="206" y="145"/>
                  </a:lnTo>
                  <a:lnTo>
                    <a:pt x="193" y="202"/>
                  </a:lnTo>
                  <a:lnTo>
                    <a:pt x="157" y="170"/>
                  </a:lnTo>
                  <a:lnTo>
                    <a:pt x="174" y="203"/>
                  </a:lnTo>
                  <a:lnTo>
                    <a:pt x="107" y="198"/>
                  </a:lnTo>
                  <a:lnTo>
                    <a:pt x="87" y="181"/>
                  </a:lnTo>
                  <a:lnTo>
                    <a:pt x="119" y="178"/>
                  </a:lnTo>
                  <a:lnTo>
                    <a:pt x="85" y="173"/>
                  </a:lnTo>
                  <a:lnTo>
                    <a:pt x="75" y="164"/>
                  </a:lnTo>
                  <a:lnTo>
                    <a:pt x="94" y="163"/>
                  </a:lnTo>
                  <a:lnTo>
                    <a:pt x="66" y="149"/>
                  </a:lnTo>
                  <a:lnTo>
                    <a:pt x="154" y="131"/>
                  </a:lnTo>
                  <a:lnTo>
                    <a:pt x="44" y="136"/>
                  </a:lnTo>
                  <a:lnTo>
                    <a:pt x="25" y="115"/>
                  </a:lnTo>
                  <a:lnTo>
                    <a:pt x="66" y="107"/>
                  </a:lnTo>
                  <a:lnTo>
                    <a:pt x="4" y="94"/>
                  </a:lnTo>
                  <a:lnTo>
                    <a:pt x="18" y="91"/>
                  </a:lnTo>
                  <a:lnTo>
                    <a:pt x="2" y="79"/>
                  </a:lnTo>
                  <a:lnTo>
                    <a:pt x="70" y="79"/>
                  </a:lnTo>
                  <a:lnTo>
                    <a:pt x="0" y="63"/>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37" name="Freeform 34"/>
            <p:cNvSpPr>
              <a:spLocks/>
            </p:cNvSpPr>
            <p:nvPr/>
          </p:nvSpPr>
          <p:spPr bwMode="auto">
            <a:xfrm>
              <a:off x="2205038" y="2338388"/>
              <a:ext cx="55562" cy="41275"/>
            </a:xfrm>
            <a:custGeom>
              <a:avLst/>
              <a:gdLst>
                <a:gd name="T0" fmla="*/ 0 w 70"/>
                <a:gd name="T1" fmla="*/ 2147483646 h 51"/>
                <a:gd name="T2" fmla="*/ 2147483646 w 70"/>
                <a:gd name="T3" fmla="*/ 0 h 51"/>
                <a:gd name="T4" fmla="*/ 2147483646 w 70"/>
                <a:gd name="T5" fmla="*/ 2147483646 h 51"/>
                <a:gd name="T6" fmla="*/ 2147483646 w 70"/>
                <a:gd name="T7" fmla="*/ 2147483646 h 51"/>
                <a:gd name="T8" fmla="*/ 0 w 70"/>
                <a:gd name="T9" fmla="*/ 2147483646 h 51"/>
                <a:gd name="T10" fmla="*/ 0 60000 65536"/>
                <a:gd name="T11" fmla="*/ 0 60000 65536"/>
                <a:gd name="T12" fmla="*/ 0 60000 65536"/>
                <a:gd name="T13" fmla="*/ 0 60000 65536"/>
                <a:gd name="T14" fmla="*/ 0 60000 65536"/>
                <a:gd name="T15" fmla="*/ 0 w 70"/>
                <a:gd name="T16" fmla="*/ 0 h 51"/>
                <a:gd name="T17" fmla="*/ 70 w 70"/>
                <a:gd name="T18" fmla="*/ 51 h 51"/>
              </a:gdLst>
              <a:ahLst/>
              <a:cxnLst>
                <a:cxn ang="T10">
                  <a:pos x="T0" y="T1"/>
                </a:cxn>
                <a:cxn ang="T11">
                  <a:pos x="T2" y="T3"/>
                </a:cxn>
                <a:cxn ang="T12">
                  <a:pos x="T4" y="T5"/>
                </a:cxn>
                <a:cxn ang="T13">
                  <a:pos x="T6" y="T7"/>
                </a:cxn>
                <a:cxn ang="T14">
                  <a:pos x="T8" y="T9"/>
                </a:cxn>
              </a:cxnLst>
              <a:rect l="T15" t="T16" r="T17" b="T18"/>
              <a:pathLst>
                <a:path w="70" h="51">
                  <a:moveTo>
                    <a:pt x="0" y="35"/>
                  </a:moveTo>
                  <a:lnTo>
                    <a:pt x="11" y="0"/>
                  </a:lnTo>
                  <a:lnTo>
                    <a:pt x="56" y="10"/>
                  </a:lnTo>
                  <a:lnTo>
                    <a:pt x="70" y="51"/>
                  </a:lnTo>
                  <a:lnTo>
                    <a:pt x="0" y="35"/>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38" name="Freeform 35"/>
            <p:cNvSpPr>
              <a:spLocks/>
            </p:cNvSpPr>
            <p:nvPr/>
          </p:nvSpPr>
          <p:spPr bwMode="auto">
            <a:xfrm>
              <a:off x="2206625" y="2239963"/>
              <a:ext cx="60325" cy="14287"/>
            </a:xfrm>
            <a:custGeom>
              <a:avLst/>
              <a:gdLst>
                <a:gd name="T0" fmla="*/ 0 w 76"/>
                <a:gd name="T1" fmla="*/ 2147483646 h 19"/>
                <a:gd name="T2" fmla="*/ 2147483646 w 76"/>
                <a:gd name="T3" fmla="*/ 2147483646 h 19"/>
                <a:gd name="T4" fmla="*/ 2147483646 w 76"/>
                <a:gd name="T5" fmla="*/ 2147483646 h 19"/>
                <a:gd name="T6" fmla="*/ 2147483646 w 76"/>
                <a:gd name="T7" fmla="*/ 0 h 19"/>
                <a:gd name="T8" fmla="*/ 0 w 76"/>
                <a:gd name="T9" fmla="*/ 2147483646 h 19"/>
                <a:gd name="T10" fmla="*/ 0 60000 65536"/>
                <a:gd name="T11" fmla="*/ 0 60000 65536"/>
                <a:gd name="T12" fmla="*/ 0 60000 65536"/>
                <a:gd name="T13" fmla="*/ 0 60000 65536"/>
                <a:gd name="T14" fmla="*/ 0 60000 65536"/>
                <a:gd name="T15" fmla="*/ 0 w 76"/>
                <a:gd name="T16" fmla="*/ 0 h 19"/>
                <a:gd name="T17" fmla="*/ 76 w 76"/>
                <a:gd name="T18" fmla="*/ 19 h 19"/>
              </a:gdLst>
              <a:ahLst/>
              <a:cxnLst>
                <a:cxn ang="T10">
                  <a:pos x="T0" y="T1"/>
                </a:cxn>
                <a:cxn ang="T11">
                  <a:pos x="T2" y="T3"/>
                </a:cxn>
                <a:cxn ang="T12">
                  <a:pos x="T4" y="T5"/>
                </a:cxn>
                <a:cxn ang="T13">
                  <a:pos x="T6" y="T7"/>
                </a:cxn>
                <a:cxn ang="T14">
                  <a:pos x="T8" y="T9"/>
                </a:cxn>
              </a:cxnLst>
              <a:rect l="T15" t="T16" r="T17" b="T18"/>
              <a:pathLst>
                <a:path w="76" h="19">
                  <a:moveTo>
                    <a:pt x="0" y="7"/>
                  </a:moveTo>
                  <a:lnTo>
                    <a:pt x="18" y="19"/>
                  </a:lnTo>
                  <a:lnTo>
                    <a:pt x="76" y="7"/>
                  </a:lnTo>
                  <a:lnTo>
                    <a:pt x="20" y="0"/>
                  </a:lnTo>
                  <a:lnTo>
                    <a:pt x="0" y="7"/>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39" name="Freeform 36"/>
            <p:cNvSpPr>
              <a:spLocks/>
            </p:cNvSpPr>
            <p:nvPr/>
          </p:nvSpPr>
          <p:spPr bwMode="auto">
            <a:xfrm>
              <a:off x="2216150" y="2408238"/>
              <a:ext cx="107950" cy="84137"/>
            </a:xfrm>
            <a:custGeom>
              <a:avLst/>
              <a:gdLst>
                <a:gd name="T0" fmla="*/ 0 w 136"/>
                <a:gd name="T1" fmla="*/ 2147483646 h 106"/>
                <a:gd name="T2" fmla="*/ 2147483646 w 136"/>
                <a:gd name="T3" fmla="*/ 2147483646 h 106"/>
                <a:gd name="T4" fmla="*/ 2147483646 w 136"/>
                <a:gd name="T5" fmla="*/ 2147483646 h 106"/>
                <a:gd name="T6" fmla="*/ 2147483646 w 136"/>
                <a:gd name="T7" fmla="*/ 2147483646 h 106"/>
                <a:gd name="T8" fmla="*/ 2147483646 w 136"/>
                <a:gd name="T9" fmla="*/ 2147483646 h 106"/>
                <a:gd name="T10" fmla="*/ 2147483646 w 136"/>
                <a:gd name="T11" fmla="*/ 2147483646 h 106"/>
                <a:gd name="T12" fmla="*/ 2147483646 w 136"/>
                <a:gd name="T13" fmla="*/ 2147483646 h 106"/>
                <a:gd name="T14" fmla="*/ 2147483646 w 136"/>
                <a:gd name="T15" fmla="*/ 2147483646 h 106"/>
                <a:gd name="T16" fmla="*/ 2147483646 w 136"/>
                <a:gd name="T17" fmla="*/ 2147483646 h 106"/>
                <a:gd name="T18" fmla="*/ 2147483646 w 136"/>
                <a:gd name="T19" fmla="*/ 0 h 106"/>
                <a:gd name="T20" fmla="*/ 2147483646 w 136"/>
                <a:gd name="T21" fmla="*/ 2147483646 h 106"/>
                <a:gd name="T22" fmla="*/ 0 w 136"/>
                <a:gd name="T23" fmla="*/ 2147483646 h 10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36"/>
                <a:gd name="T37" fmla="*/ 0 h 106"/>
                <a:gd name="T38" fmla="*/ 136 w 136"/>
                <a:gd name="T39" fmla="*/ 106 h 10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36" h="106">
                  <a:moveTo>
                    <a:pt x="0" y="16"/>
                  </a:moveTo>
                  <a:lnTo>
                    <a:pt x="3" y="67"/>
                  </a:lnTo>
                  <a:lnTo>
                    <a:pt x="18" y="76"/>
                  </a:lnTo>
                  <a:lnTo>
                    <a:pt x="13" y="104"/>
                  </a:lnTo>
                  <a:lnTo>
                    <a:pt x="32" y="106"/>
                  </a:lnTo>
                  <a:lnTo>
                    <a:pt x="56" y="83"/>
                  </a:lnTo>
                  <a:lnTo>
                    <a:pt x="32" y="67"/>
                  </a:lnTo>
                  <a:lnTo>
                    <a:pt x="89" y="67"/>
                  </a:lnTo>
                  <a:lnTo>
                    <a:pt x="136" y="6"/>
                  </a:lnTo>
                  <a:lnTo>
                    <a:pt x="10" y="0"/>
                  </a:lnTo>
                  <a:lnTo>
                    <a:pt x="26" y="19"/>
                  </a:lnTo>
                  <a:lnTo>
                    <a:pt x="0" y="16"/>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40" name="Freeform 37"/>
            <p:cNvSpPr>
              <a:spLocks/>
            </p:cNvSpPr>
            <p:nvPr/>
          </p:nvSpPr>
          <p:spPr bwMode="auto">
            <a:xfrm>
              <a:off x="2290763" y="1968500"/>
              <a:ext cx="617537" cy="346075"/>
            </a:xfrm>
            <a:custGeom>
              <a:avLst/>
              <a:gdLst>
                <a:gd name="T0" fmla="*/ 2147483646 w 780"/>
                <a:gd name="T1" fmla="*/ 2147483646 h 435"/>
                <a:gd name="T2" fmla="*/ 2147483646 w 780"/>
                <a:gd name="T3" fmla="*/ 2147483646 h 435"/>
                <a:gd name="T4" fmla="*/ 2147483646 w 780"/>
                <a:gd name="T5" fmla="*/ 2147483646 h 435"/>
                <a:gd name="T6" fmla="*/ 2147483646 w 780"/>
                <a:gd name="T7" fmla="*/ 2147483646 h 435"/>
                <a:gd name="T8" fmla="*/ 2147483646 w 780"/>
                <a:gd name="T9" fmla="*/ 2147483646 h 435"/>
                <a:gd name="T10" fmla="*/ 2147483646 w 780"/>
                <a:gd name="T11" fmla="*/ 2147483646 h 435"/>
                <a:gd name="T12" fmla="*/ 2147483646 w 780"/>
                <a:gd name="T13" fmla="*/ 2147483646 h 435"/>
                <a:gd name="T14" fmla="*/ 2147483646 w 780"/>
                <a:gd name="T15" fmla="*/ 2147483646 h 435"/>
                <a:gd name="T16" fmla="*/ 2147483646 w 780"/>
                <a:gd name="T17" fmla="*/ 2147483646 h 435"/>
                <a:gd name="T18" fmla="*/ 2147483646 w 780"/>
                <a:gd name="T19" fmla="*/ 2147483646 h 435"/>
                <a:gd name="T20" fmla="*/ 2147483646 w 780"/>
                <a:gd name="T21" fmla="*/ 2147483646 h 435"/>
                <a:gd name="T22" fmla="*/ 2147483646 w 780"/>
                <a:gd name="T23" fmla="*/ 2147483646 h 435"/>
                <a:gd name="T24" fmla="*/ 2147483646 w 780"/>
                <a:gd name="T25" fmla="*/ 2147483646 h 435"/>
                <a:gd name="T26" fmla="*/ 2147483646 w 780"/>
                <a:gd name="T27" fmla="*/ 2147483646 h 435"/>
                <a:gd name="T28" fmla="*/ 2147483646 w 780"/>
                <a:gd name="T29" fmla="*/ 2147483646 h 435"/>
                <a:gd name="T30" fmla="*/ 2147483646 w 780"/>
                <a:gd name="T31" fmla="*/ 2147483646 h 435"/>
                <a:gd name="T32" fmla="*/ 2147483646 w 780"/>
                <a:gd name="T33" fmla="*/ 2147483646 h 435"/>
                <a:gd name="T34" fmla="*/ 2147483646 w 780"/>
                <a:gd name="T35" fmla="*/ 2147483646 h 435"/>
                <a:gd name="T36" fmla="*/ 2147483646 w 780"/>
                <a:gd name="T37" fmla="*/ 2147483646 h 435"/>
                <a:gd name="T38" fmla="*/ 2147483646 w 780"/>
                <a:gd name="T39" fmla="*/ 2147483646 h 435"/>
                <a:gd name="T40" fmla="*/ 2147483646 w 780"/>
                <a:gd name="T41" fmla="*/ 2147483646 h 435"/>
                <a:gd name="T42" fmla="*/ 2147483646 w 780"/>
                <a:gd name="T43" fmla="*/ 2147483646 h 435"/>
                <a:gd name="T44" fmla="*/ 2147483646 w 780"/>
                <a:gd name="T45" fmla="*/ 2147483646 h 435"/>
                <a:gd name="T46" fmla="*/ 2147483646 w 780"/>
                <a:gd name="T47" fmla="*/ 2147483646 h 435"/>
                <a:gd name="T48" fmla="*/ 2147483646 w 780"/>
                <a:gd name="T49" fmla="*/ 2147483646 h 435"/>
                <a:gd name="T50" fmla="*/ 2147483646 w 780"/>
                <a:gd name="T51" fmla="*/ 2147483646 h 435"/>
                <a:gd name="T52" fmla="*/ 2147483646 w 780"/>
                <a:gd name="T53" fmla="*/ 2147483646 h 435"/>
                <a:gd name="T54" fmla="*/ 2147483646 w 780"/>
                <a:gd name="T55" fmla="*/ 2147483646 h 435"/>
                <a:gd name="T56" fmla="*/ 2147483646 w 780"/>
                <a:gd name="T57" fmla="*/ 2147483646 h 435"/>
                <a:gd name="T58" fmla="*/ 2147483646 w 780"/>
                <a:gd name="T59" fmla="*/ 2147483646 h 435"/>
                <a:gd name="T60" fmla="*/ 2147483646 w 780"/>
                <a:gd name="T61" fmla="*/ 2147483646 h 435"/>
                <a:gd name="T62" fmla="*/ 2147483646 w 780"/>
                <a:gd name="T63" fmla="*/ 2147483646 h 435"/>
                <a:gd name="T64" fmla="*/ 2147483646 w 780"/>
                <a:gd name="T65" fmla="*/ 2147483646 h 435"/>
                <a:gd name="T66" fmla="*/ 2147483646 w 780"/>
                <a:gd name="T67" fmla="*/ 2147483646 h 435"/>
                <a:gd name="T68" fmla="*/ 2147483646 w 780"/>
                <a:gd name="T69" fmla="*/ 2147483646 h 435"/>
                <a:gd name="T70" fmla="*/ 2147483646 w 780"/>
                <a:gd name="T71" fmla="*/ 2147483646 h 435"/>
                <a:gd name="T72" fmla="*/ 2147483646 w 780"/>
                <a:gd name="T73" fmla="*/ 2147483646 h 435"/>
                <a:gd name="T74" fmla="*/ 2147483646 w 780"/>
                <a:gd name="T75" fmla="*/ 0 h 435"/>
                <a:gd name="T76" fmla="*/ 2147483646 w 780"/>
                <a:gd name="T77" fmla="*/ 2147483646 h 435"/>
                <a:gd name="T78" fmla="*/ 2147483646 w 780"/>
                <a:gd name="T79" fmla="*/ 2147483646 h 435"/>
                <a:gd name="T80" fmla="*/ 2147483646 w 780"/>
                <a:gd name="T81" fmla="*/ 2147483646 h 435"/>
                <a:gd name="T82" fmla="*/ 2147483646 w 780"/>
                <a:gd name="T83" fmla="*/ 2147483646 h 435"/>
                <a:gd name="T84" fmla="*/ 2147483646 w 780"/>
                <a:gd name="T85" fmla="*/ 2147483646 h 435"/>
                <a:gd name="T86" fmla="*/ 2147483646 w 780"/>
                <a:gd name="T87" fmla="*/ 2147483646 h 435"/>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780"/>
                <a:gd name="T133" fmla="*/ 0 h 435"/>
                <a:gd name="T134" fmla="*/ 780 w 780"/>
                <a:gd name="T135" fmla="*/ 435 h 435"/>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780" h="435">
                  <a:moveTo>
                    <a:pt x="0" y="103"/>
                  </a:moveTo>
                  <a:lnTo>
                    <a:pt x="69" y="103"/>
                  </a:lnTo>
                  <a:lnTo>
                    <a:pt x="44" y="119"/>
                  </a:lnTo>
                  <a:lnTo>
                    <a:pt x="142" y="108"/>
                  </a:lnTo>
                  <a:lnTo>
                    <a:pt x="57" y="119"/>
                  </a:lnTo>
                  <a:lnTo>
                    <a:pt x="84" y="126"/>
                  </a:lnTo>
                  <a:lnTo>
                    <a:pt x="56" y="129"/>
                  </a:lnTo>
                  <a:lnTo>
                    <a:pt x="66" y="140"/>
                  </a:lnTo>
                  <a:lnTo>
                    <a:pt x="192" y="122"/>
                  </a:lnTo>
                  <a:lnTo>
                    <a:pt x="69" y="150"/>
                  </a:lnTo>
                  <a:lnTo>
                    <a:pt x="123" y="170"/>
                  </a:lnTo>
                  <a:lnTo>
                    <a:pt x="169" y="140"/>
                  </a:lnTo>
                  <a:lnTo>
                    <a:pt x="251" y="134"/>
                  </a:lnTo>
                  <a:lnTo>
                    <a:pt x="166" y="146"/>
                  </a:lnTo>
                  <a:lnTo>
                    <a:pt x="144" y="170"/>
                  </a:lnTo>
                  <a:lnTo>
                    <a:pt x="197" y="174"/>
                  </a:lnTo>
                  <a:lnTo>
                    <a:pt x="251" y="149"/>
                  </a:lnTo>
                  <a:lnTo>
                    <a:pt x="214" y="171"/>
                  </a:lnTo>
                  <a:lnTo>
                    <a:pt x="251" y="171"/>
                  </a:lnTo>
                  <a:lnTo>
                    <a:pt x="308" y="153"/>
                  </a:lnTo>
                  <a:lnTo>
                    <a:pt x="302" y="130"/>
                  </a:lnTo>
                  <a:lnTo>
                    <a:pt x="366" y="109"/>
                  </a:lnTo>
                  <a:lnTo>
                    <a:pt x="319" y="152"/>
                  </a:lnTo>
                  <a:lnTo>
                    <a:pt x="418" y="143"/>
                  </a:lnTo>
                  <a:lnTo>
                    <a:pt x="219" y="184"/>
                  </a:lnTo>
                  <a:lnTo>
                    <a:pt x="265" y="226"/>
                  </a:lnTo>
                  <a:lnTo>
                    <a:pt x="304" y="226"/>
                  </a:lnTo>
                  <a:lnTo>
                    <a:pt x="283" y="234"/>
                  </a:lnTo>
                  <a:lnTo>
                    <a:pt x="205" y="191"/>
                  </a:lnTo>
                  <a:lnTo>
                    <a:pt x="140" y="184"/>
                  </a:lnTo>
                  <a:lnTo>
                    <a:pt x="139" y="202"/>
                  </a:lnTo>
                  <a:lnTo>
                    <a:pt x="168" y="210"/>
                  </a:lnTo>
                  <a:lnTo>
                    <a:pt x="139" y="218"/>
                  </a:lnTo>
                  <a:lnTo>
                    <a:pt x="219" y="265"/>
                  </a:lnTo>
                  <a:lnTo>
                    <a:pt x="187" y="268"/>
                  </a:lnTo>
                  <a:lnTo>
                    <a:pt x="265" y="270"/>
                  </a:lnTo>
                  <a:lnTo>
                    <a:pt x="220" y="282"/>
                  </a:lnTo>
                  <a:lnTo>
                    <a:pt x="245" y="297"/>
                  </a:lnTo>
                  <a:lnTo>
                    <a:pt x="174" y="272"/>
                  </a:lnTo>
                  <a:lnTo>
                    <a:pt x="131" y="282"/>
                  </a:lnTo>
                  <a:lnTo>
                    <a:pt x="115" y="322"/>
                  </a:lnTo>
                  <a:lnTo>
                    <a:pt x="155" y="309"/>
                  </a:lnTo>
                  <a:lnTo>
                    <a:pt x="149" y="322"/>
                  </a:lnTo>
                  <a:lnTo>
                    <a:pt x="165" y="322"/>
                  </a:lnTo>
                  <a:lnTo>
                    <a:pt x="189" y="292"/>
                  </a:lnTo>
                  <a:lnTo>
                    <a:pt x="180" y="317"/>
                  </a:lnTo>
                  <a:lnTo>
                    <a:pt x="202" y="321"/>
                  </a:lnTo>
                  <a:lnTo>
                    <a:pt x="158" y="330"/>
                  </a:lnTo>
                  <a:lnTo>
                    <a:pt x="187" y="331"/>
                  </a:lnTo>
                  <a:lnTo>
                    <a:pt x="165" y="339"/>
                  </a:lnTo>
                  <a:lnTo>
                    <a:pt x="183" y="356"/>
                  </a:lnTo>
                  <a:lnTo>
                    <a:pt x="214" y="356"/>
                  </a:lnTo>
                  <a:lnTo>
                    <a:pt x="245" y="327"/>
                  </a:lnTo>
                  <a:lnTo>
                    <a:pt x="192" y="370"/>
                  </a:lnTo>
                  <a:lnTo>
                    <a:pt x="139" y="337"/>
                  </a:lnTo>
                  <a:lnTo>
                    <a:pt x="93" y="343"/>
                  </a:lnTo>
                  <a:lnTo>
                    <a:pt x="132" y="377"/>
                  </a:lnTo>
                  <a:lnTo>
                    <a:pt x="66" y="397"/>
                  </a:lnTo>
                  <a:lnTo>
                    <a:pt x="73" y="422"/>
                  </a:lnTo>
                  <a:lnTo>
                    <a:pt x="86" y="398"/>
                  </a:lnTo>
                  <a:lnTo>
                    <a:pt x="89" y="422"/>
                  </a:lnTo>
                  <a:lnTo>
                    <a:pt x="133" y="411"/>
                  </a:lnTo>
                  <a:lnTo>
                    <a:pt x="166" y="433"/>
                  </a:lnTo>
                  <a:lnTo>
                    <a:pt x="189" y="430"/>
                  </a:lnTo>
                  <a:lnTo>
                    <a:pt x="172" y="414"/>
                  </a:lnTo>
                  <a:lnTo>
                    <a:pt x="219" y="419"/>
                  </a:lnTo>
                  <a:lnTo>
                    <a:pt x="214" y="403"/>
                  </a:lnTo>
                  <a:lnTo>
                    <a:pt x="234" y="422"/>
                  </a:lnTo>
                  <a:lnTo>
                    <a:pt x="247" y="419"/>
                  </a:lnTo>
                  <a:lnTo>
                    <a:pt x="241" y="405"/>
                  </a:lnTo>
                  <a:lnTo>
                    <a:pt x="276" y="419"/>
                  </a:lnTo>
                  <a:lnTo>
                    <a:pt x="277" y="435"/>
                  </a:lnTo>
                  <a:lnTo>
                    <a:pt x="344" y="419"/>
                  </a:lnTo>
                  <a:lnTo>
                    <a:pt x="356" y="394"/>
                  </a:lnTo>
                  <a:lnTo>
                    <a:pt x="327" y="398"/>
                  </a:lnTo>
                  <a:lnTo>
                    <a:pt x="327" y="377"/>
                  </a:lnTo>
                  <a:lnTo>
                    <a:pt x="251" y="376"/>
                  </a:lnTo>
                  <a:lnTo>
                    <a:pt x="350" y="369"/>
                  </a:lnTo>
                  <a:lnTo>
                    <a:pt x="364" y="352"/>
                  </a:lnTo>
                  <a:lnTo>
                    <a:pt x="350" y="330"/>
                  </a:lnTo>
                  <a:lnTo>
                    <a:pt x="406" y="330"/>
                  </a:lnTo>
                  <a:lnTo>
                    <a:pt x="418" y="322"/>
                  </a:lnTo>
                  <a:lnTo>
                    <a:pt x="379" y="317"/>
                  </a:lnTo>
                  <a:lnTo>
                    <a:pt x="430" y="314"/>
                  </a:lnTo>
                  <a:lnTo>
                    <a:pt x="398" y="299"/>
                  </a:lnTo>
                  <a:lnTo>
                    <a:pt x="437" y="289"/>
                  </a:lnTo>
                  <a:lnTo>
                    <a:pt x="436" y="279"/>
                  </a:lnTo>
                  <a:lnTo>
                    <a:pt x="360" y="272"/>
                  </a:lnTo>
                  <a:lnTo>
                    <a:pt x="403" y="264"/>
                  </a:lnTo>
                  <a:lnTo>
                    <a:pt x="359" y="260"/>
                  </a:lnTo>
                  <a:lnTo>
                    <a:pt x="437" y="268"/>
                  </a:lnTo>
                  <a:lnTo>
                    <a:pt x="440" y="255"/>
                  </a:lnTo>
                  <a:lnTo>
                    <a:pt x="357" y="250"/>
                  </a:lnTo>
                  <a:lnTo>
                    <a:pt x="466" y="234"/>
                  </a:lnTo>
                  <a:lnTo>
                    <a:pt x="436" y="219"/>
                  </a:lnTo>
                  <a:lnTo>
                    <a:pt x="514" y="226"/>
                  </a:lnTo>
                  <a:lnTo>
                    <a:pt x="538" y="202"/>
                  </a:lnTo>
                  <a:lnTo>
                    <a:pt x="500" y="200"/>
                  </a:lnTo>
                  <a:lnTo>
                    <a:pt x="550" y="198"/>
                  </a:lnTo>
                  <a:lnTo>
                    <a:pt x="544" y="181"/>
                  </a:lnTo>
                  <a:lnTo>
                    <a:pt x="568" y="184"/>
                  </a:lnTo>
                  <a:lnTo>
                    <a:pt x="698" y="112"/>
                  </a:lnTo>
                  <a:lnTo>
                    <a:pt x="554" y="140"/>
                  </a:lnTo>
                  <a:lnTo>
                    <a:pt x="634" y="108"/>
                  </a:lnTo>
                  <a:lnTo>
                    <a:pt x="585" y="109"/>
                  </a:lnTo>
                  <a:lnTo>
                    <a:pt x="573" y="97"/>
                  </a:lnTo>
                  <a:lnTo>
                    <a:pt x="665" y="103"/>
                  </a:lnTo>
                  <a:lnTo>
                    <a:pt x="780" y="67"/>
                  </a:lnTo>
                  <a:lnTo>
                    <a:pt x="780" y="48"/>
                  </a:lnTo>
                  <a:lnTo>
                    <a:pt x="731" y="48"/>
                  </a:lnTo>
                  <a:lnTo>
                    <a:pt x="719" y="19"/>
                  </a:lnTo>
                  <a:lnTo>
                    <a:pt x="585" y="31"/>
                  </a:lnTo>
                  <a:lnTo>
                    <a:pt x="643" y="13"/>
                  </a:lnTo>
                  <a:lnTo>
                    <a:pt x="466" y="0"/>
                  </a:lnTo>
                  <a:lnTo>
                    <a:pt x="451" y="15"/>
                  </a:lnTo>
                  <a:lnTo>
                    <a:pt x="462" y="24"/>
                  </a:lnTo>
                  <a:lnTo>
                    <a:pt x="430" y="10"/>
                  </a:lnTo>
                  <a:lnTo>
                    <a:pt x="352" y="10"/>
                  </a:lnTo>
                  <a:lnTo>
                    <a:pt x="407" y="38"/>
                  </a:lnTo>
                  <a:lnTo>
                    <a:pt x="387" y="48"/>
                  </a:lnTo>
                  <a:lnTo>
                    <a:pt x="359" y="18"/>
                  </a:lnTo>
                  <a:lnTo>
                    <a:pt x="287" y="14"/>
                  </a:lnTo>
                  <a:lnTo>
                    <a:pt x="302" y="28"/>
                  </a:lnTo>
                  <a:lnTo>
                    <a:pt x="247" y="24"/>
                  </a:lnTo>
                  <a:lnTo>
                    <a:pt x="273" y="43"/>
                  </a:lnTo>
                  <a:lnTo>
                    <a:pt x="230" y="31"/>
                  </a:lnTo>
                  <a:lnTo>
                    <a:pt x="244" y="43"/>
                  </a:lnTo>
                  <a:lnTo>
                    <a:pt x="217" y="48"/>
                  </a:lnTo>
                  <a:lnTo>
                    <a:pt x="273" y="77"/>
                  </a:lnTo>
                  <a:lnTo>
                    <a:pt x="150" y="45"/>
                  </a:lnTo>
                  <a:lnTo>
                    <a:pt x="121" y="67"/>
                  </a:lnTo>
                  <a:lnTo>
                    <a:pt x="169" y="79"/>
                  </a:lnTo>
                  <a:lnTo>
                    <a:pt x="89" y="70"/>
                  </a:lnTo>
                  <a:lnTo>
                    <a:pt x="0" y="103"/>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41" name="Freeform 38"/>
            <p:cNvSpPr>
              <a:spLocks/>
            </p:cNvSpPr>
            <p:nvPr/>
          </p:nvSpPr>
          <p:spPr bwMode="auto">
            <a:xfrm>
              <a:off x="2330450" y="2414588"/>
              <a:ext cx="577850" cy="450850"/>
            </a:xfrm>
            <a:custGeom>
              <a:avLst/>
              <a:gdLst>
                <a:gd name="T0" fmla="*/ 2147483646 w 729"/>
                <a:gd name="T1" fmla="*/ 2147483646 h 568"/>
                <a:gd name="T2" fmla="*/ 2147483646 w 729"/>
                <a:gd name="T3" fmla="*/ 0 h 568"/>
                <a:gd name="T4" fmla="*/ 2147483646 w 729"/>
                <a:gd name="T5" fmla="*/ 2147483646 h 568"/>
                <a:gd name="T6" fmla="*/ 2147483646 w 729"/>
                <a:gd name="T7" fmla="*/ 2147483646 h 568"/>
                <a:gd name="T8" fmla="*/ 2147483646 w 729"/>
                <a:gd name="T9" fmla="*/ 2147483646 h 568"/>
                <a:gd name="T10" fmla="*/ 2147483646 w 729"/>
                <a:gd name="T11" fmla="*/ 2147483646 h 568"/>
                <a:gd name="T12" fmla="*/ 2147483646 w 729"/>
                <a:gd name="T13" fmla="*/ 2147483646 h 568"/>
                <a:gd name="T14" fmla="*/ 2147483646 w 729"/>
                <a:gd name="T15" fmla="*/ 2147483646 h 568"/>
                <a:gd name="T16" fmla="*/ 2147483646 w 729"/>
                <a:gd name="T17" fmla="*/ 2147483646 h 568"/>
                <a:gd name="T18" fmla="*/ 2147483646 w 729"/>
                <a:gd name="T19" fmla="*/ 2147483646 h 568"/>
                <a:gd name="T20" fmla="*/ 2147483646 w 729"/>
                <a:gd name="T21" fmla="*/ 2147483646 h 568"/>
                <a:gd name="T22" fmla="*/ 2147483646 w 729"/>
                <a:gd name="T23" fmla="*/ 2147483646 h 568"/>
                <a:gd name="T24" fmla="*/ 2147483646 w 729"/>
                <a:gd name="T25" fmla="*/ 2147483646 h 568"/>
                <a:gd name="T26" fmla="*/ 2147483646 w 729"/>
                <a:gd name="T27" fmla="*/ 2147483646 h 568"/>
                <a:gd name="T28" fmla="*/ 2147483646 w 729"/>
                <a:gd name="T29" fmla="*/ 2147483646 h 568"/>
                <a:gd name="T30" fmla="*/ 2147483646 w 729"/>
                <a:gd name="T31" fmla="*/ 2147483646 h 568"/>
                <a:gd name="T32" fmla="*/ 2147483646 w 729"/>
                <a:gd name="T33" fmla="*/ 2147483646 h 568"/>
                <a:gd name="T34" fmla="*/ 2147483646 w 729"/>
                <a:gd name="T35" fmla="*/ 2147483646 h 568"/>
                <a:gd name="T36" fmla="*/ 2147483646 w 729"/>
                <a:gd name="T37" fmla="*/ 2147483646 h 568"/>
                <a:gd name="T38" fmla="*/ 2147483646 w 729"/>
                <a:gd name="T39" fmla="*/ 2147483646 h 568"/>
                <a:gd name="T40" fmla="*/ 2147483646 w 729"/>
                <a:gd name="T41" fmla="*/ 2147483646 h 568"/>
                <a:gd name="T42" fmla="*/ 2147483646 w 729"/>
                <a:gd name="T43" fmla="*/ 2147483646 h 568"/>
                <a:gd name="T44" fmla="*/ 2147483646 w 729"/>
                <a:gd name="T45" fmla="*/ 2147483646 h 568"/>
                <a:gd name="T46" fmla="*/ 2147483646 w 729"/>
                <a:gd name="T47" fmla="*/ 2147483646 h 568"/>
                <a:gd name="T48" fmla="*/ 2147483646 w 729"/>
                <a:gd name="T49" fmla="*/ 2147483646 h 568"/>
                <a:gd name="T50" fmla="*/ 2147483646 w 729"/>
                <a:gd name="T51" fmla="*/ 2147483646 h 568"/>
                <a:gd name="T52" fmla="*/ 2147483646 w 729"/>
                <a:gd name="T53" fmla="*/ 2147483646 h 568"/>
                <a:gd name="T54" fmla="*/ 2147483646 w 729"/>
                <a:gd name="T55" fmla="*/ 2147483646 h 568"/>
                <a:gd name="T56" fmla="*/ 2147483646 w 729"/>
                <a:gd name="T57" fmla="*/ 2147483646 h 568"/>
                <a:gd name="T58" fmla="*/ 2147483646 w 729"/>
                <a:gd name="T59" fmla="*/ 2147483646 h 568"/>
                <a:gd name="T60" fmla="*/ 2147483646 w 729"/>
                <a:gd name="T61" fmla="*/ 2147483646 h 568"/>
                <a:gd name="T62" fmla="*/ 2147483646 w 729"/>
                <a:gd name="T63" fmla="*/ 2147483646 h 568"/>
                <a:gd name="T64" fmla="*/ 2147483646 w 729"/>
                <a:gd name="T65" fmla="*/ 2147483646 h 568"/>
                <a:gd name="T66" fmla="*/ 2147483646 w 729"/>
                <a:gd name="T67" fmla="*/ 2147483646 h 568"/>
                <a:gd name="T68" fmla="*/ 2147483646 w 729"/>
                <a:gd name="T69" fmla="*/ 2147483646 h 568"/>
                <a:gd name="T70" fmla="*/ 2147483646 w 729"/>
                <a:gd name="T71" fmla="*/ 2147483646 h 568"/>
                <a:gd name="T72" fmla="*/ 2147483646 w 729"/>
                <a:gd name="T73" fmla="*/ 2147483646 h 568"/>
                <a:gd name="T74" fmla="*/ 2147483646 w 729"/>
                <a:gd name="T75" fmla="*/ 2147483646 h 568"/>
                <a:gd name="T76" fmla="*/ 2147483646 w 729"/>
                <a:gd name="T77" fmla="*/ 2147483646 h 568"/>
                <a:gd name="T78" fmla="*/ 2147483646 w 729"/>
                <a:gd name="T79" fmla="*/ 2147483646 h 568"/>
                <a:gd name="T80" fmla="*/ 2147483646 w 729"/>
                <a:gd name="T81" fmla="*/ 2147483646 h 568"/>
                <a:gd name="T82" fmla="*/ 2147483646 w 729"/>
                <a:gd name="T83" fmla="*/ 2147483646 h 568"/>
                <a:gd name="T84" fmla="*/ 2147483646 w 729"/>
                <a:gd name="T85" fmla="*/ 2147483646 h 568"/>
                <a:gd name="T86" fmla="*/ 2147483646 w 729"/>
                <a:gd name="T87" fmla="*/ 2147483646 h 568"/>
                <a:gd name="T88" fmla="*/ 2147483646 w 729"/>
                <a:gd name="T89" fmla="*/ 2147483646 h 568"/>
                <a:gd name="T90" fmla="*/ 2147483646 w 729"/>
                <a:gd name="T91" fmla="*/ 2147483646 h 568"/>
                <a:gd name="T92" fmla="*/ 2147483646 w 729"/>
                <a:gd name="T93" fmla="*/ 2147483646 h 568"/>
                <a:gd name="T94" fmla="*/ 2147483646 w 729"/>
                <a:gd name="T95" fmla="*/ 2147483646 h 568"/>
                <a:gd name="T96" fmla="*/ 2147483646 w 729"/>
                <a:gd name="T97" fmla="*/ 2147483646 h 568"/>
                <a:gd name="T98" fmla="*/ 2147483646 w 729"/>
                <a:gd name="T99" fmla="*/ 2147483646 h 568"/>
                <a:gd name="T100" fmla="*/ 2147483646 w 729"/>
                <a:gd name="T101" fmla="*/ 2147483646 h 568"/>
                <a:gd name="T102" fmla="*/ 2147483646 w 729"/>
                <a:gd name="T103" fmla="*/ 2147483646 h 568"/>
                <a:gd name="T104" fmla="*/ 0 w 729"/>
                <a:gd name="T105" fmla="*/ 2147483646 h 56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729"/>
                <a:gd name="T160" fmla="*/ 0 h 568"/>
                <a:gd name="T161" fmla="*/ 729 w 729"/>
                <a:gd name="T162" fmla="*/ 568 h 568"/>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729" h="568">
                  <a:moveTo>
                    <a:pt x="0" y="126"/>
                  </a:moveTo>
                  <a:lnTo>
                    <a:pt x="6" y="65"/>
                  </a:lnTo>
                  <a:lnTo>
                    <a:pt x="36" y="21"/>
                  </a:lnTo>
                  <a:lnTo>
                    <a:pt x="87" y="0"/>
                  </a:lnTo>
                  <a:lnTo>
                    <a:pt x="128" y="8"/>
                  </a:lnTo>
                  <a:lnTo>
                    <a:pt x="83" y="65"/>
                  </a:lnTo>
                  <a:lnTo>
                    <a:pt x="94" y="100"/>
                  </a:lnTo>
                  <a:lnTo>
                    <a:pt x="128" y="134"/>
                  </a:lnTo>
                  <a:lnTo>
                    <a:pt x="87" y="147"/>
                  </a:lnTo>
                  <a:lnTo>
                    <a:pt x="131" y="146"/>
                  </a:lnTo>
                  <a:lnTo>
                    <a:pt x="137" y="117"/>
                  </a:lnTo>
                  <a:lnTo>
                    <a:pt x="103" y="98"/>
                  </a:lnTo>
                  <a:lnTo>
                    <a:pt x="131" y="77"/>
                  </a:lnTo>
                  <a:lnTo>
                    <a:pt x="109" y="52"/>
                  </a:lnTo>
                  <a:lnTo>
                    <a:pt x="152" y="59"/>
                  </a:lnTo>
                  <a:lnTo>
                    <a:pt x="115" y="45"/>
                  </a:lnTo>
                  <a:lnTo>
                    <a:pt x="157" y="49"/>
                  </a:lnTo>
                  <a:lnTo>
                    <a:pt x="127" y="27"/>
                  </a:lnTo>
                  <a:lnTo>
                    <a:pt x="163" y="28"/>
                  </a:lnTo>
                  <a:lnTo>
                    <a:pt x="185" y="8"/>
                  </a:lnTo>
                  <a:lnTo>
                    <a:pt x="215" y="6"/>
                  </a:lnTo>
                  <a:lnTo>
                    <a:pt x="218" y="34"/>
                  </a:lnTo>
                  <a:lnTo>
                    <a:pt x="239" y="45"/>
                  </a:lnTo>
                  <a:lnTo>
                    <a:pt x="230" y="100"/>
                  </a:lnTo>
                  <a:lnTo>
                    <a:pt x="258" y="75"/>
                  </a:lnTo>
                  <a:lnTo>
                    <a:pt x="277" y="86"/>
                  </a:lnTo>
                  <a:lnTo>
                    <a:pt x="316" y="59"/>
                  </a:lnTo>
                  <a:lnTo>
                    <a:pt x="376" y="75"/>
                  </a:lnTo>
                  <a:lnTo>
                    <a:pt x="402" y="100"/>
                  </a:lnTo>
                  <a:lnTo>
                    <a:pt x="383" y="117"/>
                  </a:lnTo>
                  <a:lnTo>
                    <a:pt x="419" y="110"/>
                  </a:lnTo>
                  <a:lnTo>
                    <a:pt x="408" y="125"/>
                  </a:lnTo>
                  <a:lnTo>
                    <a:pt x="429" y="134"/>
                  </a:lnTo>
                  <a:lnTo>
                    <a:pt x="447" y="115"/>
                  </a:lnTo>
                  <a:lnTo>
                    <a:pt x="473" y="125"/>
                  </a:lnTo>
                  <a:lnTo>
                    <a:pt x="481" y="141"/>
                  </a:lnTo>
                  <a:lnTo>
                    <a:pt x="458" y="146"/>
                  </a:lnTo>
                  <a:lnTo>
                    <a:pt x="494" y="146"/>
                  </a:lnTo>
                  <a:lnTo>
                    <a:pt x="488" y="168"/>
                  </a:lnTo>
                  <a:lnTo>
                    <a:pt x="513" y="157"/>
                  </a:lnTo>
                  <a:lnTo>
                    <a:pt x="497" y="174"/>
                  </a:lnTo>
                  <a:lnTo>
                    <a:pt x="549" y="169"/>
                  </a:lnTo>
                  <a:lnTo>
                    <a:pt x="521" y="188"/>
                  </a:lnTo>
                  <a:lnTo>
                    <a:pt x="545" y="188"/>
                  </a:lnTo>
                  <a:lnTo>
                    <a:pt x="535" y="203"/>
                  </a:lnTo>
                  <a:lnTo>
                    <a:pt x="557" y="183"/>
                  </a:lnTo>
                  <a:lnTo>
                    <a:pt x="581" y="203"/>
                  </a:lnTo>
                  <a:lnTo>
                    <a:pt x="539" y="220"/>
                  </a:lnTo>
                  <a:lnTo>
                    <a:pt x="600" y="233"/>
                  </a:lnTo>
                  <a:lnTo>
                    <a:pt x="548" y="237"/>
                  </a:lnTo>
                  <a:lnTo>
                    <a:pt x="568" y="246"/>
                  </a:lnTo>
                  <a:lnTo>
                    <a:pt x="552" y="265"/>
                  </a:lnTo>
                  <a:lnTo>
                    <a:pt x="612" y="298"/>
                  </a:lnTo>
                  <a:lnTo>
                    <a:pt x="641" y="293"/>
                  </a:lnTo>
                  <a:lnTo>
                    <a:pt x="657" y="331"/>
                  </a:lnTo>
                  <a:lnTo>
                    <a:pt x="686" y="329"/>
                  </a:lnTo>
                  <a:lnTo>
                    <a:pt x="683" y="347"/>
                  </a:lnTo>
                  <a:lnTo>
                    <a:pt x="729" y="354"/>
                  </a:lnTo>
                  <a:lnTo>
                    <a:pt x="723" y="377"/>
                  </a:lnTo>
                  <a:lnTo>
                    <a:pt x="700" y="375"/>
                  </a:lnTo>
                  <a:lnTo>
                    <a:pt x="710" y="387"/>
                  </a:lnTo>
                  <a:lnTo>
                    <a:pt x="698" y="408"/>
                  </a:lnTo>
                  <a:lnTo>
                    <a:pt x="678" y="398"/>
                  </a:lnTo>
                  <a:lnTo>
                    <a:pt x="673" y="438"/>
                  </a:lnTo>
                  <a:lnTo>
                    <a:pt x="590" y="362"/>
                  </a:lnTo>
                  <a:lnTo>
                    <a:pt x="558" y="371"/>
                  </a:lnTo>
                  <a:lnTo>
                    <a:pt x="581" y="390"/>
                  </a:lnTo>
                  <a:lnTo>
                    <a:pt x="564" y="408"/>
                  </a:lnTo>
                  <a:lnTo>
                    <a:pt x="577" y="407"/>
                  </a:lnTo>
                  <a:lnTo>
                    <a:pt x="596" y="442"/>
                  </a:lnTo>
                  <a:lnTo>
                    <a:pt x="634" y="450"/>
                  </a:lnTo>
                  <a:lnTo>
                    <a:pt x="631" y="469"/>
                  </a:lnTo>
                  <a:lnTo>
                    <a:pt x="654" y="490"/>
                  </a:lnTo>
                  <a:lnTo>
                    <a:pt x="641" y="538"/>
                  </a:lnTo>
                  <a:lnTo>
                    <a:pt x="539" y="488"/>
                  </a:lnTo>
                  <a:lnTo>
                    <a:pt x="608" y="568"/>
                  </a:lnTo>
                  <a:lnTo>
                    <a:pt x="478" y="523"/>
                  </a:lnTo>
                  <a:lnTo>
                    <a:pt x="458" y="496"/>
                  </a:lnTo>
                  <a:lnTo>
                    <a:pt x="476" y="495"/>
                  </a:lnTo>
                  <a:lnTo>
                    <a:pt x="434" y="477"/>
                  </a:lnTo>
                  <a:lnTo>
                    <a:pt x="421" y="449"/>
                  </a:lnTo>
                  <a:lnTo>
                    <a:pt x="390" y="438"/>
                  </a:lnTo>
                  <a:lnTo>
                    <a:pt x="387" y="459"/>
                  </a:lnTo>
                  <a:lnTo>
                    <a:pt x="368" y="449"/>
                  </a:lnTo>
                  <a:lnTo>
                    <a:pt x="341" y="467"/>
                  </a:lnTo>
                  <a:lnTo>
                    <a:pt x="303" y="449"/>
                  </a:lnTo>
                  <a:lnTo>
                    <a:pt x="322" y="414"/>
                  </a:lnTo>
                  <a:lnTo>
                    <a:pt x="419" y="414"/>
                  </a:lnTo>
                  <a:lnTo>
                    <a:pt x="396" y="379"/>
                  </a:lnTo>
                  <a:lnTo>
                    <a:pt x="452" y="329"/>
                  </a:lnTo>
                  <a:lnTo>
                    <a:pt x="412" y="262"/>
                  </a:lnTo>
                  <a:lnTo>
                    <a:pt x="386" y="257"/>
                  </a:lnTo>
                  <a:lnTo>
                    <a:pt x="401" y="244"/>
                  </a:lnTo>
                  <a:lnTo>
                    <a:pt x="342" y="264"/>
                  </a:lnTo>
                  <a:lnTo>
                    <a:pt x="341" y="244"/>
                  </a:lnTo>
                  <a:lnTo>
                    <a:pt x="360" y="233"/>
                  </a:lnTo>
                  <a:lnTo>
                    <a:pt x="317" y="207"/>
                  </a:lnTo>
                  <a:lnTo>
                    <a:pt x="316" y="187"/>
                  </a:lnTo>
                  <a:lnTo>
                    <a:pt x="275" y="176"/>
                  </a:lnTo>
                  <a:lnTo>
                    <a:pt x="285" y="205"/>
                  </a:lnTo>
                  <a:lnTo>
                    <a:pt x="215" y="195"/>
                  </a:lnTo>
                  <a:lnTo>
                    <a:pt x="232" y="211"/>
                  </a:lnTo>
                  <a:lnTo>
                    <a:pt x="48" y="183"/>
                  </a:lnTo>
                  <a:lnTo>
                    <a:pt x="16" y="146"/>
                  </a:lnTo>
                  <a:lnTo>
                    <a:pt x="74" y="149"/>
                  </a:lnTo>
                  <a:lnTo>
                    <a:pt x="0" y="126"/>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42" name="Freeform 39"/>
            <p:cNvSpPr>
              <a:spLocks/>
            </p:cNvSpPr>
            <p:nvPr/>
          </p:nvSpPr>
          <p:spPr bwMode="auto">
            <a:xfrm>
              <a:off x="2389188" y="2724150"/>
              <a:ext cx="133350" cy="101600"/>
            </a:xfrm>
            <a:custGeom>
              <a:avLst/>
              <a:gdLst>
                <a:gd name="T0" fmla="*/ 0 w 169"/>
                <a:gd name="T1" fmla="*/ 2147483646 h 124"/>
                <a:gd name="T2" fmla="*/ 2147483646 w 169"/>
                <a:gd name="T3" fmla="*/ 2147483646 h 124"/>
                <a:gd name="T4" fmla="*/ 2147483646 w 169"/>
                <a:gd name="T5" fmla="*/ 0 h 124"/>
                <a:gd name="T6" fmla="*/ 2147483646 w 169"/>
                <a:gd name="T7" fmla="*/ 2147483646 h 124"/>
                <a:gd name="T8" fmla="*/ 2147483646 w 169"/>
                <a:gd name="T9" fmla="*/ 2147483646 h 124"/>
                <a:gd name="T10" fmla="*/ 2147483646 w 169"/>
                <a:gd name="T11" fmla="*/ 2147483646 h 124"/>
                <a:gd name="T12" fmla="*/ 2147483646 w 169"/>
                <a:gd name="T13" fmla="*/ 2147483646 h 124"/>
                <a:gd name="T14" fmla="*/ 2147483646 w 169"/>
                <a:gd name="T15" fmla="*/ 2147483646 h 124"/>
                <a:gd name="T16" fmla="*/ 2147483646 w 169"/>
                <a:gd name="T17" fmla="*/ 2147483646 h 124"/>
                <a:gd name="T18" fmla="*/ 2147483646 w 169"/>
                <a:gd name="T19" fmla="*/ 2147483646 h 124"/>
                <a:gd name="T20" fmla="*/ 0 w 169"/>
                <a:gd name="T21" fmla="*/ 2147483646 h 12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69"/>
                <a:gd name="T34" fmla="*/ 0 h 124"/>
                <a:gd name="T35" fmla="*/ 169 w 169"/>
                <a:gd name="T36" fmla="*/ 124 h 12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69" h="124">
                  <a:moveTo>
                    <a:pt x="0" y="100"/>
                  </a:moveTo>
                  <a:lnTo>
                    <a:pt x="23" y="76"/>
                  </a:lnTo>
                  <a:lnTo>
                    <a:pt x="41" y="0"/>
                  </a:lnTo>
                  <a:lnTo>
                    <a:pt x="54" y="27"/>
                  </a:lnTo>
                  <a:lnTo>
                    <a:pt x="93" y="34"/>
                  </a:lnTo>
                  <a:lnTo>
                    <a:pt x="169" y="90"/>
                  </a:lnTo>
                  <a:lnTo>
                    <a:pt x="158" y="110"/>
                  </a:lnTo>
                  <a:lnTo>
                    <a:pt x="90" y="83"/>
                  </a:lnTo>
                  <a:lnTo>
                    <a:pt x="48" y="124"/>
                  </a:lnTo>
                  <a:lnTo>
                    <a:pt x="39" y="90"/>
                  </a:lnTo>
                  <a:lnTo>
                    <a:pt x="0" y="100"/>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43" name="Freeform 40"/>
            <p:cNvSpPr>
              <a:spLocks/>
            </p:cNvSpPr>
            <p:nvPr/>
          </p:nvSpPr>
          <p:spPr bwMode="auto">
            <a:xfrm>
              <a:off x="2949575" y="3187700"/>
              <a:ext cx="134938" cy="141288"/>
            </a:xfrm>
            <a:custGeom>
              <a:avLst/>
              <a:gdLst>
                <a:gd name="T0" fmla="*/ 0 w 171"/>
                <a:gd name="T1" fmla="*/ 2147483646 h 178"/>
                <a:gd name="T2" fmla="*/ 2147483646 w 171"/>
                <a:gd name="T3" fmla="*/ 2147483646 h 178"/>
                <a:gd name="T4" fmla="*/ 2147483646 w 171"/>
                <a:gd name="T5" fmla="*/ 0 h 178"/>
                <a:gd name="T6" fmla="*/ 2147483646 w 171"/>
                <a:gd name="T7" fmla="*/ 2147483646 h 178"/>
                <a:gd name="T8" fmla="*/ 2147483646 w 171"/>
                <a:gd name="T9" fmla="*/ 2147483646 h 178"/>
                <a:gd name="T10" fmla="*/ 2147483646 w 171"/>
                <a:gd name="T11" fmla="*/ 2147483646 h 178"/>
                <a:gd name="T12" fmla="*/ 2147483646 w 171"/>
                <a:gd name="T13" fmla="*/ 2147483646 h 178"/>
                <a:gd name="T14" fmla="*/ 2147483646 w 171"/>
                <a:gd name="T15" fmla="*/ 2147483646 h 178"/>
                <a:gd name="T16" fmla="*/ 2147483646 w 171"/>
                <a:gd name="T17" fmla="*/ 2147483646 h 178"/>
                <a:gd name="T18" fmla="*/ 2147483646 w 171"/>
                <a:gd name="T19" fmla="*/ 2147483646 h 178"/>
                <a:gd name="T20" fmla="*/ 2147483646 w 171"/>
                <a:gd name="T21" fmla="*/ 2147483646 h 178"/>
                <a:gd name="T22" fmla="*/ 2147483646 w 171"/>
                <a:gd name="T23" fmla="*/ 2147483646 h 178"/>
                <a:gd name="T24" fmla="*/ 2147483646 w 171"/>
                <a:gd name="T25" fmla="*/ 2147483646 h 178"/>
                <a:gd name="T26" fmla="*/ 2147483646 w 171"/>
                <a:gd name="T27" fmla="*/ 2147483646 h 178"/>
                <a:gd name="T28" fmla="*/ 2147483646 w 171"/>
                <a:gd name="T29" fmla="*/ 2147483646 h 178"/>
                <a:gd name="T30" fmla="*/ 2147483646 w 171"/>
                <a:gd name="T31" fmla="*/ 2147483646 h 178"/>
                <a:gd name="T32" fmla="*/ 2147483646 w 171"/>
                <a:gd name="T33" fmla="*/ 2147483646 h 178"/>
                <a:gd name="T34" fmla="*/ 2147483646 w 171"/>
                <a:gd name="T35" fmla="*/ 2147483646 h 178"/>
                <a:gd name="T36" fmla="*/ 2147483646 w 171"/>
                <a:gd name="T37" fmla="*/ 2147483646 h 178"/>
                <a:gd name="T38" fmla="*/ 2147483646 w 171"/>
                <a:gd name="T39" fmla="*/ 2147483646 h 178"/>
                <a:gd name="T40" fmla="*/ 0 w 171"/>
                <a:gd name="T41" fmla="*/ 2147483646 h 178"/>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171"/>
                <a:gd name="T64" fmla="*/ 0 h 178"/>
                <a:gd name="T65" fmla="*/ 171 w 171"/>
                <a:gd name="T66" fmla="*/ 178 h 178"/>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171" h="178">
                  <a:moveTo>
                    <a:pt x="0" y="139"/>
                  </a:moveTo>
                  <a:lnTo>
                    <a:pt x="70" y="9"/>
                  </a:lnTo>
                  <a:lnTo>
                    <a:pt x="98" y="0"/>
                  </a:lnTo>
                  <a:lnTo>
                    <a:pt x="63" y="69"/>
                  </a:lnTo>
                  <a:lnTo>
                    <a:pt x="85" y="52"/>
                  </a:lnTo>
                  <a:lnTo>
                    <a:pt x="102" y="83"/>
                  </a:lnTo>
                  <a:lnTo>
                    <a:pt x="147" y="83"/>
                  </a:lnTo>
                  <a:lnTo>
                    <a:pt x="136" y="109"/>
                  </a:lnTo>
                  <a:lnTo>
                    <a:pt x="159" y="108"/>
                  </a:lnTo>
                  <a:lnTo>
                    <a:pt x="144" y="137"/>
                  </a:lnTo>
                  <a:lnTo>
                    <a:pt x="165" y="121"/>
                  </a:lnTo>
                  <a:lnTo>
                    <a:pt x="171" y="147"/>
                  </a:lnTo>
                  <a:lnTo>
                    <a:pt x="148" y="178"/>
                  </a:lnTo>
                  <a:lnTo>
                    <a:pt x="147" y="157"/>
                  </a:lnTo>
                  <a:lnTo>
                    <a:pt x="136" y="167"/>
                  </a:lnTo>
                  <a:lnTo>
                    <a:pt x="136" y="133"/>
                  </a:lnTo>
                  <a:lnTo>
                    <a:pt x="93" y="167"/>
                  </a:lnTo>
                  <a:lnTo>
                    <a:pt x="117" y="143"/>
                  </a:lnTo>
                  <a:lnTo>
                    <a:pt x="82" y="147"/>
                  </a:lnTo>
                  <a:lnTo>
                    <a:pt x="92" y="135"/>
                  </a:lnTo>
                  <a:lnTo>
                    <a:pt x="0" y="139"/>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44" name="Freeform 41"/>
            <p:cNvSpPr>
              <a:spLocks/>
            </p:cNvSpPr>
            <p:nvPr/>
          </p:nvSpPr>
          <p:spPr bwMode="auto">
            <a:xfrm>
              <a:off x="5756275" y="4217988"/>
              <a:ext cx="38100" cy="79375"/>
            </a:xfrm>
            <a:custGeom>
              <a:avLst/>
              <a:gdLst>
                <a:gd name="T0" fmla="*/ 0 w 48"/>
                <a:gd name="T1" fmla="*/ 0 h 103"/>
                <a:gd name="T2" fmla="*/ 2147483646 w 48"/>
                <a:gd name="T3" fmla="*/ 2147483646 h 103"/>
                <a:gd name="T4" fmla="*/ 2147483646 w 48"/>
                <a:gd name="T5" fmla="*/ 2147483646 h 103"/>
                <a:gd name="T6" fmla="*/ 2147483646 w 48"/>
                <a:gd name="T7" fmla="*/ 2147483646 h 103"/>
                <a:gd name="T8" fmla="*/ 0 w 48"/>
                <a:gd name="T9" fmla="*/ 0 h 103"/>
                <a:gd name="T10" fmla="*/ 0 60000 65536"/>
                <a:gd name="T11" fmla="*/ 0 60000 65536"/>
                <a:gd name="T12" fmla="*/ 0 60000 65536"/>
                <a:gd name="T13" fmla="*/ 0 60000 65536"/>
                <a:gd name="T14" fmla="*/ 0 60000 65536"/>
                <a:gd name="T15" fmla="*/ 0 w 48"/>
                <a:gd name="T16" fmla="*/ 0 h 103"/>
                <a:gd name="T17" fmla="*/ 48 w 48"/>
                <a:gd name="T18" fmla="*/ 103 h 103"/>
              </a:gdLst>
              <a:ahLst/>
              <a:cxnLst>
                <a:cxn ang="T10">
                  <a:pos x="T0" y="T1"/>
                </a:cxn>
                <a:cxn ang="T11">
                  <a:pos x="T2" y="T3"/>
                </a:cxn>
                <a:cxn ang="T12">
                  <a:pos x="T4" y="T5"/>
                </a:cxn>
                <a:cxn ang="T13">
                  <a:pos x="T6" y="T7"/>
                </a:cxn>
                <a:cxn ang="T14">
                  <a:pos x="T8" y="T9"/>
                </a:cxn>
              </a:cxnLst>
              <a:rect l="T15" t="T16" r="T17" b="T18"/>
              <a:pathLst>
                <a:path w="48" h="103">
                  <a:moveTo>
                    <a:pt x="0" y="0"/>
                  </a:moveTo>
                  <a:lnTo>
                    <a:pt x="7" y="103"/>
                  </a:lnTo>
                  <a:lnTo>
                    <a:pt x="48" y="85"/>
                  </a:lnTo>
                  <a:lnTo>
                    <a:pt x="29" y="23"/>
                  </a:lnTo>
                  <a:lnTo>
                    <a:pt x="0" y="0"/>
                  </a:lnTo>
                  <a:close/>
                </a:path>
              </a:pathLst>
            </a:custGeom>
            <a:solidFill>
              <a:srgbClr val="B5B9BD"/>
            </a:solidFill>
            <a:ln w="9525">
              <a:solidFill>
                <a:srgbClr val="000000"/>
              </a:solidFill>
              <a:round/>
              <a:headEnd/>
              <a:tailEnd/>
            </a:ln>
          </p:spPr>
          <p:txBody>
            <a:bodyPr lIns="80063" tIns="40032" rIns="80063" bIns="40032"/>
            <a:lstStyle/>
            <a:p>
              <a:endParaRPr lang="en-US"/>
            </a:p>
          </p:txBody>
        </p:sp>
        <p:sp>
          <p:nvSpPr>
            <p:cNvPr id="45" name="Freeform 42"/>
            <p:cNvSpPr>
              <a:spLocks/>
            </p:cNvSpPr>
            <p:nvPr/>
          </p:nvSpPr>
          <p:spPr bwMode="auto">
            <a:xfrm>
              <a:off x="2620963" y="4819650"/>
              <a:ext cx="169862" cy="919163"/>
            </a:xfrm>
            <a:custGeom>
              <a:avLst/>
              <a:gdLst>
                <a:gd name="T0" fmla="*/ 0 w 212"/>
                <a:gd name="T1" fmla="*/ 2147483646 h 1160"/>
                <a:gd name="T2" fmla="*/ 2147483646 w 212"/>
                <a:gd name="T3" fmla="*/ 2147483646 h 1160"/>
                <a:gd name="T4" fmla="*/ 2147483646 w 212"/>
                <a:gd name="T5" fmla="*/ 2147483646 h 1160"/>
                <a:gd name="T6" fmla="*/ 2147483646 w 212"/>
                <a:gd name="T7" fmla="*/ 2147483646 h 1160"/>
                <a:gd name="T8" fmla="*/ 2147483646 w 212"/>
                <a:gd name="T9" fmla="*/ 2147483646 h 1160"/>
                <a:gd name="T10" fmla="*/ 2147483646 w 212"/>
                <a:gd name="T11" fmla="*/ 2147483646 h 1160"/>
                <a:gd name="T12" fmla="*/ 2147483646 w 212"/>
                <a:gd name="T13" fmla="*/ 2147483646 h 1160"/>
                <a:gd name="T14" fmla="*/ 2147483646 w 212"/>
                <a:gd name="T15" fmla="*/ 2147483646 h 1160"/>
                <a:gd name="T16" fmla="*/ 2147483646 w 212"/>
                <a:gd name="T17" fmla="*/ 2147483646 h 1160"/>
                <a:gd name="T18" fmla="*/ 2147483646 w 212"/>
                <a:gd name="T19" fmla="*/ 2147483646 h 1160"/>
                <a:gd name="T20" fmla="*/ 2147483646 w 212"/>
                <a:gd name="T21" fmla="*/ 2147483646 h 1160"/>
                <a:gd name="T22" fmla="*/ 2147483646 w 212"/>
                <a:gd name="T23" fmla="*/ 2147483646 h 1160"/>
                <a:gd name="T24" fmla="*/ 2147483646 w 212"/>
                <a:gd name="T25" fmla="*/ 0 h 1160"/>
                <a:gd name="T26" fmla="*/ 2147483646 w 212"/>
                <a:gd name="T27" fmla="*/ 2147483646 h 1160"/>
                <a:gd name="T28" fmla="*/ 2147483646 w 212"/>
                <a:gd name="T29" fmla="*/ 2147483646 h 1160"/>
                <a:gd name="T30" fmla="*/ 2147483646 w 212"/>
                <a:gd name="T31" fmla="*/ 2147483646 h 1160"/>
                <a:gd name="T32" fmla="*/ 2147483646 w 212"/>
                <a:gd name="T33" fmla="*/ 2147483646 h 1160"/>
                <a:gd name="T34" fmla="*/ 2147483646 w 212"/>
                <a:gd name="T35" fmla="*/ 2147483646 h 1160"/>
                <a:gd name="T36" fmla="*/ 2147483646 w 212"/>
                <a:gd name="T37" fmla="*/ 2147483646 h 1160"/>
                <a:gd name="T38" fmla="*/ 2147483646 w 212"/>
                <a:gd name="T39" fmla="*/ 2147483646 h 1160"/>
                <a:gd name="T40" fmla="*/ 2147483646 w 212"/>
                <a:gd name="T41" fmla="*/ 2147483646 h 1160"/>
                <a:gd name="T42" fmla="*/ 2147483646 w 212"/>
                <a:gd name="T43" fmla="*/ 2147483646 h 1160"/>
                <a:gd name="T44" fmla="*/ 2147483646 w 212"/>
                <a:gd name="T45" fmla="*/ 2147483646 h 1160"/>
                <a:gd name="T46" fmla="*/ 2147483646 w 212"/>
                <a:gd name="T47" fmla="*/ 2147483646 h 1160"/>
                <a:gd name="T48" fmla="*/ 2147483646 w 212"/>
                <a:gd name="T49" fmla="*/ 2147483646 h 1160"/>
                <a:gd name="T50" fmla="*/ 2147483646 w 212"/>
                <a:gd name="T51" fmla="*/ 2147483646 h 1160"/>
                <a:gd name="T52" fmla="*/ 2147483646 w 212"/>
                <a:gd name="T53" fmla="*/ 2147483646 h 1160"/>
                <a:gd name="T54" fmla="*/ 2147483646 w 212"/>
                <a:gd name="T55" fmla="*/ 2147483646 h 1160"/>
                <a:gd name="T56" fmla="*/ 2147483646 w 212"/>
                <a:gd name="T57" fmla="*/ 2147483646 h 1160"/>
                <a:gd name="T58" fmla="*/ 2147483646 w 212"/>
                <a:gd name="T59" fmla="*/ 2147483646 h 1160"/>
                <a:gd name="T60" fmla="*/ 2147483646 w 212"/>
                <a:gd name="T61" fmla="*/ 2147483646 h 1160"/>
                <a:gd name="T62" fmla="*/ 2147483646 w 212"/>
                <a:gd name="T63" fmla="*/ 2147483646 h 1160"/>
                <a:gd name="T64" fmla="*/ 2147483646 w 212"/>
                <a:gd name="T65" fmla="*/ 2147483646 h 1160"/>
                <a:gd name="T66" fmla="*/ 2147483646 w 212"/>
                <a:gd name="T67" fmla="*/ 2147483646 h 1160"/>
                <a:gd name="T68" fmla="*/ 2147483646 w 212"/>
                <a:gd name="T69" fmla="*/ 2147483646 h 1160"/>
                <a:gd name="T70" fmla="*/ 2147483646 w 212"/>
                <a:gd name="T71" fmla="*/ 2147483646 h 1160"/>
                <a:gd name="T72" fmla="*/ 2147483646 w 212"/>
                <a:gd name="T73" fmla="*/ 2147483646 h 1160"/>
                <a:gd name="T74" fmla="*/ 2147483646 w 212"/>
                <a:gd name="T75" fmla="*/ 2147483646 h 1160"/>
                <a:gd name="T76" fmla="*/ 2147483646 w 212"/>
                <a:gd name="T77" fmla="*/ 2147483646 h 1160"/>
                <a:gd name="T78" fmla="*/ 2147483646 w 212"/>
                <a:gd name="T79" fmla="*/ 2147483646 h 1160"/>
                <a:gd name="T80" fmla="*/ 2147483646 w 212"/>
                <a:gd name="T81" fmla="*/ 2147483646 h 1160"/>
                <a:gd name="T82" fmla="*/ 2147483646 w 212"/>
                <a:gd name="T83" fmla="*/ 2147483646 h 1160"/>
                <a:gd name="T84" fmla="*/ 2147483646 w 212"/>
                <a:gd name="T85" fmla="*/ 2147483646 h 1160"/>
                <a:gd name="T86" fmla="*/ 2147483646 w 212"/>
                <a:gd name="T87" fmla="*/ 2147483646 h 1160"/>
                <a:gd name="T88" fmla="*/ 2147483646 w 212"/>
                <a:gd name="T89" fmla="*/ 2147483646 h 1160"/>
                <a:gd name="T90" fmla="*/ 2147483646 w 212"/>
                <a:gd name="T91" fmla="*/ 2147483646 h 1160"/>
                <a:gd name="T92" fmla="*/ 2147483646 w 212"/>
                <a:gd name="T93" fmla="*/ 2147483646 h 1160"/>
                <a:gd name="T94" fmla="*/ 0 w 212"/>
                <a:gd name="T95" fmla="*/ 2147483646 h 1160"/>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212"/>
                <a:gd name="T145" fmla="*/ 0 h 1160"/>
                <a:gd name="T146" fmla="*/ 212 w 212"/>
                <a:gd name="T147" fmla="*/ 1160 h 1160"/>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212" h="1160">
                  <a:moveTo>
                    <a:pt x="0" y="907"/>
                  </a:moveTo>
                  <a:lnTo>
                    <a:pt x="18" y="876"/>
                  </a:lnTo>
                  <a:lnTo>
                    <a:pt x="47" y="897"/>
                  </a:lnTo>
                  <a:lnTo>
                    <a:pt x="73" y="839"/>
                  </a:lnTo>
                  <a:lnTo>
                    <a:pt x="62" y="814"/>
                  </a:lnTo>
                  <a:lnTo>
                    <a:pt x="85" y="733"/>
                  </a:lnTo>
                  <a:lnTo>
                    <a:pt x="44" y="726"/>
                  </a:lnTo>
                  <a:lnTo>
                    <a:pt x="51" y="593"/>
                  </a:lnTo>
                  <a:lnTo>
                    <a:pt x="103" y="455"/>
                  </a:lnTo>
                  <a:lnTo>
                    <a:pt x="103" y="336"/>
                  </a:lnTo>
                  <a:lnTo>
                    <a:pt x="139" y="116"/>
                  </a:lnTo>
                  <a:lnTo>
                    <a:pt x="127" y="19"/>
                  </a:lnTo>
                  <a:lnTo>
                    <a:pt x="153" y="0"/>
                  </a:lnTo>
                  <a:lnTo>
                    <a:pt x="180" y="50"/>
                  </a:lnTo>
                  <a:lnTo>
                    <a:pt x="193" y="151"/>
                  </a:lnTo>
                  <a:lnTo>
                    <a:pt x="212" y="154"/>
                  </a:lnTo>
                  <a:lnTo>
                    <a:pt x="209" y="189"/>
                  </a:lnTo>
                  <a:lnTo>
                    <a:pt x="183" y="204"/>
                  </a:lnTo>
                  <a:lnTo>
                    <a:pt x="183" y="270"/>
                  </a:lnTo>
                  <a:lnTo>
                    <a:pt x="153" y="309"/>
                  </a:lnTo>
                  <a:lnTo>
                    <a:pt x="129" y="404"/>
                  </a:lnTo>
                  <a:lnTo>
                    <a:pt x="146" y="496"/>
                  </a:lnTo>
                  <a:lnTo>
                    <a:pt x="114" y="572"/>
                  </a:lnTo>
                  <a:lnTo>
                    <a:pt x="90" y="764"/>
                  </a:lnTo>
                  <a:lnTo>
                    <a:pt x="108" y="833"/>
                  </a:lnTo>
                  <a:lnTo>
                    <a:pt x="91" y="839"/>
                  </a:lnTo>
                  <a:lnTo>
                    <a:pt x="101" y="901"/>
                  </a:lnTo>
                  <a:lnTo>
                    <a:pt x="56" y="1029"/>
                  </a:lnTo>
                  <a:lnTo>
                    <a:pt x="61" y="1050"/>
                  </a:lnTo>
                  <a:lnTo>
                    <a:pt x="84" y="1043"/>
                  </a:lnTo>
                  <a:lnTo>
                    <a:pt x="90" y="1092"/>
                  </a:lnTo>
                  <a:lnTo>
                    <a:pt x="183" y="1102"/>
                  </a:lnTo>
                  <a:lnTo>
                    <a:pt x="121" y="1123"/>
                  </a:lnTo>
                  <a:lnTo>
                    <a:pt x="114" y="1160"/>
                  </a:lnTo>
                  <a:lnTo>
                    <a:pt x="87" y="1148"/>
                  </a:lnTo>
                  <a:lnTo>
                    <a:pt x="117" y="1126"/>
                  </a:lnTo>
                  <a:lnTo>
                    <a:pt x="73" y="1114"/>
                  </a:lnTo>
                  <a:lnTo>
                    <a:pt x="66" y="1074"/>
                  </a:lnTo>
                  <a:lnTo>
                    <a:pt x="55" y="1093"/>
                  </a:lnTo>
                  <a:lnTo>
                    <a:pt x="39" y="1057"/>
                  </a:lnTo>
                  <a:lnTo>
                    <a:pt x="48" y="1043"/>
                  </a:lnTo>
                  <a:lnTo>
                    <a:pt x="27" y="1027"/>
                  </a:lnTo>
                  <a:lnTo>
                    <a:pt x="44" y="1006"/>
                  </a:lnTo>
                  <a:lnTo>
                    <a:pt x="28" y="950"/>
                  </a:lnTo>
                  <a:lnTo>
                    <a:pt x="61" y="955"/>
                  </a:lnTo>
                  <a:lnTo>
                    <a:pt x="28" y="927"/>
                  </a:lnTo>
                  <a:lnTo>
                    <a:pt x="36" y="905"/>
                  </a:lnTo>
                  <a:lnTo>
                    <a:pt x="0" y="907"/>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46" name="Freeform 43"/>
            <p:cNvSpPr>
              <a:spLocks/>
            </p:cNvSpPr>
            <p:nvPr/>
          </p:nvSpPr>
          <p:spPr bwMode="auto">
            <a:xfrm>
              <a:off x="2632075" y="5589588"/>
              <a:ext cx="12700" cy="36512"/>
            </a:xfrm>
            <a:custGeom>
              <a:avLst/>
              <a:gdLst>
                <a:gd name="T0" fmla="*/ 0 w 18"/>
                <a:gd name="T1" fmla="*/ 2147483646 h 44"/>
                <a:gd name="T2" fmla="*/ 2147483646 w 18"/>
                <a:gd name="T3" fmla="*/ 0 h 44"/>
                <a:gd name="T4" fmla="*/ 2147483646 w 18"/>
                <a:gd name="T5" fmla="*/ 2147483646 h 44"/>
                <a:gd name="T6" fmla="*/ 0 w 18"/>
                <a:gd name="T7" fmla="*/ 2147483646 h 44"/>
                <a:gd name="T8" fmla="*/ 0 60000 65536"/>
                <a:gd name="T9" fmla="*/ 0 60000 65536"/>
                <a:gd name="T10" fmla="*/ 0 60000 65536"/>
                <a:gd name="T11" fmla="*/ 0 60000 65536"/>
                <a:gd name="T12" fmla="*/ 0 w 18"/>
                <a:gd name="T13" fmla="*/ 0 h 44"/>
                <a:gd name="T14" fmla="*/ 18 w 18"/>
                <a:gd name="T15" fmla="*/ 44 h 44"/>
              </a:gdLst>
              <a:ahLst/>
              <a:cxnLst>
                <a:cxn ang="T8">
                  <a:pos x="T0" y="T1"/>
                </a:cxn>
                <a:cxn ang="T9">
                  <a:pos x="T2" y="T3"/>
                </a:cxn>
                <a:cxn ang="T10">
                  <a:pos x="T4" y="T5"/>
                </a:cxn>
                <a:cxn ang="T11">
                  <a:pos x="T6" y="T7"/>
                </a:cxn>
              </a:cxnLst>
              <a:rect l="T12" t="T13" r="T14" b="T15"/>
              <a:pathLst>
                <a:path w="18" h="44">
                  <a:moveTo>
                    <a:pt x="0" y="21"/>
                  </a:moveTo>
                  <a:lnTo>
                    <a:pt x="6" y="0"/>
                  </a:lnTo>
                  <a:lnTo>
                    <a:pt x="18" y="44"/>
                  </a:lnTo>
                  <a:lnTo>
                    <a:pt x="0" y="21"/>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47" name="Freeform 44"/>
            <p:cNvSpPr>
              <a:spLocks/>
            </p:cNvSpPr>
            <p:nvPr/>
          </p:nvSpPr>
          <p:spPr bwMode="auto">
            <a:xfrm>
              <a:off x="2644775" y="5402263"/>
              <a:ext cx="12700" cy="44450"/>
            </a:xfrm>
            <a:custGeom>
              <a:avLst/>
              <a:gdLst>
                <a:gd name="T0" fmla="*/ 0 w 14"/>
                <a:gd name="T1" fmla="*/ 2147483646 h 56"/>
                <a:gd name="T2" fmla="*/ 2147483646 w 14"/>
                <a:gd name="T3" fmla="*/ 0 h 56"/>
                <a:gd name="T4" fmla="*/ 2147483646 w 14"/>
                <a:gd name="T5" fmla="*/ 2147483646 h 56"/>
                <a:gd name="T6" fmla="*/ 0 w 14"/>
                <a:gd name="T7" fmla="*/ 2147483646 h 56"/>
                <a:gd name="T8" fmla="*/ 0 60000 65536"/>
                <a:gd name="T9" fmla="*/ 0 60000 65536"/>
                <a:gd name="T10" fmla="*/ 0 60000 65536"/>
                <a:gd name="T11" fmla="*/ 0 60000 65536"/>
                <a:gd name="T12" fmla="*/ 0 w 14"/>
                <a:gd name="T13" fmla="*/ 0 h 56"/>
                <a:gd name="T14" fmla="*/ 14 w 14"/>
                <a:gd name="T15" fmla="*/ 56 h 56"/>
              </a:gdLst>
              <a:ahLst/>
              <a:cxnLst>
                <a:cxn ang="T8">
                  <a:pos x="T0" y="T1"/>
                </a:cxn>
                <a:cxn ang="T9">
                  <a:pos x="T2" y="T3"/>
                </a:cxn>
                <a:cxn ang="T10">
                  <a:pos x="T4" y="T5"/>
                </a:cxn>
                <a:cxn ang="T11">
                  <a:pos x="T6" y="T7"/>
                </a:cxn>
              </a:cxnLst>
              <a:rect l="T12" t="T13" r="T14" b="T15"/>
              <a:pathLst>
                <a:path w="14" h="56">
                  <a:moveTo>
                    <a:pt x="0" y="48"/>
                  </a:moveTo>
                  <a:lnTo>
                    <a:pt x="14" y="0"/>
                  </a:lnTo>
                  <a:lnTo>
                    <a:pt x="14" y="56"/>
                  </a:lnTo>
                  <a:lnTo>
                    <a:pt x="0" y="48"/>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48" name="Freeform 45"/>
            <p:cNvSpPr>
              <a:spLocks/>
            </p:cNvSpPr>
            <p:nvPr/>
          </p:nvSpPr>
          <p:spPr bwMode="auto">
            <a:xfrm>
              <a:off x="2659063" y="5727700"/>
              <a:ext cx="26987" cy="20638"/>
            </a:xfrm>
            <a:custGeom>
              <a:avLst/>
              <a:gdLst>
                <a:gd name="T0" fmla="*/ 0 w 34"/>
                <a:gd name="T1" fmla="*/ 0 h 23"/>
                <a:gd name="T2" fmla="*/ 2147483646 w 34"/>
                <a:gd name="T3" fmla="*/ 2147483646 h 23"/>
                <a:gd name="T4" fmla="*/ 2147483646 w 34"/>
                <a:gd name="T5" fmla="*/ 2147483646 h 23"/>
                <a:gd name="T6" fmla="*/ 0 w 34"/>
                <a:gd name="T7" fmla="*/ 0 h 23"/>
                <a:gd name="T8" fmla="*/ 0 60000 65536"/>
                <a:gd name="T9" fmla="*/ 0 60000 65536"/>
                <a:gd name="T10" fmla="*/ 0 60000 65536"/>
                <a:gd name="T11" fmla="*/ 0 60000 65536"/>
                <a:gd name="T12" fmla="*/ 0 w 34"/>
                <a:gd name="T13" fmla="*/ 0 h 23"/>
                <a:gd name="T14" fmla="*/ 34 w 34"/>
                <a:gd name="T15" fmla="*/ 23 h 23"/>
              </a:gdLst>
              <a:ahLst/>
              <a:cxnLst>
                <a:cxn ang="T8">
                  <a:pos x="T0" y="T1"/>
                </a:cxn>
                <a:cxn ang="T9">
                  <a:pos x="T2" y="T3"/>
                </a:cxn>
                <a:cxn ang="T10">
                  <a:pos x="T4" y="T5"/>
                </a:cxn>
                <a:cxn ang="T11">
                  <a:pos x="T6" y="T7"/>
                </a:cxn>
              </a:cxnLst>
              <a:rect l="T12" t="T13" r="T14" b="T15"/>
              <a:pathLst>
                <a:path w="34" h="23">
                  <a:moveTo>
                    <a:pt x="0" y="0"/>
                  </a:moveTo>
                  <a:lnTo>
                    <a:pt x="33" y="5"/>
                  </a:lnTo>
                  <a:lnTo>
                    <a:pt x="34" y="23"/>
                  </a:lnTo>
                  <a:lnTo>
                    <a:pt x="0" y="0"/>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49" name="Freeform 46"/>
            <p:cNvSpPr>
              <a:spLocks/>
            </p:cNvSpPr>
            <p:nvPr/>
          </p:nvSpPr>
          <p:spPr bwMode="auto">
            <a:xfrm>
              <a:off x="2663825" y="5686425"/>
              <a:ext cx="39688" cy="41275"/>
            </a:xfrm>
            <a:custGeom>
              <a:avLst/>
              <a:gdLst>
                <a:gd name="T0" fmla="*/ 0 w 51"/>
                <a:gd name="T1" fmla="*/ 2147483646 h 55"/>
                <a:gd name="T2" fmla="*/ 2147483646 w 51"/>
                <a:gd name="T3" fmla="*/ 0 h 55"/>
                <a:gd name="T4" fmla="*/ 2147483646 w 51"/>
                <a:gd name="T5" fmla="*/ 2147483646 h 55"/>
                <a:gd name="T6" fmla="*/ 2147483646 w 51"/>
                <a:gd name="T7" fmla="*/ 2147483646 h 55"/>
                <a:gd name="T8" fmla="*/ 2147483646 w 51"/>
                <a:gd name="T9" fmla="*/ 2147483646 h 55"/>
                <a:gd name="T10" fmla="*/ 0 w 51"/>
                <a:gd name="T11" fmla="*/ 2147483646 h 55"/>
                <a:gd name="T12" fmla="*/ 0 60000 65536"/>
                <a:gd name="T13" fmla="*/ 0 60000 65536"/>
                <a:gd name="T14" fmla="*/ 0 60000 65536"/>
                <a:gd name="T15" fmla="*/ 0 60000 65536"/>
                <a:gd name="T16" fmla="*/ 0 60000 65536"/>
                <a:gd name="T17" fmla="*/ 0 60000 65536"/>
                <a:gd name="T18" fmla="*/ 0 w 51"/>
                <a:gd name="T19" fmla="*/ 0 h 55"/>
                <a:gd name="T20" fmla="*/ 51 w 51"/>
                <a:gd name="T21" fmla="*/ 55 h 55"/>
              </a:gdLst>
              <a:ahLst/>
              <a:cxnLst>
                <a:cxn ang="T12">
                  <a:pos x="T0" y="T1"/>
                </a:cxn>
                <a:cxn ang="T13">
                  <a:pos x="T2" y="T3"/>
                </a:cxn>
                <a:cxn ang="T14">
                  <a:pos x="T4" y="T5"/>
                </a:cxn>
                <a:cxn ang="T15">
                  <a:pos x="T6" y="T7"/>
                </a:cxn>
                <a:cxn ang="T16">
                  <a:pos x="T8" y="T9"/>
                </a:cxn>
                <a:cxn ang="T17">
                  <a:pos x="T10" y="T11"/>
                </a:cxn>
              </a:cxnLst>
              <a:rect l="T18" t="T19" r="T20" b="T21"/>
              <a:pathLst>
                <a:path w="51" h="55">
                  <a:moveTo>
                    <a:pt x="0" y="10"/>
                  </a:moveTo>
                  <a:lnTo>
                    <a:pt x="15" y="0"/>
                  </a:lnTo>
                  <a:lnTo>
                    <a:pt x="13" y="25"/>
                  </a:lnTo>
                  <a:lnTo>
                    <a:pt x="51" y="36"/>
                  </a:lnTo>
                  <a:lnTo>
                    <a:pt x="28" y="55"/>
                  </a:lnTo>
                  <a:lnTo>
                    <a:pt x="0" y="10"/>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50" name="Freeform 47"/>
            <p:cNvSpPr>
              <a:spLocks/>
            </p:cNvSpPr>
            <p:nvPr/>
          </p:nvSpPr>
          <p:spPr bwMode="auto">
            <a:xfrm>
              <a:off x="2693988" y="5743575"/>
              <a:ext cx="20637" cy="9525"/>
            </a:xfrm>
            <a:custGeom>
              <a:avLst/>
              <a:gdLst>
                <a:gd name="T0" fmla="*/ 0 w 27"/>
                <a:gd name="T1" fmla="*/ 2147483646 h 13"/>
                <a:gd name="T2" fmla="*/ 2147483646 w 27"/>
                <a:gd name="T3" fmla="*/ 0 h 13"/>
                <a:gd name="T4" fmla="*/ 2147483646 w 27"/>
                <a:gd name="T5" fmla="*/ 2147483646 h 13"/>
                <a:gd name="T6" fmla="*/ 0 w 27"/>
                <a:gd name="T7" fmla="*/ 2147483646 h 13"/>
                <a:gd name="T8" fmla="*/ 0 60000 65536"/>
                <a:gd name="T9" fmla="*/ 0 60000 65536"/>
                <a:gd name="T10" fmla="*/ 0 60000 65536"/>
                <a:gd name="T11" fmla="*/ 0 60000 65536"/>
                <a:gd name="T12" fmla="*/ 0 w 27"/>
                <a:gd name="T13" fmla="*/ 0 h 13"/>
                <a:gd name="T14" fmla="*/ 27 w 27"/>
                <a:gd name="T15" fmla="*/ 13 h 13"/>
              </a:gdLst>
              <a:ahLst/>
              <a:cxnLst>
                <a:cxn ang="T8">
                  <a:pos x="T0" y="T1"/>
                </a:cxn>
                <a:cxn ang="T9">
                  <a:pos x="T2" y="T3"/>
                </a:cxn>
                <a:cxn ang="T10">
                  <a:pos x="T4" y="T5"/>
                </a:cxn>
                <a:cxn ang="T11">
                  <a:pos x="T6" y="T7"/>
                </a:cxn>
              </a:cxnLst>
              <a:rect l="T12" t="T13" r="T14" b="T15"/>
              <a:pathLst>
                <a:path w="27" h="13">
                  <a:moveTo>
                    <a:pt x="0" y="10"/>
                  </a:moveTo>
                  <a:lnTo>
                    <a:pt x="10" y="0"/>
                  </a:lnTo>
                  <a:lnTo>
                    <a:pt x="27" y="13"/>
                  </a:lnTo>
                  <a:lnTo>
                    <a:pt x="0" y="10"/>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51" name="Freeform 48"/>
            <p:cNvSpPr>
              <a:spLocks/>
            </p:cNvSpPr>
            <p:nvPr/>
          </p:nvSpPr>
          <p:spPr bwMode="auto">
            <a:xfrm>
              <a:off x="2706688" y="5705475"/>
              <a:ext cx="57150" cy="66675"/>
            </a:xfrm>
            <a:custGeom>
              <a:avLst/>
              <a:gdLst>
                <a:gd name="T0" fmla="*/ 0 w 72"/>
                <a:gd name="T1" fmla="*/ 2147483646 h 86"/>
                <a:gd name="T2" fmla="*/ 2147483646 w 72"/>
                <a:gd name="T3" fmla="*/ 2147483646 h 86"/>
                <a:gd name="T4" fmla="*/ 2147483646 w 72"/>
                <a:gd name="T5" fmla="*/ 2147483646 h 86"/>
                <a:gd name="T6" fmla="*/ 2147483646 w 72"/>
                <a:gd name="T7" fmla="*/ 2147483646 h 86"/>
                <a:gd name="T8" fmla="*/ 2147483646 w 72"/>
                <a:gd name="T9" fmla="*/ 2147483646 h 86"/>
                <a:gd name="T10" fmla="*/ 2147483646 w 72"/>
                <a:gd name="T11" fmla="*/ 2147483646 h 86"/>
                <a:gd name="T12" fmla="*/ 2147483646 w 72"/>
                <a:gd name="T13" fmla="*/ 2147483646 h 86"/>
                <a:gd name="T14" fmla="*/ 2147483646 w 72"/>
                <a:gd name="T15" fmla="*/ 0 h 86"/>
                <a:gd name="T16" fmla="*/ 2147483646 w 72"/>
                <a:gd name="T17" fmla="*/ 2147483646 h 86"/>
                <a:gd name="T18" fmla="*/ 0 w 72"/>
                <a:gd name="T19" fmla="*/ 2147483646 h 8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72"/>
                <a:gd name="T31" fmla="*/ 0 h 86"/>
                <a:gd name="T32" fmla="*/ 72 w 72"/>
                <a:gd name="T33" fmla="*/ 86 h 8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72" h="86">
                  <a:moveTo>
                    <a:pt x="0" y="69"/>
                  </a:moveTo>
                  <a:lnTo>
                    <a:pt x="12" y="56"/>
                  </a:lnTo>
                  <a:lnTo>
                    <a:pt x="49" y="64"/>
                  </a:lnTo>
                  <a:lnTo>
                    <a:pt x="33" y="43"/>
                  </a:lnTo>
                  <a:lnTo>
                    <a:pt x="50" y="30"/>
                  </a:lnTo>
                  <a:lnTo>
                    <a:pt x="24" y="27"/>
                  </a:lnTo>
                  <a:lnTo>
                    <a:pt x="24" y="6"/>
                  </a:lnTo>
                  <a:lnTo>
                    <a:pt x="69" y="0"/>
                  </a:lnTo>
                  <a:lnTo>
                    <a:pt x="72" y="86"/>
                  </a:lnTo>
                  <a:lnTo>
                    <a:pt x="0" y="69"/>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52" name="Freeform 49"/>
            <p:cNvSpPr>
              <a:spLocks/>
            </p:cNvSpPr>
            <p:nvPr/>
          </p:nvSpPr>
          <p:spPr bwMode="auto">
            <a:xfrm>
              <a:off x="2736850" y="5781675"/>
              <a:ext cx="41275" cy="15875"/>
            </a:xfrm>
            <a:custGeom>
              <a:avLst/>
              <a:gdLst>
                <a:gd name="T0" fmla="*/ 0 w 51"/>
                <a:gd name="T1" fmla="*/ 0 h 17"/>
                <a:gd name="T2" fmla="*/ 2147483646 w 51"/>
                <a:gd name="T3" fmla="*/ 2147483646 h 17"/>
                <a:gd name="T4" fmla="*/ 2147483646 w 51"/>
                <a:gd name="T5" fmla="*/ 2147483646 h 17"/>
                <a:gd name="T6" fmla="*/ 0 w 51"/>
                <a:gd name="T7" fmla="*/ 0 h 17"/>
                <a:gd name="T8" fmla="*/ 0 60000 65536"/>
                <a:gd name="T9" fmla="*/ 0 60000 65536"/>
                <a:gd name="T10" fmla="*/ 0 60000 65536"/>
                <a:gd name="T11" fmla="*/ 0 60000 65536"/>
                <a:gd name="T12" fmla="*/ 0 w 51"/>
                <a:gd name="T13" fmla="*/ 0 h 17"/>
                <a:gd name="T14" fmla="*/ 51 w 51"/>
                <a:gd name="T15" fmla="*/ 17 h 17"/>
              </a:gdLst>
              <a:ahLst/>
              <a:cxnLst>
                <a:cxn ang="T8">
                  <a:pos x="T0" y="T1"/>
                </a:cxn>
                <a:cxn ang="T9">
                  <a:pos x="T2" y="T3"/>
                </a:cxn>
                <a:cxn ang="T10">
                  <a:pos x="T4" y="T5"/>
                </a:cxn>
                <a:cxn ang="T11">
                  <a:pos x="T6" y="T7"/>
                </a:cxn>
              </a:cxnLst>
              <a:rect l="T12" t="T13" r="T14" b="T15"/>
              <a:pathLst>
                <a:path w="51" h="17">
                  <a:moveTo>
                    <a:pt x="0" y="0"/>
                  </a:moveTo>
                  <a:lnTo>
                    <a:pt x="45" y="4"/>
                  </a:lnTo>
                  <a:lnTo>
                    <a:pt x="51" y="17"/>
                  </a:lnTo>
                  <a:lnTo>
                    <a:pt x="0" y="0"/>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53" name="Freeform 50"/>
            <p:cNvSpPr>
              <a:spLocks/>
            </p:cNvSpPr>
            <p:nvPr/>
          </p:nvSpPr>
          <p:spPr bwMode="auto">
            <a:xfrm>
              <a:off x="2774950" y="5773738"/>
              <a:ext cx="20638" cy="7937"/>
            </a:xfrm>
            <a:custGeom>
              <a:avLst/>
              <a:gdLst>
                <a:gd name="T0" fmla="*/ 0 w 25"/>
                <a:gd name="T1" fmla="*/ 2147483646 h 10"/>
                <a:gd name="T2" fmla="*/ 2147483646 w 25"/>
                <a:gd name="T3" fmla="*/ 0 h 10"/>
                <a:gd name="T4" fmla="*/ 2147483646 w 25"/>
                <a:gd name="T5" fmla="*/ 2147483646 h 10"/>
                <a:gd name="T6" fmla="*/ 0 w 25"/>
                <a:gd name="T7" fmla="*/ 2147483646 h 10"/>
                <a:gd name="T8" fmla="*/ 0 60000 65536"/>
                <a:gd name="T9" fmla="*/ 0 60000 65536"/>
                <a:gd name="T10" fmla="*/ 0 60000 65536"/>
                <a:gd name="T11" fmla="*/ 0 60000 65536"/>
                <a:gd name="T12" fmla="*/ 0 w 25"/>
                <a:gd name="T13" fmla="*/ 0 h 10"/>
                <a:gd name="T14" fmla="*/ 25 w 25"/>
                <a:gd name="T15" fmla="*/ 10 h 10"/>
              </a:gdLst>
              <a:ahLst/>
              <a:cxnLst>
                <a:cxn ang="T8">
                  <a:pos x="T0" y="T1"/>
                </a:cxn>
                <a:cxn ang="T9">
                  <a:pos x="T2" y="T3"/>
                </a:cxn>
                <a:cxn ang="T10">
                  <a:pos x="T4" y="T5"/>
                </a:cxn>
                <a:cxn ang="T11">
                  <a:pos x="T6" y="T7"/>
                </a:cxn>
              </a:cxnLst>
              <a:rect l="T12" t="T13" r="T14" b="T15"/>
              <a:pathLst>
                <a:path w="25" h="10">
                  <a:moveTo>
                    <a:pt x="0" y="10"/>
                  </a:moveTo>
                  <a:lnTo>
                    <a:pt x="7" y="0"/>
                  </a:lnTo>
                  <a:lnTo>
                    <a:pt x="25" y="10"/>
                  </a:lnTo>
                  <a:lnTo>
                    <a:pt x="0" y="10"/>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54" name="Freeform 51"/>
            <p:cNvSpPr>
              <a:spLocks/>
            </p:cNvSpPr>
            <p:nvPr/>
          </p:nvSpPr>
          <p:spPr bwMode="auto">
            <a:xfrm>
              <a:off x="5632450" y="3132138"/>
              <a:ext cx="1230313" cy="849312"/>
            </a:xfrm>
            <a:custGeom>
              <a:avLst/>
              <a:gdLst>
                <a:gd name="T0" fmla="*/ 2147483646 w 1551"/>
                <a:gd name="T1" fmla="*/ 2147483646 h 1071"/>
                <a:gd name="T2" fmla="*/ 2147483646 w 1551"/>
                <a:gd name="T3" fmla="*/ 2147483646 h 1071"/>
                <a:gd name="T4" fmla="*/ 2147483646 w 1551"/>
                <a:gd name="T5" fmla="*/ 2147483646 h 1071"/>
                <a:gd name="T6" fmla="*/ 2147483646 w 1551"/>
                <a:gd name="T7" fmla="*/ 2147483646 h 1071"/>
                <a:gd name="T8" fmla="*/ 2147483646 w 1551"/>
                <a:gd name="T9" fmla="*/ 2147483646 h 1071"/>
                <a:gd name="T10" fmla="*/ 2147483646 w 1551"/>
                <a:gd name="T11" fmla="*/ 2147483646 h 1071"/>
                <a:gd name="T12" fmla="*/ 2147483646 w 1551"/>
                <a:gd name="T13" fmla="*/ 2147483646 h 1071"/>
                <a:gd name="T14" fmla="*/ 2147483646 w 1551"/>
                <a:gd name="T15" fmla="*/ 2147483646 h 1071"/>
                <a:gd name="T16" fmla="*/ 2147483646 w 1551"/>
                <a:gd name="T17" fmla="*/ 2147483646 h 1071"/>
                <a:gd name="T18" fmla="*/ 2147483646 w 1551"/>
                <a:gd name="T19" fmla="*/ 2147483646 h 1071"/>
                <a:gd name="T20" fmla="*/ 2147483646 w 1551"/>
                <a:gd name="T21" fmla="*/ 2147483646 h 1071"/>
                <a:gd name="T22" fmla="*/ 2147483646 w 1551"/>
                <a:gd name="T23" fmla="*/ 2147483646 h 1071"/>
                <a:gd name="T24" fmla="*/ 2147483646 w 1551"/>
                <a:gd name="T25" fmla="*/ 2147483646 h 1071"/>
                <a:gd name="T26" fmla="*/ 2147483646 w 1551"/>
                <a:gd name="T27" fmla="*/ 2147483646 h 1071"/>
                <a:gd name="T28" fmla="*/ 2147483646 w 1551"/>
                <a:gd name="T29" fmla="*/ 2147483646 h 1071"/>
                <a:gd name="T30" fmla="*/ 2147483646 w 1551"/>
                <a:gd name="T31" fmla="*/ 2147483646 h 1071"/>
                <a:gd name="T32" fmla="*/ 2147483646 w 1551"/>
                <a:gd name="T33" fmla="*/ 2147483646 h 1071"/>
                <a:gd name="T34" fmla="*/ 2147483646 w 1551"/>
                <a:gd name="T35" fmla="*/ 2147483646 h 1071"/>
                <a:gd name="T36" fmla="*/ 2147483646 w 1551"/>
                <a:gd name="T37" fmla="*/ 2147483646 h 1071"/>
                <a:gd name="T38" fmla="*/ 2147483646 w 1551"/>
                <a:gd name="T39" fmla="*/ 2147483646 h 1071"/>
                <a:gd name="T40" fmla="*/ 2147483646 w 1551"/>
                <a:gd name="T41" fmla="*/ 2147483646 h 1071"/>
                <a:gd name="T42" fmla="*/ 2147483646 w 1551"/>
                <a:gd name="T43" fmla="*/ 2147483646 h 1071"/>
                <a:gd name="T44" fmla="*/ 2147483646 w 1551"/>
                <a:gd name="T45" fmla="*/ 2147483646 h 1071"/>
                <a:gd name="T46" fmla="*/ 2147483646 w 1551"/>
                <a:gd name="T47" fmla="*/ 2147483646 h 1071"/>
                <a:gd name="T48" fmla="*/ 2147483646 w 1551"/>
                <a:gd name="T49" fmla="*/ 2147483646 h 1071"/>
                <a:gd name="T50" fmla="*/ 2147483646 w 1551"/>
                <a:gd name="T51" fmla="*/ 2147483646 h 1071"/>
                <a:gd name="T52" fmla="*/ 2147483646 w 1551"/>
                <a:gd name="T53" fmla="*/ 2147483646 h 1071"/>
                <a:gd name="T54" fmla="*/ 2147483646 w 1551"/>
                <a:gd name="T55" fmla="*/ 2147483646 h 1071"/>
                <a:gd name="T56" fmla="*/ 2147483646 w 1551"/>
                <a:gd name="T57" fmla="*/ 2147483646 h 1071"/>
                <a:gd name="T58" fmla="*/ 2147483646 w 1551"/>
                <a:gd name="T59" fmla="*/ 2147483646 h 1071"/>
                <a:gd name="T60" fmla="*/ 2147483646 w 1551"/>
                <a:gd name="T61" fmla="*/ 2147483646 h 1071"/>
                <a:gd name="T62" fmla="*/ 2147483646 w 1551"/>
                <a:gd name="T63" fmla="*/ 2147483646 h 1071"/>
                <a:gd name="T64" fmla="*/ 2147483646 w 1551"/>
                <a:gd name="T65" fmla="*/ 2147483646 h 1071"/>
                <a:gd name="T66" fmla="*/ 2147483646 w 1551"/>
                <a:gd name="T67" fmla="*/ 2147483646 h 1071"/>
                <a:gd name="T68" fmla="*/ 2147483646 w 1551"/>
                <a:gd name="T69" fmla="*/ 2147483646 h 1071"/>
                <a:gd name="T70" fmla="*/ 2147483646 w 1551"/>
                <a:gd name="T71" fmla="*/ 2147483646 h 1071"/>
                <a:gd name="T72" fmla="*/ 2147483646 w 1551"/>
                <a:gd name="T73" fmla="*/ 2147483646 h 1071"/>
                <a:gd name="T74" fmla="*/ 2147483646 w 1551"/>
                <a:gd name="T75" fmla="*/ 2147483646 h 1071"/>
                <a:gd name="T76" fmla="*/ 2147483646 w 1551"/>
                <a:gd name="T77" fmla="*/ 2147483646 h 1071"/>
                <a:gd name="T78" fmla="*/ 2147483646 w 1551"/>
                <a:gd name="T79" fmla="*/ 2147483646 h 1071"/>
                <a:gd name="T80" fmla="*/ 2147483646 w 1551"/>
                <a:gd name="T81" fmla="*/ 2147483646 h 1071"/>
                <a:gd name="T82" fmla="*/ 2147483646 w 1551"/>
                <a:gd name="T83" fmla="*/ 2147483646 h 1071"/>
                <a:gd name="T84" fmla="*/ 2147483646 w 1551"/>
                <a:gd name="T85" fmla="*/ 2147483646 h 1071"/>
                <a:gd name="T86" fmla="*/ 2147483646 w 1551"/>
                <a:gd name="T87" fmla="*/ 2147483646 h 1071"/>
                <a:gd name="T88" fmla="*/ 2147483646 w 1551"/>
                <a:gd name="T89" fmla="*/ 2147483646 h 1071"/>
                <a:gd name="T90" fmla="*/ 2147483646 w 1551"/>
                <a:gd name="T91" fmla="*/ 2147483646 h 1071"/>
                <a:gd name="T92" fmla="*/ 2147483646 w 1551"/>
                <a:gd name="T93" fmla="*/ 2147483646 h 1071"/>
                <a:gd name="T94" fmla="*/ 2147483646 w 1551"/>
                <a:gd name="T95" fmla="*/ 2147483646 h 1071"/>
                <a:gd name="T96" fmla="*/ 2147483646 w 1551"/>
                <a:gd name="T97" fmla="*/ 2147483646 h 1071"/>
                <a:gd name="T98" fmla="*/ 2147483646 w 1551"/>
                <a:gd name="T99" fmla="*/ 2147483646 h 1071"/>
                <a:gd name="T100" fmla="*/ 2147483646 w 1551"/>
                <a:gd name="T101" fmla="*/ 2147483646 h 1071"/>
                <a:gd name="T102" fmla="*/ 0 w 1551"/>
                <a:gd name="T103" fmla="*/ 2147483646 h 1071"/>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551"/>
                <a:gd name="T157" fmla="*/ 0 h 1071"/>
                <a:gd name="T158" fmla="*/ 1551 w 1551"/>
                <a:gd name="T159" fmla="*/ 1071 h 1071"/>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551" h="1071">
                  <a:moveTo>
                    <a:pt x="0" y="508"/>
                  </a:moveTo>
                  <a:lnTo>
                    <a:pt x="7" y="467"/>
                  </a:lnTo>
                  <a:lnTo>
                    <a:pt x="64" y="458"/>
                  </a:lnTo>
                  <a:lnTo>
                    <a:pt x="162" y="404"/>
                  </a:lnTo>
                  <a:lnTo>
                    <a:pt x="178" y="359"/>
                  </a:lnTo>
                  <a:lnTo>
                    <a:pt x="158" y="309"/>
                  </a:lnTo>
                  <a:lnTo>
                    <a:pt x="220" y="295"/>
                  </a:lnTo>
                  <a:lnTo>
                    <a:pt x="235" y="229"/>
                  </a:lnTo>
                  <a:lnTo>
                    <a:pt x="300" y="231"/>
                  </a:lnTo>
                  <a:lnTo>
                    <a:pt x="307" y="188"/>
                  </a:lnTo>
                  <a:lnTo>
                    <a:pt x="358" y="165"/>
                  </a:lnTo>
                  <a:lnTo>
                    <a:pt x="383" y="202"/>
                  </a:lnTo>
                  <a:lnTo>
                    <a:pt x="419" y="215"/>
                  </a:lnTo>
                  <a:lnTo>
                    <a:pt x="433" y="295"/>
                  </a:lnTo>
                  <a:lnTo>
                    <a:pt x="544" y="327"/>
                  </a:lnTo>
                  <a:lnTo>
                    <a:pt x="592" y="380"/>
                  </a:lnTo>
                  <a:lnTo>
                    <a:pt x="685" y="377"/>
                  </a:lnTo>
                  <a:lnTo>
                    <a:pt x="789" y="418"/>
                  </a:lnTo>
                  <a:lnTo>
                    <a:pt x="928" y="380"/>
                  </a:lnTo>
                  <a:lnTo>
                    <a:pt x="970" y="348"/>
                  </a:lnTo>
                  <a:lnTo>
                    <a:pt x="970" y="307"/>
                  </a:lnTo>
                  <a:lnTo>
                    <a:pt x="1010" y="310"/>
                  </a:lnTo>
                  <a:lnTo>
                    <a:pt x="1095" y="250"/>
                  </a:lnTo>
                  <a:lnTo>
                    <a:pt x="1163" y="246"/>
                  </a:lnTo>
                  <a:lnTo>
                    <a:pt x="1128" y="198"/>
                  </a:lnTo>
                  <a:lnTo>
                    <a:pt x="1065" y="212"/>
                  </a:lnTo>
                  <a:lnTo>
                    <a:pt x="1064" y="158"/>
                  </a:lnTo>
                  <a:lnTo>
                    <a:pt x="1080" y="131"/>
                  </a:lnTo>
                  <a:lnTo>
                    <a:pt x="1120" y="147"/>
                  </a:lnTo>
                  <a:lnTo>
                    <a:pt x="1156" y="128"/>
                  </a:lnTo>
                  <a:lnTo>
                    <a:pt x="1194" y="56"/>
                  </a:lnTo>
                  <a:lnTo>
                    <a:pt x="1175" y="32"/>
                  </a:lnTo>
                  <a:lnTo>
                    <a:pt x="1268" y="0"/>
                  </a:lnTo>
                  <a:lnTo>
                    <a:pt x="1319" y="23"/>
                  </a:lnTo>
                  <a:lnTo>
                    <a:pt x="1366" y="141"/>
                  </a:lnTo>
                  <a:lnTo>
                    <a:pt x="1443" y="166"/>
                  </a:lnTo>
                  <a:lnTo>
                    <a:pt x="1457" y="211"/>
                  </a:lnTo>
                  <a:lnTo>
                    <a:pt x="1551" y="183"/>
                  </a:lnTo>
                  <a:lnTo>
                    <a:pt x="1509" y="299"/>
                  </a:lnTo>
                  <a:lnTo>
                    <a:pt x="1452" y="316"/>
                  </a:lnTo>
                  <a:lnTo>
                    <a:pt x="1461" y="359"/>
                  </a:lnTo>
                  <a:lnTo>
                    <a:pt x="1443" y="386"/>
                  </a:lnTo>
                  <a:lnTo>
                    <a:pt x="1434" y="377"/>
                  </a:lnTo>
                  <a:lnTo>
                    <a:pt x="1385" y="408"/>
                  </a:lnTo>
                  <a:lnTo>
                    <a:pt x="1385" y="428"/>
                  </a:lnTo>
                  <a:lnTo>
                    <a:pt x="1349" y="421"/>
                  </a:lnTo>
                  <a:lnTo>
                    <a:pt x="1284" y="473"/>
                  </a:lnTo>
                  <a:lnTo>
                    <a:pt x="1210" y="513"/>
                  </a:lnTo>
                  <a:lnTo>
                    <a:pt x="1233" y="458"/>
                  </a:lnTo>
                  <a:lnTo>
                    <a:pt x="1222" y="441"/>
                  </a:lnTo>
                  <a:lnTo>
                    <a:pt x="1120" y="504"/>
                  </a:lnTo>
                  <a:lnTo>
                    <a:pt x="1117" y="520"/>
                  </a:lnTo>
                  <a:lnTo>
                    <a:pt x="1150" y="562"/>
                  </a:lnTo>
                  <a:lnTo>
                    <a:pt x="1195" y="544"/>
                  </a:lnTo>
                  <a:lnTo>
                    <a:pt x="1242" y="559"/>
                  </a:lnTo>
                  <a:lnTo>
                    <a:pt x="1178" y="592"/>
                  </a:lnTo>
                  <a:lnTo>
                    <a:pt x="1157" y="635"/>
                  </a:lnTo>
                  <a:lnTo>
                    <a:pt x="1223" y="734"/>
                  </a:lnTo>
                  <a:lnTo>
                    <a:pt x="1177" y="724"/>
                  </a:lnTo>
                  <a:lnTo>
                    <a:pt x="1223" y="756"/>
                  </a:lnTo>
                  <a:lnTo>
                    <a:pt x="1177" y="780"/>
                  </a:lnTo>
                  <a:lnTo>
                    <a:pt x="1226" y="787"/>
                  </a:lnTo>
                  <a:lnTo>
                    <a:pt x="1139" y="943"/>
                  </a:lnTo>
                  <a:lnTo>
                    <a:pt x="1083" y="989"/>
                  </a:lnTo>
                  <a:lnTo>
                    <a:pt x="1026" y="1005"/>
                  </a:lnTo>
                  <a:lnTo>
                    <a:pt x="1022" y="1005"/>
                  </a:lnTo>
                  <a:lnTo>
                    <a:pt x="1010" y="997"/>
                  </a:lnTo>
                  <a:lnTo>
                    <a:pt x="996" y="1022"/>
                  </a:lnTo>
                  <a:lnTo>
                    <a:pt x="930" y="1039"/>
                  </a:lnTo>
                  <a:lnTo>
                    <a:pt x="923" y="1071"/>
                  </a:lnTo>
                  <a:lnTo>
                    <a:pt x="911" y="1032"/>
                  </a:lnTo>
                  <a:lnTo>
                    <a:pt x="867" y="1034"/>
                  </a:lnTo>
                  <a:lnTo>
                    <a:pt x="800" y="985"/>
                  </a:lnTo>
                  <a:lnTo>
                    <a:pt x="724" y="1007"/>
                  </a:lnTo>
                  <a:lnTo>
                    <a:pt x="707" y="1007"/>
                  </a:lnTo>
                  <a:lnTo>
                    <a:pt x="708" y="1039"/>
                  </a:lnTo>
                  <a:lnTo>
                    <a:pt x="698" y="1031"/>
                  </a:lnTo>
                  <a:lnTo>
                    <a:pt x="650" y="1016"/>
                  </a:lnTo>
                  <a:lnTo>
                    <a:pt x="636" y="959"/>
                  </a:lnTo>
                  <a:lnTo>
                    <a:pt x="606" y="968"/>
                  </a:lnTo>
                  <a:lnTo>
                    <a:pt x="633" y="883"/>
                  </a:lnTo>
                  <a:lnTo>
                    <a:pt x="633" y="859"/>
                  </a:lnTo>
                  <a:lnTo>
                    <a:pt x="601" y="840"/>
                  </a:lnTo>
                  <a:lnTo>
                    <a:pt x="576" y="829"/>
                  </a:lnTo>
                  <a:lnTo>
                    <a:pt x="566" y="800"/>
                  </a:lnTo>
                  <a:lnTo>
                    <a:pt x="457" y="851"/>
                  </a:lnTo>
                  <a:lnTo>
                    <a:pt x="410" y="836"/>
                  </a:lnTo>
                  <a:lnTo>
                    <a:pt x="385" y="863"/>
                  </a:lnTo>
                  <a:lnTo>
                    <a:pt x="380" y="844"/>
                  </a:lnTo>
                  <a:lnTo>
                    <a:pt x="365" y="850"/>
                  </a:lnTo>
                  <a:lnTo>
                    <a:pt x="309" y="850"/>
                  </a:lnTo>
                  <a:lnTo>
                    <a:pt x="265" y="804"/>
                  </a:lnTo>
                  <a:lnTo>
                    <a:pt x="186" y="777"/>
                  </a:lnTo>
                  <a:lnTo>
                    <a:pt x="133" y="755"/>
                  </a:lnTo>
                  <a:lnTo>
                    <a:pt x="122" y="708"/>
                  </a:lnTo>
                  <a:lnTo>
                    <a:pt x="148" y="701"/>
                  </a:lnTo>
                  <a:lnTo>
                    <a:pt x="131" y="662"/>
                  </a:lnTo>
                  <a:lnTo>
                    <a:pt x="167" y="616"/>
                  </a:lnTo>
                  <a:lnTo>
                    <a:pt x="141" y="600"/>
                  </a:lnTo>
                  <a:lnTo>
                    <a:pt x="100" y="617"/>
                  </a:lnTo>
                  <a:lnTo>
                    <a:pt x="22" y="564"/>
                  </a:lnTo>
                  <a:lnTo>
                    <a:pt x="25" y="559"/>
                  </a:lnTo>
                  <a:lnTo>
                    <a:pt x="26" y="520"/>
                  </a:lnTo>
                  <a:lnTo>
                    <a:pt x="0" y="508"/>
                  </a:lnTo>
                  <a:close/>
                </a:path>
              </a:pathLst>
            </a:custGeom>
            <a:solidFill>
              <a:srgbClr val="FF9900"/>
            </a:solidFill>
            <a:ln w="9525">
              <a:solidFill>
                <a:srgbClr val="000000"/>
              </a:solidFill>
              <a:round/>
              <a:headEnd/>
              <a:tailEnd/>
            </a:ln>
          </p:spPr>
          <p:txBody>
            <a:bodyPr lIns="80063" tIns="40032" rIns="80063" bIns="40032"/>
            <a:lstStyle/>
            <a:p>
              <a:endParaRPr lang="en-US"/>
            </a:p>
          </p:txBody>
        </p:sp>
        <p:sp>
          <p:nvSpPr>
            <p:cNvPr id="55" name="Freeform 52"/>
            <p:cNvSpPr>
              <a:spLocks/>
            </p:cNvSpPr>
            <p:nvPr/>
          </p:nvSpPr>
          <p:spPr bwMode="auto">
            <a:xfrm>
              <a:off x="6337300" y="3986213"/>
              <a:ext cx="44450" cy="41275"/>
            </a:xfrm>
            <a:custGeom>
              <a:avLst/>
              <a:gdLst>
                <a:gd name="T0" fmla="*/ 0 w 56"/>
                <a:gd name="T1" fmla="*/ 2147483646 h 51"/>
                <a:gd name="T2" fmla="*/ 2147483646 w 56"/>
                <a:gd name="T3" fmla="*/ 0 h 51"/>
                <a:gd name="T4" fmla="*/ 2147483646 w 56"/>
                <a:gd name="T5" fmla="*/ 2147483646 h 51"/>
                <a:gd name="T6" fmla="*/ 2147483646 w 56"/>
                <a:gd name="T7" fmla="*/ 2147483646 h 51"/>
                <a:gd name="T8" fmla="*/ 0 w 56"/>
                <a:gd name="T9" fmla="*/ 2147483646 h 51"/>
                <a:gd name="T10" fmla="*/ 0 60000 65536"/>
                <a:gd name="T11" fmla="*/ 0 60000 65536"/>
                <a:gd name="T12" fmla="*/ 0 60000 65536"/>
                <a:gd name="T13" fmla="*/ 0 60000 65536"/>
                <a:gd name="T14" fmla="*/ 0 60000 65536"/>
                <a:gd name="T15" fmla="*/ 0 w 56"/>
                <a:gd name="T16" fmla="*/ 0 h 51"/>
                <a:gd name="T17" fmla="*/ 56 w 56"/>
                <a:gd name="T18" fmla="*/ 51 h 51"/>
              </a:gdLst>
              <a:ahLst/>
              <a:cxnLst>
                <a:cxn ang="T10">
                  <a:pos x="T0" y="T1"/>
                </a:cxn>
                <a:cxn ang="T11">
                  <a:pos x="T2" y="T3"/>
                </a:cxn>
                <a:cxn ang="T12">
                  <a:pos x="T4" y="T5"/>
                </a:cxn>
                <a:cxn ang="T13">
                  <a:pos x="T6" y="T7"/>
                </a:cxn>
                <a:cxn ang="T14">
                  <a:pos x="T8" y="T9"/>
                </a:cxn>
              </a:cxnLst>
              <a:rect l="T15" t="T16" r="T17" b="T18"/>
              <a:pathLst>
                <a:path w="56" h="51">
                  <a:moveTo>
                    <a:pt x="0" y="40"/>
                  </a:moveTo>
                  <a:lnTo>
                    <a:pt x="18" y="0"/>
                  </a:lnTo>
                  <a:lnTo>
                    <a:pt x="56" y="9"/>
                  </a:lnTo>
                  <a:lnTo>
                    <a:pt x="25" y="51"/>
                  </a:lnTo>
                  <a:lnTo>
                    <a:pt x="0" y="40"/>
                  </a:lnTo>
                  <a:close/>
                </a:path>
              </a:pathLst>
            </a:custGeom>
            <a:solidFill>
              <a:srgbClr val="B5B9BD"/>
            </a:solidFill>
            <a:ln w="9525">
              <a:solidFill>
                <a:srgbClr val="000000"/>
              </a:solidFill>
              <a:round/>
              <a:headEnd/>
              <a:tailEnd/>
            </a:ln>
          </p:spPr>
          <p:txBody>
            <a:bodyPr lIns="80063" tIns="40032" rIns="80063" bIns="40032"/>
            <a:lstStyle/>
            <a:p>
              <a:endParaRPr lang="en-US"/>
            </a:p>
          </p:txBody>
        </p:sp>
        <p:sp>
          <p:nvSpPr>
            <p:cNvPr id="56" name="Freeform 53"/>
            <p:cNvSpPr>
              <a:spLocks/>
            </p:cNvSpPr>
            <p:nvPr/>
          </p:nvSpPr>
          <p:spPr bwMode="auto">
            <a:xfrm>
              <a:off x="6565900" y="3870325"/>
              <a:ext cx="36513" cy="71438"/>
            </a:xfrm>
            <a:custGeom>
              <a:avLst/>
              <a:gdLst>
                <a:gd name="T0" fmla="*/ 0 w 45"/>
                <a:gd name="T1" fmla="*/ 2147483646 h 90"/>
                <a:gd name="T2" fmla="*/ 2147483646 w 45"/>
                <a:gd name="T3" fmla="*/ 2147483646 h 90"/>
                <a:gd name="T4" fmla="*/ 2147483646 w 45"/>
                <a:gd name="T5" fmla="*/ 0 h 90"/>
                <a:gd name="T6" fmla="*/ 2147483646 w 45"/>
                <a:gd name="T7" fmla="*/ 2147483646 h 90"/>
                <a:gd name="T8" fmla="*/ 0 w 45"/>
                <a:gd name="T9" fmla="*/ 2147483646 h 90"/>
                <a:gd name="T10" fmla="*/ 0 60000 65536"/>
                <a:gd name="T11" fmla="*/ 0 60000 65536"/>
                <a:gd name="T12" fmla="*/ 0 60000 65536"/>
                <a:gd name="T13" fmla="*/ 0 60000 65536"/>
                <a:gd name="T14" fmla="*/ 0 60000 65536"/>
                <a:gd name="T15" fmla="*/ 0 w 45"/>
                <a:gd name="T16" fmla="*/ 0 h 90"/>
                <a:gd name="T17" fmla="*/ 45 w 45"/>
                <a:gd name="T18" fmla="*/ 90 h 90"/>
              </a:gdLst>
              <a:ahLst/>
              <a:cxnLst>
                <a:cxn ang="T10">
                  <a:pos x="T0" y="T1"/>
                </a:cxn>
                <a:cxn ang="T11">
                  <a:pos x="T2" y="T3"/>
                </a:cxn>
                <a:cxn ang="T12">
                  <a:pos x="T4" y="T5"/>
                </a:cxn>
                <a:cxn ang="T13">
                  <a:pos x="T6" y="T7"/>
                </a:cxn>
                <a:cxn ang="T14">
                  <a:pos x="T8" y="T9"/>
                </a:cxn>
              </a:cxnLst>
              <a:rect l="T15" t="T16" r="T17" b="T18"/>
              <a:pathLst>
                <a:path w="45" h="90">
                  <a:moveTo>
                    <a:pt x="0" y="37"/>
                  </a:moveTo>
                  <a:lnTo>
                    <a:pt x="17" y="90"/>
                  </a:lnTo>
                  <a:lnTo>
                    <a:pt x="45" y="0"/>
                  </a:lnTo>
                  <a:lnTo>
                    <a:pt x="20" y="1"/>
                  </a:lnTo>
                  <a:lnTo>
                    <a:pt x="0" y="37"/>
                  </a:lnTo>
                  <a:close/>
                </a:path>
              </a:pathLst>
            </a:custGeom>
            <a:solidFill>
              <a:srgbClr val="FF9900"/>
            </a:solidFill>
            <a:ln w="9525">
              <a:solidFill>
                <a:srgbClr val="000000"/>
              </a:solidFill>
              <a:round/>
              <a:headEnd/>
              <a:tailEnd/>
            </a:ln>
          </p:spPr>
          <p:txBody>
            <a:bodyPr lIns="80063" tIns="40032" rIns="80063" bIns="40032"/>
            <a:lstStyle/>
            <a:p>
              <a:endParaRPr lang="en-US"/>
            </a:p>
          </p:txBody>
        </p:sp>
        <p:sp>
          <p:nvSpPr>
            <p:cNvPr id="57" name="Freeform 54"/>
            <p:cNvSpPr>
              <a:spLocks/>
            </p:cNvSpPr>
            <p:nvPr/>
          </p:nvSpPr>
          <p:spPr bwMode="auto">
            <a:xfrm>
              <a:off x="2557463" y="4157663"/>
              <a:ext cx="241300" cy="363537"/>
            </a:xfrm>
            <a:custGeom>
              <a:avLst/>
              <a:gdLst>
                <a:gd name="T0" fmla="*/ 0 w 304"/>
                <a:gd name="T1" fmla="*/ 2147483646 h 459"/>
                <a:gd name="T2" fmla="*/ 2147483646 w 304"/>
                <a:gd name="T3" fmla="*/ 2147483646 h 459"/>
                <a:gd name="T4" fmla="*/ 2147483646 w 304"/>
                <a:gd name="T5" fmla="*/ 2147483646 h 459"/>
                <a:gd name="T6" fmla="*/ 2147483646 w 304"/>
                <a:gd name="T7" fmla="*/ 2147483646 h 459"/>
                <a:gd name="T8" fmla="*/ 2147483646 w 304"/>
                <a:gd name="T9" fmla="*/ 2147483646 h 459"/>
                <a:gd name="T10" fmla="*/ 2147483646 w 304"/>
                <a:gd name="T11" fmla="*/ 2147483646 h 459"/>
                <a:gd name="T12" fmla="*/ 2147483646 w 304"/>
                <a:gd name="T13" fmla="*/ 2147483646 h 459"/>
                <a:gd name="T14" fmla="*/ 2147483646 w 304"/>
                <a:gd name="T15" fmla="*/ 2147483646 h 459"/>
                <a:gd name="T16" fmla="*/ 2147483646 w 304"/>
                <a:gd name="T17" fmla="*/ 2147483646 h 459"/>
                <a:gd name="T18" fmla="*/ 2147483646 w 304"/>
                <a:gd name="T19" fmla="*/ 2147483646 h 459"/>
                <a:gd name="T20" fmla="*/ 2147483646 w 304"/>
                <a:gd name="T21" fmla="*/ 2147483646 h 459"/>
                <a:gd name="T22" fmla="*/ 2147483646 w 304"/>
                <a:gd name="T23" fmla="*/ 2147483646 h 459"/>
                <a:gd name="T24" fmla="*/ 2147483646 w 304"/>
                <a:gd name="T25" fmla="*/ 2147483646 h 459"/>
                <a:gd name="T26" fmla="*/ 2147483646 w 304"/>
                <a:gd name="T27" fmla="*/ 2147483646 h 459"/>
                <a:gd name="T28" fmla="*/ 2147483646 w 304"/>
                <a:gd name="T29" fmla="*/ 2147483646 h 459"/>
                <a:gd name="T30" fmla="*/ 2147483646 w 304"/>
                <a:gd name="T31" fmla="*/ 2147483646 h 459"/>
                <a:gd name="T32" fmla="*/ 2147483646 w 304"/>
                <a:gd name="T33" fmla="*/ 2147483646 h 459"/>
                <a:gd name="T34" fmla="*/ 2147483646 w 304"/>
                <a:gd name="T35" fmla="*/ 2147483646 h 459"/>
                <a:gd name="T36" fmla="*/ 2147483646 w 304"/>
                <a:gd name="T37" fmla="*/ 2147483646 h 459"/>
                <a:gd name="T38" fmla="*/ 2147483646 w 304"/>
                <a:gd name="T39" fmla="*/ 2147483646 h 459"/>
                <a:gd name="T40" fmla="*/ 2147483646 w 304"/>
                <a:gd name="T41" fmla="*/ 0 h 459"/>
                <a:gd name="T42" fmla="*/ 2147483646 w 304"/>
                <a:gd name="T43" fmla="*/ 2147483646 h 459"/>
                <a:gd name="T44" fmla="*/ 2147483646 w 304"/>
                <a:gd name="T45" fmla="*/ 2147483646 h 459"/>
                <a:gd name="T46" fmla="*/ 2147483646 w 304"/>
                <a:gd name="T47" fmla="*/ 2147483646 h 459"/>
                <a:gd name="T48" fmla="*/ 2147483646 w 304"/>
                <a:gd name="T49" fmla="*/ 2147483646 h 459"/>
                <a:gd name="T50" fmla="*/ 2147483646 w 304"/>
                <a:gd name="T51" fmla="*/ 2147483646 h 459"/>
                <a:gd name="T52" fmla="*/ 2147483646 w 304"/>
                <a:gd name="T53" fmla="*/ 2147483646 h 459"/>
                <a:gd name="T54" fmla="*/ 0 w 304"/>
                <a:gd name="T55" fmla="*/ 2147483646 h 459"/>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304"/>
                <a:gd name="T85" fmla="*/ 0 h 459"/>
                <a:gd name="T86" fmla="*/ 304 w 304"/>
                <a:gd name="T87" fmla="*/ 459 h 459"/>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304" h="459">
                  <a:moveTo>
                    <a:pt x="0" y="306"/>
                  </a:moveTo>
                  <a:lnTo>
                    <a:pt x="38" y="339"/>
                  </a:lnTo>
                  <a:lnTo>
                    <a:pt x="91" y="347"/>
                  </a:lnTo>
                  <a:lnTo>
                    <a:pt x="145" y="408"/>
                  </a:lnTo>
                  <a:lnTo>
                    <a:pt x="218" y="415"/>
                  </a:lnTo>
                  <a:lnTo>
                    <a:pt x="208" y="450"/>
                  </a:lnTo>
                  <a:lnTo>
                    <a:pt x="227" y="459"/>
                  </a:lnTo>
                  <a:lnTo>
                    <a:pt x="237" y="380"/>
                  </a:lnTo>
                  <a:lnTo>
                    <a:pt x="224" y="331"/>
                  </a:lnTo>
                  <a:lnTo>
                    <a:pt x="248" y="329"/>
                  </a:lnTo>
                  <a:lnTo>
                    <a:pt x="231" y="300"/>
                  </a:lnTo>
                  <a:lnTo>
                    <a:pt x="290" y="289"/>
                  </a:lnTo>
                  <a:lnTo>
                    <a:pt x="304" y="309"/>
                  </a:lnTo>
                  <a:lnTo>
                    <a:pt x="282" y="269"/>
                  </a:lnTo>
                  <a:lnTo>
                    <a:pt x="290" y="171"/>
                  </a:lnTo>
                  <a:lnTo>
                    <a:pt x="239" y="175"/>
                  </a:lnTo>
                  <a:lnTo>
                    <a:pt x="224" y="154"/>
                  </a:lnTo>
                  <a:lnTo>
                    <a:pt x="173" y="146"/>
                  </a:lnTo>
                  <a:lnTo>
                    <a:pt x="143" y="93"/>
                  </a:lnTo>
                  <a:lnTo>
                    <a:pt x="190" y="17"/>
                  </a:lnTo>
                  <a:lnTo>
                    <a:pt x="185" y="0"/>
                  </a:lnTo>
                  <a:lnTo>
                    <a:pt x="99" y="41"/>
                  </a:lnTo>
                  <a:lnTo>
                    <a:pt x="51" y="122"/>
                  </a:lnTo>
                  <a:lnTo>
                    <a:pt x="36" y="104"/>
                  </a:lnTo>
                  <a:lnTo>
                    <a:pt x="24" y="144"/>
                  </a:lnTo>
                  <a:lnTo>
                    <a:pt x="36" y="234"/>
                  </a:lnTo>
                  <a:lnTo>
                    <a:pt x="46" y="234"/>
                  </a:lnTo>
                  <a:lnTo>
                    <a:pt x="0" y="306"/>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58" name="Freeform 55"/>
            <p:cNvSpPr>
              <a:spLocks/>
            </p:cNvSpPr>
            <p:nvPr/>
          </p:nvSpPr>
          <p:spPr bwMode="auto">
            <a:xfrm>
              <a:off x="2419350" y="4187825"/>
              <a:ext cx="61913" cy="61913"/>
            </a:xfrm>
            <a:custGeom>
              <a:avLst/>
              <a:gdLst>
                <a:gd name="T0" fmla="*/ 0 w 79"/>
                <a:gd name="T1" fmla="*/ 0 h 75"/>
                <a:gd name="T2" fmla="*/ 0 w 79"/>
                <a:gd name="T3" fmla="*/ 2147483646 h 75"/>
                <a:gd name="T4" fmla="*/ 2147483646 w 79"/>
                <a:gd name="T5" fmla="*/ 2147483646 h 75"/>
                <a:gd name="T6" fmla="*/ 2147483646 w 79"/>
                <a:gd name="T7" fmla="*/ 2147483646 h 75"/>
                <a:gd name="T8" fmla="*/ 2147483646 w 79"/>
                <a:gd name="T9" fmla="*/ 2147483646 h 75"/>
                <a:gd name="T10" fmla="*/ 2147483646 w 79"/>
                <a:gd name="T11" fmla="*/ 2147483646 h 75"/>
                <a:gd name="T12" fmla="*/ 0 w 79"/>
                <a:gd name="T13" fmla="*/ 0 h 75"/>
                <a:gd name="T14" fmla="*/ 0 60000 65536"/>
                <a:gd name="T15" fmla="*/ 0 60000 65536"/>
                <a:gd name="T16" fmla="*/ 0 60000 65536"/>
                <a:gd name="T17" fmla="*/ 0 60000 65536"/>
                <a:gd name="T18" fmla="*/ 0 60000 65536"/>
                <a:gd name="T19" fmla="*/ 0 60000 65536"/>
                <a:gd name="T20" fmla="*/ 0 60000 65536"/>
                <a:gd name="T21" fmla="*/ 0 w 79"/>
                <a:gd name="T22" fmla="*/ 0 h 75"/>
                <a:gd name="T23" fmla="*/ 79 w 79"/>
                <a:gd name="T24" fmla="*/ 75 h 7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9" h="75">
                  <a:moveTo>
                    <a:pt x="0" y="0"/>
                  </a:moveTo>
                  <a:lnTo>
                    <a:pt x="0" y="30"/>
                  </a:lnTo>
                  <a:lnTo>
                    <a:pt x="17" y="24"/>
                  </a:lnTo>
                  <a:lnTo>
                    <a:pt x="67" y="75"/>
                  </a:lnTo>
                  <a:lnTo>
                    <a:pt x="79" y="38"/>
                  </a:lnTo>
                  <a:lnTo>
                    <a:pt x="51" y="3"/>
                  </a:lnTo>
                  <a:lnTo>
                    <a:pt x="0" y="0"/>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59" name="Freeform 56"/>
            <p:cNvSpPr>
              <a:spLocks/>
            </p:cNvSpPr>
            <p:nvPr/>
          </p:nvSpPr>
          <p:spPr bwMode="auto">
            <a:xfrm>
              <a:off x="2433638" y="3916363"/>
              <a:ext cx="217487" cy="74612"/>
            </a:xfrm>
            <a:custGeom>
              <a:avLst/>
              <a:gdLst>
                <a:gd name="T0" fmla="*/ 0 w 273"/>
                <a:gd name="T1" fmla="*/ 2147483646 h 93"/>
                <a:gd name="T2" fmla="*/ 2147483646 w 273"/>
                <a:gd name="T3" fmla="*/ 2147483646 h 93"/>
                <a:gd name="T4" fmla="*/ 2147483646 w 273"/>
                <a:gd name="T5" fmla="*/ 0 h 93"/>
                <a:gd name="T6" fmla="*/ 2147483646 w 273"/>
                <a:gd name="T7" fmla="*/ 2147483646 h 93"/>
                <a:gd name="T8" fmla="*/ 2147483646 w 273"/>
                <a:gd name="T9" fmla="*/ 2147483646 h 93"/>
                <a:gd name="T10" fmla="*/ 2147483646 w 273"/>
                <a:gd name="T11" fmla="*/ 2147483646 h 93"/>
                <a:gd name="T12" fmla="*/ 2147483646 w 273"/>
                <a:gd name="T13" fmla="*/ 2147483646 h 93"/>
                <a:gd name="T14" fmla="*/ 2147483646 w 273"/>
                <a:gd name="T15" fmla="*/ 2147483646 h 93"/>
                <a:gd name="T16" fmla="*/ 2147483646 w 273"/>
                <a:gd name="T17" fmla="*/ 2147483646 h 93"/>
                <a:gd name="T18" fmla="*/ 0 w 273"/>
                <a:gd name="T19" fmla="*/ 2147483646 h 9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73"/>
                <a:gd name="T31" fmla="*/ 0 h 93"/>
                <a:gd name="T32" fmla="*/ 273 w 273"/>
                <a:gd name="T33" fmla="*/ 93 h 93"/>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73" h="93">
                  <a:moveTo>
                    <a:pt x="0" y="36"/>
                  </a:moveTo>
                  <a:lnTo>
                    <a:pt x="36" y="3"/>
                  </a:lnTo>
                  <a:lnTo>
                    <a:pt x="108" y="0"/>
                  </a:lnTo>
                  <a:lnTo>
                    <a:pt x="273" y="78"/>
                  </a:lnTo>
                  <a:lnTo>
                    <a:pt x="183" y="93"/>
                  </a:lnTo>
                  <a:lnTo>
                    <a:pt x="198" y="74"/>
                  </a:lnTo>
                  <a:lnTo>
                    <a:pt x="155" y="45"/>
                  </a:lnTo>
                  <a:lnTo>
                    <a:pt x="73" y="28"/>
                  </a:lnTo>
                  <a:lnTo>
                    <a:pt x="77" y="14"/>
                  </a:lnTo>
                  <a:lnTo>
                    <a:pt x="0" y="36"/>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60" name="Freeform 57"/>
            <p:cNvSpPr>
              <a:spLocks/>
            </p:cNvSpPr>
            <p:nvPr/>
          </p:nvSpPr>
          <p:spPr bwMode="auto">
            <a:xfrm>
              <a:off x="4386263" y="3201988"/>
              <a:ext cx="211137" cy="95250"/>
            </a:xfrm>
            <a:custGeom>
              <a:avLst/>
              <a:gdLst>
                <a:gd name="T0" fmla="*/ 0 w 267"/>
                <a:gd name="T1" fmla="*/ 2147483646 h 120"/>
                <a:gd name="T2" fmla="*/ 2147483646 w 267"/>
                <a:gd name="T3" fmla="*/ 2147483646 h 120"/>
                <a:gd name="T4" fmla="*/ 2147483646 w 267"/>
                <a:gd name="T5" fmla="*/ 2147483646 h 120"/>
                <a:gd name="T6" fmla="*/ 2147483646 w 267"/>
                <a:gd name="T7" fmla="*/ 2147483646 h 120"/>
                <a:gd name="T8" fmla="*/ 2147483646 w 267"/>
                <a:gd name="T9" fmla="*/ 2147483646 h 120"/>
                <a:gd name="T10" fmla="*/ 2147483646 w 267"/>
                <a:gd name="T11" fmla="*/ 2147483646 h 120"/>
                <a:gd name="T12" fmla="*/ 2147483646 w 267"/>
                <a:gd name="T13" fmla="*/ 2147483646 h 120"/>
                <a:gd name="T14" fmla="*/ 2147483646 w 267"/>
                <a:gd name="T15" fmla="*/ 2147483646 h 120"/>
                <a:gd name="T16" fmla="*/ 2147483646 w 267"/>
                <a:gd name="T17" fmla="*/ 2147483646 h 120"/>
                <a:gd name="T18" fmla="*/ 2147483646 w 267"/>
                <a:gd name="T19" fmla="*/ 2147483646 h 120"/>
                <a:gd name="T20" fmla="*/ 2147483646 w 267"/>
                <a:gd name="T21" fmla="*/ 0 h 120"/>
                <a:gd name="T22" fmla="*/ 0 w 267"/>
                <a:gd name="T23" fmla="*/ 2147483646 h 12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67"/>
                <a:gd name="T37" fmla="*/ 0 h 120"/>
                <a:gd name="T38" fmla="*/ 267 w 267"/>
                <a:gd name="T39" fmla="*/ 120 h 12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67" h="120">
                  <a:moveTo>
                    <a:pt x="0" y="29"/>
                  </a:moveTo>
                  <a:lnTo>
                    <a:pt x="46" y="84"/>
                  </a:lnTo>
                  <a:lnTo>
                    <a:pt x="122" y="82"/>
                  </a:lnTo>
                  <a:lnTo>
                    <a:pt x="131" y="108"/>
                  </a:lnTo>
                  <a:lnTo>
                    <a:pt x="167" y="120"/>
                  </a:lnTo>
                  <a:lnTo>
                    <a:pt x="225" y="92"/>
                  </a:lnTo>
                  <a:lnTo>
                    <a:pt x="259" y="98"/>
                  </a:lnTo>
                  <a:lnTo>
                    <a:pt x="267" y="71"/>
                  </a:lnTo>
                  <a:lnTo>
                    <a:pt x="202" y="66"/>
                  </a:lnTo>
                  <a:lnTo>
                    <a:pt x="69" y="9"/>
                  </a:lnTo>
                  <a:lnTo>
                    <a:pt x="56" y="0"/>
                  </a:lnTo>
                  <a:lnTo>
                    <a:pt x="0" y="29"/>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61" name="Freeform 58"/>
            <p:cNvSpPr>
              <a:spLocks/>
            </p:cNvSpPr>
            <p:nvPr/>
          </p:nvSpPr>
          <p:spPr bwMode="auto">
            <a:xfrm>
              <a:off x="4310063" y="3003550"/>
              <a:ext cx="52387" cy="85725"/>
            </a:xfrm>
            <a:custGeom>
              <a:avLst/>
              <a:gdLst>
                <a:gd name="T0" fmla="*/ 0 w 65"/>
                <a:gd name="T1" fmla="*/ 2147483646 h 108"/>
                <a:gd name="T2" fmla="*/ 2147483646 w 65"/>
                <a:gd name="T3" fmla="*/ 2147483646 h 108"/>
                <a:gd name="T4" fmla="*/ 2147483646 w 65"/>
                <a:gd name="T5" fmla="*/ 0 h 108"/>
                <a:gd name="T6" fmla="*/ 2147483646 w 65"/>
                <a:gd name="T7" fmla="*/ 2147483646 h 108"/>
                <a:gd name="T8" fmla="*/ 2147483646 w 65"/>
                <a:gd name="T9" fmla="*/ 2147483646 h 108"/>
                <a:gd name="T10" fmla="*/ 2147483646 w 65"/>
                <a:gd name="T11" fmla="*/ 2147483646 h 108"/>
                <a:gd name="T12" fmla="*/ 2147483646 w 65"/>
                <a:gd name="T13" fmla="*/ 2147483646 h 108"/>
                <a:gd name="T14" fmla="*/ 2147483646 w 65"/>
                <a:gd name="T15" fmla="*/ 2147483646 h 108"/>
                <a:gd name="T16" fmla="*/ 0 w 65"/>
                <a:gd name="T17" fmla="*/ 2147483646 h 10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5"/>
                <a:gd name="T28" fmla="*/ 0 h 108"/>
                <a:gd name="T29" fmla="*/ 65 w 65"/>
                <a:gd name="T30" fmla="*/ 108 h 10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5" h="108">
                  <a:moveTo>
                    <a:pt x="0" y="83"/>
                  </a:moveTo>
                  <a:lnTo>
                    <a:pt x="5" y="29"/>
                  </a:lnTo>
                  <a:lnTo>
                    <a:pt x="59" y="0"/>
                  </a:lnTo>
                  <a:lnTo>
                    <a:pt x="48" y="42"/>
                  </a:lnTo>
                  <a:lnTo>
                    <a:pt x="65" y="54"/>
                  </a:lnTo>
                  <a:lnTo>
                    <a:pt x="33" y="80"/>
                  </a:lnTo>
                  <a:lnTo>
                    <a:pt x="32" y="108"/>
                  </a:lnTo>
                  <a:lnTo>
                    <a:pt x="13" y="108"/>
                  </a:lnTo>
                  <a:lnTo>
                    <a:pt x="0" y="83"/>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62" name="Freeform 59"/>
            <p:cNvSpPr>
              <a:spLocks/>
            </p:cNvSpPr>
            <p:nvPr/>
          </p:nvSpPr>
          <p:spPr bwMode="auto">
            <a:xfrm>
              <a:off x="4346575" y="3067050"/>
              <a:ext cx="17463" cy="11113"/>
            </a:xfrm>
            <a:custGeom>
              <a:avLst/>
              <a:gdLst>
                <a:gd name="T0" fmla="*/ 0 w 23"/>
                <a:gd name="T1" fmla="*/ 2147483646 h 14"/>
                <a:gd name="T2" fmla="*/ 2147483646 w 23"/>
                <a:gd name="T3" fmla="*/ 0 h 14"/>
                <a:gd name="T4" fmla="*/ 2147483646 w 23"/>
                <a:gd name="T5" fmla="*/ 2147483646 h 14"/>
                <a:gd name="T6" fmla="*/ 0 w 23"/>
                <a:gd name="T7" fmla="*/ 2147483646 h 14"/>
                <a:gd name="T8" fmla="*/ 0 60000 65536"/>
                <a:gd name="T9" fmla="*/ 0 60000 65536"/>
                <a:gd name="T10" fmla="*/ 0 60000 65536"/>
                <a:gd name="T11" fmla="*/ 0 60000 65536"/>
                <a:gd name="T12" fmla="*/ 0 w 23"/>
                <a:gd name="T13" fmla="*/ 0 h 14"/>
                <a:gd name="T14" fmla="*/ 23 w 23"/>
                <a:gd name="T15" fmla="*/ 14 h 14"/>
              </a:gdLst>
              <a:ahLst/>
              <a:cxnLst>
                <a:cxn ang="T8">
                  <a:pos x="T0" y="T1"/>
                </a:cxn>
                <a:cxn ang="T9">
                  <a:pos x="T2" y="T3"/>
                </a:cxn>
                <a:cxn ang="T10">
                  <a:pos x="T4" y="T5"/>
                </a:cxn>
                <a:cxn ang="T11">
                  <a:pos x="T6" y="T7"/>
                </a:cxn>
              </a:cxnLst>
              <a:rect l="T12" t="T13" r="T14" b="T15"/>
              <a:pathLst>
                <a:path w="23" h="14">
                  <a:moveTo>
                    <a:pt x="0" y="14"/>
                  </a:moveTo>
                  <a:lnTo>
                    <a:pt x="17" y="0"/>
                  </a:lnTo>
                  <a:lnTo>
                    <a:pt x="23" y="10"/>
                  </a:lnTo>
                  <a:lnTo>
                    <a:pt x="0" y="14"/>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63" name="Freeform 60"/>
            <p:cNvSpPr>
              <a:spLocks/>
            </p:cNvSpPr>
            <p:nvPr/>
          </p:nvSpPr>
          <p:spPr bwMode="auto">
            <a:xfrm>
              <a:off x="4368800" y="3049588"/>
              <a:ext cx="31750" cy="38100"/>
            </a:xfrm>
            <a:custGeom>
              <a:avLst/>
              <a:gdLst>
                <a:gd name="T0" fmla="*/ 0 w 41"/>
                <a:gd name="T1" fmla="*/ 2147483646 h 46"/>
                <a:gd name="T2" fmla="*/ 2147483646 w 41"/>
                <a:gd name="T3" fmla="*/ 2147483646 h 46"/>
                <a:gd name="T4" fmla="*/ 2147483646 w 41"/>
                <a:gd name="T5" fmla="*/ 2147483646 h 46"/>
                <a:gd name="T6" fmla="*/ 2147483646 w 41"/>
                <a:gd name="T7" fmla="*/ 0 h 46"/>
                <a:gd name="T8" fmla="*/ 0 w 41"/>
                <a:gd name="T9" fmla="*/ 2147483646 h 46"/>
                <a:gd name="T10" fmla="*/ 0 60000 65536"/>
                <a:gd name="T11" fmla="*/ 0 60000 65536"/>
                <a:gd name="T12" fmla="*/ 0 60000 65536"/>
                <a:gd name="T13" fmla="*/ 0 60000 65536"/>
                <a:gd name="T14" fmla="*/ 0 60000 65536"/>
                <a:gd name="T15" fmla="*/ 0 w 41"/>
                <a:gd name="T16" fmla="*/ 0 h 46"/>
                <a:gd name="T17" fmla="*/ 41 w 41"/>
                <a:gd name="T18" fmla="*/ 46 h 46"/>
              </a:gdLst>
              <a:ahLst/>
              <a:cxnLst>
                <a:cxn ang="T10">
                  <a:pos x="T0" y="T1"/>
                </a:cxn>
                <a:cxn ang="T11">
                  <a:pos x="T2" y="T3"/>
                </a:cxn>
                <a:cxn ang="T12">
                  <a:pos x="T4" y="T5"/>
                </a:cxn>
                <a:cxn ang="T13">
                  <a:pos x="T6" y="T7"/>
                </a:cxn>
                <a:cxn ang="T14">
                  <a:pos x="T8" y="T9"/>
                </a:cxn>
              </a:cxnLst>
              <a:rect l="T15" t="T16" r="T17" b="T18"/>
              <a:pathLst>
                <a:path w="41" h="46">
                  <a:moveTo>
                    <a:pt x="0" y="23"/>
                  </a:moveTo>
                  <a:lnTo>
                    <a:pt x="30" y="46"/>
                  </a:lnTo>
                  <a:lnTo>
                    <a:pt x="41" y="23"/>
                  </a:lnTo>
                  <a:lnTo>
                    <a:pt x="35" y="0"/>
                  </a:lnTo>
                  <a:lnTo>
                    <a:pt x="0" y="23"/>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64" name="Freeform 61"/>
            <p:cNvSpPr>
              <a:spLocks/>
            </p:cNvSpPr>
            <p:nvPr/>
          </p:nvSpPr>
          <p:spPr bwMode="auto">
            <a:xfrm>
              <a:off x="2698750" y="3990975"/>
              <a:ext cx="68263" cy="41275"/>
            </a:xfrm>
            <a:custGeom>
              <a:avLst/>
              <a:gdLst>
                <a:gd name="T0" fmla="*/ 0 w 87"/>
                <a:gd name="T1" fmla="*/ 0 h 53"/>
                <a:gd name="T2" fmla="*/ 0 w 87"/>
                <a:gd name="T3" fmla="*/ 2147483646 h 53"/>
                <a:gd name="T4" fmla="*/ 2147483646 w 87"/>
                <a:gd name="T5" fmla="*/ 2147483646 h 53"/>
                <a:gd name="T6" fmla="*/ 2147483646 w 87"/>
                <a:gd name="T7" fmla="*/ 2147483646 h 53"/>
                <a:gd name="T8" fmla="*/ 0 w 87"/>
                <a:gd name="T9" fmla="*/ 0 h 53"/>
                <a:gd name="T10" fmla="*/ 0 60000 65536"/>
                <a:gd name="T11" fmla="*/ 0 60000 65536"/>
                <a:gd name="T12" fmla="*/ 0 60000 65536"/>
                <a:gd name="T13" fmla="*/ 0 60000 65536"/>
                <a:gd name="T14" fmla="*/ 0 60000 65536"/>
                <a:gd name="T15" fmla="*/ 0 w 87"/>
                <a:gd name="T16" fmla="*/ 0 h 53"/>
                <a:gd name="T17" fmla="*/ 87 w 87"/>
                <a:gd name="T18" fmla="*/ 53 h 53"/>
              </a:gdLst>
              <a:ahLst/>
              <a:cxnLst>
                <a:cxn ang="T10">
                  <a:pos x="T0" y="T1"/>
                </a:cxn>
                <a:cxn ang="T11">
                  <a:pos x="T2" y="T3"/>
                </a:cxn>
                <a:cxn ang="T12">
                  <a:pos x="T4" y="T5"/>
                </a:cxn>
                <a:cxn ang="T13">
                  <a:pos x="T6" y="T7"/>
                </a:cxn>
                <a:cxn ang="T14">
                  <a:pos x="T8" y="T9"/>
                </a:cxn>
              </a:cxnLst>
              <a:rect l="T15" t="T16" r="T17" b="T18"/>
              <a:pathLst>
                <a:path w="87" h="53">
                  <a:moveTo>
                    <a:pt x="0" y="0"/>
                  </a:moveTo>
                  <a:lnTo>
                    <a:pt x="0" y="53"/>
                  </a:lnTo>
                  <a:lnTo>
                    <a:pt x="87" y="36"/>
                  </a:lnTo>
                  <a:lnTo>
                    <a:pt x="49" y="7"/>
                  </a:lnTo>
                  <a:lnTo>
                    <a:pt x="0" y="0"/>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65" name="Freeform 62"/>
            <p:cNvSpPr>
              <a:spLocks/>
            </p:cNvSpPr>
            <p:nvPr/>
          </p:nvSpPr>
          <p:spPr bwMode="auto">
            <a:xfrm>
              <a:off x="2517775" y="4402138"/>
              <a:ext cx="111125" cy="136525"/>
            </a:xfrm>
            <a:custGeom>
              <a:avLst/>
              <a:gdLst>
                <a:gd name="T0" fmla="*/ 0 w 140"/>
                <a:gd name="T1" fmla="*/ 2147483646 h 174"/>
                <a:gd name="T2" fmla="*/ 2147483646 w 140"/>
                <a:gd name="T3" fmla="*/ 2147483646 h 174"/>
                <a:gd name="T4" fmla="*/ 2147483646 w 140"/>
                <a:gd name="T5" fmla="*/ 2147483646 h 174"/>
                <a:gd name="T6" fmla="*/ 2147483646 w 140"/>
                <a:gd name="T7" fmla="*/ 2147483646 h 174"/>
                <a:gd name="T8" fmla="*/ 2147483646 w 140"/>
                <a:gd name="T9" fmla="*/ 2147483646 h 174"/>
                <a:gd name="T10" fmla="*/ 2147483646 w 140"/>
                <a:gd name="T11" fmla="*/ 2147483646 h 174"/>
                <a:gd name="T12" fmla="*/ 2147483646 w 140"/>
                <a:gd name="T13" fmla="*/ 2147483646 h 174"/>
                <a:gd name="T14" fmla="*/ 2147483646 w 140"/>
                <a:gd name="T15" fmla="*/ 2147483646 h 174"/>
                <a:gd name="T16" fmla="*/ 2147483646 w 140"/>
                <a:gd name="T17" fmla="*/ 2147483646 h 174"/>
                <a:gd name="T18" fmla="*/ 2147483646 w 140"/>
                <a:gd name="T19" fmla="*/ 2147483646 h 174"/>
                <a:gd name="T20" fmla="*/ 2147483646 w 140"/>
                <a:gd name="T21" fmla="*/ 0 h 174"/>
                <a:gd name="T22" fmla="*/ 2147483646 w 140"/>
                <a:gd name="T23" fmla="*/ 2147483646 h 174"/>
                <a:gd name="T24" fmla="*/ 0 w 140"/>
                <a:gd name="T25" fmla="*/ 2147483646 h 17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40"/>
                <a:gd name="T40" fmla="*/ 0 h 174"/>
                <a:gd name="T41" fmla="*/ 140 w 140"/>
                <a:gd name="T42" fmla="*/ 174 h 17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40" h="174">
                  <a:moveTo>
                    <a:pt x="0" y="67"/>
                  </a:moveTo>
                  <a:lnTo>
                    <a:pt x="2" y="101"/>
                  </a:lnTo>
                  <a:lnTo>
                    <a:pt x="24" y="109"/>
                  </a:lnTo>
                  <a:lnTo>
                    <a:pt x="13" y="137"/>
                  </a:lnTo>
                  <a:lnTo>
                    <a:pt x="9" y="165"/>
                  </a:lnTo>
                  <a:lnTo>
                    <a:pt x="41" y="174"/>
                  </a:lnTo>
                  <a:lnTo>
                    <a:pt x="70" y="125"/>
                  </a:lnTo>
                  <a:lnTo>
                    <a:pt x="127" y="87"/>
                  </a:lnTo>
                  <a:lnTo>
                    <a:pt x="140" y="41"/>
                  </a:lnTo>
                  <a:lnTo>
                    <a:pt x="87" y="33"/>
                  </a:lnTo>
                  <a:lnTo>
                    <a:pt x="49" y="0"/>
                  </a:lnTo>
                  <a:lnTo>
                    <a:pt x="17" y="18"/>
                  </a:lnTo>
                  <a:lnTo>
                    <a:pt x="0" y="67"/>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66" name="Freeform 63"/>
            <p:cNvSpPr>
              <a:spLocks/>
            </p:cNvSpPr>
            <p:nvPr/>
          </p:nvSpPr>
          <p:spPr bwMode="auto">
            <a:xfrm>
              <a:off x="2330450" y="4110038"/>
              <a:ext cx="46038" cy="25400"/>
            </a:xfrm>
            <a:custGeom>
              <a:avLst/>
              <a:gdLst>
                <a:gd name="T0" fmla="*/ 0 w 57"/>
                <a:gd name="T1" fmla="*/ 2147483646 h 31"/>
                <a:gd name="T2" fmla="*/ 2147483646 w 57"/>
                <a:gd name="T3" fmla="*/ 0 h 31"/>
                <a:gd name="T4" fmla="*/ 2147483646 w 57"/>
                <a:gd name="T5" fmla="*/ 2147483646 h 31"/>
                <a:gd name="T6" fmla="*/ 0 w 57"/>
                <a:gd name="T7" fmla="*/ 2147483646 h 31"/>
                <a:gd name="T8" fmla="*/ 0 60000 65536"/>
                <a:gd name="T9" fmla="*/ 0 60000 65536"/>
                <a:gd name="T10" fmla="*/ 0 60000 65536"/>
                <a:gd name="T11" fmla="*/ 0 60000 65536"/>
                <a:gd name="T12" fmla="*/ 0 w 57"/>
                <a:gd name="T13" fmla="*/ 0 h 31"/>
                <a:gd name="T14" fmla="*/ 57 w 57"/>
                <a:gd name="T15" fmla="*/ 31 h 31"/>
              </a:gdLst>
              <a:ahLst/>
              <a:cxnLst>
                <a:cxn ang="T8">
                  <a:pos x="T0" y="T1"/>
                </a:cxn>
                <a:cxn ang="T9">
                  <a:pos x="T2" y="T3"/>
                </a:cxn>
                <a:cxn ang="T10">
                  <a:pos x="T4" y="T5"/>
                </a:cxn>
                <a:cxn ang="T11">
                  <a:pos x="T6" y="T7"/>
                </a:cxn>
              </a:cxnLst>
              <a:rect l="T12" t="T13" r="T14" b="T15"/>
              <a:pathLst>
                <a:path w="57" h="31">
                  <a:moveTo>
                    <a:pt x="0" y="24"/>
                  </a:moveTo>
                  <a:lnTo>
                    <a:pt x="16" y="0"/>
                  </a:lnTo>
                  <a:lnTo>
                    <a:pt x="57" y="31"/>
                  </a:lnTo>
                  <a:lnTo>
                    <a:pt x="0" y="24"/>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67" name="Freeform 64"/>
            <p:cNvSpPr>
              <a:spLocks/>
            </p:cNvSpPr>
            <p:nvPr/>
          </p:nvSpPr>
          <p:spPr bwMode="auto">
            <a:xfrm>
              <a:off x="2917825" y="5667375"/>
              <a:ext cx="31750" cy="20638"/>
            </a:xfrm>
            <a:custGeom>
              <a:avLst/>
              <a:gdLst>
                <a:gd name="T0" fmla="*/ 0 w 40"/>
                <a:gd name="T1" fmla="*/ 2147483646 h 22"/>
                <a:gd name="T2" fmla="*/ 2147483646 w 40"/>
                <a:gd name="T3" fmla="*/ 2147483646 h 22"/>
                <a:gd name="T4" fmla="*/ 2147483646 w 40"/>
                <a:gd name="T5" fmla="*/ 0 h 22"/>
                <a:gd name="T6" fmla="*/ 2147483646 w 40"/>
                <a:gd name="T7" fmla="*/ 2147483646 h 22"/>
                <a:gd name="T8" fmla="*/ 0 w 40"/>
                <a:gd name="T9" fmla="*/ 2147483646 h 22"/>
                <a:gd name="T10" fmla="*/ 0 60000 65536"/>
                <a:gd name="T11" fmla="*/ 0 60000 65536"/>
                <a:gd name="T12" fmla="*/ 0 60000 65536"/>
                <a:gd name="T13" fmla="*/ 0 60000 65536"/>
                <a:gd name="T14" fmla="*/ 0 60000 65536"/>
                <a:gd name="T15" fmla="*/ 0 w 40"/>
                <a:gd name="T16" fmla="*/ 0 h 22"/>
                <a:gd name="T17" fmla="*/ 40 w 40"/>
                <a:gd name="T18" fmla="*/ 22 h 22"/>
              </a:gdLst>
              <a:ahLst/>
              <a:cxnLst>
                <a:cxn ang="T10">
                  <a:pos x="T0" y="T1"/>
                </a:cxn>
                <a:cxn ang="T11">
                  <a:pos x="T2" y="T3"/>
                </a:cxn>
                <a:cxn ang="T12">
                  <a:pos x="T4" y="T5"/>
                </a:cxn>
                <a:cxn ang="T13">
                  <a:pos x="T6" y="T7"/>
                </a:cxn>
                <a:cxn ang="T14">
                  <a:pos x="T8" y="T9"/>
                </a:cxn>
              </a:cxnLst>
              <a:rect l="T15" t="T16" r="T17" b="T18"/>
              <a:pathLst>
                <a:path w="40" h="22">
                  <a:moveTo>
                    <a:pt x="0" y="22"/>
                  </a:moveTo>
                  <a:lnTo>
                    <a:pt x="23" y="11"/>
                  </a:lnTo>
                  <a:lnTo>
                    <a:pt x="12" y="0"/>
                  </a:lnTo>
                  <a:lnTo>
                    <a:pt x="40" y="1"/>
                  </a:lnTo>
                  <a:lnTo>
                    <a:pt x="0" y="22"/>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68" name="Freeform 65"/>
            <p:cNvSpPr>
              <a:spLocks/>
            </p:cNvSpPr>
            <p:nvPr/>
          </p:nvSpPr>
          <p:spPr bwMode="auto">
            <a:xfrm>
              <a:off x="2943225" y="5665788"/>
              <a:ext cx="36513" cy="23812"/>
            </a:xfrm>
            <a:custGeom>
              <a:avLst/>
              <a:gdLst>
                <a:gd name="T0" fmla="*/ 0 w 45"/>
                <a:gd name="T1" fmla="*/ 2147483646 h 30"/>
                <a:gd name="T2" fmla="*/ 2147483646 w 45"/>
                <a:gd name="T3" fmla="*/ 0 h 30"/>
                <a:gd name="T4" fmla="*/ 2147483646 w 45"/>
                <a:gd name="T5" fmla="*/ 2147483646 h 30"/>
                <a:gd name="T6" fmla="*/ 0 w 45"/>
                <a:gd name="T7" fmla="*/ 2147483646 h 30"/>
                <a:gd name="T8" fmla="*/ 0 60000 65536"/>
                <a:gd name="T9" fmla="*/ 0 60000 65536"/>
                <a:gd name="T10" fmla="*/ 0 60000 65536"/>
                <a:gd name="T11" fmla="*/ 0 60000 65536"/>
                <a:gd name="T12" fmla="*/ 0 w 45"/>
                <a:gd name="T13" fmla="*/ 0 h 30"/>
                <a:gd name="T14" fmla="*/ 45 w 45"/>
                <a:gd name="T15" fmla="*/ 30 h 30"/>
              </a:gdLst>
              <a:ahLst/>
              <a:cxnLst>
                <a:cxn ang="T8">
                  <a:pos x="T0" y="T1"/>
                </a:cxn>
                <a:cxn ang="T9">
                  <a:pos x="T2" y="T3"/>
                </a:cxn>
                <a:cxn ang="T10">
                  <a:pos x="T4" y="T5"/>
                </a:cxn>
                <a:cxn ang="T11">
                  <a:pos x="T6" y="T7"/>
                </a:cxn>
              </a:cxnLst>
              <a:rect l="T12" t="T13" r="T14" b="T15"/>
              <a:pathLst>
                <a:path w="45" h="30">
                  <a:moveTo>
                    <a:pt x="0" y="30"/>
                  </a:moveTo>
                  <a:lnTo>
                    <a:pt x="19" y="0"/>
                  </a:lnTo>
                  <a:lnTo>
                    <a:pt x="45" y="10"/>
                  </a:lnTo>
                  <a:lnTo>
                    <a:pt x="0" y="30"/>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69" name="Freeform 66"/>
            <p:cNvSpPr>
              <a:spLocks/>
            </p:cNvSpPr>
            <p:nvPr/>
          </p:nvSpPr>
          <p:spPr bwMode="auto">
            <a:xfrm>
              <a:off x="4560888" y="2571750"/>
              <a:ext cx="219075" cy="360363"/>
            </a:xfrm>
            <a:custGeom>
              <a:avLst/>
              <a:gdLst>
                <a:gd name="T0" fmla="*/ 0 w 277"/>
                <a:gd name="T1" fmla="*/ 2147483646 h 453"/>
                <a:gd name="T2" fmla="*/ 2147483646 w 277"/>
                <a:gd name="T3" fmla="*/ 2147483646 h 453"/>
                <a:gd name="T4" fmla="*/ 2147483646 w 277"/>
                <a:gd name="T5" fmla="*/ 2147483646 h 453"/>
                <a:gd name="T6" fmla="*/ 2147483646 w 277"/>
                <a:gd name="T7" fmla="*/ 2147483646 h 453"/>
                <a:gd name="T8" fmla="*/ 2147483646 w 277"/>
                <a:gd name="T9" fmla="*/ 2147483646 h 453"/>
                <a:gd name="T10" fmla="*/ 2147483646 w 277"/>
                <a:gd name="T11" fmla="*/ 2147483646 h 453"/>
                <a:gd name="T12" fmla="*/ 2147483646 w 277"/>
                <a:gd name="T13" fmla="*/ 0 h 453"/>
                <a:gd name="T14" fmla="*/ 2147483646 w 277"/>
                <a:gd name="T15" fmla="*/ 2147483646 h 453"/>
                <a:gd name="T16" fmla="*/ 2147483646 w 277"/>
                <a:gd name="T17" fmla="*/ 2147483646 h 453"/>
                <a:gd name="T18" fmla="*/ 2147483646 w 277"/>
                <a:gd name="T19" fmla="*/ 2147483646 h 453"/>
                <a:gd name="T20" fmla="*/ 2147483646 w 277"/>
                <a:gd name="T21" fmla="*/ 2147483646 h 453"/>
                <a:gd name="T22" fmla="*/ 2147483646 w 277"/>
                <a:gd name="T23" fmla="*/ 2147483646 h 453"/>
                <a:gd name="T24" fmla="*/ 2147483646 w 277"/>
                <a:gd name="T25" fmla="*/ 2147483646 h 453"/>
                <a:gd name="T26" fmla="*/ 2147483646 w 277"/>
                <a:gd name="T27" fmla="*/ 2147483646 h 453"/>
                <a:gd name="T28" fmla="*/ 2147483646 w 277"/>
                <a:gd name="T29" fmla="*/ 2147483646 h 453"/>
                <a:gd name="T30" fmla="*/ 2147483646 w 277"/>
                <a:gd name="T31" fmla="*/ 2147483646 h 453"/>
                <a:gd name="T32" fmla="*/ 2147483646 w 277"/>
                <a:gd name="T33" fmla="*/ 2147483646 h 453"/>
                <a:gd name="T34" fmla="*/ 2147483646 w 277"/>
                <a:gd name="T35" fmla="*/ 2147483646 h 453"/>
                <a:gd name="T36" fmla="*/ 2147483646 w 277"/>
                <a:gd name="T37" fmla="*/ 2147483646 h 453"/>
                <a:gd name="T38" fmla="*/ 2147483646 w 277"/>
                <a:gd name="T39" fmla="*/ 2147483646 h 453"/>
                <a:gd name="T40" fmla="*/ 2147483646 w 277"/>
                <a:gd name="T41" fmla="*/ 2147483646 h 453"/>
                <a:gd name="T42" fmla="*/ 2147483646 w 277"/>
                <a:gd name="T43" fmla="*/ 2147483646 h 453"/>
                <a:gd name="T44" fmla="*/ 2147483646 w 277"/>
                <a:gd name="T45" fmla="*/ 2147483646 h 453"/>
                <a:gd name="T46" fmla="*/ 0 w 277"/>
                <a:gd name="T47" fmla="*/ 2147483646 h 453"/>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277"/>
                <a:gd name="T73" fmla="*/ 0 h 453"/>
                <a:gd name="T74" fmla="*/ 277 w 277"/>
                <a:gd name="T75" fmla="*/ 453 h 453"/>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277" h="453">
                  <a:moveTo>
                    <a:pt x="0" y="46"/>
                  </a:moveTo>
                  <a:lnTo>
                    <a:pt x="17" y="34"/>
                  </a:lnTo>
                  <a:lnTo>
                    <a:pt x="48" y="59"/>
                  </a:lnTo>
                  <a:lnTo>
                    <a:pt x="100" y="64"/>
                  </a:lnTo>
                  <a:lnTo>
                    <a:pt x="130" y="46"/>
                  </a:lnTo>
                  <a:lnTo>
                    <a:pt x="139" y="9"/>
                  </a:lnTo>
                  <a:lnTo>
                    <a:pt x="188" y="0"/>
                  </a:lnTo>
                  <a:lnTo>
                    <a:pt x="216" y="14"/>
                  </a:lnTo>
                  <a:lnTo>
                    <a:pt x="213" y="46"/>
                  </a:lnTo>
                  <a:lnTo>
                    <a:pt x="203" y="80"/>
                  </a:lnTo>
                  <a:lnTo>
                    <a:pt x="238" y="119"/>
                  </a:lnTo>
                  <a:lnTo>
                    <a:pt x="217" y="147"/>
                  </a:lnTo>
                  <a:lnTo>
                    <a:pt x="242" y="197"/>
                  </a:lnTo>
                  <a:lnTo>
                    <a:pt x="232" y="241"/>
                  </a:lnTo>
                  <a:lnTo>
                    <a:pt x="277" y="335"/>
                  </a:lnTo>
                  <a:lnTo>
                    <a:pt x="178" y="425"/>
                  </a:lnTo>
                  <a:lnTo>
                    <a:pt x="61" y="453"/>
                  </a:lnTo>
                  <a:lnTo>
                    <a:pt x="54" y="436"/>
                  </a:lnTo>
                  <a:lnTo>
                    <a:pt x="17" y="422"/>
                  </a:lnTo>
                  <a:lnTo>
                    <a:pt x="13" y="334"/>
                  </a:lnTo>
                  <a:lnTo>
                    <a:pt x="124" y="237"/>
                  </a:lnTo>
                  <a:lnTo>
                    <a:pt x="86" y="192"/>
                  </a:lnTo>
                  <a:lnTo>
                    <a:pt x="74" y="95"/>
                  </a:lnTo>
                  <a:lnTo>
                    <a:pt x="0" y="46"/>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70" name="Freeform 67"/>
            <p:cNvSpPr>
              <a:spLocks/>
            </p:cNvSpPr>
            <p:nvPr/>
          </p:nvSpPr>
          <p:spPr bwMode="auto">
            <a:xfrm>
              <a:off x="4054475" y="3201988"/>
              <a:ext cx="254000" cy="242887"/>
            </a:xfrm>
            <a:custGeom>
              <a:avLst/>
              <a:gdLst>
                <a:gd name="T0" fmla="*/ 0 w 318"/>
                <a:gd name="T1" fmla="*/ 2147483646 h 302"/>
                <a:gd name="T2" fmla="*/ 2147483646 w 318"/>
                <a:gd name="T3" fmla="*/ 2147483646 h 302"/>
                <a:gd name="T4" fmla="*/ 2147483646 w 318"/>
                <a:gd name="T5" fmla="*/ 2147483646 h 302"/>
                <a:gd name="T6" fmla="*/ 2147483646 w 318"/>
                <a:gd name="T7" fmla="*/ 2147483646 h 302"/>
                <a:gd name="T8" fmla="*/ 2147483646 w 318"/>
                <a:gd name="T9" fmla="*/ 2147483646 h 302"/>
                <a:gd name="T10" fmla="*/ 2147483646 w 318"/>
                <a:gd name="T11" fmla="*/ 2147483646 h 302"/>
                <a:gd name="T12" fmla="*/ 2147483646 w 318"/>
                <a:gd name="T13" fmla="*/ 2147483646 h 302"/>
                <a:gd name="T14" fmla="*/ 2147483646 w 318"/>
                <a:gd name="T15" fmla="*/ 2147483646 h 302"/>
                <a:gd name="T16" fmla="*/ 2147483646 w 318"/>
                <a:gd name="T17" fmla="*/ 2147483646 h 302"/>
                <a:gd name="T18" fmla="*/ 2147483646 w 318"/>
                <a:gd name="T19" fmla="*/ 2147483646 h 302"/>
                <a:gd name="T20" fmla="*/ 2147483646 w 318"/>
                <a:gd name="T21" fmla="*/ 2147483646 h 302"/>
                <a:gd name="T22" fmla="*/ 2147483646 w 318"/>
                <a:gd name="T23" fmla="*/ 2147483646 h 302"/>
                <a:gd name="T24" fmla="*/ 2147483646 w 318"/>
                <a:gd name="T25" fmla="*/ 2147483646 h 302"/>
                <a:gd name="T26" fmla="*/ 2147483646 w 318"/>
                <a:gd name="T27" fmla="*/ 2147483646 h 302"/>
                <a:gd name="T28" fmla="*/ 2147483646 w 318"/>
                <a:gd name="T29" fmla="*/ 2147483646 h 302"/>
                <a:gd name="T30" fmla="*/ 2147483646 w 318"/>
                <a:gd name="T31" fmla="*/ 2147483646 h 302"/>
                <a:gd name="T32" fmla="*/ 2147483646 w 318"/>
                <a:gd name="T33" fmla="*/ 2147483646 h 302"/>
                <a:gd name="T34" fmla="*/ 2147483646 w 318"/>
                <a:gd name="T35" fmla="*/ 2147483646 h 302"/>
                <a:gd name="T36" fmla="*/ 2147483646 w 318"/>
                <a:gd name="T37" fmla="*/ 2147483646 h 302"/>
                <a:gd name="T38" fmla="*/ 2147483646 w 318"/>
                <a:gd name="T39" fmla="*/ 2147483646 h 302"/>
                <a:gd name="T40" fmla="*/ 2147483646 w 318"/>
                <a:gd name="T41" fmla="*/ 2147483646 h 302"/>
                <a:gd name="T42" fmla="*/ 2147483646 w 318"/>
                <a:gd name="T43" fmla="*/ 0 h 302"/>
                <a:gd name="T44" fmla="*/ 2147483646 w 318"/>
                <a:gd name="T45" fmla="*/ 2147483646 h 302"/>
                <a:gd name="T46" fmla="*/ 2147483646 w 318"/>
                <a:gd name="T47" fmla="*/ 2147483646 h 302"/>
                <a:gd name="T48" fmla="*/ 2147483646 w 318"/>
                <a:gd name="T49" fmla="*/ 2147483646 h 302"/>
                <a:gd name="T50" fmla="*/ 2147483646 w 318"/>
                <a:gd name="T51" fmla="*/ 2147483646 h 302"/>
                <a:gd name="T52" fmla="*/ 0 w 318"/>
                <a:gd name="T53" fmla="*/ 2147483646 h 302"/>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318"/>
                <a:gd name="T82" fmla="*/ 0 h 302"/>
                <a:gd name="T83" fmla="*/ 318 w 318"/>
                <a:gd name="T84" fmla="*/ 302 h 302"/>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318" h="302">
                  <a:moveTo>
                    <a:pt x="0" y="91"/>
                  </a:moveTo>
                  <a:lnTo>
                    <a:pt x="9" y="119"/>
                  </a:lnTo>
                  <a:lnTo>
                    <a:pt x="75" y="137"/>
                  </a:lnTo>
                  <a:lnTo>
                    <a:pt x="64" y="150"/>
                  </a:lnTo>
                  <a:lnTo>
                    <a:pt x="89" y="171"/>
                  </a:lnTo>
                  <a:lnTo>
                    <a:pt x="100" y="205"/>
                  </a:lnTo>
                  <a:lnTo>
                    <a:pt x="71" y="269"/>
                  </a:lnTo>
                  <a:lnTo>
                    <a:pt x="150" y="295"/>
                  </a:lnTo>
                  <a:lnTo>
                    <a:pt x="159" y="299"/>
                  </a:lnTo>
                  <a:lnTo>
                    <a:pt x="196" y="302"/>
                  </a:lnTo>
                  <a:lnTo>
                    <a:pt x="196" y="278"/>
                  </a:lnTo>
                  <a:lnTo>
                    <a:pt x="217" y="262"/>
                  </a:lnTo>
                  <a:lnTo>
                    <a:pt x="272" y="279"/>
                  </a:lnTo>
                  <a:lnTo>
                    <a:pt x="304" y="254"/>
                  </a:lnTo>
                  <a:lnTo>
                    <a:pt x="284" y="217"/>
                  </a:lnTo>
                  <a:lnTo>
                    <a:pt x="292" y="184"/>
                  </a:lnTo>
                  <a:lnTo>
                    <a:pt x="267" y="163"/>
                  </a:lnTo>
                  <a:lnTo>
                    <a:pt x="304" y="122"/>
                  </a:lnTo>
                  <a:lnTo>
                    <a:pt x="318" y="75"/>
                  </a:lnTo>
                  <a:lnTo>
                    <a:pt x="274" y="57"/>
                  </a:lnTo>
                  <a:lnTo>
                    <a:pt x="259" y="52"/>
                  </a:lnTo>
                  <a:lnTo>
                    <a:pt x="185" y="0"/>
                  </a:lnTo>
                  <a:lnTo>
                    <a:pt x="162" y="8"/>
                  </a:lnTo>
                  <a:lnTo>
                    <a:pt x="131" y="59"/>
                  </a:lnTo>
                  <a:lnTo>
                    <a:pt x="71" y="51"/>
                  </a:lnTo>
                  <a:lnTo>
                    <a:pt x="79" y="90"/>
                  </a:lnTo>
                  <a:lnTo>
                    <a:pt x="0" y="91"/>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71" name="Freeform 68"/>
            <p:cNvSpPr>
              <a:spLocks/>
            </p:cNvSpPr>
            <p:nvPr/>
          </p:nvSpPr>
          <p:spPr bwMode="auto">
            <a:xfrm>
              <a:off x="4318000" y="3424238"/>
              <a:ext cx="17463" cy="46037"/>
            </a:xfrm>
            <a:custGeom>
              <a:avLst/>
              <a:gdLst>
                <a:gd name="T0" fmla="*/ 0 w 21"/>
                <a:gd name="T1" fmla="*/ 2147483646 h 59"/>
                <a:gd name="T2" fmla="*/ 2147483646 w 21"/>
                <a:gd name="T3" fmla="*/ 2147483646 h 59"/>
                <a:gd name="T4" fmla="*/ 2147483646 w 21"/>
                <a:gd name="T5" fmla="*/ 0 h 59"/>
                <a:gd name="T6" fmla="*/ 0 w 21"/>
                <a:gd name="T7" fmla="*/ 2147483646 h 59"/>
                <a:gd name="T8" fmla="*/ 0 60000 65536"/>
                <a:gd name="T9" fmla="*/ 0 60000 65536"/>
                <a:gd name="T10" fmla="*/ 0 60000 65536"/>
                <a:gd name="T11" fmla="*/ 0 60000 65536"/>
                <a:gd name="T12" fmla="*/ 0 w 21"/>
                <a:gd name="T13" fmla="*/ 0 h 59"/>
                <a:gd name="T14" fmla="*/ 21 w 21"/>
                <a:gd name="T15" fmla="*/ 59 h 59"/>
              </a:gdLst>
              <a:ahLst/>
              <a:cxnLst>
                <a:cxn ang="T8">
                  <a:pos x="T0" y="T1"/>
                </a:cxn>
                <a:cxn ang="T9">
                  <a:pos x="T2" y="T3"/>
                </a:cxn>
                <a:cxn ang="T10">
                  <a:pos x="T4" y="T5"/>
                </a:cxn>
                <a:cxn ang="T11">
                  <a:pos x="T6" y="T7"/>
                </a:cxn>
              </a:cxnLst>
              <a:rect l="T12" t="T13" r="T14" b="T15"/>
              <a:pathLst>
                <a:path w="21" h="59">
                  <a:moveTo>
                    <a:pt x="0" y="29"/>
                  </a:moveTo>
                  <a:lnTo>
                    <a:pt x="18" y="59"/>
                  </a:lnTo>
                  <a:lnTo>
                    <a:pt x="21" y="0"/>
                  </a:lnTo>
                  <a:lnTo>
                    <a:pt x="0" y="29"/>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72" name="Freeform 69"/>
            <p:cNvSpPr>
              <a:spLocks/>
            </p:cNvSpPr>
            <p:nvPr/>
          </p:nvSpPr>
          <p:spPr bwMode="auto">
            <a:xfrm>
              <a:off x="3040063" y="4346575"/>
              <a:ext cx="58737" cy="74613"/>
            </a:xfrm>
            <a:custGeom>
              <a:avLst/>
              <a:gdLst>
                <a:gd name="T0" fmla="*/ 0 w 74"/>
                <a:gd name="T1" fmla="*/ 2147483646 h 94"/>
                <a:gd name="T2" fmla="*/ 2147483646 w 74"/>
                <a:gd name="T3" fmla="*/ 0 h 94"/>
                <a:gd name="T4" fmla="*/ 2147483646 w 74"/>
                <a:gd name="T5" fmla="*/ 2147483646 h 94"/>
                <a:gd name="T6" fmla="*/ 2147483646 w 74"/>
                <a:gd name="T7" fmla="*/ 2147483646 h 94"/>
                <a:gd name="T8" fmla="*/ 0 w 74"/>
                <a:gd name="T9" fmla="*/ 2147483646 h 94"/>
                <a:gd name="T10" fmla="*/ 0 60000 65536"/>
                <a:gd name="T11" fmla="*/ 0 60000 65536"/>
                <a:gd name="T12" fmla="*/ 0 60000 65536"/>
                <a:gd name="T13" fmla="*/ 0 60000 65536"/>
                <a:gd name="T14" fmla="*/ 0 60000 65536"/>
                <a:gd name="T15" fmla="*/ 0 w 74"/>
                <a:gd name="T16" fmla="*/ 0 h 94"/>
                <a:gd name="T17" fmla="*/ 74 w 74"/>
                <a:gd name="T18" fmla="*/ 94 h 94"/>
              </a:gdLst>
              <a:ahLst/>
              <a:cxnLst>
                <a:cxn ang="T10">
                  <a:pos x="T0" y="T1"/>
                </a:cxn>
                <a:cxn ang="T11">
                  <a:pos x="T2" y="T3"/>
                </a:cxn>
                <a:cxn ang="T12">
                  <a:pos x="T4" y="T5"/>
                </a:cxn>
                <a:cxn ang="T13">
                  <a:pos x="T6" y="T7"/>
                </a:cxn>
                <a:cxn ang="T14">
                  <a:pos x="T8" y="T9"/>
                </a:cxn>
              </a:cxnLst>
              <a:rect l="T15" t="T16" r="T17" b="T18"/>
              <a:pathLst>
                <a:path w="74" h="94">
                  <a:moveTo>
                    <a:pt x="0" y="91"/>
                  </a:moveTo>
                  <a:lnTo>
                    <a:pt x="10" y="0"/>
                  </a:lnTo>
                  <a:lnTo>
                    <a:pt x="74" y="41"/>
                  </a:lnTo>
                  <a:lnTo>
                    <a:pt x="36" y="94"/>
                  </a:lnTo>
                  <a:lnTo>
                    <a:pt x="0" y="91"/>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73" name="Freeform 70"/>
            <p:cNvSpPr>
              <a:spLocks/>
            </p:cNvSpPr>
            <p:nvPr/>
          </p:nvSpPr>
          <p:spPr bwMode="auto">
            <a:xfrm>
              <a:off x="4265613" y="3089275"/>
              <a:ext cx="174625" cy="215900"/>
            </a:xfrm>
            <a:custGeom>
              <a:avLst/>
              <a:gdLst>
                <a:gd name="T0" fmla="*/ 0 w 220"/>
                <a:gd name="T1" fmla="*/ 2147483646 h 270"/>
                <a:gd name="T2" fmla="*/ 2147483646 w 220"/>
                <a:gd name="T3" fmla="*/ 2147483646 h 270"/>
                <a:gd name="T4" fmla="*/ 2147483646 w 220"/>
                <a:gd name="T5" fmla="*/ 2147483646 h 270"/>
                <a:gd name="T6" fmla="*/ 2147483646 w 220"/>
                <a:gd name="T7" fmla="*/ 2147483646 h 270"/>
                <a:gd name="T8" fmla="*/ 2147483646 w 220"/>
                <a:gd name="T9" fmla="*/ 2147483646 h 270"/>
                <a:gd name="T10" fmla="*/ 2147483646 w 220"/>
                <a:gd name="T11" fmla="*/ 2147483646 h 270"/>
                <a:gd name="T12" fmla="*/ 2147483646 w 220"/>
                <a:gd name="T13" fmla="*/ 2147483646 h 270"/>
                <a:gd name="T14" fmla="*/ 2147483646 w 220"/>
                <a:gd name="T15" fmla="*/ 2147483646 h 270"/>
                <a:gd name="T16" fmla="*/ 2147483646 w 220"/>
                <a:gd name="T17" fmla="*/ 2147483646 h 270"/>
                <a:gd name="T18" fmla="*/ 2147483646 w 220"/>
                <a:gd name="T19" fmla="*/ 2147483646 h 270"/>
                <a:gd name="T20" fmla="*/ 2147483646 w 220"/>
                <a:gd name="T21" fmla="*/ 2147483646 h 270"/>
                <a:gd name="T22" fmla="*/ 2147483646 w 220"/>
                <a:gd name="T23" fmla="*/ 2147483646 h 270"/>
                <a:gd name="T24" fmla="*/ 2147483646 w 220"/>
                <a:gd name="T25" fmla="*/ 2147483646 h 270"/>
                <a:gd name="T26" fmla="*/ 2147483646 w 220"/>
                <a:gd name="T27" fmla="*/ 2147483646 h 270"/>
                <a:gd name="T28" fmla="*/ 2147483646 w 220"/>
                <a:gd name="T29" fmla="*/ 2147483646 h 270"/>
                <a:gd name="T30" fmla="*/ 2147483646 w 220"/>
                <a:gd name="T31" fmla="*/ 2147483646 h 270"/>
                <a:gd name="T32" fmla="*/ 2147483646 w 220"/>
                <a:gd name="T33" fmla="*/ 0 h 270"/>
                <a:gd name="T34" fmla="*/ 2147483646 w 220"/>
                <a:gd name="T35" fmla="*/ 0 h 270"/>
                <a:gd name="T36" fmla="*/ 2147483646 w 220"/>
                <a:gd name="T37" fmla="*/ 2147483646 h 270"/>
                <a:gd name="T38" fmla="*/ 2147483646 w 220"/>
                <a:gd name="T39" fmla="*/ 2147483646 h 270"/>
                <a:gd name="T40" fmla="*/ 2147483646 w 220"/>
                <a:gd name="T41" fmla="*/ 2147483646 h 270"/>
                <a:gd name="T42" fmla="*/ 2147483646 w 220"/>
                <a:gd name="T43" fmla="*/ 2147483646 h 270"/>
                <a:gd name="T44" fmla="*/ 0 w 220"/>
                <a:gd name="T45" fmla="*/ 2147483646 h 27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220"/>
                <a:gd name="T70" fmla="*/ 0 h 270"/>
                <a:gd name="T71" fmla="*/ 220 w 220"/>
                <a:gd name="T72" fmla="*/ 270 h 270"/>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220" h="270">
                  <a:moveTo>
                    <a:pt x="0" y="112"/>
                  </a:moveTo>
                  <a:lnTo>
                    <a:pt x="2" y="154"/>
                  </a:lnTo>
                  <a:lnTo>
                    <a:pt x="3" y="175"/>
                  </a:lnTo>
                  <a:lnTo>
                    <a:pt x="9" y="200"/>
                  </a:lnTo>
                  <a:lnTo>
                    <a:pt x="53" y="218"/>
                  </a:lnTo>
                  <a:lnTo>
                    <a:pt x="39" y="265"/>
                  </a:lnTo>
                  <a:lnTo>
                    <a:pt x="88" y="270"/>
                  </a:lnTo>
                  <a:lnTo>
                    <a:pt x="174" y="268"/>
                  </a:lnTo>
                  <a:lnTo>
                    <a:pt x="197" y="226"/>
                  </a:lnTo>
                  <a:lnTo>
                    <a:pt x="151" y="171"/>
                  </a:lnTo>
                  <a:lnTo>
                    <a:pt x="206" y="142"/>
                  </a:lnTo>
                  <a:lnTo>
                    <a:pt x="220" y="150"/>
                  </a:lnTo>
                  <a:lnTo>
                    <a:pt x="206" y="43"/>
                  </a:lnTo>
                  <a:lnTo>
                    <a:pt x="166" y="17"/>
                  </a:lnTo>
                  <a:lnTo>
                    <a:pt x="120" y="35"/>
                  </a:lnTo>
                  <a:lnTo>
                    <a:pt x="126" y="22"/>
                  </a:lnTo>
                  <a:lnTo>
                    <a:pt x="88" y="0"/>
                  </a:lnTo>
                  <a:lnTo>
                    <a:pt x="69" y="0"/>
                  </a:lnTo>
                  <a:lnTo>
                    <a:pt x="67" y="60"/>
                  </a:lnTo>
                  <a:lnTo>
                    <a:pt x="45" y="45"/>
                  </a:lnTo>
                  <a:lnTo>
                    <a:pt x="30" y="63"/>
                  </a:lnTo>
                  <a:lnTo>
                    <a:pt x="27" y="97"/>
                  </a:lnTo>
                  <a:lnTo>
                    <a:pt x="0" y="112"/>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74" name="Freeform 71"/>
            <p:cNvSpPr>
              <a:spLocks/>
            </p:cNvSpPr>
            <p:nvPr/>
          </p:nvSpPr>
          <p:spPr bwMode="auto">
            <a:xfrm>
              <a:off x="4552950" y="3459163"/>
              <a:ext cx="125413" cy="138112"/>
            </a:xfrm>
            <a:custGeom>
              <a:avLst/>
              <a:gdLst>
                <a:gd name="T0" fmla="*/ 0 w 159"/>
                <a:gd name="T1" fmla="*/ 2147483646 h 173"/>
                <a:gd name="T2" fmla="*/ 2147483646 w 159"/>
                <a:gd name="T3" fmla="*/ 2147483646 h 173"/>
                <a:gd name="T4" fmla="*/ 2147483646 w 159"/>
                <a:gd name="T5" fmla="*/ 2147483646 h 173"/>
                <a:gd name="T6" fmla="*/ 2147483646 w 159"/>
                <a:gd name="T7" fmla="*/ 2147483646 h 173"/>
                <a:gd name="T8" fmla="*/ 2147483646 w 159"/>
                <a:gd name="T9" fmla="*/ 0 h 173"/>
                <a:gd name="T10" fmla="*/ 2147483646 w 159"/>
                <a:gd name="T11" fmla="*/ 2147483646 h 173"/>
                <a:gd name="T12" fmla="*/ 2147483646 w 159"/>
                <a:gd name="T13" fmla="*/ 2147483646 h 173"/>
                <a:gd name="T14" fmla="*/ 2147483646 w 159"/>
                <a:gd name="T15" fmla="*/ 2147483646 h 173"/>
                <a:gd name="T16" fmla="*/ 2147483646 w 159"/>
                <a:gd name="T17" fmla="*/ 2147483646 h 173"/>
                <a:gd name="T18" fmla="*/ 2147483646 w 159"/>
                <a:gd name="T19" fmla="*/ 2147483646 h 173"/>
                <a:gd name="T20" fmla="*/ 2147483646 w 159"/>
                <a:gd name="T21" fmla="*/ 2147483646 h 173"/>
                <a:gd name="T22" fmla="*/ 2147483646 w 159"/>
                <a:gd name="T23" fmla="*/ 2147483646 h 173"/>
                <a:gd name="T24" fmla="*/ 2147483646 w 159"/>
                <a:gd name="T25" fmla="*/ 2147483646 h 173"/>
                <a:gd name="T26" fmla="*/ 2147483646 w 159"/>
                <a:gd name="T27" fmla="*/ 2147483646 h 173"/>
                <a:gd name="T28" fmla="*/ 2147483646 w 159"/>
                <a:gd name="T29" fmla="*/ 2147483646 h 173"/>
                <a:gd name="T30" fmla="*/ 2147483646 w 159"/>
                <a:gd name="T31" fmla="*/ 2147483646 h 173"/>
                <a:gd name="T32" fmla="*/ 2147483646 w 159"/>
                <a:gd name="T33" fmla="*/ 2147483646 h 173"/>
                <a:gd name="T34" fmla="*/ 2147483646 w 159"/>
                <a:gd name="T35" fmla="*/ 2147483646 h 173"/>
                <a:gd name="T36" fmla="*/ 2147483646 w 159"/>
                <a:gd name="T37" fmla="*/ 2147483646 h 173"/>
                <a:gd name="T38" fmla="*/ 0 w 159"/>
                <a:gd name="T39" fmla="*/ 2147483646 h 173"/>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59"/>
                <a:gd name="T61" fmla="*/ 0 h 173"/>
                <a:gd name="T62" fmla="*/ 159 w 159"/>
                <a:gd name="T63" fmla="*/ 173 h 173"/>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59" h="173">
                  <a:moveTo>
                    <a:pt x="0" y="69"/>
                  </a:moveTo>
                  <a:lnTo>
                    <a:pt x="23" y="30"/>
                  </a:lnTo>
                  <a:lnTo>
                    <a:pt x="72" y="16"/>
                  </a:lnTo>
                  <a:lnTo>
                    <a:pt x="135" y="16"/>
                  </a:lnTo>
                  <a:lnTo>
                    <a:pt x="159" y="0"/>
                  </a:lnTo>
                  <a:lnTo>
                    <a:pt x="150" y="37"/>
                  </a:lnTo>
                  <a:lnTo>
                    <a:pt x="109" y="29"/>
                  </a:lnTo>
                  <a:lnTo>
                    <a:pt x="85" y="58"/>
                  </a:lnTo>
                  <a:lnTo>
                    <a:pt x="62" y="41"/>
                  </a:lnTo>
                  <a:lnTo>
                    <a:pt x="79" y="86"/>
                  </a:lnTo>
                  <a:lnTo>
                    <a:pt x="59" y="95"/>
                  </a:lnTo>
                  <a:lnTo>
                    <a:pt x="97" y="116"/>
                  </a:lnTo>
                  <a:lnTo>
                    <a:pt x="97" y="134"/>
                  </a:lnTo>
                  <a:lnTo>
                    <a:pt x="65" y="141"/>
                  </a:lnTo>
                  <a:lnTo>
                    <a:pt x="78" y="173"/>
                  </a:lnTo>
                  <a:lnTo>
                    <a:pt x="37" y="162"/>
                  </a:lnTo>
                  <a:lnTo>
                    <a:pt x="25" y="131"/>
                  </a:lnTo>
                  <a:lnTo>
                    <a:pt x="78" y="117"/>
                  </a:lnTo>
                  <a:lnTo>
                    <a:pt x="25" y="114"/>
                  </a:lnTo>
                  <a:lnTo>
                    <a:pt x="0" y="69"/>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75" name="Freeform 72"/>
            <p:cNvSpPr>
              <a:spLocks/>
            </p:cNvSpPr>
            <p:nvPr/>
          </p:nvSpPr>
          <p:spPr bwMode="auto">
            <a:xfrm>
              <a:off x="4619625" y="3617913"/>
              <a:ext cx="58738" cy="11112"/>
            </a:xfrm>
            <a:custGeom>
              <a:avLst/>
              <a:gdLst>
                <a:gd name="T0" fmla="*/ 0 w 74"/>
                <a:gd name="T1" fmla="*/ 2147483646 h 13"/>
                <a:gd name="T2" fmla="*/ 2147483646 w 74"/>
                <a:gd name="T3" fmla="*/ 0 h 13"/>
                <a:gd name="T4" fmla="*/ 2147483646 w 74"/>
                <a:gd name="T5" fmla="*/ 2147483646 h 13"/>
                <a:gd name="T6" fmla="*/ 2147483646 w 74"/>
                <a:gd name="T7" fmla="*/ 2147483646 h 13"/>
                <a:gd name="T8" fmla="*/ 0 w 74"/>
                <a:gd name="T9" fmla="*/ 2147483646 h 13"/>
                <a:gd name="T10" fmla="*/ 0 60000 65536"/>
                <a:gd name="T11" fmla="*/ 0 60000 65536"/>
                <a:gd name="T12" fmla="*/ 0 60000 65536"/>
                <a:gd name="T13" fmla="*/ 0 60000 65536"/>
                <a:gd name="T14" fmla="*/ 0 60000 65536"/>
                <a:gd name="T15" fmla="*/ 0 w 74"/>
                <a:gd name="T16" fmla="*/ 0 h 13"/>
                <a:gd name="T17" fmla="*/ 74 w 74"/>
                <a:gd name="T18" fmla="*/ 13 h 13"/>
              </a:gdLst>
              <a:ahLst/>
              <a:cxnLst>
                <a:cxn ang="T10">
                  <a:pos x="T0" y="T1"/>
                </a:cxn>
                <a:cxn ang="T11">
                  <a:pos x="T2" y="T3"/>
                </a:cxn>
                <a:cxn ang="T12">
                  <a:pos x="T4" y="T5"/>
                </a:cxn>
                <a:cxn ang="T13">
                  <a:pos x="T6" y="T7"/>
                </a:cxn>
                <a:cxn ang="T14">
                  <a:pos x="T8" y="T9"/>
                </a:cxn>
              </a:cxnLst>
              <a:rect l="T15" t="T16" r="T17" b="T18"/>
              <a:pathLst>
                <a:path w="74" h="13">
                  <a:moveTo>
                    <a:pt x="0" y="13"/>
                  </a:moveTo>
                  <a:lnTo>
                    <a:pt x="6" y="0"/>
                  </a:lnTo>
                  <a:lnTo>
                    <a:pt x="74" y="13"/>
                  </a:lnTo>
                  <a:lnTo>
                    <a:pt x="24" y="13"/>
                  </a:lnTo>
                  <a:lnTo>
                    <a:pt x="0" y="13"/>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76" name="Freeform 73"/>
            <p:cNvSpPr>
              <a:spLocks/>
            </p:cNvSpPr>
            <p:nvPr/>
          </p:nvSpPr>
          <p:spPr bwMode="auto">
            <a:xfrm>
              <a:off x="2674938" y="1946275"/>
              <a:ext cx="1225550" cy="977900"/>
            </a:xfrm>
            <a:custGeom>
              <a:avLst/>
              <a:gdLst>
                <a:gd name="T0" fmla="*/ 2147483646 w 1544"/>
                <a:gd name="T1" fmla="*/ 2147483646 h 1232"/>
                <a:gd name="T2" fmla="*/ 2147483646 w 1544"/>
                <a:gd name="T3" fmla="*/ 2147483646 h 1232"/>
                <a:gd name="T4" fmla="*/ 2147483646 w 1544"/>
                <a:gd name="T5" fmla="*/ 2147483646 h 1232"/>
                <a:gd name="T6" fmla="*/ 2147483646 w 1544"/>
                <a:gd name="T7" fmla="*/ 2147483646 h 1232"/>
                <a:gd name="T8" fmla="*/ 2147483646 w 1544"/>
                <a:gd name="T9" fmla="*/ 2147483646 h 1232"/>
                <a:gd name="T10" fmla="*/ 2147483646 w 1544"/>
                <a:gd name="T11" fmla="*/ 2147483646 h 1232"/>
                <a:gd name="T12" fmla="*/ 2147483646 w 1544"/>
                <a:gd name="T13" fmla="*/ 2147483646 h 1232"/>
                <a:gd name="T14" fmla="*/ 2147483646 w 1544"/>
                <a:gd name="T15" fmla="*/ 2147483646 h 1232"/>
                <a:gd name="T16" fmla="*/ 2147483646 w 1544"/>
                <a:gd name="T17" fmla="*/ 2147483646 h 1232"/>
                <a:gd name="T18" fmla="*/ 2147483646 w 1544"/>
                <a:gd name="T19" fmla="*/ 2147483646 h 1232"/>
                <a:gd name="T20" fmla="*/ 2147483646 w 1544"/>
                <a:gd name="T21" fmla="*/ 2147483646 h 1232"/>
                <a:gd name="T22" fmla="*/ 2147483646 w 1544"/>
                <a:gd name="T23" fmla="*/ 2147483646 h 1232"/>
                <a:gd name="T24" fmla="*/ 2147483646 w 1544"/>
                <a:gd name="T25" fmla="*/ 2147483646 h 1232"/>
                <a:gd name="T26" fmla="*/ 2147483646 w 1544"/>
                <a:gd name="T27" fmla="*/ 2147483646 h 1232"/>
                <a:gd name="T28" fmla="*/ 2147483646 w 1544"/>
                <a:gd name="T29" fmla="*/ 2147483646 h 1232"/>
                <a:gd name="T30" fmla="*/ 2147483646 w 1544"/>
                <a:gd name="T31" fmla="*/ 2147483646 h 1232"/>
                <a:gd name="T32" fmla="*/ 2147483646 w 1544"/>
                <a:gd name="T33" fmla="*/ 2147483646 h 1232"/>
                <a:gd name="T34" fmla="*/ 2147483646 w 1544"/>
                <a:gd name="T35" fmla="*/ 2147483646 h 1232"/>
                <a:gd name="T36" fmla="*/ 2147483646 w 1544"/>
                <a:gd name="T37" fmla="*/ 2147483646 h 1232"/>
                <a:gd name="T38" fmla="*/ 2147483646 w 1544"/>
                <a:gd name="T39" fmla="*/ 2147483646 h 1232"/>
                <a:gd name="T40" fmla="*/ 2147483646 w 1544"/>
                <a:gd name="T41" fmla="*/ 2147483646 h 1232"/>
                <a:gd name="T42" fmla="*/ 2147483646 w 1544"/>
                <a:gd name="T43" fmla="*/ 2147483646 h 1232"/>
                <a:gd name="T44" fmla="*/ 2147483646 w 1544"/>
                <a:gd name="T45" fmla="*/ 2147483646 h 1232"/>
                <a:gd name="T46" fmla="*/ 2147483646 w 1544"/>
                <a:gd name="T47" fmla="*/ 2147483646 h 1232"/>
                <a:gd name="T48" fmla="*/ 2147483646 w 1544"/>
                <a:gd name="T49" fmla="*/ 2147483646 h 1232"/>
                <a:gd name="T50" fmla="*/ 2147483646 w 1544"/>
                <a:gd name="T51" fmla="*/ 2147483646 h 1232"/>
                <a:gd name="T52" fmla="*/ 2147483646 w 1544"/>
                <a:gd name="T53" fmla="*/ 2147483646 h 1232"/>
                <a:gd name="T54" fmla="*/ 2147483646 w 1544"/>
                <a:gd name="T55" fmla="*/ 2147483646 h 1232"/>
                <a:gd name="T56" fmla="*/ 2147483646 w 1544"/>
                <a:gd name="T57" fmla="*/ 2147483646 h 1232"/>
                <a:gd name="T58" fmla="*/ 2147483646 w 1544"/>
                <a:gd name="T59" fmla="*/ 2147483646 h 1232"/>
                <a:gd name="T60" fmla="*/ 2147483646 w 1544"/>
                <a:gd name="T61" fmla="*/ 2147483646 h 1232"/>
                <a:gd name="T62" fmla="*/ 2147483646 w 1544"/>
                <a:gd name="T63" fmla="*/ 2147483646 h 1232"/>
                <a:gd name="T64" fmla="*/ 2147483646 w 1544"/>
                <a:gd name="T65" fmla="*/ 2147483646 h 1232"/>
                <a:gd name="T66" fmla="*/ 2147483646 w 1544"/>
                <a:gd name="T67" fmla="*/ 2147483646 h 1232"/>
                <a:gd name="T68" fmla="*/ 2147483646 w 1544"/>
                <a:gd name="T69" fmla="*/ 2147483646 h 1232"/>
                <a:gd name="T70" fmla="*/ 2147483646 w 1544"/>
                <a:gd name="T71" fmla="*/ 2147483646 h 1232"/>
                <a:gd name="T72" fmla="*/ 2147483646 w 1544"/>
                <a:gd name="T73" fmla="*/ 2147483646 h 1232"/>
                <a:gd name="T74" fmla="*/ 2147483646 w 1544"/>
                <a:gd name="T75" fmla="*/ 2147483646 h 1232"/>
                <a:gd name="T76" fmla="*/ 2147483646 w 1544"/>
                <a:gd name="T77" fmla="*/ 2147483646 h 1232"/>
                <a:gd name="T78" fmla="*/ 2147483646 w 1544"/>
                <a:gd name="T79" fmla="*/ 2147483646 h 1232"/>
                <a:gd name="T80" fmla="*/ 2147483646 w 1544"/>
                <a:gd name="T81" fmla="*/ 2147483646 h 1232"/>
                <a:gd name="T82" fmla="*/ 2147483646 w 1544"/>
                <a:gd name="T83" fmla="*/ 2147483646 h 1232"/>
                <a:gd name="T84" fmla="*/ 2147483646 w 1544"/>
                <a:gd name="T85" fmla="*/ 2147483646 h 1232"/>
                <a:gd name="T86" fmla="*/ 2147483646 w 1544"/>
                <a:gd name="T87" fmla="*/ 2147483646 h 1232"/>
                <a:gd name="T88" fmla="*/ 2147483646 w 1544"/>
                <a:gd name="T89" fmla="*/ 2147483646 h 1232"/>
                <a:gd name="T90" fmla="*/ 2147483646 w 1544"/>
                <a:gd name="T91" fmla="*/ 2147483646 h 1232"/>
                <a:gd name="T92" fmla="*/ 2147483646 w 1544"/>
                <a:gd name="T93" fmla="*/ 2147483646 h 1232"/>
                <a:gd name="T94" fmla="*/ 2147483646 w 1544"/>
                <a:gd name="T95" fmla="*/ 2147483646 h 1232"/>
                <a:gd name="T96" fmla="*/ 2147483646 w 1544"/>
                <a:gd name="T97" fmla="*/ 2147483646 h 1232"/>
                <a:gd name="T98" fmla="*/ 2147483646 w 1544"/>
                <a:gd name="T99" fmla="*/ 2147483646 h 1232"/>
                <a:gd name="T100" fmla="*/ 2147483646 w 1544"/>
                <a:gd name="T101" fmla="*/ 2147483646 h 1232"/>
                <a:gd name="T102" fmla="*/ 2147483646 w 1544"/>
                <a:gd name="T103" fmla="*/ 2147483646 h 1232"/>
                <a:gd name="T104" fmla="*/ 2147483646 w 1544"/>
                <a:gd name="T105" fmla="*/ 2147483646 h 1232"/>
                <a:gd name="T106" fmla="*/ 2147483646 w 1544"/>
                <a:gd name="T107" fmla="*/ 2147483646 h 1232"/>
                <a:gd name="T108" fmla="*/ 2147483646 w 1544"/>
                <a:gd name="T109" fmla="*/ 2147483646 h 1232"/>
                <a:gd name="T110" fmla="*/ 2147483646 w 1544"/>
                <a:gd name="T111" fmla="*/ 2147483646 h 1232"/>
                <a:gd name="T112" fmla="*/ 2147483646 w 1544"/>
                <a:gd name="T113" fmla="*/ 2147483646 h 1232"/>
                <a:gd name="T114" fmla="*/ 2147483646 w 1544"/>
                <a:gd name="T115" fmla="*/ 2147483646 h 1232"/>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544"/>
                <a:gd name="T175" fmla="*/ 0 h 1232"/>
                <a:gd name="T176" fmla="*/ 1544 w 1544"/>
                <a:gd name="T177" fmla="*/ 1232 h 1232"/>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544" h="1232">
                  <a:moveTo>
                    <a:pt x="0" y="345"/>
                  </a:moveTo>
                  <a:lnTo>
                    <a:pt x="10" y="325"/>
                  </a:lnTo>
                  <a:lnTo>
                    <a:pt x="109" y="292"/>
                  </a:lnTo>
                  <a:lnTo>
                    <a:pt x="174" y="292"/>
                  </a:lnTo>
                  <a:lnTo>
                    <a:pt x="207" y="262"/>
                  </a:lnTo>
                  <a:lnTo>
                    <a:pt x="197" y="254"/>
                  </a:lnTo>
                  <a:lnTo>
                    <a:pt x="220" y="244"/>
                  </a:lnTo>
                  <a:lnTo>
                    <a:pt x="200" y="238"/>
                  </a:lnTo>
                  <a:lnTo>
                    <a:pt x="236" y="227"/>
                  </a:lnTo>
                  <a:lnTo>
                    <a:pt x="224" y="217"/>
                  </a:lnTo>
                  <a:lnTo>
                    <a:pt x="178" y="237"/>
                  </a:lnTo>
                  <a:lnTo>
                    <a:pt x="136" y="212"/>
                  </a:lnTo>
                  <a:lnTo>
                    <a:pt x="191" y="198"/>
                  </a:lnTo>
                  <a:lnTo>
                    <a:pt x="223" y="158"/>
                  </a:lnTo>
                  <a:lnTo>
                    <a:pt x="292" y="158"/>
                  </a:lnTo>
                  <a:lnTo>
                    <a:pt x="289" y="116"/>
                  </a:lnTo>
                  <a:lnTo>
                    <a:pt x="340" y="115"/>
                  </a:lnTo>
                  <a:lnTo>
                    <a:pt x="392" y="144"/>
                  </a:lnTo>
                  <a:lnTo>
                    <a:pt x="330" y="105"/>
                  </a:lnTo>
                  <a:lnTo>
                    <a:pt x="446" y="80"/>
                  </a:lnTo>
                  <a:lnTo>
                    <a:pt x="474" y="97"/>
                  </a:lnTo>
                  <a:lnTo>
                    <a:pt x="479" y="133"/>
                  </a:lnTo>
                  <a:lnTo>
                    <a:pt x="494" y="104"/>
                  </a:lnTo>
                  <a:lnTo>
                    <a:pt x="569" y="125"/>
                  </a:lnTo>
                  <a:lnTo>
                    <a:pt x="543" y="108"/>
                  </a:lnTo>
                  <a:lnTo>
                    <a:pt x="578" y="111"/>
                  </a:lnTo>
                  <a:lnTo>
                    <a:pt x="548" y="89"/>
                  </a:lnTo>
                  <a:lnTo>
                    <a:pt x="537" y="71"/>
                  </a:lnTo>
                  <a:lnTo>
                    <a:pt x="556" y="67"/>
                  </a:lnTo>
                  <a:lnTo>
                    <a:pt x="703" y="120"/>
                  </a:lnTo>
                  <a:lnTo>
                    <a:pt x="692" y="104"/>
                  </a:lnTo>
                  <a:lnTo>
                    <a:pt x="725" y="100"/>
                  </a:lnTo>
                  <a:lnTo>
                    <a:pt x="703" y="87"/>
                  </a:lnTo>
                  <a:lnTo>
                    <a:pt x="754" y="89"/>
                  </a:lnTo>
                  <a:lnTo>
                    <a:pt x="674" y="52"/>
                  </a:lnTo>
                  <a:lnTo>
                    <a:pt x="819" y="71"/>
                  </a:lnTo>
                  <a:lnTo>
                    <a:pt x="785" y="50"/>
                  </a:lnTo>
                  <a:lnTo>
                    <a:pt x="700" y="47"/>
                  </a:lnTo>
                  <a:lnTo>
                    <a:pt x="731" y="46"/>
                  </a:lnTo>
                  <a:lnTo>
                    <a:pt x="677" y="25"/>
                  </a:lnTo>
                  <a:lnTo>
                    <a:pt x="738" y="31"/>
                  </a:lnTo>
                  <a:lnTo>
                    <a:pt x="713" y="22"/>
                  </a:lnTo>
                  <a:lnTo>
                    <a:pt x="740" y="17"/>
                  </a:lnTo>
                  <a:lnTo>
                    <a:pt x="846" y="52"/>
                  </a:lnTo>
                  <a:lnTo>
                    <a:pt x="835" y="39"/>
                  </a:lnTo>
                  <a:lnTo>
                    <a:pt x="882" y="25"/>
                  </a:lnTo>
                  <a:lnTo>
                    <a:pt x="840" y="22"/>
                  </a:lnTo>
                  <a:lnTo>
                    <a:pt x="840" y="4"/>
                  </a:lnTo>
                  <a:lnTo>
                    <a:pt x="867" y="0"/>
                  </a:lnTo>
                  <a:lnTo>
                    <a:pt x="1152" y="7"/>
                  </a:lnTo>
                  <a:lnTo>
                    <a:pt x="1172" y="17"/>
                  </a:lnTo>
                  <a:lnTo>
                    <a:pt x="1164" y="22"/>
                  </a:lnTo>
                  <a:lnTo>
                    <a:pt x="973" y="24"/>
                  </a:lnTo>
                  <a:lnTo>
                    <a:pt x="995" y="34"/>
                  </a:lnTo>
                  <a:lnTo>
                    <a:pt x="922" y="46"/>
                  </a:lnTo>
                  <a:lnTo>
                    <a:pt x="1190" y="25"/>
                  </a:lnTo>
                  <a:lnTo>
                    <a:pt x="1201" y="42"/>
                  </a:lnTo>
                  <a:lnTo>
                    <a:pt x="1164" y="54"/>
                  </a:lnTo>
                  <a:lnTo>
                    <a:pt x="1226" y="46"/>
                  </a:lnTo>
                  <a:lnTo>
                    <a:pt x="1297" y="64"/>
                  </a:lnTo>
                  <a:lnTo>
                    <a:pt x="1190" y="97"/>
                  </a:lnTo>
                  <a:lnTo>
                    <a:pt x="1018" y="95"/>
                  </a:lnTo>
                  <a:lnTo>
                    <a:pt x="1059" y="100"/>
                  </a:lnTo>
                  <a:lnTo>
                    <a:pt x="987" y="115"/>
                  </a:lnTo>
                  <a:lnTo>
                    <a:pt x="987" y="130"/>
                  </a:lnTo>
                  <a:lnTo>
                    <a:pt x="1175" y="105"/>
                  </a:lnTo>
                  <a:lnTo>
                    <a:pt x="1192" y="116"/>
                  </a:lnTo>
                  <a:lnTo>
                    <a:pt x="1152" y="140"/>
                  </a:lnTo>
                  <a:lnTo>
                    <a:pt x="1273" y="100"/>
                  </a:lnTo>
                  <a:lnTo>
                    <a:pt x="1280" y="137"/>
                  </a:lnTo>
                  <a:lnTo>
                    <a:pt x="1219" y="204"/>
                  </a:lnTo>
                  <a:lnTo>
                    <a:pt x="1337" y="130"/>
                  </a:lnTo>
                  <a:lnTo>
                    <a:pt x="1336" y="140"/>
                  </a:lnTo>
                  <a:lnTo>
                    <a:pt x="1391" y="139"/>
                  </a:lnTo>
                  <a:lnTo>
                    <a:pt x="1408" y="115"/>
                  </a:lnTo>
                  <a:lnTo>
                    <a:pt x="1468" y="111"/>
                  </a:lnTo>
                  <a:lnTo>
                    <a:pt x="1544" y="132"/>
                  </a:lnTo>
                  <a:lnTo>
                    <a:pt x="1471" y="168"/>
                  </a:lnTo>
                  <a:lnTo>
                    <a:pt x="1474" y="180"/>
                  </a:lnTo>
                  <a:lnTo>
                    <a:pt x="1308" y="198"/>
                  </a:lnTo>
                  <a:lnTo>
                    <a:pt x="1441" y="202"/>
                  </a:lnTo>
                  <a:lnTo>
                    <a:pt x="1331" y="228"/>
                  </a:lnTo>
                  <a:lnTo>
                    <a:pt x="1339" y="247"/>
                  </a:lnTo>
                  <a:lnTo>
                    <a:pt x="1412" y="228"/>
                  </a:lnTo>
                  <a:lnTo>
                    <a:pt x="1359" y="254"/>
                  </a:lnTo>
                  <a:lnTo>
                    <a:pt x="1352" y="288"/>
                  </a:lnTo>
                  <a:lnTo>
                    <a:pt x="1369" y="278"/>
                  </a:lnTo>
                  <a:lnTo>
                    <a:pt x="1319" y="310"/>
                  </a:lnTo>
                  <a:lnTo>
                    <a:pt x="1301" y="371"/>
                  </a:lnTo>
                  <a:lnTo>
                    <a:pt x="1327" y="358"/>
                  </a:lnTo>
                  <a:lnTo>
                    <a:pt x="1366" y="371"/>
                  </a:lnTo>
                  <a:lnTo>
                    <a:pt x="1330" y="371"/>
                  </a:lnTo>
                  <a:lnTo>
                    <a:pt x="1330" y="390"/>
                  </a:lnTo>
                  <a:lnTo>
                    <a:pt x="1388" y="398"/>
                  </a:lnTo>
                  <a:lnTo>
                    <a:pt x="1391" y="422"/>
                  </a:lnTo>
                  <a:lnTo>
                    <a:pt x="1303" y="416"/>
                  </a:lnTo>
                  <a:lnTo>
                    <a:pt x="1327" y="426"/>
                  </a:lnTo>
                  <a:lnTo>
                    <a:pt x="1278" y="433"/>
                  </a:lnTo>
                  <a:lnTo>
                    <a:pt x="1303" y="458"/>
                  </a:lnTo>
                  <a:lnTo>
                    <a:pt x="1348" y="461"/>
                  </a:lnTo>
                  <a:lnTo>
                    <a:pt x="1320" y="474"/>
                  </a:lnTo>
                  <a:lnTo>
                    <a:pt x="1356" y="488"/>
                  </a:lnTo>
                  <a:lnTo>
                    <a:pt x="1356" y="522"/>
                  </a:lnTo>
                  <a:lnTo>
                    <a:pt x="1291" y="501"/>
                  </a:lnTo>
                  <a:lnTo>
                    <a:pt x="1330" y="519"/>
                  </a:lnTo>
                  <a:lnTo>
                    <a:pt x="1306" y="530"/>
                  </a:lnTo>
                  <a:lnTo>
                    <a:pt x="1327" y="528"/>
                  </a:lnTo>
                  <a:lnTo>
                    <a:pt x="1320" y="547"/>
                  </a:lnTo>
                  <a:lnTo>
                    <a:pt x="1368" y="559"/>
                  </a:lnTo>
                  <a:lnTo>
                    <a:pt x="1294" y="552"/>
                  </a:lnTo>
                  <a:lnTo>
                    <a:pt x="1280" y="564"/>
                  </a:lnTo>
                  <a:lnTo>
                    <a:pt x="1337" y="590"/>
                  </a:lnTo>
                  <a:lnTo>
                    <a:pt x="1330" y="611"/>
                  </a:lnTo>
                  <a:lnTo>
                    <a:pt x="1283" y="624"/>
                  </a:lnTo>
                  <a:lnTo>
                    <a:pt x="1238" y="593"/>
                  </a:lnTo>
                  <a:lnTo>
                    <a:pt x="1170" y="618"/>
                  </a:lnTo>
                  <a:lnTo>
                    <a:pt x="1218" y="635"/>
                  </a:lnTo>
                  <a:lnTo>
                    <a:pt x="1172" y="649"/>
                  </a:lnTo>
                  <a:lnTo>
                    <a:pt x="1222" y="651"/>
                  </a:lnTo>
                  <a:lnTo>
                    <a:pt x="1207" y="684"/>
                  </a:lnTo>
                  <a:lnTo>
                    <a:pt x="1226" y="665"/>
                  </a:lnTo>
                  <a:lnTo>
                    <a:pt x="1280" y="690"/>
                  </a:lnTo>
                  <a:lnTo>
                    <a:pt x="1264" y="710"/>
                  </a:lnTo>
                  <a:lnTo>
                    <a:pt x="1294" y="704"/>
                  </a:lnTo>
                  <a:lnTo>
                    <a:pt x="1280" y="724"/>
                  </a:lnTo>
                  <a:lnTo>
                    <a:pt x="1302" y="715"/>
                  </a:lnTo>
                  <a:lnTo>
                    <a:pt x="1305" y="766"/>
                  </a:lnTo>
                  <a:lnTo>
                    <a:pt x="1280" y="747"/>
                  </a:lnTo>
                  <a:lnTo>
                    <a:pt x="1280" y="766"/>
                  </a:lnTo>
                  <a:lnTo>
                    <a:pt x="1257" y="766"/>
                  </a:lnTo>
                  <a:lnTo>
                    <a:pt x="1226" y="723"/>
                  </a:lnTo>
                  <a:lnTo>
                    <a:pt x="1153" y="698"/>
                  </a:lnTo>
                  <a:lnTo>
                    <a:pt x="1204" y="725"/>
                  </a:lnTo>
                  <a:lnTo>
                    <a:pt x="1136" y="742"/>
                  </a:lnTo>
                  <a:lnTo>
                    <a:pt x="1116" y="766"/>
                  </a:lnTo>
                  <a:lnTo>
                    <a:pt x="1180" y="773"/>
                  </a:lnTo>
                  <a:lnTo>
                    <a:pt x="1127" y="788"/>
                  </a:lnTo>
                  <a:lnTo>
                    <a:pt x="1208" y="767"/>
                  </a:lnTo>
                  <a:lnTo>
                    <a:pt x="1285" y="793"/>
                  </a:lnTo>
                  <a:lnTo>
                    <a:pt x="1184" y="852"/>
                  </a:lnTo>
                  <a:lnTo>
                    <a:pt x="1085" y="879"/>
                  </a:lnTo>
                  <a:lnTo>
                    <a:pt x="1051" y="882"/>
                  </a:lnTo>
                  <a:lnTo>
                    <a:pt x="1028" y="854"/>
                  </a:lnTo>
                  <a:lnTo>
                    <a:pt x="1039" y="882"/>
                  </a:lnTo>
                  <a:lnTo>
                    <a:pt x="1009" y="897"/>
                  </a:lnTo>
                  <a:lnTo>
                    <a:pt x="973" y="962"/>
                  </a:lnTo>
                  <a:lnTo>
                    <a:pt x="942" y="961"/>
                  </a:lnTo>
                  <a:lnTo>
                    <a:pt x="937" y="981"/>
                  </a:lnTo>
                  <a:lnTo>
                    <a:pt x="906" y="985"/>
                  </a:lnTo>
                  <a:lnTo>
                    <a:pt x="891" y="977"/>
                  </a:lnTo>
                  <a:lnTo>
                    <a:pt x="912" y="965"/>
                  </a:lnTo>
                  <a:lnTo>
                    <a:pt x="891" y="961"/>
                  </a:lnTo>
                  <a:lnTo>
                    <a:pt x="881" y="994"/>
                  </a:lnTo>
                  <a:lnTo>
                    <a:pt x="834" y="998"/>
                  </a:lnTo>
                  <a:lnTo>
                    <a:pt x="835" y="1024"/>
                  </a:lnTo>
                  <a:lnTo>
                    <a:pt x="807" y="1028"/>
                  </a:lnTo>
                  <a:lnTo>
                    <a:pt x="833" y="1049"/>
                  </a:lnTo>
                  <a:lnTo>
                    <a:pt x="799" y="1054"/>
                  </a:lnTo>
                  <a:lnTo>
                    <a:pt x="825" y="1078"/>
                  </a:lnTo>
                  <a:lnTo>
                    <a:pt x="801" y="1078"/>
                  </a:lnTo>
                  <a:lnTo>
                    <a:pt x="819" y="1082"/>
                  </a:lnTo>
                  <a:lnTo>
                    <a:pt x="801" y="1110"/>
                  </a:lnTo>
                  <a:lnTo>
                    <a:pt x="785" y="1105"/>
                  </a:lnTo>
                  <a:lnTo>
                    <a:pt x="799" y="1116"/>
                  </a:lnTo>
                  <a:lnTo>
                    <a:pt x="766" y="1127"/>
                  </a:lnTo>
                  <a:lnTo>
                    <a:pt x="785" y="1164"/>
                  </a:lnTo>
                  <a:lnTo>
                    <a:pt x="766" y="1213"/>
                  </a:lnTo>
                  <a:lnTo>
                    <a:pt x="744" y="1216"/>
                  </a:lnTo>
                  <a:lnTo>
                    <a:pt x="761" y="1232"/>
                  </a:lnTo>
                  <a:lnTo>
                    <a:pt x="709" y="1232"/>
                  </a:lnTo>
                  <a:lnTo>
                    <a:pt x="703" y="1197"/>
                  </a:lnTo>
                  <a:lnTo>
                    <a:pt x="631" y="1203"/>
                  </a:lnTo>
                  <a:lnTo>
                    <a:pt x="648" y="1195"/>
                  </a:lnTo>
                  <a:lnTo>
                    <a:pt x="610" y="1179"/>
                  </a:lnTo>
                  <a:lnTo>
                    <a:pt x="628" y="1175"/>
                  </a:lnTo>
                  <a:lnTo>
                    <a:pt x="601" y="1175"/>
                  </a:lnTo>
                  <a:lnTo>
                    <a:pt x="611" y="1150"/>
                  </a:lnTo>
                  <a:lnTo>
                    <a:pt x="596" y="1154"/>
                  </a:lnTo>
                  <a:lnTo>
                    <a:pt x="548" y="1082"/>
                  </a:lnTo>
                  <a:lnTo>
                    <a:pt x="548" y="1059"/>
                  </a:lnTo>
                  <a:lnTo>
                    <a:pt x="582" y="1039"/>
                  </a:lnTo>
                  <a:lnTo>
                    <a:pt x="569" y="1031"/>
                  </a:lnTo>
                  <a:lnTo>
                    <a:pt x="531" y="1057"/>
                  </a:lnTo>
                  <a:lnTo>
                    <a:pt x="531" y="1005"/>
                  </a:lnTo>
                  <a:lnTo>
                    <a:pt x="498" y="977"/>
                  </a:lnTo>
                  <a:lnTo>
                    <a:pt x="508" y="935"/>
                  </a:lnTo>
                  <a:lnTo>
                    <a:pt x="486" y="919"/>
                  </a:lnTo>
                  <a:lnTo>
                    <a:pt x="516" y="883"/>
                  </a:lnTo>
                  <a:lnTo>
                    <a:pt x="498" y="879"/>
                  </a:lnTo>
                  <a:lnTo>
                    <a:pt x="560" y="879"/>
                  </a:lnTo>
                  <a:lnTo>
                    <a:pt x="554" y="866"/>
                  </a:lnTo>
                  <a:lnTo>
                    <a:pt x="512" y="868"/>
                  </a:lnTo>
                  <a:lnTo>
                    <a:pt x="575" y="834"/>
                  </a:lnTo>
                  <a:lnTo>
                    <a:pt x="560" y="823"/>
                  </a:lnTo>
                  <a:lnTo>
                    <a:pt x="575" y="788"/>
                  </a:lnTo>
                  <a:lnTo>
                    <a:pt x="523" y="786"/>
                  </a:lnTo>
                  <a:lnTo>
                    <a:pt x="467" y="757"/>
                  </a:lnTo>
                  <a:lnTo>
                    <a:pt x="569" y="773"/>
                  </a:lnTo>
                  <a:lnTo>
                    <a:pt x="551" y="759"/>
                  </a:lnTo>
                  <a:lnTo>
                    <a:pt x="569" y="756"/>
                  </a:lnTo>
                  <a:lnTo>
                    <a:pt x="529" y="732"/>
                  </a:lnTo>
                  <a:lnTo>
                    <a:pt x="543" y="723"/>
                  </a:lnTo>
                  <a:lnTo>
                    <a:pt x="522" y="731"/>
                  </a:lnTo>
                  <a:lnTo>
                    <a:pt x="534" y="715"/>
                  </a:lnTo>
                  <a:lnTo>
                    <a:pt x="509" y="716"/>
                  </a:lnTo>
                  <a:lnTo>
                    <a:pt x="537" y="705"/>
                  </a:lnTo>
                  <a:lnTo>
                    <a:pt x="494" y="688"/>
                  </a:lnTo>
                  <a:lnTo>
                    <a:pt x="483" y="715"/>
                  </a:lnTo>
                  <a:lnTo>
                    <a:pt x="446" y="716"/>
                  </a:lnTo>
                  <a:lnTo>
                    <a:pt x="439" y="705"/>
                  </a:lnTo>
                  <a:lnTo>
                    <a:pt x="464" y="688"/>
                  </a:lnTo>
                  <a:lnTo>
                    <a:pt x="445" y="688"/>
                  </a:lnTo>
                  <a:lnTo>
                    <a:pt x="467" y="643"/>
                  </a:lnTo>
                  <a:lnTo>
                    <a:pt x="440" y="635"/>
                  </a:lnTo>
                  <a:lnTo>
                    <a:pt x="454" y="613"/>
                  </a:lnTo>
                  <a:lnTo>
                    <a:pt x="410" y="558"/>
                  </a:lnTo>
                  <a:lnTo>
                    <a:pt x="426" y="555"/>
                  </a:lnTo>
                  <a:lnTo>
                    <a:pt x="368" y="506"/>
                  </a:lnTo>
                  <a:lnTo>
                    <a:pt x="368" y="488"/>
                  </a:lnTo>
                  <a:lnTo>
                    <a:pt x="307" y="464"/>
                  </a:lnTo>
                  <a:lnTo>
                    <a:pt x="249" y="450"/>
                  </a:lnTo>
                  <a:lnTo>
                    <a:pt x="196" y="473"/>
                  </a:lnTo>
                  <a:lnTo>
                    <a:pt x="155" y="458"/>
                  </a:lnTo>
                  <a:lnTo>
                    <a:pt x="169" y="477"/>
                  </a:lnTo>
                  <a:lnTo>
                    <a:pt x="124" y="470"/>
                  </a:lnTo>
                  <a:lnTo>
                    <a:pt x="87" y="450"/>
                  </a:lnTo>
                  <a:lnTo>
                    <a:pt x="124" y="433"/>
                  </a:lnTo>
                  <a:lnTo>
                    <a:pt x="39" y="416"/>
                  </a:lnTo>
                  <a:lnTo>
                    <a:pt x="70" y="400"/>
                  </a:lnTo>
                  <a:lnTo>
                    <a:pt x="174" y="405"/>
                  </a:lnTo>
                  <a:lnTo>
                    <a:pt x="186" y="400"/>
                  </a:lnTo>
                  <a:lnTo>
                    <a:pt x="168" y="389"/>
                  </a:lnTo>
                  <a:lnTo>
                    <a:pt x="186" y="380"/>
                  </a:lnTo>
                  <a:lnTo>
                    <a:pt x="92" y="388"/>
                  </a:lnTo>
                  <a:lnTo>
                    <a:pt x="0" y="345"/>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77" name="Freeform 74"/>
            <p:cNvSpPr>
              <a:spLocks/>
            </p:cNvSpPr>
            <p:nvPr/>
          </p:nvSpPr>
          <p:spPr bwMode="auto">
            <a:xfrm>
              <a:off x="2284413" y="4033838"/>
              <a:ext cx="80962" cy="95250"/>
            </a:xfrm>
            <a:custGeom>
              <a:avLst/>
              <a:gdLst>
                <a:gd name="T0" fmla="*/ 0 w 101"/>
                <a:gd name="T1" fmla="*/ 2147483646 h 121"/>
                <a:gd name="T2" fmla="*/ 2147483646 w 101"/>
                <a:gd name="T3" fmla="*/ 2147483646 h 121"/>
                <a:gd name="T4" fmla="*/ 2147483646 w 101"/>
                <a:gd name="T5" fmla="*/ 2147483646 h 121"/>
                <a:gd name="T6" fmla="*/ 2147483646 w 101"/>
                <a:gd name="T7" fmla="*/ 2147483646 h 121"/>
                <a:gd name="T8" fmla="*/ 2147483646 w 101"/>
                <a:gd name="T9" fmla="*/ 0 h 121"/>
                <a:gd name="T10" fmla="*/ 2147483646 w 101"/>
                <a:gd name="T11" fmla="*/ 2147483646 h 121"/>
                <a:gd name="T12" fmla="*/ 2147483646 w 101"/>
                <a:gd name="T13" fmla="*/ 2147483646 h 121"/>
                <a:gd name="T14" fmla="*/ 2147483646 w 101"/>
                <a:gd name="T15" fmla="*/ 2147483646 h 121"/>
                <a:gd name="T16" fmla="*/ 2147483646 w 101"/>
                <a:gd name="T17" fmla="*/ 2147483646 h 121"/>
                <a:gd name="T18" fmla="*/ 0 w 101"/>
                <a:gd name="T19" fmla="*/ 2147483646 h 12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1"/>
                <a:gd name="T31" fmla="*/ 0 h 121"/>
                <a:gd name="T32" fmla="*/ 101 w 101"/>
                <a:gd name="T33" fmla="*/ 121 h 121"/>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1" h="121">
                  <a:moveTo>
                    <a:pt x="0" y="96"/>
                  </a:moveTo>
                  <a:lnTo>
                    <a:pt x="22" y="52"/>
                  </a:lnTo>
                  <a:lnTo>
                    <a:pt x="47" y="51"/>
                  </a:lnTo>
                  <a:lnTo>
                    <a:pt x="21" y="16"/>
                  </a:lnTo>
                  <a:lnTo>
                    <a:pt x="79" y="0"/>
                  </a:lnTo>
                  <a:lnTo>
                    <a:pt x="88" y="57"/>
                  </a:lnTo>
                  <a:lnTo>
                    <a:pt x="101" y="62"/>
                  </a:lnTo>
                  <a:lnTo>
                    <a:pt x="73" y="97"/>
                  </a:lnTo>
                  <a:lnTo>
                    <a:pt x="57" y="121"/>
                  </a:lnTo>
                  <a:lnTo>
                    <a:pt x="0" y="96"/>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78" name="Freeform 75"/>
            <p:cNvSpPr>
              <a:spLocks/>
            </p:cNvSpPr>
            <p:nvPr/>
          </p:nvSpPr>
          <p:spPr bwMode="auto">
            <a:xfrm>
              <a:off x="2911475" y="4249738"/>
              <a:ext cx="95250" cy="149225"/>
            </a:xfrm>
            <a:custGeom>
              <a:avLst/>
              <a:gdLst>
                <a:gd name="T0" fmla="*/ 0 w 121"/>
                <a:gd name="T1" fmla="*/ 2147483646 h 190"/>
                <a:gd name="T2" fmla="*/ 2147483646 w 121"/>
                <a:gd name="T3" fmla="*/ 2147483646 h 190"/>
                <a:gd name="T4" fmla="*/ 2147483646 w 121"/>
                <a:gd name="T5" fmla="*/ 2147483646 h 190"/>
                <a:gd name="T6" fmla="*/ 2147483646 w 121"/>
                <a:gd name="T7" fmla="*/ 2147483646 h 190"/>
                <a:gd name="T8" fmla="*/ 2147483646 w 121"/>
                <a:gd name="T9" fmla="*/ 2147483646 h 190"/>
                <a:gd name="T10" fmla="*/ 2147483646 w 121"/>
                <a:gd name="T11" fmla="*/ 2147483646 h 190"/>
                <a:gd name="T12" fmla="*/ 2147483646 w 121"/>
                <a:gd name="T13" fmla="*/ 2147483646 h 190"/>
                <a:gd name="T14" fmla="*/ 2147483646 w 121"/>
                <a:gd name="T15" fmla="*/ 2147483646 h 190"/>
                <a:gd name="T16" fmla="*/ 2147483646 w 121"/>
                <a:gd name="T17" fmla="*/ 0 h 190"/>
                <a:gd name="T18" fmla="*/ 2147483646 w 121"/>
                <a:gd name="T19" fmla="*/ 2147483646 h 190"/>
                <a:gd name="T20" fmla="*/ 2147483646 w 121"/>
                <a:gd name="T21" fmla="*/ 2147483646 h 190"/>
                <a:gd name="T22" fmla="*/ 0 w 121"/>
                <a:gd name="T23" fmla="*/ 2147483646 h 19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21"/>
                <a:gd name="T37" fmla="*/ 0 h 190"/>
                <a:gd name="T38" fmla="*/ 121 w 121"/>
                <a:gd name="T39" fmla="*/ 190 h 19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21" h="190">
                  <a:moveTo>
                    <a:pt x="0" y="61"/>
                  </a:moveTo>
                  <a:lnTo>
                    <a:pt x="17" y="88"/>
                  </a:lnTo>
                  <a:lnTo>
                    <a:pt x="41" y="106"/>
                  </a:lnTo>
                  <a:lnTo>
                    <a:pt x="34" y="160"/>
                  </a:lnTo>
                  <a:lnTo>
                    <a:pt x="50" y="190"/>
                  </a:lnTo>
                  <a:lnTo>
                    <a:pt x="121" y="178"/>
                  </a:lnTo>
                  <a:lnTo>
                    <a:pt x="80" y="119"/>
                  </a:lnTo>
                  <a:lnTo>
                    <a:pt x="108" y="70"/>
                  </a:lnTo>
                  <a:lnTo>
                    <a:pt x="35" y="0"/>
                  </a:lnTo>
                  <a:lnTo>
                    <a:pt x="13" y="18"/>
                  </a:lnTo>
                  <a:lnTo>
                    <a:pt x="22" y="39"/>
                  </a:lnTo>
                  <a:lnTo>
                    <a:pt x="0" y="61"/>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79" name="Freeform 76"/>
            <p:cNvSpPr>
              <a:spLocks/>
            </p:cNvSpPr>
            <p:nvPr/>
          </p:nvSpPr>
          <p:spPr bwMode="auto">
            <a:xfrm>
              <a:off x="2644775" y="3990975"/>
              <a:ext cx="53975" cy="41275"/>
            </a:xfrm>
            <a:custGeom>
              <a:avLst/>
              <a:gdLst>
                <a:gd name="T0" fmla="*/ 0 w 66"/>
                <a:gd name="T1" fmla="*/ 2147483646 h 53"/>
                <a:gd name="T2" fmla="*/ 2147483646 w 66"/>
                <a:gd name="T3" fmla="*/ 2147483646 h 53"/>
                <a:gd name="T4" fmla="*/ 2147483646 w 66"/>
                <a:gd name="T5" fmla="*/ 2147483646 h 53"/>
                <a:gd name="T6" fmla="*/ 2147483646 w 66"/>
                <a:gd name="T7" fmla="*/ 0 h 53"/>
                <a:gd name="T8" fmla="*/ 2147483646 w 66"/>
                <a:gd name="T9" fmla="*/ 2147483646 h 53"/>
                <a:gd name="T10" fmla="*/ 0 w 66"/>
                <a:gd name="T11" fmla="*/ 2147483646 h 53"/>
                <a:gd name="T12" fmla="*/ 0 60000 65536"/>
                <a:gd name="T13" fmla="*/ 0 60000 65536"/>
                <a:gd name="T14" fmla="*/ 0 60000 65536"/>
                <a:gd name="T15" fmla="*/ 0 60000 65536"/>
                <a:gd name="T16" fmla="*/ 0 60000 65536"/>
                <a:gd name="T17" fmla="*/ 0 60000 65536"/>
                <a:gd name="T18" fmla="*/ 0 w 66"/>
                <a:gd name="T19" fmla="*/ 0 h 53"/>
                <a:gd name="T20" fmla="*/ 66 w 66"/>
                <a:gd name="T21" fmla="*/ 53 h 53"/>
              </a:gdLst>
              <a:ahLst/>
              <a:cxnLst>
                <a:cxn ang="T12">
                  <a:pos x="T0" y="T1"/>
                </a:cxn>
                <a:cxn ang="T13">
                  <a:pos x="T2" y="T3"/>
                </a:cxn>
                <a:cxn ang="T14">
                  <a:pos x="T4" y="T5"/>
                </a:cxn>
                <a:cxn ang="T15">
                  <a:pos x="T6" y="T7"/>
                </a:cxn>
                <a:cxn ang="T16">
                  <a:pos x="T8" y="T9"/>
                </a:cxn>
                <a:cxn ang="T17">
                  <a:pos x="T10" y="T11"/>
                </a:cxn>
              </a:cxnLst>
              <a:rect l="T18" t="T19" r="T20" b="T21"/>
              <a:pathLst>
                <a:path w="66" h="53">
                  <a:moveTo>
                    <a:pt x="0" y="39"/>
                  </a:moveTo>
                  <a:lnTo>
                    <a:pt x="51" y="37"/>
                  </a:lnTo>
                  <a:lnTo>
                    <a:pt x="26" y="4"/>
                  </a:lnTo>
                  <a:lnTo>
                    <a:pt x="66" y="0"/>
                  </a:lnTo>
                  <a:lnTo>
                    <a:pt x="66" y="53"/>
                  </a:lnTo>
                  <a:lnTo>
                    <a:pt x="0" y="39"/>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80" name="Freeform 77"/>
            <p:cNvSpPr>
              <a:spLocks/>
            </p:cNvSpPr>
            <p:nvPr/>
          </p:nvSpPr>
          <p:spPr bwMode="auto">
            <a:xfrm>
              <a:off x="2343150" y="4079875"/>
              <a:ext cx="123825" cy="65088"/>
            </a:xfrm>
            <a:custGeom>
              <a:avLst/>
              <a:gdLst>
                <a:gd name="T0" fmla="*/ 0 w 156"/>
                <a:gd name="T1" fmla="*/ 2147483646 h 82"/>
                <a:gd name="T2" fmla="*/ 2147483646 w 156"/>
                <a:gd name="T3" fmla="*/ 2147483646 h 82"/>
                <a:gd name="T4" fmla="*/ 2147483646 w 156"/>
                <a:gd name="T5" fmla="*/ 0 h 82"/>
                <a:gd name="T6" fmla="*/ 2147483646 w 156"/>
                <a:gd name="T7" fmla="*/ 2147483646 h 82"/>
                <a:gd name="T8" fmla="*/ 2147483646 w 156"/>
                <a:gd name="T9" fmla="*/ 2147483646 h 82"/>
                <a:gd name="T10" fmla="*/ 2147483646 w 156"/>
                <a:gd name="T11" fmla="*/ 2147483646 h 82"/>
                <a:gd name="T12" fmla="*/ 2147483646 w 156"/>
                <a:gd name="T13" fmla="*/ 2147483646 h 82"/>
                <a:gd name="T14" fmla="*/ 0 w 156"/>
                <a:gd name="T15" fmla="*/ 2147483646 h 82"/>
                <a:gd name="T16" fmla="*/ 0 60000 65536"/>
                <a:gd name="T17" fmla="*/ 0 60000 65536"/>
                <a:gd name="T18" fmla="*/ 0 60000 65536"/>
                <a:gd name="T19" fmla="*/ 0 60000 65536"/>
                <a:gd name="T20" fmla="*/ 0 60000 65536"/>
                <a:gd name="T21" fmla="*/ 0 60000 65536"/>
                <a:gd name="T22" fmla="*/ 0 60000 65536"/>
                <a:gd name="T23" fmla="*/ 0 60000 65536"/>
                <a:gd name="T24" fmla="*/ 0 w 156"/>
                <a:gd name="T25" fmla="*/ 0 h 82"/>
                <a:gd name="T26" fmla="*/ 156 w 156"/>
                <a:gd name="T27" fmla="*/ 82 h 8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56" h="82">
                  <a:moveTo>
                    <a:pt x="0" y="40"/>
                  </a:moveTo>
                  <a:lnTo>
                    <a:pt x="28" y="5"/>
                  </a:lnTo>
                  <a:lnTo>
                    <a:pt x="111" y="0"/>
                  </a:lnTo>
                  <a:lnTo>
                    <a:pt x="156" y="25"/>
                  </a:lnTo>
                  <a:lnTo>
                    <a:pt x="120" y="32"/>
                  </a:lnTo>
                  <a:lnTo>
                    <a:pt x="54" y="82"/>
                  </a:lnTo>
                  <a:lnTo>
                    <a:pt x="41" y="71"/>
                  </a:lnTo>
                  <a:lnTo>
                    <a:pt x="0" y="40"/>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81" name="Freeform 78"/>
            <p:cNvSpPr>
              <a:spLocks/>
            </p:cNvSpPr>
            <p:nvPr/>
          </p:nvSpPr>
          <p:spPr bwMode="auto">
            <a:xfrm>
              <a:off x="4468813" y="3275013"/>
              <a:ext cx="134937" cy="77787"/>
            </a:xfrm>
            <a:custGeom>
              <a:avLst/>
              <a:gdLst>
                <a:gd name="T0" fmla="*/ 0 w 170"/>
                <a:gd name="T1" fmla="*/ 2147483646 h 97"/>
                <a:gd name="T2" fmla="*/ 2147483646 w 170"/>
                <a:gd name="T3" fmla="*/ 2147483646 h 97"/>
                <a:gd name="T4" fmla="*/ 2147483646 w 170"/>
                <a:gd name="T5" fmla="*/ 2147483646 h 97"/>
                <a:gd name="T6" fmla="*/ 2147483646 w 170"/>
                <a:gd name="T7" fmla="*/ 0 h 97"/>
                <a:gd name="T8" fmla="*/ 2147483646 w 170"/>
                <a:gd name="T9" fmla="*/ 2147483646 h 97"/>
                <a:gd name="T10" fmla="*/ 2147483646 w 170"/>
                <a:gd name="T11" fmla="*/ 2147483646 h 97"/>
                <a:gd name="T12" fmla="*/ 2147483646 w 170"/>
                <a:gd name="T13" fmla="*/ 2147483646 h 97"/>
                <a:gd name="T14" fmla="*/ 2147483646 w 170"/>
                <a:gd name="T15" fmla="*/ 2147483646 h 97"/>
                <a:gd name="T16" fmla="*/ 0 w 170"/>
                <a:gd name="T17" fmla="*/ 2147483646 h 9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70"/>
                <a:gd name="T28" fmla="*/ 0 h 97"/>
                <a:gd name="T29" fmla="*/ 170 w 170"/>
                <a:gd name="T30" fmla="*/ 97 h 9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70" h="97">
                  <a:moveTo>
                    <a:pt x="0" y="56"/>
                  </a:moveTo>
                  <a:lnTo>
                    <a:pt x="26" y="16"/>
                  </a:lnTo>
                  <a:lnTo>
                    <a:pt x="62" y="28"/>
                  </a:lnTo>
                  <a:lnTo>
                    <a:pt x="120" y="0"/>
                  </a:lnTo>
                  <a:lnTo>
                    <a:pt x="154" y="6"/>
                  </a:lnTo>
                  <a:lnTo>
                    <a:pt x="170" y="21"/>
                  </a:lnTo>
                  <a:lnTo>
                    <a:pt x="105" y="86"/>
                  </a:lnTo>
                  <a:lnTo>
                    <a:pt x="49" y="97"/>
                  </a:lnTo>
                  <a:lnTo>
                    <a:pt x="0" y="56"/>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82" name="Freeform 79"/>
            <p:cNvSpPr>
              <a:spLocks/>
            </p:cNvSpPr>
            <p:nvPr/>
          </p:nvSpPr>
          <p:spPr bwMode="auto">
            <a:xfrm>
              <a:off x="3651250" y="2701925"/>
              <a:ext cx="222250" cy="112713"/>
            </a:xfrm>
            <a:custGeom>
              <a:avLst/>
              <a:gdLst>
                <a:gd name="T0" fmla="*/ 0 w 279"/>
                <a:gd name="T1" fmla="*/ 2147483646 h 142"/>
                <a:gd name="T2" fmla="*/ 2147483646 w 279"/>
                <a:gd name="T3" fmla="*/ 2147483646 h 142"/>
                <a:gd name="T4" fmla="*/ 2147483646 w 279"/>
                <a:gd name="T5" fmla="*/ 2147483646 h 142"/>
                <a:gd name="T6" fmla="*/ 2147483646 w 279"/>
                <a:gd name="T7" fmla="*/ 2147483646 h 142"/>
                <a:gd name="T8" fmla="*/ 2147483646 w 279"/>
                <a:gd name="T9" fmla="*/ 2147483646 h 142"/>
                <a:gd name="T10" fmla="*/ 2147483646 w 279"/>
                <a:gd name="T11" fmla="*/ 2147483646 h 142"/>
                <a:gd name="T12" fmla="*/ 2147483646 w 279"/>
                <a:gd name="T13" fmla="*/ 2147483646 h 142"/>
                <a:gd name="T14" fmla="*/ 2147483646 w 279"/>
                <a:gd name="T15" fmla="*/ 2147483646 h 142"/>
                <a:gd name="T16" fmla="*/ 2147483646 w 279"/>
                <a:gd name="T17" fmla="*/ 2147483646 h 142"/>
                <a:gd name="T18" fmla="*/ 2147483646 w 279"/>
                <a:gd name="T19" fmla="*/ 2147483646 h 142"/>
                <a:gd name="T20" fmla="*/ 2147483646 w 279"/>
                <a:gd name="T21" fmla="*/ 2147483646 h 142"/>
                <a:gd name="T22" fmla="*/ 2147483646 w 279"/>
                <a:gd name="T23" fmla="*/ 2147483646 h 142"/>
                <a:gd name="T24" fmla="*/ 2147483646 w 279"/>
                <a:gd name="T25" fmla="*/ 2147483646 h 142"/>
                <a:gd name="T26" fmla="*/ 2147483646 w 279"/>
                <a:gd name="T27" fmla="*/ 2147483646 h 142"/>
                <a:gd name="T28" fmla="*/ 2147483646 w 279"/>
                <a:gd name="T29" fmla="*/ 2147483646 h 142"/>
                <a:gd name="T30" fmla="*/ 2147483646 w 279"/>
                <a:gd name="T31" fmla="*/ 0 h 142"/>
                <a:gd name="T32" fmla="*/ 2147483646 w 279"/>
                <a:gd name="T33" fmla="*/ 2147483646 h 142"/>
                <a:gd name="T34" fmla="*/ 2147483646 w 279"/>
                <a:gd name="T35" fmla="*/ 2147483646 h 142"/>
                <a:gd name="T36" fmla="*/ 2147483646 w 279"/>
                <a:gd name="T37" fmla="*/ 2147483646 h 142"/>
                <a:gd name="T38" fmla="*/ 2147483646 w 279"/>
                <a:gd name="T39" fmla="*/ 2147483646 h 142"/>
                <a:gd name="T40" fmla="*/ 2147483646 w 279"/>
                <a:gd name="T41" fmla="*/ 2147483646 h 142"/>
                <a:gd name="T42" fmla="*/ 2147483646 w 279"/>
                <a:gd name="T43" fmla="*/ 2147483646 h 142"/>
                <a:gd name="T44" fmla="*/ 2147483646 w 279"/>
                <a:gd name="T45" fmla="*/ 2147483646 h 142"/>
                <a:gd name="T46" fmla="*/ 2147483646 w 279"/>
                <a:gd name="T47" fmla="*/ 2147483646 h 142"/>
                <a:gd name="T48" fmla="*/ 2147483646 w 279"/>
                <a:gd name="T49" fmla="*/ 2147483646 h 142"/>
                <a:gd name="T50" fmla="*/ 2147483646 w 279"/>
                <a:gd name="T51" fmla="*/ 2147483646 h 142"/>
                <a:gd name="T52" fmla="*/ 2147483646 w 279"/>
                <a:gd name="T53" fmla="*/ 2147483646 h 142"/>
                <a:gd name="T54" fmla="*/ 2147483646 w 279"/>
                <a:gd name="T55" fmla="*/ 2147483646 h 142"/>
                <a:gd name="T56" fmla="*/ 0 w 279"/>
                <a:gd name="T57" fmla="*/ 2147483646 h 14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79"/>
                <a:gd name="T88" fmla="*/ 0 h 142"/>
                <a:gd name="T89" fmla="*/ 279 w 279"/>
                <a:gd name="T90" fmla="*/ 142 h 142"/>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79" h="142">
                  <a:moveTo>
                    <a:pt x="0" y="52"/>
                  </a:moveTo>
                  <a:lnTo>
                    <a:pt x="17" y="46"/>
                  </a:lnTo>
                  <a:lnTo>
                    <a:pt x="7" y="33"/>
                  </a:lnTo>
                  <a:lnTo>
                    <a:pt x="32" y="41"/>
                  </a:lnTo>
                  <a:lnTo>
                    <a:pt x="22" y="17"/>
                  </a:lnTo>
                  <a:lnTo>
                    <a:pt x="48" y="31"/>
                  </a:lnTo>
                  <a:lnTo>
                    <a:pt x="34" y="4"/>
                  </a:lnTo>
                  <a:lnTo>
                    <a:pt x="78" y="25"/>
                  </a:lnTo>
                  <a:lnTo>
                    <a:pt x="82" y="61"/>
                  </a:lnTo>
                  <a:lnTo>
                    <a:pt x="105" y="21"/>
                  </a:lnTo>
                  <a:lnTo>
                    <a:pt x="129" y="36"/>
                  </a:lnTo>
                  <a:lnTo>
                    <a:pt x="144" y="17"/>
                  </a:lnTo>
                  <a:lnTo>
                    <a:pt x="161" y="41"/>
                  </a:lnTo>
                  <a:lnTo>
                    <a:pt x="156" y="17"/>
                  </a:lnTo>
                  <a:lnTo>
                    <a:pt x="203" y="17"/>
                  </a:lnTo>
                  <a:lnTo>
                    <a:pt x="209" y="0"/>
                  </a:lnTo>
                  <a:lnTo>
                    <a:pt x="229" y="17"/>
                  </a:lnTo>
                  <a:lnTo>
                    <a:pt x="254" y="10"/>
                  </a:lnTo>
                  <a:lnTo>
                    <a:pt x="236" y="21"/>
                  </a:lnTo>
                  <a:lnTo>
                    <a:pt x="279" y="66"/>
                  </a:lnTo>
                  <a:lnTo>
                    <a:pt x="242" y="104"/>
                  </a:lnTo>
                  <a:lnTo>
                    <a:pt x="140" y="142"/>
                  </a:lnTo>
                  <a:lnTo>
                    <a:pt x="47" y="126"/>
                  </a:lnTo>
                  <a:lnTo>
                    <a:pt x="70" y="88"/>
                  </a:lnTo>
                  <a:lnTo>
                    <a:pt x="14" y="76"/>
                  </a:lnTo>
                  <a:lnTo>
                    <a:pt x="69" y="72"/>
                  </a:lnTo>
                  <a:lnTo>
                    <a:pt x="48" y="63"/>
                  </a:lnTo>
                  <a:lnTo>
                    <a:pt x="69" y="52"/>
                  </a:lnTo>
                  <a:lnTo>
                    <a:pt x="0" y="52"/>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83" name="Freeform 80"/>
            <p:cNvSpPr>
              <a:spLocks/>
            </p:cNvSpPr>
            <p:nvPr/>
          </p:nvSpPr>
          <p:spPr bwMode="auto">
            <a:xfrm>
              <a:off x="5035550" y="3508375"/>
              <a:ext cx="384175" cy="360363"/>
            </a:xfrm>
            <a:custGeom>
              <a:avLst/>
              <a:gdLst>
                <a:gd name="T0" fmla="*/ 0 w 486"/>
                <a:gd name="T1" fmla="*/ 2147483646 h 454"/>
                <a:gd name="T2" fmla="*/ 2147483646 w 486"/>
                <a:gd name="T3" fmla="*/ 0 h 454"/>
                <a:gd name="T4" fmla="*/ 2147483646 w 486"/>
                <a:gd name="T5" fmla="*/ 2147483646 h 454"/>
                <a:gd name="T6" fmla="*/ 2147483646 w 486"/>
                <a:gd name="T7" fmla="*/ 2147483646 h 454"/>
                <a:gd name="T8" fmla="*/ 2147483646 w 486"/>
                <a:gd name="T9" fmla="*/ 2147483646 h 454"/>
                <a:gd name="T10" fmla="*/ 2147483646 w 486"/>
                <a:gd name="T11" fmla="*/ 2147483646 h 454"/>
                <a:gd name="T12" fmla="*/ 2147483646 w 486"/>
                <a:gd name="T13" fmla="*/ 2147483646 h 454"/>
                <a:gd name="T14" fmla="*/ 2147483646 w 486"/>
                <a:gd name="T15" fmla="*/ 2147483646 h 454"/>
                <a:gd name="T16" fmla="*/ 2147483646 w 486"/>
                <a:gd name="T17" fmla="*/ 2147483646 h 454"/>
                <a:gd name="T18" fmla="*/ 2147483646 w 486"/>
                <a:gd name="T19" fmla="*/ 2147483646 h 454"/>
                <a:gd name="T20" fmla="*/ 2147483646 w 486"/>
                <a:gd name="T21" fmla="*/ 2147483646 h 454"/>
                <a:gd name="T22" fmla="*/ 2147483646 w 486"/>
                <a:gd name="T23" fmla="*/ 2147483646 h 454"/>
                <a:gd name="T24" fmla="*/ 2147483646 w 486"/>
                <a:gd name="T25" fmla="*/ 2147483646 h 454"/>
                <a:gd name="T26" fmla="*/ 2147483646 w 486"/>
                <a:gd name="T27" fmla="*/ 2147483646 h 454"/>
                <a:gd name="T28" fmla="*/ 2147483646 w 486"/>
                <a:gd name="T29" fmla="*/ 2147483646 h 454"/>
                <a:gd name="T30" fmla="*/ 2147483646 w 486"/>
                <a:gd name="T31" fmla="*/ 2147483646 h 454"/>
                <a:gd name="T32" fmla="*/ 2147483646 w 486"/>
                <a:gd name="T33" fmla="*/ 2147483646 h 454"/>
                <a:gd name="T34" fmla="*/ 2147483646 w 486"/>
                <a:gd name="T35" fmla="*/ 2147483646 h 454"/>
                <a:gd name="T36" fmla="*/ 2147483646 w 486"/>
                <a:gd name="T37" fmla="*/ 2147483646 h 454"/>
                <a:gd name="T38" fmla="*/ 2147483646 w 486"/>
                <a:gd name="T39" fmla="*/ 2147483646 h 454"/>
                <a:gd name="T40" fmla="*/ 2147483646 w 486"/>
                <a:gd name="T41" fmla="*/ 2147483646 h 454"/>
                <a:gd name="T42" fmla="*/ 2147483646 w 486"/>
                <a:gd name="T43" fmla="*/ 2147483646 h 454"/>
                <a:gd name="T44" fmla="*/ 2147483646 w 486"/>
                <a:gd name="T45" fmla="*/ 2147483646 h 454"/>
                <a:gd name="T46" fmla="*/ 2147483646 w 486"/>
                <a:gd name="T47" fmla="*/ 2147483646 h 454"/>
                <a:gd name="T48" fmla="*/ 2147483646 w 486"/>
                <a:gd name="T49" fmla="*/ 2147483646 h 454"/>
                <a:gd name="T50" fmla="*/ 2147483646 w 486"/>
                <a:gd name="T51" fmla="*/ 2147483646 h 454"/>
                <a:gd name="T52" fmla="*/ 2147483646 w 486"/>
                <a:gd name="T53" fmla="*/ 2147483646 h 454"/>
                <a:gd name="T54" fmla="*/ 2147483646 w 486"/>
                <a:gd name="T55" fmla="*/ 2147483646 h 454"/>
                <a:gd name="T56" fmla="*/ 2147483646 w 486"/>
                <a:gd name="T57" fmla="*/ 2147483646 h 454"/>
                <a:gd name="T58" fmla="*/ 2147483646 w 486"/>
                <a:gd name="T59" fmla="*/ 2147483646 h 454"/>
                <a:gd name="T60" fmla="*/ 2147483646 w 486"/>
                <a:gd name="T61" fmla="*/ 2147483646 h 454"/>
                <a:gd name="T62" fmla="*/ 0 w 486"/>
                <a:gd name="T63" fmla="*/ 2147483646 h 454"/>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486"/>
                <a:gd name="T97" fmla="*/ 0 h 454"/>
                <a:gd name="T98" fmla="*/ 486 w 486"/>
                <a:gd name="T99" fmla="*/ 454 h 454"/>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486" h="454">
                  <a:moveTo>
                    <a:pt x="0" y="14"/>
                  </a:moveTo>
                  <a:lnTo>
                    <a:pt x="12" y="0"/>
                  </a:lnTo>
                  <a:lnTo>
                    <a:pt x="50" y="33"/>
                  </a:lnTo>
                  <a:lnTo>
                    <a:pt x="96" y="7"/>
                  </a:lnTo>
                  <a:lnTo>
                    <a:pt x="100" y="33"/>
                  </a:lnTo>
                  <a:lnTo>
                    <a:pt x="122" y="41"/>
                  </a:lnTo>
                  <a:lnTo>
                    <a:pt x="126" y="72"/>
                  </a:lnTo>
                  <a:lnTo>
                    <a:pt x="195" y="104"/>
                  </a:lnTo>
                  <a:lnTo>
                    <a:pt x="255" y="94"/>
                  </a:lnTo>
                  <a:lnTo>
                    <a:pt x="250" y="79"/>
                  </a:lnTo>
                  <a:lnTo>
                    <a:pt x="329" y="48"/>
                  </a:lnTo>
                  <a:lnTo>
                    <a:pt x="432" y="100"/>
                  </a:lnTo>
                  <a:lnTo>
                    <a:pt x="435" y="128"/>
                  </a:lnTo>
                  <a:lnTo>
                    <a:pt x="419" y="180"/>
                  </a:lnTo>
                  <a:lnTo>
                    <a:pt x="422" y="255"/>
                  </a:lnTo>
                  <a:lnTo>
                    <a:pt x="447" y="275"/>
                  </a:lnTo>
                  <a:lnTo>
                    <a:pt x="427" y="313"/>
                  </a:lnTo>
                  <a:lnTo>
                    <a:pt x="486" y="396"/>
                  </a:lnTo>
                  <a:lnTo>
                    <a:pt x="446" y="454"/>
                  </a:lnTo>
                  <a:lnTo>
                    <a:pt x="338" y="435"/>
                  </a:lnTo>
                  <a:lnTo>
                    <a:pt x="314" y="397"/>
                  </a:lnTo>
                  <a:lnTo>
                    <a:pt x="240" y="409"/>
                  </a:lnTo>
                  <a:lnTo>
                    <a:pt x="186" y="376"/>
                  </a:lnTo>
                  <a:lnTo>
                    <a:pt x="148" y="306"/>
                  </a:lnTo>
                  <a:lnTo>
                    <a:pt x="120" y="292"/>
                  </a:lnTo>
                  <a:lnTo>
                    <a:pt x="113" y="309"/>
                  </a:lnTo>
                  <a:lnTo>
                    <a:pt x="81" y="236"/>
                  </a:lnTo>
                  <a:lnTo>
                    <a:pt x="33" y="195"/>
                  </a:lnTo>
                  <a:lnTo>
                    <a:pt x="56" y="128"/>
                  </a:lnTo>
                  <a:lnTo>
                    <a:pt x="34" y="121"/>
                  </a:lnTo>
                  <a:lnTo>
                    <a:pt x="17" y="85"/>
                  </a:lnTo>
                  <a:lnTo>
                    <a:pt x="0" y="14"/>
                  </a:lnTo>
                  <a:close/>
                </a:path>
              </a:pathLst>
            </a:custGeom>
            <a:solidFill>
              <a:srgbClr val="CD30FF"/>
            </a:solidFill>
            <a:ln w="9525">
              <a:solidFill>
                <a:srgbClr val="000000"/>
              </a:solidFill>
              <a:round/>
              <a:headEnd/>
              <a:tailEnd/>
            </a:ln>
          </p:spPr>
          <p:txBody>
            <a:bodyPr lIns="80063" tIns="40032" rIns="80063" bIns="40032"/>
            <a:lstStyle/>
            <a:p>
              <a:endParaRPr lang="en-US"/>
            </a:p>
          </p:txBody>
        </p:sp>
        <p:sp>
          <p:nvSpPr>
            <p:cNvPr id="84" name="Freeform 81"/>
            <p:cNvSpPr>
              <a:spLocks/>
            </p:cNvSpPr>
            <p:nvPr/>
          </p:nvSpPr>
          <p:spPr bwMode="auto">
            <a:xfrm>
              <a:off x="4924425" y="3575050"/>
              <a:ext cx="200025" cy="200025"/>
            </a:xfrm>
            <a:custGeom>
              <a:avLst/>
              <a:gdLst>
                <a:gd name="T0" fmla="*/ 0 w 252"/>
                <a:gd name="T1" fmla="*/ 2147483646 h 252"/>
                <a:gd name="T2" fmla="*/ 2147483646 w 252"/>
                <a:gd name="T3" fmla="*/ 2147483646 h 252"/>
                <a:gd name="T4" fmla="*/ 2147483646 w 252"/>
                <a:gd name="T5" fmla="*/ 2147483646 h 252"/>
                <a:gd name="T6" fmla="*/ 2147483646 w 252"/>
                <a:gd name="T7" fmla="*/ 2147483646 h 252"/>
                <a:gd name="T8" fmla="*/ 2147483646 w 252"/>
                <a:gd name="T9" fmla="*/ 2147483646 h 252"/>
                <a:gd name="T10" fmla="*/ 2147483646 w 252"/>
                <a:gd name="T11" fmla="*/ 2147483646 h 252"/>
                <a:gd name="T12" fmla="*/ 2147483646 w 252"/>
                <a:gd name="T13" fmla="*/ 2147483646 h 252"/>
                <a:gd name="T14" fmla="*/ 2147483646 w 252"/>
                <a:gd name="T15" fmla="*/ 2147483646 h 252"/>
                <a:gd name="T16" fmla="*/ 2147483646 w 252"/>
                <a:gd name="T17" fmla="*/ 2147483646 h 252"/>
                <a:gd name="T18" fmla="*/ 2147483646 w 252"/>
                <a:gd name="T19" fmla="*/ 2147483646 h 252"/>
                <a:gd name="T20" fmla="*/ 2147483646 w 252"/>
                <a:gd name="T21" fmla="*/ 2147483646 h 252"/>
                <a:gd name="T22" fmla="*/ 2147483646 w 252"/>
                <a:gd name="T23" fmla="*/ 2147483646 h 252"/>
                <a:gd name="T24" fmla="*/ 2147483646 w 252"/>
                <a:gd name="T25" fmla="*/ 0 h 252"/>
                <a:gd name="T26" fmla="*/ 2147483646 w 252"/>
                <a:gd name="T27" fmla="*/ 2147483646 h 252"/>
                <a:gd name="T28" fmla="*/ 2147483646 w 252"/>
                <a:gd name="T29" fmla="*/ 2147483646 h 252"/>
                <a:gd name="T30" fmla="*/ 2147483646 w 252"/>
                <a:gd name="T31" fmla="*/ 2147483646 h 252"/>
                <a:gd name="T32" fmla="*/ 0 w 252"/>
                <a:gd name="T33" fmla="*/ 2147483646 h 25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52"/>
                <a:gd name="T52" fmla="*/ 0 h 252"/>
                <a:gd name="T53" fmla="*/ 252 w 252"/>
                <a:gd name="T54" fmla="*/ 252 h 25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52" h="252">
                  <a:moveTo>
                    <a:pt x="0" y="123"/>
                  </a:moveTo>
                  <a:lnTo>
                    <a:pt x="12" y="157"/>
                  </a:lnTo>
                  <a:lnTo>
                    <a:pt x="128" y="214"/>
                  </a:lnTo>
                  <a:lnTo>
                    <a:pt x="128" y="235"/>
                  </a:lnTo>
                  <a:lnTo>
                    <a:pt x="154" y="248"/>
                  </a:lnTo>
                  <a:lnTo>
                    <a:pt x="200" y="252"/>
                  </a:lnTo>
                  <a:lnTo>
                    <a:pt x="238" y="226"/>
                  </a:lnTo>
                  <a:lnTo>
                    <a:pt x="252" y="224"/>
                  </a:lnTo>
                  <a:lnTo>
                    <a:pt x="220" y="151"/>
                  </a:lnTo>
                  <a:lnTo>
                    <a:pt x="172" y="110"/>
                  </a:lnTo>
                  <a:lnTo>
                    <a:pt x="195" y="43"/>
                  </a:lnTo>
                  <a:lnTo>
                    <a:pt x="173" y="36"/>
                  </a:lnTo>
                  <a:lnTo>
                    <a:pt x="156" y="0"/>
                  </a:lnTo>
                  <a:lnTo>
                    <a:pt x="99" y="3"/>
                  </a:lnTo>
                  <a:lnTo>
                    <a:pt x="71" y="24"/>
                  </a:lnTo>
                  <a:lnTo>
                    <a:pt x="62" y="85"/>
                  </a:lnTo>
                  <a:lnTo>
                    <a:pt x="0" y="123"/>
                  </a:lnTo>
                  <a:close/>
                </a:path>
              </a:pathLst>
            </a:custGeom>
            <a:solidFill>
              <a:srgbClr val="CD30FF"/>
            </a:solidFill>
            <a:ln w="9525">
              <a:solidFill>
                <a:srgbClr val="000000"/>
              </a:solidFill>
              <a:round/>
              <a:headEnd/>
              <a:tailEnd/>
            </a:ln>
          </p:spPr>
          <p:txBody>
            <a:bodyPr lIns="80063" tIns="40032" rIns="80063" bIns="40032"/>
            <a:lstStyle/>
            <a:p>
              <a:endParaRPr lang="en-US"/>
            </a:p>
          </p:txBody>
        </p:sp>
        <p:sp>
          <p:nvSpPr>
            <p:cNvPr id="85" name="Freeform 82"/>
            <p:cNvSpPr>
              <a:spLocks/>
            </p:cNvSpPr>
            <p:nvPr/>
          </p:nvSpPr>
          <p:spPr bwMode="auto">
            <a:xfrm>
              <a:off x="4281488" y="3314700"/>
              <a:ext cx="236537" cy="241300"/>
            </a:xfrm>
            <a:custGeom>
              <a:avLst/>
              <a:gdLst>
                <a:gd name="T0" fmla="*/ 0 w 299"/>
                <a:gd name="T1" fmla="*/ 2147483646 h 305"/>
                <a:gd name="T2" fmla="*/ 2147483646 w 299"/>
                <a:gd name="T3" fmla="*/ 2147483646 h 305"/>
                <a:gd name="T4" fmla="*/ 2147483646 w 299"/>
                <a:gd name="T5" fmla="*/ 2147483646 h 305"/>
                <a:gd name="T6" fmla="*/ 2147483646 w 299"/>
                <a:gd name="T7" fmla="*/ 2147483646 h 305"/>
                <a:gd name="T8" fmla="*/ 2147483646 w 299"/>
                <a:gd name="T9" fmla="*/ 2147483646 h 305"/>
                <a:gd name="T10" fmla="*/ 2147483646 w 299"/>
                <a:gd name="T11" fmla="*/ 0 h 305"/>
                <a:gd name="T12" fmla="*/ 2147483646 w 299"/>
                <a:gd name="T13" fmla="*/ 2147483646 h 305"/>
                <a:gd name="T14" fmla="*/ 2147483646 w 299"/>
                <a:gd name="T15" fmla="*/ 2147483646 h 305"/>
                <a:gd name="T16" fmla="*/ 2147483646 w 299"/>
                <a:gd name="T17" fmla="*/ 2147483646 h 305"/>
                <a:gd name="T18" fmla="*/ 2147483646 w 299"/>
                <a:gd name="T19" fmla="*/ 2147483646 h 305"/>
                <a:gd name="T20" fmla="*/ 2147483646 w 299"/>
                <a:gd name="T21" fmla="*/ 2147483646 h 305"/>
                <a:gd name="T22" fmla="*/ 2147483646 w 299"/>
                <a:gd name="T23" fmla="*/ 2147483646 h 305"/>
                <a:gd name="T24" fmla="*/ 2147483646 w 299"/>
                <a:gd name="T25" fmla="*/ 2147483646 h 305"/>
                <a:gd name="T26" fmla="*/ 2147483646 w 299"/>
                <a:gd name="T27" fmla="*/ 2147483646 h 305"/>
                <a:gd name="T28" fmla="*/ 2147483646 w 299"/>
                <a:gd name="T29" fmla="*/ 2147483646 h 305"/>
                <a:gd name="T30" fmla="*/ 2147483646 w 299"/>
                <a:gd name="T31" fmla="*/ 2147483646 h 305"/>
                <a:gd name="T32" fmla="*/ 2147483646 w 299"/>
                <a:gd name="T33" fmla="*/ 2147483646 h 305"/>
                <a:gd name="T34" fmla="*/ 2147483646 w 299"/>
                <a:gd name="T35" fmla="*/ 2147483646 h 305"/>
                <a:gd name="T36" fmla="*/ 2147483646 w 299"/>
                <a:gd name="T37" fmla="*/ 2147483646 h 305"/>
                <a:gd name="T38" fmla="*/ 2147483646 w 299"/>
                <a:gd name="T39" fmla="*/ 2147483646 h 305"/>
                <a:gd name="T40" fmla="*/ 2147483646 w 299"/>
                <a:gd name="T41" fmla="*/ 2147483646 h 305"/>
                <a:gd name="T42" fmla="*/ 2147483646 w 299"/>
                <a:gd name="T43" fmla="*/ 2147483646 h 305"/>
                <a:gd name="T44" fmla="*/ 0 w 299"/>
                <a:gd name="T45" fmla="*/ 2147483646 h 305"/>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299"/>
                <a:gd name="T70" fmla="*/ 0 h 305"/>
                <a:gd name="T71" fmla="*/ 299 w 299"/>
                <a:gd name="T72" fmla="*/ 305 h 305"/>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299" h="305">
                  <a:moveTo>
                    <a:pt x="0" y="76"/>
                  </a:moveTo>
                  <a:lnTo>
                    <a:pt x="8" y="43"/>
                  </a:lnTo>
                  <a:lnTo>
                    <a:pt x="44" y="25"/>
                  </a:lnTo>
                  <a:lnTo>
                    <a:pt x="58" y="40"/>
                  </a:lnTo>
                  <a:lnTo>
                    <a:pt x="96" y="8"/>
                  </a:lnTo>
                  <a:lnTo>
                    <a:pt x="133" y="0"/>
                  </a:lnTo>
                  <a:lnTo>
                    <a:pt x="177" y="22"/>
                  </a:lnTo>
                  <a:lnTo>
                    <a:pt x="177" y="55"/>
                  </a:lnTo>
                  <a:lnTo>
                    <a:pt x="143" y="61"/>
                  </a:lnTo>
                  <a:lnTo>
                    <a:pt x="146" y="101"/>
                  </a:lnTo>
                  <a:lnTo>
                    <a:pt x="201" y="170"/>
                  </a:lnTo>
                  <a:lnTo>
                    <a:pt x="237" y="176"/>
                  </a:lnTo>
                  <a:lnTo>
                    <a:pt x="234" y="190"/>
                  </a:lnTo>
                  <a:lnTo>
                    <a:pt x="299" y="235"/>
                  </a:lnTo>
                  <a:lnTo>
                    <a:pt x="255" y="227"/>
                  </a:lnTo>
                  <a:lnTo>
                    <a:pt x="263" y="273"/>
                  </a:lnTo>
                  <a:lnTo>
                    <a:pt x="237" y="305"/>
                  </a:lnTo>
                  <a:lnTo>
                    <a:pt x="226" y="235"/>
                  </a:lnTo>
                  <a:lnTo>
                    <a:pt x="115" y="159"/>
                  </a:lnTo>
                  <a:lnTo>
                    <a:pt x="88" y="110"/>
                  </a:lnTo>
                  <a:lnTo>
                    <a:pt x="53" y="93"/>
                  </a:lnTo>
                  <a:lnTo>
                    <a:pt x="20" y="113"/>
                  </a:lnTo>
                  <a:lnTo>
                    <a:pt x="0" y="76"/>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86" name="Freeform 83"/>
            <p:cNvSpPr>
              <a:spLocks/>
            </p:cNvSpPr>
            <p:nvPr/>
          </p:nvSpPr>
          <p:spPr bwMode="auto">
            <a:xfrm>
              <a:off x="4311650" y="3470275"/>
              <a:ext cx="28575" cy="60325"/>
            </a:xfrm>
            <a:custGeom>
              <a:avLst/>
              <a:gdLst>
                <a:gd name="T0" fmla="*/ 0 w 37"/>
                <a:gd name="T1" fmla="*/ 2147483646 h 76"/>
                <a:gd name="T2" fmla="*/ 2147483646 w 37"/>
                <a:gd name="T3" fmla="*/ 2147483646 h 76"/>
                <a:gd name="T4" fmla="*/ 2147483646 w 37"/>
                <a:gd name="T5" fmla="*/ 2147483646 h 76"/>
                <a:gd name="T6" fmla="*/ 2147483646 w 37"/>
                <a:gd name="T7" fmla="*/ 2147483646 h 76"/>
                <a:gd name="T8" fmla="*/ 2147483646 w 37"/>
                <a:gd name="T9" fmla="*/ 0 h 76"/>
                <a:gd name="T10" fmla="*/ 0 w 37"/>
                <a:gd name="T11" fmla="*/ 2147483646 h 76"/>
                <a:gd name="T12" fmla="*/ 0 60000 65536"/>
                <a:gd name="T13" fmla="*/ 0 60000 65536"/>
                <a:gd name="T14" fmla="*/ 0 60000 65536"/>
                <a:gd name="T15" fmla="*/ 0 60000 65536"/>
                <a:gd name="T16" fmla="*/ 0 60000 65536"/>
                <a:gd name="T17" fmla="*/ 0 60000 65536"/>
                <a:gd name="T18" fmla="*/ 0 w 37"/>
                <a:gd name="T19" fmla="*/ 0 h 76"/>
                <a:gd name="T20" fmla="*/ 37 w 37"/>
                <a:gd name="T21" fmla="*/ 76 h 76"/>
              </a:gdLst>
              <a:ahLst/>
              <a:cxnLst>
                <a:cxn ang="T12">
                  <a:pos x="T0" y="T1"/>
                </a:cxn>
                <a:cxn ang="T13">
                  <a:pos x="T2" y="T3"/>
                </a:cxn>
                <a:cxn ang="T14">
                  <a:pos x="T4" y="T5"/>
                </a:cxn>
                <a:cxn ang="T15">
                  <a:pos x="T6" y="T7"/>
                </a:cxn>
                <a:cxn ang="T16">
                  <a:pos x="T8" y="T9"/>
                </a:cxn>
                <a:cxn ang="T17">
                  <a:pos x="T10" y="T11"/>
                </a:cxn>
              </a:cxnLst>
              <a:rect l="T18" t="T19" r="T20" b="T21"/>
              <a:pathLst>
                <a:path w="37" h="76">
                  <a:moveTo>
                    <a:pt x="0" y="13"/>
                  </a:moveTo>
                  <a:lnTo>
                    <a:pt x="6" y="69"/>
                  </a:lnTo>
                  <a:lnTo>
                    <a:pt x="22" y="76"/>
                  </a:lnTo>
                  <a:lnTo>
                    <a:pt x="37" y="28"/>
                  </a:lnTo>
                  <a:lnTo>
                    <a:pt x="22" y="0"/>
                  </a:lnTo>
                  <a:lnTo>
                    <a:pt x="0" y="13"/>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87" name="Freeform 84"/>
            <p:cNvSpPr>
              <a:spLocks/>
            </p:cNvSpPr>
            <p:nvPr/>
          </p:nvSpPr>
          <p:spPr bwMode="auto">
            <a:xfrm>
              <a:off x="4398963" y="3548063"/>
              <a:ext cx="60325" cy="39687"/>
            </a:xfrm>
            <a:custGeom>
              <a:avLst/>
              <a:gdLst>
                <a:gd name="T0" fmla="*/ 0 w 77"/>
                <a:gd name="T1" fmla="*/ 2147483646 h 49"/>
                <a:gd name="T2" fmla="*/ 2147483646 w 77"/>
                <a:gd name="T3" fmla="*/ 2147483646 h 49"/>
                <a:gd name="T4" fmla="*/ 2147483646 w 77"/>
                <a:gd name="T5" fmla="*/ 0 h 49"/>
                <a:gd name="T6" fmla="*/ 0 w 77"/>
                <a:gd name="T7" fmla="*/ 2147483646 h 49"/>
                <a:gd name="T8" fmla="*/ 0 60000 65536"/>
                <a:gd name="T9" fmla="*/ 0 60000 65536"/>
                <a:gd name="T10" fmla="*/ 0 60000 65536"/>
                <a:gd name="T11" fmla="*/ 0 60000 65536"/>
                <a:gd name="T12" fmla="*/ 0 w 77"/>
                <a:gd name="T13" fmla="*/ 0 h 49"/>
                <a:gd name="T14" fmla="*/ 77 w 77"/>
                <a:gd name="T15" fmla="*/ 49 h 49"/>
              </a:gdLst>
              <a:ahLst/>
              <a:cxnLst>
                <a:cxn ang="T8">
                  <a:pos x="T0" y="T1"/>
                </a:cxn>
                <a:cxn ang="T9">
                  <a:pos x="T2" y="T3"/>
                </a:cxn>
                <a:cxn ang="T10">
                  <a:pos x="T4" y="T5"/>
                </a:cxn>
                <a:cxn ang="T11">
                  <a:pos x="T6" y="T7"/>
                </a:cxn>
              </a:cxnLst>
              <a:rect l="T12" t="T13" r="T14" b="T15"/>
              <a:pathLst>
                <a:path w="77" h="49">
                  <a:moveTo>
                    <a:pt x="0" y="11"/>
                  </a:moveTo>
                  <a:lnTo>
                    <a:pt x="64" y="49"/>
                  </a:lnTo>
                  <a:lnTo>
                    <a:pt x="77" y="0"/>
                  </a:lnTo>
                  <a:lnTo>
                    <a:pt x="0" y="11"/>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88" name="Freeform 85"/>
            <p:cNvSpPr>
              <a:spLocks/>
            </p:cNvSpPr>
            <p:nvPr/>
          </p:nvSpPr>
          <p:spPr bwMode="auto">
            <a:xfrm>
              <a:off x="6759575" y="3662363"/>
              <a:ext cx="47625" cy="60325"/>
            </a:xfrm>
            <a:custGeom>
              <a:avLst/>
              <a:gdLst>
                <a:gd name="T0" fmla="*/ 0 w 59"/>
                <a:gd name="T1" fmla="*/ 2147483646 h 75"/>
                <a:gd name="T2" fmla="*/ 2147483646 w 59"/>
                <a:gd name="T3" fmla="*/ 2147483646 h 75"/>
                <a:gd name="T4" fmla="*/ 2147483646 w 59"/>
                <a:gd name="T5" fmla="*/ 2147483646 h 75"/>
                <a:gd name="T6" fmla="*/ 2147483646 w 59"/>
                <a:gd name="T7" fmla="*/ 2147483646 h 75"/>
                <a:gd name="T8" fmla="*/ 2147483646 w 59"/>
                <a:gd name="T9" fmla="*/ 2147483646 h 75"/>
                <a:gd name="T10" fmla="*/ 2147483646 w 59"/>
                <a:gd name="T11" fmla="*/ 2147483646 h 75"/>
                <a:gd name="T12" fmla="*/ 2147483646 w 59"/>
                <a:gd name="T13" fmla="*/ 2147483646 h 75"/>
                <a:gd name="T14" fmla="*/ 2147483646 w 59"/>
                <a:gd name="T15" fmla="*/ 2147483646 h 75"/>
                <a:gd name="T16" fmla="*/ 2147483646 w 59"/>
                <a:gd name="T17" fmla="*/ 0 h 75"/>
                <a:gd name="T18" fmla="*/ 0 w 59"/>
                <a:gd name="T19" fmla="*/ 2147483646 h 7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59"/>
                <a:gd name="T31" fmla="*/ 0 h 75"/>
                <a:gd name="T32" fmla="*/ 59 w 59"/>
                <a:gd name="T33" fmla="*/ 75 h 7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59" h="75">
                  <a:moveTo>
                    <a:pt x="0" y="18"/>
                  </a:moveTo>
                  <a:lnTo>
                    <a:pt x="2" y="40"/>
                  </a:lnTo>
                  <a:lnTo>
                    <a:pt x="18" y="18"/>
                  </a:lnTo>
                  <a:lnTo>
                    <a:pt x="22" y="32"/>
                  </a:lnTo>
                  <a:lnTo>
                    <a:pt x="16" y="75"/>
                  </a:lnTo>
                  <a:lnTo>
                    <a:pt x="44" y="75"/>
                  </a:lnTo>
                  <a:lnTo>
                    <a:pt x="59" y="29"/>
                  </a:lnTo>
                  <a:lnTo>
                    <a:pt x="51" y="4"/>
                  </a:lnTo>
                  <a:lnTo>
                    <a:pt x="24" y="0"/>
                  </a:lnTo>
                  <a:lnTo>
                    <a:pt x="0" y="18"/>
                  </a:lnTo>
                  <a:close/>
                </a:path>
              </a:pathLst>
            </a:custGeom>
            <a:solidFill>
              <a:srgbClr val="FF9900"/>
            </a:solidFill>
            <a:ln w="9525">
              <a:solidFill>
                <a:srgbClr val="000000"/>
              </a:solidFill>
              <a:round/>
              <a:headEnd/>
              <a:tailEnd/>
            </a:ln>
          </p:spPr>
          <p:txBody>
            <a:bodyPr lIns="80063" tIns="40032" rIns="80063" bIns="40032"/>
            <a:lstStyle/>
            <a:p>
              <a:endParaRPr lang="en-US"/>
            </a:p>
          </p:txBody>
        </p:sp>
        <p:sp>
          <p:nvSpPr>
            <p:cNvPr id="89" name="Freeform 86"/>
            <p:cNvSpPr>
              <a:spLocks/>
            </p:cNvSpPr>
            <p:nvPr/>
          </p:nvSpPr>
          <p:spPr bwMode="auto">
            <a:xfrm>
              <a:off x="6783388" y="3468688"/>
              <a:ext cx="228600" cy="201612"/>
            </a:xfrm>
            <a:custGeom>
              <a:avLst/>
              <a:gdLst>
                <a:gd name="T0" fmla="*/ 0 w 288"/>
                <a:gd name="T1" fmla="*/ 2147483646 h 253"/>
                <a:gd name="T2" fmla="*/ 2147483646 w 288"/>
                <a:gd name="T3" fmla="*/ 2147483646 h 253"/>
                <a:gd name="T4" fmla="*/ 2147483646 w 288"/>
                <a:gd name="T5" fmla="*/ 2147483646 h 253"/>
                <a:gd name="T6" fmla="*/ 2147483646 w 288"/>
                <a:gd name="T7" fmla="*/ 2147483646 h 253"/>
                <a:gd name="T8" fmla="*/ 2147483646 w 288"/>
                <a:gd name="T9" fmla="*/ 2147483646 h 253"/>
                <a:gd name="T10" fmla="*/ 2147483646 w 288"/>
                <a:gd name="T11" fmla="*/ 2147483646 h 253"/>
                <a:gd name="T12" fmla="*/ 2147483646 w 288"/>
                <a:gd name="T13" fmla="*/ 2147483646 h 253"/>
                <a:gd name="T14" fmla="*/ 2147483646 w 288"/>
                <a:gd name="T15" fmla="*/ 2147483646 h 253"/>
                <a:gd name="T16" fmla="*/ 2147483646 w 288"/>
                <a:gd name="T17" fmla="*/ 2147483646 h 253"/>
                <a:gd name="T18" fmla="*/ 2147483646 w 288"/>
                <a:gd name="T19" fmla="*/ 2147483646 h 253"/>
                <a:gd name="T20" fmla="*/ 2147483646 w 288"/>
                <a:gd name="T21" fmla="*/ 0 h 253"/>
                <a:gd name="T22" fmla="*/ 2147483646 w 288"/>
                <a:gd name="T23" fmla="*/ 2147483646 h 253"/>
                <a:gd name="T24" fmla="*/ 2147483646 w 288"/>
                <a:gd name="T25" fmla="*/ 2147483646 h 253"/>
                <a:gd name="T26" fmla="*/ 2147483646 w 288"/>
                <a:gd name="T27" fmla="*/ 2147483646 h 253"/>
                <a:gd name="T28" fmla="*/ 2147483646 w 288"/>
                <a:gd name="T29" fmla="*/ 2147483646 h 253"/>
                <a:gd name="T30" fmla="*/ 2147483646 w 288"/>
                <a:gd name="T31" fmla="*/ 2147483646 h 253"/>
                <a:gd name="T32" fmla="*/ 2147483646 w 288"/>
                <a:gd name="T33" fmla="*/ 2147483646 h 253"/>
                <a:gd name="T34" fmla="*/ 2147483646 w 288"/>
                <a:gd name="T35" fmla="*/ 2147483646 h 253"/>
                <a:gd name="T36" fmla="*/ 2147483646 w 288"/>
                <a:gd name="T37" fmla="*/ 2147483646 h 253"/>
                <a:gd name="T38" fmla="*/ 2147483646 w 288"/>
                <a:gd name="T39" fmla="*/ 2147483646 h 253"/>
                <a:gd name="T40" fmla="*/ 2147483646 w 288"/>
                <a:gd name="T41" fmla="*/ 2147483646 h 253"/>
                <a:gd name="T42" fmla="*/ 2147483646 w 288"/>
                <a:gd name="T43" fmla="*/ 2147483646 h 253"/>
                <a:gd name="T44" fmla="*/ 2147483646 w 288"/>
                <a:gd name="T45" fmla="*/ 2147483646 h 253"/>
                <a:gd name="T46" fmla="*/ 0 w 288"/>
                <a:gd name="T47" fmla="*/ 2147483646 h 253"/>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288"/>
                <a:gd name="T73" fmla="*/ 0 h 253"/>
                <a:gd name="T74" fmla="*/ 288 w 288"/>
                <a:gd name="T75" fmla="*/ 253 h 253"/>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288" h="253">
                  <a:moveTo>
                    <a:pt x="0" y="237"/>
                  </a:moveTo>
                  <a:lnTo>
                    <a:pt x="51" y="191"/>
                  </a:lnTo>
                  <a:lnTo>
                    <a:pt x="123" y="191"/>
                  </a:lnTo>
                  <a:lnTo>
                    <a:pt x="154" y="134"/>
                  </a:lnTo>
                  <a:lnTo>
                    <a:pt x="166" y="129"/>
                  </a:lnTo>
                  <a:lnTo>
                    <a:pt x="166" y="150"/>
                  </a:lnTo>
                  <a:lnTo>
                    <a:pt x="200" y="129"/>
                  </a:lnTo>
                  <a:lnTo>
                    <a:pt x="227" y="86"/>
                  </a:lnTo>
                  <a:lnTo>
                    <a:pt x="240" y="14"/>
                  </a:lnTo>
                  <a:lnTo>
                    <a:pt x="263" y="17"/>
                  </a:lnTo>
                  <a:lnTo>
                    <a:pt x="255" y="0"/>
                  </a:lnTo>
                  <a:lnTo>
                    <a:pt x="268" y="3"/>
                  </a:lnTo>
                  <a:lnTo>
                    <a:pt x="288" y="62"/>
                  </a:lnTo>
                  <a:lnTo>
                    <a:pt x="263" y="103"/>
                  </a:lnTo>
                  <a:lnTo>
                    <a:pt x="263" y="142"/>
                  </a:lnTo>
                  <a:lnTo>
                    <a:pt x="244" y="201"/>
                  </a:lnTo>
                  <a:lnTo>
                    <a:pt x="230" y="209"/>
                  </a:lnTo>
                  <a:lnTo>
                    <a:pt x="230" y="187"/>
                  </a:lnTo>
                  <a:lnTo>
                    <a:pt x="189" y="218"/>
                  </a:lnTo>
                  <a:lnTo>
                    <a:pt x="154" y="203"/>
                  </a:lnTo>
                  <a:lnTo>
                    <a:pt x="156" y="231"/>
                  </a:lnTo>
                  <a:lnTo>
                    <a:pt x="125" y="253"/>
                  </a:lnTo>
                  <a:lnTo>
                    <a:pt x="116" y="216"/>
                  </a:lnTo>
                  <a:lnTo>
                    <a:pt x="0" y="237"/>
                  </a:lnTo>
                  <a:close/>
                </a:path>
              </a:pathLst>
            </a:custGeom>
            <a:solidFill>
              <a:srgbClr val="FF9900"/>
            </a:solidFill>
            <a:ln w="9525">
              <a:solidFill>
                <a:srgbClr val="000000"/>
              </a:solidFill>
              <a:round/>
              <a:headEnd/>
              <a:tailEnd/>
            </a:ln>
          </p:spPr>
          <p:txBody>
            <a:bodyPr lIns="80063" tIns="40032" rIns="80063" bIns="40032"/>
            <a:lstStyle/>
            <a:p>
              <a:endParaRPr lang="en-US"/>
            </a:p>
          </p:txBody>
        </p:sp>
        <p:sp>
          <p:nvSpPr>
            <p:cNvPr id="90" name="Freeform 87"/>
            <p:cNvSpPr>
              <a:spLocks/>
            </p:cNvSpPr>
            <p:nvPr/>
          </p:nvSpPr>
          <p:spPr bwMode="auto">
            <a:xfrm>
              <a:off x="6811963" y="3651250"/>
              <a:ext cx="44450" cy="38100"/>
            </a:xfrm>
            <a:custGeom>
              <a:avLst/>
              <a:gdLst>
                <a:gd name="T0" fmla="*/ 0 w 57"/>
                <a:gd name="T1" fmla="*/ 2147483646 h 45"/>
                <a:gd name="T2" fmla="*/ 2147483646 w 57"/>
                <a:gd name="T3" fmla="*/ 2147483646 h 45"/>
                <a:gd name="T4" fmla="*/ 2147483646 w 57"/>
                <a:gd name="T5" fmla="*/ 2147483646 h 45"/>
                <a:gd name="T6" fmla="*/ 2147483646 w 57"/>
                <a:gd name="T7" fmla="*/ 0 h 45"/>
                <a:gd name="T8" fmla="*/ 0 w 57"/>
                <a:gd name="T9" fmla="*/ 2147483646 h 45"/>
                <a:gd name="T10" fmla="*/ 0 60000 65536"/>
                <a:gd name="T11" fmla="*/ 0 60000 65536"/>
                <a:gd name="T12" fmla="*/ 0 60000 65536"/>
                <a:gd name="T13" fmla="*/ 0 60000 65536"/>
                <a:gd name="T14" fmla="*/ 0 60000 65536"/>
                <a:gd name="T15" fmla="*/ 0 w 57"/>
                <a:gd name="T16" fmla="*/ 0 h 45"/>
                <a:gd name="T17" fmla="*/ 57 w 57"/>
                <a:gd name="T18" fmla="*/ 45 h 45"/>
              </a:gdLst>
              <a:ahLst/>
              <a:cxnLst>
                <a:cxn ang="T10">
                  <a:pos x="T0" y="T1"/>
                </a:cxn>
                <a:cxn ang="T11">
                  <a:pos x="T2" y="T3"/>
                </a:cxn>
                <a:cxn ang="T12">
                  <a:pos x="T4" y="T5"/>
                </a:cxn>
                <a:cxn ang="T13">
                  <a:pos x="T6" y="T7"/>
                </a:cxn>
                <a:cxn ang="T14">
                  <a:pos x="T8" y="T9"/>
                </a:cxn>
              </a:cxnLst>
              <a:rect l="T15" t="T16" r="T17" b="T18"/>
              <a:pathLst>
                <a:path w="57" h="45">
                  <a:moveTo>
                    <a:pt x="0" y="24"/>
                  </a:moveTo>
                  <a:lnTo>
                    <a:pt x="19" y="45"/>
                  </a:lnTo>
                  <a:lnTo>
                    <a:pt x="54" y="27"/>
                  </a:lnTo>
                  <a:lnTo>
                    <a:pt x="57" y="0"/>
                  </a:lnTo>
                  <a:lnTo>
                    <a:pt x="0" y="24"/>
                  </a:lnTo>
                  <a:close/>
                </a:path>
              </a:pathLst>
            </a:custGeom>
            <a:solidFill>
              <a:srgbClr val="B5B9BD"/>
            </a:solidFill>
            <a:ln w="9525">
              <a:solidFill>
                <a:srgbClr val="000000"/>
              </a:solidFill>
              <a:round/>
              <a:headEnd/>
              <a:tailEnd/>
            </a:ln>
          </p:spPr>
          <p:txBody>
            <a:bodyPr lIns="80063" tIns="40032" rIns="80063" bIns="40032"/>
            <a:lstStyle/>
            <a:p>
              <a:endParaRPr lang="en-US"/>
            </a:p>
          </p:txBody>
        </p:sp>
        <p:sp>
          <p:nvSpPr>
            <p:cNvPr id="91" name="Freeform 88"/>
            <p:cNvSpPr>
              <a:spLocks/>
            </p:cNvSpPr>
            <p:nvPr/>
          </p:nvSpPr>
          <p:spPr bwMode="auto">
            <a:xfrm>
              <a:off x="6965950" y="3360738"/>
              <a:ext cx="119063" cy="107950"/>
            </a:xfrm>
            <a:custGeom>
              <a:avLst/>
              <a:gdLst>
                <a:gd name="T0" fmla="*/ 0 w 149"/>
                <a:gd name="T1" fmla="*/ 2147483646 h 135"/>
                <a:gd name="T2" fmla="*/ 2147483646 w 149"/>
                <a:gd name="T3" fmla="*/ 2147483646 h 135"/>
                <a:gd name="T4" fmla="*/ 2147483646 w 149"/>
                <a:gd name="T5" fmla="*/ 2147483646 h 135"/>
                <a:gd name="T6" fmla="*/ 2147483646 w 149"/>
                <a:gd name="T7" fmla="*/ 2147483646 h 135"/>
                <a:gd name="T8" fmla="*/ 2147483646 w 149"/>
                <a:gd name="T9" fmla="*/ 2147483646 h 135"/>
                <a:gd name="T10" fmla="*/ 2147483646 w 149"/>
                <a:gd name="T11" fmla="*/ 2147483646 h 135"/>
                <a:gd name="T12" fmla="*/ 2147483646 w 149"/>
                <a:gd name="T13" fmla="*/ 2147483646 h 135"/>
                <a:gd name="T14" fmla="*/ 2147483646 w 149"/>
                <a:gd name="T15" fmla="*/ 2147483646 h 135"/>
                <a:gd name="T16" fmla="*/ 2147483646 w 149"/>
                <a:gd name="T17" fmla="*/ 2147483646 h 135"/>
                <a:gd name="T18" fmla="*/ 2147483646 w 149"/>
                <a:gd name="T19" fmla="*/ 2147483646 h 135"/>
                <a:gd name="T20" fmla="*/ 2147483646 w 149"/>
                <a:gd name="T21" fmla="*/ 0 h 135"/>
                <a:gd name="T22" fmla="*/ 2147483646 w 149"/>
                <a:gd name="T23" fmla="*/ 2147483646 h 135"/>
                <a:gd name="T24" fmla="*/ 2147483646 w 149"/>
                <a:gd name="T25" fmla="*/ 2147483646 h 135"/>
                <a:gd name="T26" fmla="*/ 0 w 149"/>
                <a:gd name="T27" fmla="*/ 2147483646 h 13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49"/>
                <a:gd name="T43" fmla="*/ 0 h 135"/>
                <a:gd name="T44" fmla="*/ 149 w 149"/>
                <a:gd name="T45" fmla="*/ 135 h 135"/>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49" h="135">
                  <a:moveTo>
                    <a:pt x="0" y="96"/>
                  </a:moveTo>
                  <a:lnTo>
                    <a:pt x="7" y="135"/>
                  </a:lnTo>
                  <a:lnTo>
                    <a:pt x="33" y="122"/>
                  </a:lnTo>
                  <a:lnTo>
                    <a:pt x="16" y="99"/>
                  </a:lnTo>
                  <a:lnTo>
                    <a:pt x="86" y="118"/>
                  </a:lnTo>
                  <a:lnTo>
                    <a:pt x="102" y="87"/>
                  </a:lnTo>
                  <a:lnTo>
                    <a:pt x="149" y="76"/>
                  </a:lnTo>
                  <a:lnTo>
                    <a:pt x="135" y="54"/>
                  </a:lnTo>
                  <a:lnTo>
                    <a:pt x="139" y="38"/>
                  </a:lnTo>
                  <a:lnTo>
                    <a:pt x="99" y="42"/>
                  </a:lnTo>
                  <a:lnTo>
                    <a:pt x="51" y="0"/>
                  </a:lnTo>
                  <a:lnTo>
                    <a:pt x="35" y="78"/>
                  </a:lnTo>
                  <a:lnTo>
                    <a:pt x="14" y="73"/>
                  </a:lnTo>
                  <a:lnTo>
                    <a:pt x="0" y="96"/>
                  </a:lnTo>
                  <a:close/>
                </a:path>
              </a:pathLst>
            </a:custGeom>
            <a:solidFill>
              <a:srgbClr val="FF9900"/>
            </a:solidFill>
            <a:ln w="9525">
              <a:solidFill>
                <a:srgbClr val="000000"/>
              </a:solidFill>
              <a:round/>
              <a:headEnd/>
              <a:tailEnd/>
            </a:ln>
          </p:spPr>
          <p:txBody>
            <a:bodyPr lIns="80063" tIns="40032" rIns="80063" bIns="40032"/>
            <a:lstStyle/>
            <a:p>
              <a:endParaRPr lang="en-US"/>
            </a:p>
          </p:txBody>
        </p:sp>
        <p:sp>
          <p:nvSpPr>
            <p:cNvPr id="92" name="Freeform 89"/>
            <p:cNvSpPr>
              <a:spLocks/>
            </p:cNvSpPr>
            <p:nvPr/>
          </p:nvSpPr>
          <p:spPr bwMode="auto">
            <a:xfrm>
              <a:off x="6650038" y="3430588"/>
              <a:ext cx="128587" cy="136525"/>
            </a:xfrm>
            <a:custGeom>
              <a:avLst/>
              <a:gdLst>
                <a:gd name="T0" fmla="*/ 0 w 161"/>
                <a:gd name="T1" fmla="*/ 2147483646 h 169"/>
                <a:gd name="T2" fmla="*/ 2147483646 w 161"/>
                <a:gd name="T3" fmla="*/ 2147483646 h 169"/>
                <a:gd name="T4" fmla="*/ 2147483646 w 161"/>
                <a:gd name="T5" fmla="*/ 2147483646 h 169"/>
                <a:gd name="T6" fmla="*/ 2147483646 w 161"/>
                <a:gd name="T7" fmla="*/ 2147483646 h 169"/>
                <a:gd name="T8" fmla="*/ 2147483646 w 161"/>
                <a:gd name="T9" fmla="*/ 2147483646 h 169"/>
                <a:gd name="T10" fmla="*/ 2147483646 w 161"/>
                <a:gd name="T11" fmla="*/ 2147483646 h 169"/>
                <a:gd name="T12" fmla="*/ 2147483646 w 161"/>
                <a:gd name="T13" fmla="*/ 2147483646 h 169"/>
                <a:gd name="T14" fmla="*/ 2147483646 w 161"/>
                <a:gd name="T15" fmla="*/ 2147483646 h 169"/>
                <a:gd name="T16" fmla="*/ 2147483646 w 161"/>
                <a:gd name="T17" fmla="*/ 2147483646 h 169"/>
                <a:gd name="T18" fmla="*/ 2147483646 w 161"/>
                <a:gd name="T19" fmla="*/ 0 h 169"/>
                <a:gd name="T20" fmla="*/ 2147483646 w 161"/>
                <a:gd name="T21" fmla="*/ 2147483646 h 169"/>
                <a:gd name="T22" fmla="*/ 2147483646 w 161"/>
                <a:gd name="T23" fmla="*/ 2147483646 h 169"/>
                <a:gd name="T24" fmla="*/ 2147483646 w 161"/>
                <a:gd name="T25" fmla="*/ 2147483646 h 169"/>
                <a:gd name="T26" fmla="*/ 0 w 161"/>
                <a:gd name="T27" fmla="*/ 2147483646 h 16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61"/>
                <a:gd name="T43" fmla="*/ 0 h 169"/>
                <a:gd name="T44" fmla="*/ 161 w 161"/>
                <a:gd name="T45" fmla="*/ 169 h 169"/>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61" h="169">
                  <a:moveTo>
                    <a:pt x="0" y="96"/>
                  </a:moveTo>
                  <a:lnTo>
                    <a:pt x="31" y="110"/>
                  </a:lnTo>
                  <a:lnTo>
                    <a:pt x="12" y="159"/>
                  </a:lnTo>
                  <a:lnTo>
                    <a:pt x="57" y="169"/>
                  </a:lnTo>
                  <a:lnTo>
                    <a:pt x="105" y="139"/>
                  </a:lnTo>
                  <a:lnTo>
                    <a:pt x="83" y="101"/>
                  </a:lnTo>
                  <a:lnTo>
                    <a:pt x="137" y="65"/>
                  </a:lnTo>
                  <a:lnTo>
                    <a:pt x="161" y="15"/>
                  </a:lnTo>
                  <a:lnTo>
                    <a:pt x="159" y="9"/>
                  </a:lnTo>
                  <a:lnTo>
                    <a:pt x="150" y="0"/>
                  </a:lnTo>
                  <a:lnTo>
                    <a:pt x="101" y="31"/>
                  </a:lnTo>
                  <a:lnTo>
                    <a:pt x="101" y="51"/>
                  </a:lnTo>
                  <a:lnTo>
                    <a:pt x="65" y="44"/>
                  </a:lnTo>
                  <a:lnTo>
                    <a:pt x="0" y="96"/>
                  </a:lnTo>
                  <a:close/>
                </a:path>
              </a:pathLst>
            </a:custGeom>
            <a:solidFill>
              <a:srgbClr val="B5B9BD"/>
            </a:solidFill>
            <a:ln w="9525">
              <a:solidFill>
                <a:srgbClr val="000000"/>
              </a:solidFill>
              <a:round/>
              <a:headEnd/>
              <a:tailEnd/>
            </a:ln>
          </p:spPr>
          <p:txBody>
            <a:bodyPr lIns="80063" tIns="40032" rIns="80063" bIns="40032"/>
            <a:lstStyle/>
            <a:p>
              <a:endParaRPr lang="en-US"/>
            </a:p>
          </p:txBody>
        </p:sp>
        <p:sp>
          <p:nvSpPr>
            <p:cNvPr id="93" name="Freeform 90"/>
            <p:cNvSpPr>
              <a:spLocks/>
            </p:cNvSpPr>
            <p:nvPr/>
          </p:nvSpPr>
          <p:spPr bwMode="auto">
            <a:xfrm>
              <a:off x="6689725" y="3541713"/>
              <a:ext cx="68263" cy="104775"/>
            </a:xfrm>
            <a:custGeom>
              <a:avLst/>
              <a:gdLst>
                <a:gd name="T0" fmla="*/ 0 w 86"/>
                <a:gd name="T1" fmla="*/ 2147483646 h 134"/>
                <a:gd name="T2" fmla="*/ 2147483646 w 86"/>
                <a:gd name="T3" fmla="*/ 2147483646 h 134"/>
                <a:gd name="T4" fmla="*/ 2147483646 w 86"/>
                <a:gd name="T5" fmla="*/ 0 h 134"/>
                <a:gd name="T6" fmla="*/ 2147483646 w 86"/>
                <a:gd name="T7" fmla="*/ 2147483646 h 134"/>
                <a:gd name="T8" fmla="*/ 2147483646 w 86"/>
                <a:gd name="T9" fmla="*/ 2147483646 h 134"/>
                <a:gd name="T10" fmla="*/ 0 w 86"/>
                <a:gd name="T11" fmla="*/ 2147483646 h 134"/>
                <a:gd name="T12" fmla="*/ 0 60000 65536"/>
                <a:gd name="T13" fmla="*/ 0 60000 65536"/>
                <a:gd name="T14" fmla="*/ 0 60000 65536"/>
                <a:gd name="T15" fmla="*/ 0 60000 65536"/>
                <a:gd name="T16" fmla="*/ 0 60000 65536"/>
                <a:gd name="T17" fmla="*/ 0 60000 65536"/>
                <a:gd name="T18" fmla="*/ 0 w 86"/>
                <a:gd name="T19" fmla="*/ 0 h 134"/>
                <a:gd name="T20" fmla="*/ 86 w 86"/>
                <a:gd name="T21" fmla="*/ 134 h 134"/>
              </a:gdLst>
              <a:ahLst/>
              <a:cxnLst>
                <a:cxn ang="T12">
                  <a:pos x="T0" y="T1"/>
                </a:cxn>
                <a:cxn ang="T13">
                  <a:pos x="T2" y="T3"/>
                </a:cxn>
                <a:cxn ang="T14">
                  <a:pos x="T4" y="T5"/>
                </a:cxn>
                <a:cxn ang="T15">
                  <a:pos x="T6" y="T7"/>
                </a:cxn>
                <a:cxn ang="T16">
                  <a:pos x="T8" y="T9"/>
                </a:cxn>
                <a:cxn ang="T17">
                  <a:pos x="T10" y="T11"/>
                </a:cxn>
              </a:cxnLst>
              <a:rect l="T18" t="T19" r="T20" b="T21"/>
              <a:pathLst>
                <a:path w="86" h="134">
                  <a:moveTo>
                    <a:pt x="0" y="134"/>
                  </a:moveTo>
                  <a:lnTo>
                    <a:pt x="7" y="30"/>
                  </a:lnTo>
                  <a:lnTo>
                    <a:pt x="55" y="0"/>
                  </a:lnTo>
                  <a:lnTo>
                    <a:pt x="86" y="84"/>
                  </a:lnTo>
                  <a:lnTo>
                    <a:pt x="54" y="120"/>
                  </a:lnTo>
                  <a:lnTo>
                    <a:pt x="0" y="134"/>
                  </a:lnTo>
                  <a:close/>
                </a:path>
              </a:pathLst>
            </a:custGeom>
            <a:solidFill>
              <a:srgbClr val="FF9900"/>
            </a:solidFill>
            <a:ln w="9525">
              <a:solidFill>
                <a:srgbClr val="000000"/>
              </a:solidFill>
              <a:round/>
              <a:headEnd/>
              <a:tailEnd/>
            </a:ln>
          </p:spPr>
          <p:txBody>
            <a:bodyPr lIns="80063" tIns="40032" rIns="80063" bIns="40032"/>
            <a:lstStyle/>
            <a:p>
              <a:endParaRPr lang="en-US"/>
            </a:p>
          </p:txBody>
        </p:sp>
        <p:sp>
          <p:nvSpPr>
            <p:cNvPr id="94" name="Freeform 91"/>
            <p:cNvSpPr>
              <a:spLocks/>
            </p:cNvSpPr>
            <p:nvPr/>
          </p:nvSpPr>
          <p:spPr bwMode="auto">
            <a:xfrm>
              <a:off x="6167438" y="3930650"/>
              <a:ext cx="144462" cy="182563"/>
            </a:xfrm>
            <a:custGeom>
              <a:avLst/>
              <a:gdLst>
                <a:gd name="T0" fmla="*/ 0 w 182"/>
                <a:gd name="T1" fmla="*/ 2147483646 h 230"/>
                <a:gd name="T2" fmla="*/ 2147483646 w 182"/>
                <a:gd name="T3" fmla="*/ 2147483646 h 230"/>
                <a:gd name="T4" fmla="*/ 2147483646 w 182"/>
                <a:gd name="T5" fmla="*/ 2147483646 h 230"/>
                <a:gd name="T6" fmla="*/ 2147483646 w 182"/>
                <a:gd name="T7" fmla="*/ 2147483646 h 230"/>
                <a:gd name="T8" fmla="*/ 2147483646 w 182"/>
                <a:gd name="T9" fmla="*/ 2147483646 h 230"/>
                <a:gd name="T10" fmla="*/ 2147483646 w 182"/>
                <a:gd name="T11" fmla="*/ 2147483646 h 230"/>
                <a:gd name="T12" fmla="*/ 2147483646 w 182"/>
                <a:gd name="T13" fmla="*/ 2147483646 h 230"/>
                <a:gd name="T14" fmla="*/ 2147483646 w 182"/>
                <a:gd name="T15" fmla="*/ 2147483646 h 230"/>
                <a:gd name="T16" fmla="*/ 2147483646 w 182"/>
                <a:gd name="T17" fmla="*/ 2147483646 h 230"/>
                <a:gd name="T18" fmla="*/ 2147483646 w 182"/>
                <a:gd name="T19" fmla="*/ 2147483646 h 230"/>
                <a:gd name="T20" fmla="*/ 2147483646 w 182"/>
                <a:gd name="T21" fmla="*/ 2147483646 h 230"/>
                <a:gd name="T22" fmla="*/ 2147483646 w 182"/>
                <a:gd name="T23" fmla="*/ 2147483646 h 230"/>
                <a:gd name="T24" fmla="*/ 2147483646 w 182"/>
                <a:gd name="T25" fmla="*/ 0 h 230"/>
                <a:gd name="T26" fmla="*/ 2147483646 w 182"/>
                <a:gd name="T27" fmla="*/ 0 h 230"/>
                <a:gd name="T28" fmla="*/ 2147483646 w 182"/>
                <a:gd name="T29" fmla="*/ 2147483646 h 230"/>
                <a:gd name="T30" fmla="*/ 2147483646 w 182"/>
                <a:gd name="T31" fmla="*/ 2147483646 h 230"/>
                <a:gd name="T32" fmla="*/ 0 w 182"/>
                <a:gd name="T33" fmla="*/ 2147483646 h 23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82"/>
                <a:gd name="T52" fmla="*/ 0 h 230"/>
                <a:gd name="T53" fmla="*/ 182 w 182"/>
                <a:gd name="T54" fmla="*/ 230 h 23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82" h="230">
                  <a:moveTo>
                    <a:pt x="0" y="49"/>
                  </a:moveTo>
                  <a:lnTo>
                    <a:pt x="23" y="83"/>
                  </a:lnTo>
                  <a:lnTo>
                    <a:pt x="16" y="140"/>
                  </a:lnTo>
                  <a:lnTo>
                    <a:pt x="80" y="114"/>
                  </a:lnTo>
                  <a:lnTo>
                    <a:pt x="108" y="140"/>
                  </a:lnTo>
                  <a:lnTo>
                    <a:pt x="131" y="197"/>
                  </a:lnTo>
                  <a:lnTo>
                    <a:pt x="125" y="230"/>
                  </a:lnTo>
                  <a:lnTo>
                    <a:pt x="182" y="221"/>
                  </a:lnTo>
                  <a:lnTo>
                    <a:pt x="154" y="148"/>
                  </a:lnTo>
                  <a:lnTo>
                    <a:pt x="91" y="91"/>
                  </a:lnTo>
                  <a:lnTo>
                    <a:pt x="109" y="60"/>
                  </a:lnTo>
                  <a:lnTo>
                    <a:pt x="75" y="42"/>
                  </a:lnTo>
                  <a:lnTo>
                    <a:pt x="49" y="0"/>
                  </a:lnTo>
                  <a:lnTo>
                    <a:pt x="32" y="0"/>
                  </a:lnTo>
                  <a:lnTo>
                    <a:pt x="33" y="32"/>
                  </a:lnTo>
                  <a:lnTo>
                    <a:pt x="23" y="24"/>
                  </a:lnTo>
                  <a:lnTo>
                    <a:pt x="0" y="49"/>
                  </a:lnTo>
                  <a:close/>
                </a:path>
              </a:pathLst>
            </a:custGeom>
            <a:solidFill>
              <a:srgbClr val="FF9900"/>
            </a:solidFill>
            <a:ln w="9525">
              <a:solidFill>
                <a:srgbClr val="000000"/>
              </a:solidFill>
              <a:round/>
              <a:headEnd/>
              <a:tailEnd/>
            </a:ln>
          </p:spPr>
          <p:txBody>
            <a:bodyPr lIns="80063" tIns="40032" rIns="80063" bIns="40032"/>
            <a:lstStyle/>
            <a:p>
              <a:endParaRPr lang="en-US"/>
            </a:p>
          </p:txBody>
        </p:sp>
        <p:sp>
          <p:nvSpPr>
            <p:cNvPr id="95" name="Freeform 92"/>
            <p:cNvSpPr>
              <a:spLocks/>
            </p:cNvSpPr>
            <p:nvPr/>
          </p:nvSpPr>
          <p:spPr bwMode="auto">
            <a:xfrm>
              <a:off x="4260850" y="3227388"/>
              <a:ext cx="11113" cy="20637"/>
            </a:xfrm>
            <a:custGeom>
              <a:avLst/>
              <a:gdLst>
                <a:gd name="T0" fmla="*/ 0 w 15"/>
                <a:gd name="T1" fmla="*/ 2147483646 h 25"/>
                <a:gd name="T2" fmla="*/ 2147483646 w 15"/>
                <a:gd name="T3" fmla="*/ 0 h 25"/>
                <a:gd name="T4" fmla="*/ 2147483646 w 15"/>
                <a:gd name="T5" fmla="*/ 2147483646 h 25"/>
                <a:gd name="T6" fmla="*/ 0 w 15"/>
                <a:gd name="T7" fmla="*/ 2147483646 h 25"/>
                <a:gd name="T8" fmla="*/ 0 60000 65536"/>
                <a:gd name="T9" fmla="*/ 0 60000 65536"/>
                <a:gd name="T10" fmla="*/ 0 60000 65536"/>
                <a:gd name="T11" fmla="*/ 0 60000 65536"/>
                <a:gd name="T12" fmla="*/ 0 w 15"/>
                <a:gd name="T13" fmla="*/ 0 h 25"/>
                <a:gd name="T14" fmla="*/ 15 w 15"/>
                <a:gd name="T15" fmla="*/ 25 h 25"/>
              </a:gdLst>
              <a:ahLst/>
              <a:cxnLst>
                <a:cxn ang="T8">
                  <a:pos x="T0" y="T1"/>
                </a:cxn>
                <a:cxn ang="T9">
                  <a:pos x="T2" y="T3"/>
                </a:cxn>
                <a:cxn ang="T10">
                  <a:pos x="T4" y="T5"/>
                </a:cxn>
                <a:cxn ang="T11">
                  <a:pos x="T6" y="T7"/>
                </a:cxn>
              </a:cxnLst>
              <a:rect l="T12" t="T13" r="T14" b="T15"/>
              <a:pathLst>
                <a:path w="15" h="25">
                  <a:moveTo>
                    <a:pt x="0" y="20"/>
                  </a:moveTo>
                  <a:lnTo>
                    <a:pt x="9" y="0"/>
                  </a:lnTo>
                  <a:lnTo>
                    <a:pt x="15" y="25"/>
                  </a:lnTo>
                  <a:lnTo>
                    <a:pt x="0" y="20"/>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96" name="Freeform 93"/>
            <p:cNvSpPr>
              <a:spLocks/>
            </p:cNvSpPr>
            <p:nvPr/>
          </p:nvSpPr>
          <p:spPr bwMode="auto">
            <a:xfrm>
              <a:off x="6167438" y="4286250"/>
              <a:ext cx="74612" cy="111125"/>
            </a:xfrm>
            <a:custGeom>
              <a:avLst/>
              <a:gdLst>
                <a:gd name="T0" fmla="*/ 0 w 93"/>
                <a:gd name="T1" fmla="*/ 0 h 140"/>
                <a:gd name="T2" fmla="*/ 2147483646 w 93"/>
                <a:gd name="T3" fmla="*/ 0 h 140"/>
                <a:gd name="T4" fmla="*/ 2147483646 w 93"/>
                <a:gd name="T5" fmla="*/ 2147483646 h 140"/>
                <a:gd name="T6" fmla="*/ 2147483646 w 93"/>
                <a:gd name="T7" fmla="*/ 2147483646 h 140"/>
                <a:gd name="T8" fmla="*/ 2147483646 w 93"/>
                <a:gd name="T9" fmla="*/ 2147483646 h 140"/>
                <a:gd name="T10" fmla="*/ 2147483646 w 93"/>
                <a:gd name="T11" fmla="*/ 2147483646 h 140"/>
                <a:gd name="T12" fmla="*/ 2147483646 w 93"/>
                <a:gd name="T13" fmla="*/ 2147483646 h 140"/>
                <a:gd name="T14" fmla="*/ 0 w 93"/>
                <a:gd name="T15" fmla="*/ 0 h 140"/>
                <a:gd name="T16" fmla="*/ 0 60000 65536"/>
                <a:gd name="T17" fmla="*/ 0 60000 65536"/>
                <a:gd name="T18" fmla="*/ 0 60000 65536"/>
                <a:gd name="T19" fmla="*/ 0 60000 65536"/>
                <a:gd name="T20" fmla="*/ 0 60000 65536"/>
                <a:gd name="T21" fmla="*/ 0 60000 65536"/>
                <a:gd name="T22" fmla="*/ 0 60000 65536"/>
                <a:gd name="T23" fmla="*/ 0 60000 65536"/>
                <a:gd name="T24" fmla="*/ 0 w 93"/>
                <a:gd name="T25" fmla="*/ 0 h 140"/>
                <a:gd name="T26" fmla="*/ 93 w 93"/>
                <a:gd name="T27" fmla="*/ 140 h 14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3" h="140">
                  <a:moveTo>
                    <a:pt x="0" y="0"/>
                  </a:moveTo>
                  <a:lnTo>
                    <a:pt x="19" y="0"/>
                  </a:lnTo>
                  <a:lnTo>
                    <a:pt x="25" y="26"/>
                  </a:lnTo>
                  <a:lnTo>
                    <a:pt x="49" y="9"/>
                  </a:lnTo>
                  <a:lnTo>
                    <a:pt x="80" y="42"/>
                  </a:lnTo>
                  <a:lnTo>
                    <a:pt x="93" y="140"/>
                  </a:lnTo>
                  <a:lnTo>
                    <a:pt x="29" y="99"/>
                  </a:lnTo>
                  <a:lnTo>
                    <a:pt x="0" y="0"/>
                  </a:lnTo>
                  <a:close/>
                </a:path>
              </a:pathLst>
            </a:custGeom>
            <a:solidFill>
              <a:srgbClr val="FF9900"/>
            </a:solidFill>
            <a:ln w="9525">
              <a:solidFill>
                <a:srgbClr val="000000"/>
              </a:solidFill>
              <a:round/>
              <a:headEnd/>
              <a:tailEnd/>
            </a:ln>
          </p:spPr>
          <p:txBody>
            <a:bodyPr lIns="80063" tIns="40032" rIns="80063" bIns="40032"/>
            <a:lstStyle/>
            <a:p>
              <a:endParaRPr lang="en-US"/>
            </a:p>
          </p:txBody>
        </p:sp>
        <p:sp>
          <p:nvSpPr>
            <p:cNvPr id="97" name="Freeform 94"/>
            <p:cNvSpPr>
              <a:spLocks/>
            </p:cNvSpPr>
            <p:nvPr/>
          </p:nvSpPr>
          <p:spPr bwMode="auto">
            <a:xfrm>
              <a:off x="6357938" y="4279900"/>
              <a:ext cx="192087" cy="131763"/>
            </a:xfrm>
            <a:custGeom>
              <a:avLst/>
              <a:gdLst>
                <a:gd name="T0" fmla="*/ 0 w 243"/>
                <a:gd name="T1" fmla="*/ 2147483646 h 166"/>
                <a:gd name="T2" fmla="*/ 2147483646 w 243"/>
                <a:gd name="T3" fmla="*/ 2147483646 h 166"/>
                <a:gd name="T4" fmla="*/ 2147483646 w 243"/>
                <a:gd name="T5" fmla="*/ 2147483646 h 166"/>
                <a:gd name="T6" fmla="*/ 2147483646 w 243"/>
                <a:gd name="T7" fmla="*/ 2147483646 h 166"/>
                <a:gd name="T8" fmla="*/ 2147483646 w 243"/>
                <a:gd name="T9" fmla="*/ 2147483646 h 166"/>
                <a:gd name="T10" fmla="*/ 2147483646 w 243"/>
                <a:gd name="T11" fmla="*/ 2147483646 h 166"/>
                <a:gd name="T12" fmla="*/ 2147483646 w 243"/>
                <a:gd name="T13" fmla="*/ 2147483646 h 166"/>
                <a:gd name="T14" fmla="*/ 2147483646 w 243"/>
                <a:gd name="T15" fmla="*/ 2147483646 h 166"/>
                <a:gd name="T16" fmla="*/ 2147483646 w 243"/>
                <a:gd name="T17" fmla="*/ 0 h 166"/>
                <a:gd name="T18" fmla="*/ 2147483646 w 243"/>
                <a:gd name="T19" fmla="*/ 2147483646 h 166"/>
                <a:gd name="T20" fmla="*/ 2147483646 w 243"/>
                <a:gd name="T21" fmla="*/ 2147483646 h 166"/>
                <a:gd name="T22" fmla="*/ 2147483646 w 243"/>
                <a:gd name="T23" fmla="*/ 2147483646 h 166"/>
                <a:gd name="T24" fmla="*/ 2147483646 w 243"/>
                <a:gd name="T25" fmla="*/ 2147483646 h 166"/>
                <a:gd name="T26" fmla="*/ 2147483646 w 243"/>
                <a:gd name="T27" fmla="*/ 2147483646 h 166"/>
                <a:gd name="T28" fmla="*/ 2147483646 w 243"/>
                <a:gd name="T29" fmla="*/ 2147483646 h 166"/>
                <a:gd name="T30" fmla="*/ 0 w 243"/>
                <a:gd name="T31" fmla="*/ 2147483646 h 16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43"/>
                <a:gd name="T49" fmla="*/ 0 h 166"/>
                <a:gd name="T50" fmla="*/ 243 w 243"/>
                <a:gd name="T51" fmla="*/ 166 h 16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43" h="166">
                  <a:moveTo>
                    <a:pt x="0" y="146"/>
                  </a:moveTo>
                  <a:lnTo>
                    <a:pt x="21" y="166"/>
                  </a:lnTo>
                  <a:lnTo>
                    <a:pt x="98" y="159"/>
                  </a:lnTo>
                  <a:lnTo>
                    <a:pt x="123" y="148"/>
                  </a:lnTo>
                  <a:lnTo>
                    <a:pt x="156" y="72"/>
                  </a:lnTo>
                  <a:lnTo>
                    <a:pt x="200" y="75"/>
                  </a:lnTo>
                  <a:lnTo>
                    <a:pt x="243" y="48"/>
                  </a:lnTo>
                  <a:lnTo>
                    <a:pt x="203" y="26"/>
                  </a:lnTo>
                  <a:lnTo>
                    <a:pt x="190" y="0"/>
                  </a:lnTo>
                  <a:lnTo>
                    <a:pt x="140" y="50"/>
                  </a:lnTo>
                  <a:lnTo>
                    <a:pt x="124" y="79"/>
                  </a:lnTo>
                  <a:lnTo>
                    <a:pt x="108" y="63"/>
                  </a:lnTo>
                  <a:lnTo>
                    <a:pt x="80" y="105"/>
                  </a:lnTo>
                  <a:lnTo>
                    <a:pt x="48" y="111"/>
                  </a:lnTo>
                  <a:lnTo>
                    <a:pt x="38" y="148"/>
                  </a:lnTo>
                  <a:lnTo>
                    <a:pt x="0" y="146"/>
                  </a:lnTo>
                  <a:close/>
                </a:path>
              </a:pathLst>
            </a:custGeom>
            <a:solidFill>
              <a:srgbClr val="FF9900"/>
            </a:solidFill>
            <a:ln w="9525">
              <a:solidFill>
                <a:srgbClr val="000000"/>
              </a:solidFill>
              <a:round/>
              <a:headEnd/>
              <a:tailEnd/>
            </a:ln>
          </p:spPr>
          <p:txBody>
            <a:bodyPr lIns="80063" tIns="40032" rIns="80063" bIns="40032"/>
            <a:lstStyle/>
            <a:p>
              <a:endParaRPr lang="en-US"/>
            </a:p>
          </p:txBody>
        </p:sp>
        <p:sp>
          <p:nvSpPr>
            <p:cNvPr id="98" name="Freeform 95"/>
            <p:cNvSpPr>
              <a:spLocks/>
            </p:cNvSpPr>
            <p:nvPr/>
          </p:nvSpPr>
          <p:spPr bwMode="auto">
            <a:xfrm>
              <a:off x="1787525" y="3690938"/>
              <a:ext cx="608013" cy="419100"/>
            </a:xfrm>
            <a:custGeom>
              <a:avLst/>
              <a:gdLst>
                <a:gd name="T0" fmla="*/ 0 w 766"/>
                <a:gd name="T1" fmla="*/ 2147483646 h 529"/>
                <a:gd name="T2" fmla="*/ 2147483646 w 766"/>
                <a:gd name="T3" fmla="*/ 2147483646 h 529"/>
                <a:gd name="T4" fmla="*/ 2147483646 w 766"/>
                <a:gd name="T5" fmla="*/ 2147483646 h 529"/>
                <a:gd name="T6" fmla="*/ 2147483646 w 766"/>
                <a:gd name="T7" fmla="*/ 2147483646 h 529"/>
                <a:gd name="T8" fmla="*/ 2147483646 w 766"/>
                <a:gd name="T9" fmla="*/ 2147483646 h 529"/>
                <a:gd name="T10" fmla="*/ 2147483646 w 766"/>
                <a:gd name="T11" fmla="*/ 2147483646 h 529"/>
                <a:gd name="T12" fmla="*/ 2147483646 w 766"/>
                <a:gd name="T13" fmla="*/ 2147483646 h 529"/>
                <a:gd name="T14" fmla="*/ 2147483646 w 766"/>
                <a:gd name="T15" fmla="*/ 2147483646 h 529"/>
                <a:gd name="T16" fmla="*/ 2147483646 w 766"/>
                <a:gd name="T17" fmla="*/ 2147483646 h 529"/>
                <a:gd name="T18" fmla="*/ 2147483646 w 766"/>
                <a:gd name="T19" fmla="*/ 2147483646 h 529"/>
                <a:gd name="T20" fmla="*/ 2147483646 w 766"/>
                <a:gd name="T21" fmla="*/ 2147483646 h 529"/>
                <a:gd name="T22" fmla="*/ 2147483646 w 766"/>
                <a:gd name="T23" fmla="*/ 2147483646 h 529"/>
                <a:gd name="T24" fmla="*/ 2147483646 w 766"/>
                <a:gd name="T25" fmla="*/ 2147483646 h 529"/>
                <a:gd name="T26" fmla="*/ 2147483646 w 766"/>
                <a:gd name="T27" fmla="*/ 2147483646 h 529"/>
                <a:gd name="T28" fmla="*/ 2147483646 w 766"/>
                <a:gd name="T29" fmla="*/ 2147483646 h 529"/>
                <a:gd name="T30" fmla="*/ 2147483646 w 766"/>
                <a:gd name="T31" fmla="*/ 2147483646 h 529"/>
                <a:gd name="T32" fmla="*/ 2147483646 w 766"/>
                <a:gd name="T33" fmla="*/ 2147483646 h 529"/>
                <a:gd name="T34" fmla="*/ 2147483646 w 766"/>
                <a:gd name="T35" fmla="*/ 2147483646 h 529"/>
                <a:gd name="T36" fmla="*/ 2147483646 w 766"/>
                <a:gd name="T37" fmla="*/ 2147483646 h 529"/>
                <a:gd name="T38" fmla="*/ 2147483646 w 766"/>
                <a:gd name="T39" fmla="*/ 2147483646 h 529"/>
                <a:gd name="T40" fmla="*/ 2147483646 w 766"/>
                <a:gd name="T41" fmla="*/ 2147483646 h 529"/>
                <a:gd name="T42" fmla="*/ 2147483646 w 766"/>
                <a:gd name="T43" fmla="*/ 2147483646 h 529"/>
                <a:gd name="T44" fmla="*/ 2147483646 w 766"/>
                <a:gd name="T45" fmla="*/ 2147483646 h 529"/>
                <a:gd name="T46" fmla="*/ 2147483646 w 766"/>
                <a:gd name="T47" fmla="*/ 2147483646 h 529"/>
                <a:gd name="T48" fmla="*/ 2147483646 w 766"/>
                <a:gd name="T49" fmla="*/ 2147483646 h 529"/>
                <a:gd name="T50" fmla="*/ 2147483646 w 766"/>
                <a:gd name="T51" fmla="*/ 2147483646 h 529"/>
                <a:gd name="T52" fmla="*/ 2147483646 w 766"/>
                <a:gd name="T53" fmla="*/ 2147483646 h 529"/>
                <a:gd name="T54" fmla="*/ 2147483646 w 766"/>
                <a:gd name="T55" fmla="*/ 2147483646 h 529"/>
                <a:gd name="T56" fmla="*/ 2147483646 w 766"/>
                <a:gd name="T57" fmla="*/ 2147483646 h 529"/>
                <a:gd name="T58" fmla="*/ 2147483646 w 766"/>
                <a:gd name="T59" fmla="*/ 2147483646 h 529"/>
                <a:gd name="T60" fmla="*/ 2147483646 w 766"/>
                <a:gd name="T61" fmla="*/ 2147483646 h 529"/>
                <a:gd name="T62" fmla="*/ 2147483646 w 766"/>
                <a:gd name="T63" fmla="*/ 2147483646 h 529"/>
                <a:gd name="T64" fmla="*/ 2147483646 w 766"/>
                <a:gd name="T65" fmla="*/ 2147483646 h 529"/>
                <a:gd name="T66" fmla="*/ 2147483646 w 766"/>
                <a:gd name="T67" fmla="*/ 2147483646 h 529"/>
                <a:gd name="T68" fmla="*/ 2147483646 w 766"/>
                <a:gd name="T69" fmla="*/ 2147483646 h 529"/>
                <a:gd name="T70" fmla="*/ 2147483646 w 766"/>
                <a:gd name="T71" fmla="*/ 2147483646 h 529"/>
                <a:gd name="T72" fmla="*/ 2147483646 w 766"/>
                <a:gd name="T73" fmla="*/ 2147483646 h 529"/>
                <a:gd name="T74" fmla="*/ 2147483646 w 766"/>
                <a:gd name="T75" fmla="*/ 2147483646 h 529"/>
                <a:gd name="T76" fmla="*/ 2147483646 w 766"/>
                <a:gd name="T77" fmla="*/ 2147483646 h 529"/>
                <a:gd name="T78" fmla="*/ 2147483646 w 766"/>
                <a:gd name="T79" fmla="*/ 2147483646 h 529"/>
                <a:gd name="T80" fmla="*/ 2147483646 w 766"/>
                <a:gd name="T81" fmla="*/ 2147483646 h 529"/>
                <a:gd name="T82" fmla="*/ 2147483646 w 766"/>
                <a:gd name="T83" fmla="*/ 2147483646 h 529"/>
                <a:gd name="T84" fmla="*/ 2147483646 w 766"/>
                <a:gd name="T85" fmla="*/ 2147483646 h 529"/>
                <a:gd name="T86" fmla="*/ 2147483646 w 766"/>
                <a:gd name="T87" fmla="*/ 2147483646 h 529"/>
                <a:gd name="T88" fmla="*/ 2147483646 w 766"/>
                <a:gd name="T89" fmla="*/ 0 h 529"/>
                <a:gd name="T90" fmla="*/ 0 w 766"/>
                <a:gd name="T91" fmla="*/ 2147483646 h 529"/>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766"/>
                <a:gd name="T139" fmla="*/ 0 h 529"/>
                <a:gd name="T140" fmla="*/ 766 w 766"/>
                <a:gd name="T141" fmla="*/ 529 h 529"/>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766" h="529">
                  <a:moveTo>
                    <a:pt x="0" y="4"/>
                  </a:moveTo>
                  <a:lnTo>
                    <a:pt x="38" y="87"/>
                  </a:lnTo>
                  <a:lnTo>
                    <a:pt x="80" y="125"/>
                  </a:lnTo>
                  <a:lnTo>
                    <a:pt x="77" y="149"/>
                  </a:lnTo>
                  <a:lnTo>
                    <a:pt x="55" y="153"/>
                  </a:lnTo>
                  <a:lnTo>
                    <a:pt x="102" y="171"/>
                  </a:lnTo>
                  <a:lnTo>
                    <a:pt x="128" y="208"/>
                  </a:lnTo>
                  <a:lnTo>
                    <a:pt x="127" y="239"/>
                  </a:lnTo>
                  <a:lnTo>
                    <a:pt x="182" y="291"/>
                  </a:lnTo>
                  <a:lnTo>
                    <a:pt x="194" y="274"/>
                  </a:lnTo>
                  <a:lnTo>
                    <a:pt x="65" y="76"/>
                  </a:lnTo>
                  <a:lnTo>
                    <a:pt x="56" y="20"/>
                  </a:lnTo>
                  <a:lnTo>
                    <a:pt x="85" y="35"/>
                  </a:lnTo>
                  <a:lnTo>
                    <a:pt x="134" y="120"/>
                  </a:lnTo>
                  <a:lnTo>
                    <a:pt x="201" y="188"/>
                  </a:lnTo>
                  <a:lnTo>
                    <a:pt x="198" y="213"/>
                  </a:lnTo>
                  <a:lnTo>
                    <a:pt x="293" y="301"/>
                  </a:lnTo>
                  <a:lnTo>
                    <a:pt x="303" y="338"/>
                  </a:lnTo>
                  <a:lnTo>
                    <a:pt x="293" y="363"/>
                  </a:lnTo>
                  <a:lnTo>
                    <a:pt x="316" y="398"/>
                  </a:lnTo>
                  <a:lnTo>
                    <a:pt x="497" y="491"/>
                  </a:lnTo>
                  <a:lnTo>
                    <a:pt x="576" y="484"/>
                  </a:lnTo>
                  <a:lnTo>
                    <a:pt x="628" y="529"/>
                  </a:lnTo>
                  <a:lnTo>
                    <a:pt x="650" y="485"/>
                  </a:lnTo>
                  <a:lnTo>
                    <a:pt x="675" y="484"/>
                  </a:lnTo>
                  <a:lnTo>
                    <a:pt x="649" y="449"/>
                  </a:lnTo>
                  <a:lnTo>
                    <a:pt x="707" y="433"/>
                  </a:lnTo>
                  <a:lnTo>
                    <a:pt x="727" y="417"/>
                  </a:lnTo>
                  <a:lnTo>
                    <a:pt x="735" y="408"/>
                  </a:lnTo>
                  <a:lnTo>
                    <a:pt x="741" y="428"/>
                  </a:lnTo>
                  <a:lnTo>
                    <a:pt x="766" y="339"/>
                  </a:lnTo>
                  <a:lnTo>
                    <a:pt x="734" y="327"/>
                  </a:lnTo>
                  <a:lnTo>
                    <a:pt x="676" y="339"/>
                  </a:lnTo>
                  <a:lnTo>
                    <a:pt x="647" y="417"/>
                  </a:lnTo>
                  <a:lnTo>
                    <a:pt x="571" y="425"/>
                  </a:lnTo>
                  <a:lnTo>
                    <a:pt x="542" y="404"/>
                  </a:lnTo>
                  <a:lnTo>
                    <a:pt x="494" y="312"/>
                  </a:lnTo>
                  <a:lnTo>
                    <a:pt x="492" y="239"/>
                  </a:lnTo>
                  <a:lnTo>
                    <a:pt x="507" y="205"/>
                  </a:lnTo>
                  <a:lnTo>
                    <a:pt x="456" y="185"/>
                  </a:lnTo>
                  <a:lnTo>
                    <a:pt x="394" y="86"/>
                  </a:lnTo>
                  <a:lnTo>
                    <a:pt x="341" y="108"/>
                  </a:lnTo>
                  <a:lnTo>
                    <a:pt x="270" y="25"/>
                  </a:lnTo>
                  <a:lnTo>
                    <a:pt x="156" y="42"/>
                  </a:lnTo>
                  <a:lnTo>
                    <a:pt x="60" y="0"/>
                  </a:lnTo>
                  <a:lnTo>
                    <a:pt x="0" y="4"/>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99" name="Freeform 96"/>
            <p:cNvSpPr>
              <a:spLocks/>
            </p:cNvSpPr>
            <p:nvPr/>
          </p:nvSpPr>
          <p:spPr bwMode="auto">
            <a:xfrm>
              <a:off x="5916613" y="3168650"/>
              <a:ext cx="638175" cy="295275"/>
            </a:xfrm>
            <a:custGeom>
              <a:avLst/>
              <a:gdLst>
                <a:gd name="T0" fmla="*/ 0 w 805"/>
                <a:gd name="T1" fmla="*/ 2147483646 h 370"/>
                <a:gd name="T2" fmla="*/ 2147483646 w 805"/>
                <a:gd name="T3" fmla="*/ 2147483646 h 370"/>
                <a:gd name="T4" fmla="*/ 2147483646 w 805"/>
                <a:gd name="T5" fmla="*/ 2147483646 h 370"/>
                <a:gd name="T6" fmla="*/ 2147483646 w 805"/>
                <a:gd name="T7" fmla="*/ 2147483646 h 370"/>
                <a:gd name="T8" fmla="*/ 2147483646 w 805"/>
                <a:gd name="T9" fmla="*/ 2147483646 h 370"/>
                <a:gd name="T10" fmla="*/ 2147483646 w 805"/>
                <a:gd name="T11" fmla="*/ 2147483646 h 370"/>
                <a:gd name="T12" fmla="*/ 2147483646 w 805"/>
                <a:gd name="T13" fmla="*/ 2147483646 h 370"/>
                <a:gd name="T14" fmla="*/ 2147483646 w 805"/>
                <a:gd name="T15" fmla="*/ 2147483646 h 370"/>
                <a:gd name="T16" fmla="*/ 2147483646 w 805"/>
                <a:gd name="T17" fmla="*/ 2147483646 h 370"/>
                <a:gd name="T18" fmla="*/ 2147483646 w 805"/>
                <a:gd name="T19" fmla="*/ 2147483646 h 370"/>
                <a:gd name="T20" fmla="*/ 2147483646 w 805"/>
                <a:gd name="T21" fmla="*/ 2147483646 h 370"/>
                <a:gd name="T22" fmla="*/ 2147483646 w 805"/>
                <a:gd name="T23" fmla="*/ 2147483646 h 370"/>
                <a:gd name="T24" fmla="*/ 2147483646 w 805"/>
                <a:gd name="T25" fmla="*/ 2147483646 h 370"/>
                <a:gd name="T26" fmla="*/ 2147483646 w 805"/>
                <a:gd name="T27" fmla="*/ 2147483646 h 370"/>
                <a:gd name="T28" fmla="*/ 2147483646 w 805"/>
                <a:gd name="T29" fmla="*/ 2147483646 h 370"/>
                <a:gd name="T30" fmla="*/ 2147483646 w 805"/>
                <a:gd name="T31" fmla="*/ 2147483646 h 370"/>
                <a:gd name="T32" fmla="*/ 2147483646 w 805"/>
                <a:gd name="T33" fmla="*/ 2147483646 h 370"/>
                <a:gd name="T34" fmla="*/ 2147483646 w 805"/>
                <a:gd name="T35" fmla="*/ 2147483646 h 370"/>
                <a:gd name="T36" fmla="*/ 2147483646 w 805"/>
                <a:gd name="T37" fmla="*/ 2147483646 h 370"/>
                <a:gd name="T38" fmla="*/ 2147483646 w 805"/>
                <a:gd name="T39" fmla="*/ 2147483646 h 370"/>
                <a:gd name="T40" fmla="*/ 2147483646 w 805"/>
                <a:gd name="T41" fmla="*/ 2147483646 h 370"/>
                <a:gd name="T42" fmla="*/ 2147483646 w 805"/>
                <a:gd name="T43" fmla="*/ 2147483646 h 370"/>
                <a:gd name="T44" fmla="*/ 2147483646 w 805"/>
                <a:gd name="T45" fmla="*/ 2147483646 h 370"/>
                <a:gd name="T46" fmla="*/ 2147483646 w 805"/>
                <a:gd name="T47" fmla="*/ 0 h 370"/>
                <a:gd name="T48" fmla="*/ 2147483646 w 805"/>
                <a:gd name="T49" fmla="*/ 2147483646 h 370"/>
                <a:gd name="T50" fmla="*/ 2147483646 w 805"/>
                <a:gd name="T51" fmla="*/ 2147483646 h 370"/>
                <a:gd name="T52" fmla="*/ 2147483646 w 805"/>
                <a:gd name="T53" fmla="*/ 2147483646 h 370"/>
                <a:gd name="T54" fmla="*/ 0 w 805"/>
                <a:gd name="T55" fmla="*/ 2147483646 h 37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805"/>
                <a:gd name="T85" fmla="*/ 0 h 370"/>
                <a:gd name="T86" fmla="*/ 805 w 805"/>
                <a:gd name="T87" fmla="*/ 370 h 370"/>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805" h="370">
                  <a:moveTo>
                    <a:pt x="0" y="117"/>
                  </a:moveTo>
                  <a:lnTo>
                    <a:pt x="25" y="154"/>
                  </a:lnTo>
                  <a:lnTo>
                    <a:pt x="61" y="167"/>
                  </a:lnTo>
                  <a:lnTo>
                    <a:pt x="75" y="247"/>
                  </a:lnTo>
                  <a:lnTo>
                    <a:pt x="186" y="279"/>
                  </a:lnTo>
                  <a:lnTo>
                    <a:pt x="234" y="332"/>
                  </a:lnTo>
                  <a:lnTo>
                    <a:pt x="327" y="329"/>
                  </a:lnTo>
                  <a:lnTo>
                    <a:pt x="431" y="370"/>
                  </a:lnTo>
                  <a:lnTo>
                    <a:pt x="570" y="332"/>
                  </a:lnTo>
                  <a:lnTo>
                    <a:pt x="612" y="300"/>
                  </a:lnTo>
                  <a:lnTo>
                    <a:pt x="612" y="259"/>
                  </a:lnTo>
                  <a:lnTo>
                    <a:pt x="652" y="262"/>
                  </a:lnTo>
                  <a:lnTo>
                    <a:pt x="737" y="202"/>
                  </a:lnTo>
                  <a:lnTo>
                    <a:pt x="805" y="198"/>
                  </a:lnTo>
                  <a:lnTo>
                    <a:pt x="770" y="150"/>
                  </a:lnTo>
                  <a:lnTo>
                    <a:pt x="707" y="164"/>
                  </a:lnTo>
                  <a:lnTo>
                    <a:pt x="706" y="110"/>
                  </a:lnTo>
                  <a:lnTo>
                    <a:pt x="722" y="83"/>
                  </a:lnTo>
                  <a:lnTo>
                    <a:pt x="677" y="74"/>
                  </a:lnTo>
                  <a:lnTo>
                    <a:pt x="556" y="107"/>
                  </a:lnTo>
                  <a:lnTo>
                    <a:pt x="450" y="59"/>
                  </a:lnTo>
                  <a:lnTo>
                    <a:pt x="383" y="67"/>
                  </a:lnTo>
                  <a:lnTo>
                    <a:pt x="358" y="28"/>
                  </a:lnTo>
                  <a:lnTo>
                    <a:pt x="290" y="0"/>
                  </a:lnTo>
                  <a:lnTo>
                    <a:pt x="256" y="29"/>
                  </a:lnTo>
                  <a:lnTo>
                    <a:pt x="253" y="81"/>
                  </a:lnTo>
                  <a:lnTo>
                    <a:pt x="101" y="59"/>
                  </a:lnTo>
                  <a:lnTo>
                    <a:pt x="0" y="117"/>
                  </a:lnTo>
                  <a:close/>
                </a:path>
              </a:pathLst>
            </a:custGeom>
            <a:solidFill>
              <a:srgbClr val="FF9900"/>
            </a:solidFill>
            <a:ln w="9525">
              <a:solidFill>
                <a:srgbClr val="000000"/>
              </a:solidFill>
              <a:round/>
              <a:headEnd/>
              <a:tailEnd/>
            </a:ln>
          </p:spPr>
          <p:txBody>
            <a:bodyPr lIns="80063" tIns="40032" rIns="80063" bIns="40032"/>
            <a:lstStyle/>
            <a:p>
              <a:endParaRPr lang="en-US"/>
            </a:p>
          </p:txBody>
        </p:sp>
        <p:sp>
          <p:nvSpPr>
            <p:cNvPr id="100" name="Freeform 97"/>
            <p:cNvSpPr>
              <a:spLocks/>
            </p:cNvSpPr>
            <p:nvPr/>
          </p:nvSpPr>
          <p:spPr bwMode="auto">
            <a:xfrm>
              <a:off x="5194300" y="3871913"/>
              <a:ext cx="155575" cy="193675"/>
            </a:xfrm>
            <a:custGeom>
              <a:avLst/>
              <a:gdLst>
                <a:gd name="T0" fmla="*/ 0 w 195"/>
                <a:gd name="T1" fmla="*/ 2147483646 h 243"/>
                <a:gd name="T2" fmla="*/ 2147483646 w 195"/>
                <a:gd name="T3" fmla="*/ 2147483646 h 243"/>
                <a:gd name="T4" fmla="*/ 2147483646 w 195"/>
                <a:gd name="T5" fmla="*/ 2147483646 h 243"/>
                <a:gd name="T6" fmla="*/ 2147483646 w 195"/>
                <a:gd name="T7" fmla="*/ 2147483646 h 243"/>
                <a:gd name="T8" fmla="*/ 2147483646 w 195"/>
                <a:gd name="T9" fmla="*/ 2147483646 h 243"/>
                <a:gd name="T10" fmla="*/ 2147483646 w 195"/>
                <a:gd name="T11" fmla="*/ 2147483646 h 243"/>
                <a:gd name="T12" fmla="*/ 2147483646 w 195"/>
                <a:gd name="T13" fmla="*/ 2147483646 h 243"/>
                <a:gd name="T14" fmla="*/ 2147483646 w 195"/>
                <a:gd name="T15" fmla="*/ 2147483646 h 243"/>
                <a:gd name="T16" fmla="*/ 2147483646 w 195"/>
                <a:gd name="T17" fmla="*/ 0 h 243"/>
                <a:gd name="T18" fmla="*/ 2147483646 w 195"/>
                <a:gd name="T19" fmla="*/ 2147483646 h 243"/>
                <a:gd name="T20" fmla="*/ 2147483646 w 195"/>
                <a:gd name="T21" fmla="*/ 2147483646 h 243"/>
                <a:gd name="T22" fmla="*/ 2147483646 w 195"/>
                <a:gd name="T23" fmla="*/ 2147483646 h 243"/>
                <a:gd name="T24" fmla="*/ 2147483646 w 195"/>
                <a:gd name="T25" fmla="*/ 2147483646 h 243"/>
                <a:gd name="T26" fmla="*/ 2147483646 w 195"/>
                <a:gd name="T27" fmla="*/ 2147483646 h 243"/>
                <a:gd name="T28" fmla="*/ 0 w 195"/>
                <a:gd name="T29" fmla="*/ 2147483646 h 24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95"/>
                <a:gd name="T46" fmla="*/ 0 h 243"/>
                <a:gd name="T47" fmla="*/ 195 w 195"/>
                <a:gd name="T48" fmla="*/ 243 h 24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95" h="243">
                  <a:moveTo>
                    <a:pt x="0" y="171"/>
                  </a:moveTo>
                  <a:lnTo>
                    <a:pt x="26" y="243"/>
                  </a:lnTo>
                  <a:lnTo>
                    <a:pt x="71" y="229"/>
                  </a:lnTo>
                  <a:lnTo>
                    <a:pt x="145" y="171"/>
                  </a:lnTo>
                  <a:lnTo>
                    <a:pt x="144" y="142"/>
                  </a:lnTo>
                  <a:lnTo>
                    <a:pt x="192" y="90"/>
                  </a:lnTo>
                  <a:lnTo>
                    <a:pt x="195" y="73"/>
                  </a:lnTo>
                  <a:lnTo>
                    <a:pt x="169" y="41"/>
                  </a:lnTo>
                  <a:lnTo>
                    <a:pt x="109" y="0"/>
                  </a:lnTo>
                  <a:lnTo>
                    <a:pt x="93" y="2"/>
                  </a:lnTo>
                  <a:lnTo>
                    <a:pt x="100" y="25"/>
                  </a:lnTo>
                  <a:lnTo>
                    <a:pt x="81" y="66"/>
                  </a:lnTo>
                  <a:lnTo>
                    <a:pt x="93" y="87"/>
                  </a:lnTo>
                  <a:lnTo>
                    <a:pt x="73" y="144"/>
                  </a:lnTo>
                  <a:lnTo>
                    <a:pt x="0" y="171"/>
                  </a:lnTo>
                  <a:close/>
                </a:path>
              </a:pathLst>
            </a:custGeom>
            <a:solidFill>
              <a:srgbClr val="CD30FF"/>
            </a:solidFill>
            <a:ln w="9525">
              <a:solidFill>
                <a:srgbClr val="000000"/>
              </a:solidFill>
              <a:round/>
              <a:headEnd/>
              <a:tailEnd/>
            </a:ln>
          </p:spPr>
          <p:txBody>
            <a:bodyPr lIns="80063" tIns="40032" rIns="80063" bIns="40032"/>
            <a:lstStyle/>
            <a:p>
              <a:endParaRPr lang="en-US"/>
            </a:p>
          </p:txBody>
        </p:sp>
        <p:sp>
          <p:nvSpPr>
            <p:cNvPr id="101" name="Freeform 98"/>
            <p:cNvSpPr>
              <a:spLocks/>
            </p:cNvSpPr>
            <p:nvPr/>
          </p:nvSpPr>
          <p:spPr bwMode="auto">
            <a:xfrm>
              <a:off x="5759450" y="3748088"/>
              <a:ext cx="161925" cy="90487"/>
            </a:xfrm>
            <a:custGeom>
              <a:avLst/>
              <a:gdLst>
                <a:gd name="T0" fmla="*/ 0 w 205"/>
                <a:gd name="T1" fmla="*/ 2147483646 h 115"/>
                <a:gd name="T2" fmla="*/ 2147483646 w 205"/>
                <a:gd name="T3" fmla="*/ 0 h 115"/>
                <a:gd name="T4" fmla="*/ 2147483646 w 205"/>
                <a:gd name="T5" fmla="*/ 2147483646 h 115"/>
                <a:gd name="T6" fmla="*/ 2147483646 w 205"/>
                <a:gd name="T7" fmla="*/ 2147483646 h 115"/>
                <a:gd name="T8" fmla="*/ 2147483646 w 205"/>
                <a:gd name="T9" fmla="*/ 2147483646 h 115"/>
                <a:gd name="T10" fmla="*/ 2147483646 w 205"/>
                <a:gd name="T11" fmla="*/ 2147483646 h 115"/>
                <a:gd name="T12" fmla="*/ 2147483646 w 205"/>
                <a:gd name="T13" fmla="*/ 2147483646 h 115"/>
                <a:gd name="T14" fmla="*/ 0 w 205"/>
                <a:gd name="T15" fmla="*/ 2147483646 h 115"/>
                <a:gd name="T16" fmla="*/ 0 60000 65536"/>
                <a:gd name="T17" fmla="*/ 0 60000 65536"/>
                <a:gd name="T18" fmla="*/ 0 60000 65536"/>
                <a:gd name="T19" fmla="*/ 0 60000 65536"/>
                <a:gd name="T20" fmla="*/ 0 60000 65536"/>
                <a:gd name="T21" fmla="*/ 0 60000 65536"/>
                <a:gd name="T22" fmla="*/ 0 60000 65536"/>
                <a:gd name="T23" fmla="*/ 0 60000 65536"/>
                <a:gd name="T24" fmla="*/ 0 w 205"/>
                <a:gd name="T25" fmla="*/ 0 h 115"/>
                <a:gd name="T26" fmla="*/ 205 w 205"/>
                <a:gd name="T27" fmla="*/ 115 h 11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05" h="115">
                  <a:moveTo>
                    <a:pt x="0" y="45"/>
                  </a:moveTo>
                  <a:lnTo>
                    <a:pt x="26" y="0"/>
                  </a:lnTo>
                  <a:lnTo>
                    <a:pt x="105" y="27"/>
                  </a:lnTo>
                  <a:lnTo>
                    <a:pt x="149" y="73"/>
                  </a:lnTo>
                  <a:lnTo>
                    <a:pt x="205" y="73"/>
                  </a:lnTo>
                  <a:lnTo>
                    <a:pt x="200" y="115"/>
                  </a:lnTo>
                  <a:lnTo>
                    <a:pt x="67" y="84"/>
                  </a:lnTo>
                  <a:lnTo>
                    <a:pt x="0" y="45"/>
                  </a:lnTo>
                  <a:close/>
                </a:path>
              </a:pathLst>
            </a:custGeom>
            <a:solidFill>
              <a:srgbClr val="B5B9BD"/>
            </a:solidFill>
            <a:ln w="9525">
              <a:solidFill>
                <a:srgbClr val="000000"/>
              </a:solidFill>
              <a:round/>
              <a:headEnd/>
              <a:tailEnd/>
            </a:ln>
          </p:spPr>
          <p:txBody>
            <a:bodyPr lIns="80063" tIns="40032" rIns="80063" bIns="40032"/>
            <a:lstStyle/>
            <a:p>
              <a:endParaRPr lang="en-US"/>
            </a:p>
          </p:txBody>
        </p:sp>
        <p:sp>
          <p:nvSpPr>
            <p:cNvPr id="102" name="Freeform 99"/>
            <p:cNvSpPr>
              <a:spLocks/>
            </p:cNvSpPr>
            <p:nvPr/>
          </p:nvSpPr>
          <p:spPr bwMode="auto">
            <a:xfrm>
              <a:off x="4217988" y="3140075"/>
              <a:ext cx="71437" cy="71438"/>
            </a:xfrm>
            <a:custGeom>
              <a:avLst/>
              <a:gdLst>
                <a:gd name="T0" fmla="*/ 0 w 90"/>
                <a:gd name="T1" fmla="*/ 2147483646 h 91"/>
                <a:gd name="T2" fmla="*/ 2147483646 w 90"/>
                <a:gd name="T3" fmla="*/ 2147483646 h 91"/>
                <a:gd name="T4" fmla="*/ 2147483646 w 90"/>
                <a:gd name="T5" fmla="*/ 2147483646 h 91"/>
                <a:gd name="T6" fmla="*/ 2147483646 w 90"/>
                <a:gd name="T7" fmla="*/ 2147483646 h 91"/>
                <a:gd name="T8" fmla="*/ 2147483646 w 90"/>
                <a:gd name="T9" fmla="*/ 2147483646 h 91"/>
                <a:gd name="T10" fmla="*/ 2147483646 w 90"/>
                <a:gd name="T11" fmla="*/ 0 h 91"/>
                <a:gd name="T12" fmla="*/ 2147483646 w 90"/>
                <a:gd name="T13" fmla="*/ 0 h 91"/>
                <a:gd name="T14" fmla="*/ 2147483646 w 90"/>
                <a:gd name="T15" fmla="*/ 2147483646 h 91"/>
                <a:gd name="T16" fmla="*/ 2147483646 w 90"/>
                <a:gd name="T17" fmla="*/ 2147483646 h 91"/>
                <a:gd name="T18" fmla="*/ 2147483646 w 90"/>
                <a:gd name="T19" fmla="*/ 2147483646 h 91"/>
                <a:gd name="T20" fmla="*/ 2147483646 w 90"/>
                <a:gd name="T21" fmla="*/ 2147483646 h 91"/>
                <a:gd name="T22" fmla="*/ 0 w 90"/>
                <a:gd name="T23" fmla="*/ 2147483646 h 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90"/>
                <a:gd name="T37" fmla="*/ 0 h 91"/>
                <a:gd name="T38" fmla="*/ 90 w 90"/>
                <a:gd name="T39" fmla="*/ 91 h 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90" h="91">
                  <a:moveTo>
                    <a:pt x="0" y="71"/>
                  </a:moveTo>
                  <a:lnTo>
                    <a:pt x="35" y="59"/>
                  </a:lnTo>
                  <a:lnTo>
                    <a:pt x="15" y="46"/>
                  </a:lnTo>
                  <a:lnTo>
                    <a:pt x="34" y="16"/>
                  </a:lnTo>
                  <a:lnTo>
                    <a:pt x="48" y="34"/>
                  </a:lnTo>
                  <a:lnTo>
                    <a:pt x="48" y="0"/>
                  </a:lnTo>
                  <a:lnTo>
                    <a:pt x="90" y="0"/>
                  </a:lnTo>
                  <a:lnTo>
                    <a:pt x="87" y="34"/>
                  </a:lnTo>
                  <a:lnTo>
                    <a:pt x="60" y="49"/>
                  </a:lnTo>
                  <a:lnTo>
                    <a:pt x="62" y="91"/>
                  </a:lnTo>
                  <a:lnTo>
                    <a:pt x="37" y="67"/>
                  </a:lnTo>
                  <a:lnTo>
                    <a:pt x="0" y="71"/>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103" name="Freeform 100"/>
            <p:cNvSpPr>
              <a:spLocks/>
            </p:cNvSpPr>
            <p:nvPr/>
          </p:nvSpPr>
          <p:spPr bwMode="auto">
            <a:xfrm>
              <a:off x="7500938" y="5376863"/>
              <a:ext cx="157162" cy="157162"/>
            </a:xfrm>
            <a:custGeom>
              <a:avLst/>
              <a:gdLst>
                <a:gd name="T0" fmla="*/ 0 w 197"/>
                <a:gd name="T1" fmla="*/ 2147483646 h 202"/>
                <a:gd name="T2" fmla="*/ 2147483646 w 197"/>
                <a:gd name="T3" fmla="*/ 2147483646 h 202"/>
                <a:gd name="T4" fmla="*/ 2147483646 w 197"/>
                <a:gd name="T5" fmla="*/ 2147483646 h 202"/>
                <a:gd name="T6" fmla="*/ 2147483646 w 197"/>
                <a:gd name="T7" fmla="*/ 0 h 202"/>
                <a:gd name="T8" fmla="*/ 2147483646 w 197"/>
                <a:gd name="T9" fmla="*/ 2147483646 h 202"/>
                <a:gd name="T10" fmla="*/ 2147483646 w 197"/>
                <a:gd name="T11" fmla="*/ 2147483646 h 202"/>
                <a:gd name="T12" fmla="*/ 2147483646 w 197"/>
                <a:gd name="T13" fmla="*/ 2147483646 h 202"/>
                <a:gd name="T14" fmla="*/ 2147483646 w 197"/>
                <a:gd name="T15" fmla="*/ 2147483646 h 202"/>
                <a:gd name="T16" fmla="*/ 2147483646 w 197"/>
                <a:gd name="T17" fmla="*/ 2147483646 h 202"/>
                <a:gd name="T18" fmla="*/ 2147483646 w 197"/>
                <a:gd name="T19" fmla="*/ 2147483646 h 202"/>
                <a:gd name="T20" fmla="*/ 2147483646 w 197"/>
                <a:gd name="T21" fmla="*/ 2147483646 h 202"/>
                <a:gd name="T22" fmla="*/ 2147483646 w 197"/>
                <a:gd name="T23" fmla="*/ 2147483646 h 202"/>
                <a:gd name="T24" fmla="*/ 0 w 197"/>
                <a:gd name="T25" fmla="*/ 2147483646 h 20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97"/>
                <a:gd name="T40" fmla="*/ 0 h 202"/>
                <a:gd name="T41" fmla="*/ 197 w 197"/>
                <a:gd name="T42" fmla="*/ 202 h 20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97" h="202">
                  <a:moveTo>
                    <a:pt x="0" y="176"/>
                  </a:moveTo>
                  <a:lnTo>
                    <a:pt x="40" y="113"/>
                  </a:lnTo>
                  <a:lnTo>
                    <a:pt x="111" y="68"/>
                  </a:lnTo>
                  <a:lnTo>
                    <a:pt x="147" y="0"/>
                  </a:lnTo>
                  <a:lnTo>
                    <a:pt x="168" y="22"/>
                  </a:lnTo>
                  <a:lnTo>
                    <a:pt x="193" y="11"/>
                  </a:lnTo>
                  <a:lnTo>
                    <a:pt x="197" y="34"/>
                  </a:lnTo>
                  <a:lnTo>
                    <a:pt x="159" y="83"/>
                  </a:lnTo>
                  <a:lnTo>
                    <a:pt x="166" y="105"/>
                  </a:lnTo>
                  <a:lnTo>
                    <a:pt x="125" y="112"/>
                  </a:lnTo>
                  <a:lnTo>
                    <a:pt x="105" y="180"/>
                  </a:lnTo>
                  <a:lnTo>
                    <a:pt x="61" y="202"/>
                  </a:lnTo>
                  <a:lnTo>
                    <a:pt x="0" y="176"/>
                  </a:lnTo>
                  <a:close/>
                </a:path>
              </a:pathLst>
            </a:custGeom>
            <a:solidFill>
              <a:srgbClr val="FF9900"/>
            </a:solidFill>
            <a:ln w="9525">
              <a:solidFill>
                <a:srgbClr val="000000"/>
              </a:solidFill>
              <a:round/>
              <a:headEnd/>
              <a:tailEnd/>
            </a:ln>
          </p:spPr>
          <p:txBody>
            <a:bodyPr lIns="80063" tIns="40032" rIns="80063" bIns="40032"/>
            <a:lstStyle/>
            <a:p>
              <a:endParaRPr lang="en-US"/>
            </a:p>
          </p:txBody>
        </p:sp>
        <p:sp>
          <p:nvSpPr>
            <p:cNvPr id="104" name="Freeform 101"/>
            <p:cNvSpPr>
              <a:spLocks/>
            </p:cNvSpPr>
            <p:nvPr/>
          </p:nvSpPr>
          <p:spPr bwMode="auto">
            <a:xfrm>
              <a:off x="7624763" y="5216525"/>
              <a:ext cx="117475" cy="177800"/>
            </a:xfrm>
            <a:custGeom>
              <a:avLst/>
              <a:gdLst>
                <a:gd name="T0" fmla="*/ 0 w 148"/>
                <a:gd name="T1" fmla="*/ 0 h 223"/>
                <a:gd name="T2" fmla="*/ 2147483646 w 148"/>
                <a:gd name="T3" fmla="*/ 2147483646 h 223"/>
                <a:gd name="T4" fmla="*/ 2147483646 w 148"/>
                <a:gd name="T5" fmla="*/ 2147483646 h 223"/>
                <a:gd name="T6" fmla="*/ 2147483646 w 148"/>
                <a:gd name="T7" fmla="*/ 2147483646 h 223"/>
                <a:gd name="T8" fmla="*/ 2147483646 w 148"/>
                <a:gd name="T9" fmla="*/ 2147483646 h 223"/>
                <a:gd name="T10" fmla="*/ 2147483646 w 148"/>
                <a:gd name="T11" fmla="*/ 2147483646 h 223"/>
                <a:gd name="T12" fmla="*/ 2147483646 w 148"/>
                <a:gd name="T13" fmla="*/ 2147483646 h 223"/>
                <a:gd name="T14" fmla="*/ 2147483646 w 148"/>
                <a:gd name="T15" fmla="*/ 2147483646 h 223"/>
                <a:gd name="T16" fmla="*/ 2147483646 w 148"/>
                <a:gd name="T17" fmla="*/ 2147483646 h 223"/>
                <a:gd name="T18" fmla="*/ 2147483646 w 148"/>
                <a:gd name="T19" fmla="*/ 2147483646 h 223"/>
                <a:gd name="T20" fmla="*/ 2147483646 w 148"/>
                <a:gd name="T21" fmla="*/ 2147483646 h 223"/>
                <a:gd name="T22" fmla="*/ 2147483646 w 148"/>
                <a:gd name="T23" fmla="*/ 2147483646 h 223"/>
                <a:gd name="T24" fmla="*/ 2147483646 w 148"/>
                <a:gd name="T25" fmla="*/ 2147483646 h 223"/>
                <a:gd name="T26" fmla="*/ 2147483646 w 148"/>
                <a:gd name="T27" fmla="*/ 2147483646 h 223"/>
                <a:gd name="T28" fmla="*/ 2147483646 w 148"/>
                <a:gd name="T29" fmla="*/ 2147483646 h 223"/>
                <a:gd name="T30" fmla="*/ 0 w 148"/>
                <a:gd name="T31" fmla="*/ 0 h 22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48"/>
                <a:gd name="T49" fmla="*/ 0 h 223"/>
                <a:gd name="T50" fmla="*/ 148 w 148"/>
                <a:gd name="T51" fmla="*/ 223 h 223"/>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48" h="223">
                  <a:moveTo>
                    <a:pt x="0" y="0"/>
                  </a:moveTo>
                  <a:lnTo>
                    <a:pt x="42" y="25"/>
                  </a:lnTo>
                  <a:lnTo>
                    <a:pt x="51" y="74"/>
                  </a:lnTo>
                  <a:lnTo>
                    <a:pt x="68" y="87"/>
                  </a:lnTo>
                  <a:lnTo>
                    <a:pt x="78" y="67"/>
                  </a:lnTo>
                  <a:lnTo>
                    <a:pt x="86" y="101"/>
                  </a:lnTo>
                  <a:lnTo>
                    <a:pt x="148" y="101"/>
                  </a:lnTo>
                  <a:lnTo>
                    <a:pt x="134" y="150"/>
                  </a:lnTo>
                  <a:lnTo>
                    <a:pt x="105" y="156"/>
                  </a:lnTo>
                  <a:lnTo>
                    <a:pt x="80" y="221"/>
                  </a:lnTo>
                  <a:lnTo>
                    <a:pt x="51" y="223"/>
                  </a:lnTo>
                  <a:lnTo>
                    <a:pt x="63" y="198"/>
                  </a:lnTo>
                  <a:lnTo>
                    <a:pt x="27" y="154"/>
                  </a:lnTo>
                  <a:lnTo>
                    <a:pt x="57" y="115"/>
                  </a:lnTo>
                  <a:lnTo>
                    <a:pt x="51" y="81"/>
                  </a:lnTo>
                  <a:lnTo>
                    <a:pt x="0" y="0"/>
                  </a:lnTo>
                  <a:close/>
                </a:path>
              </a:pathLst>
            </a:custGeom>
            <a:solidFill>
              <a:srgbClr val="FF9900"/>
            </a:solidFill>
            <a:ln w="9525">
              <a:solidFill>
                <a:srgbClr val="000000"/>
              </a:solidFill>
              <a:round/>
              <a:headEnd/>
              <a:tailEnd/>
            </a:ln>
          </p:spPr>
          <p:txBody>
            <a:bodyPr lIns="80063" tIns="40032" rIns="80063" bIns="40032"/>
            <a:lstStyle/>
            <a:p>
              <a:endParaRPr lang="en-US"/>
            </a:p>
          </p:txBody>
        </p:sp>
        <p:sp>
          <p:nvSpPr>
            <p:cNvPr id="105" name="Freeform 102"/>
            <p:cNvSpPr>
              <a:spLocks/>
            </p:cNvSpPr>
            <p:nvPr/>
          </p:nvSpPr>
          <p:spPr bwMode="auto">
            <a:xfrm>
              <a:off x="2386013" y="4098925"/>
              <a:ext cx="80962" cy="92075"/>
            </a:xfrm>
            <a:custGeom>
              <a:avLst/>
              <a:gdLst>
                <a:gd name="T0" fmla="*/ 0 w 102"/>
                <a:gd name="T1" fmla="*/ 2147483646 h 116"/>
                <a:gd name="T2" fmla="*/ 2147483646 w 102"/>
                <a:gd name="T3" fmla="*/ 2147483646 h 116"/>
                <a:gd name="T4" fmla="*/ 2147483646 w 102"/>
                <a:gd name="T5" fmla="*/ 2147483646 h 116"/>
                <a:gd name="T6" fmla="*/ 2147483646 w 102"/>
                <a:gd name="T7" fmla="*/ 0 h 116"/>
                <a:gd name="T8" fmla="*/ 2147483646 w 102"/>
                <a:gd name="T9" fmla="*/ 2147483646 h 116"/>
                <a:gd name="T10" fmla="*/ 0 w 102"/>
                <a:gd name="T11" fmla="*/ 2147483646 h 116"/>
                <a:gd name="T12" fmla="*/ 0 60000 65536"/>
                <a:gd name="T13" fmla="*/ 0 60000 65536"/>
                <a:gd name="T14" fmla="*/ 0 60000 65536"/>
                <a:gd name="T15" fmla="*/ 0 60000 65536"/>
                <a:gd name="T16" fmla="*/ 0 60000 65536"/>
                <a:gd name="T17" fmla="*/ 0 60000 65536"/>
                <a:gd name="T18" fmla="*/ 0 w 102"/>
                <a:gd name="T19" fmla="*/ 0 h 116"/>
                <a:gd name="T20" fmla="*/ 102 w 102"/>
                <a:gd name="T21" fmla="*/ 116 h 116"/>
              </a:gdLst>
              <a:ahLst/>
              <a:cxnLst>
                <a:cxn ang="T12">
                  <a:pos x="T0" y="T1"/>
                </a:cxn>
                <a:cxn ang="T13">
                  <a:pos x="T2" y="T3"/>
                </a:cxn>
                <a:cxn ang="T14">
                  <a:pos x="T4" y="T5"/>
                </a:cxn>
                <a:cxn ang="T15">
                  <a:pos x="T6" y="T7"/>
                </a:cxn>
                <a:cxn ang="T16">
                  <a:pos x="T8" y="T9"/>
                </a:cxn>
                <a:cxn ang="T17">
                  <a:pos x="T10" y="T11"/>
                </a:cxn>
              </a:cxnLst>
              <a:rect l="T18" t="T19" r="T20" b="T21"/>
              <a:pathLst>
                <a:path w="102" h="116">
                  <a:moveTo>
                    <a:pt x="0" y="57"/>
                  </a:moveTo>
                  <a:lnTo>
                    <a:pt x="42" y="113"/>
                  </a:lnTo>
                  <a:lnTo>
                    <a:pt x="93" y="116"/>
                  </a:lnTo>
                  <a:lnTo>
                    <a:pt x="102" y="0"/>
                  </a:lnTo>
                  <a:lnTo>
                    <a:pt x="66" y="7"/>
                  </a:lnTo>
                  <a:lnTo>
                    <a:pt x="0" y="57"/>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106" name="Freeform 103"/>
            <p:cNvSpPr>
              <a:spLocks/>
            </p:cNvSpPr>
            <p:nvPr/>
          </p:nvSpPr>
          <p:spPr bwMode="auto">
            <a:xfrm>
              <a:off x="4248150" y="2530475"/>
              <a:ext cx="520700" cy="457200"/>
            </a:xfrm>
            <a:custGeom>
              <a:avLst/>
              <a:gdLst>
                <a:gd name="T0" fmla="*/ 2147483646 w 656"/>
                <a:gd name="T1" fmla="*/ 2147483646 h 577"/>
                <a:gd name="T2" fmla="*/ 2147483646 w 656"/>
                <a:gd name="T3" fmla="*/ 2147483646 h 577"/>
                <a:gd name="T4" fmla="*/ 2147483646 w 656"/>
                <a:gd name="T5" fmla="*/ 2147483646 h 577"/>
                <a:gd name="T6" fmla="*/ 2147483646 w 656"/>
                <a:gd name="T7" fmla="*/ 2147483646 h 577"/>
                <a:gd name="T8" fmla="*/ 2147483646 w 656"/>
                <a:gd name="T9" fmla="*/ 2147483646 h 577"/>
                <a:gd name="T10" fmla="*/ 2147483646 w 656"/>
                <a:gd name="T11" fmla="*/ 2147483646 h 577"/>
                <a:gd name="T12" fmla="*/ 2147483646 w 656"/>
                <a:gd name="T13" fmla="*/ 2147483646 h 577"/>
                <a:gd name="T14" fmla="*/ 2147483646 w 656"/>
                <a:gd name="T15" fmla="*/ 2147483646 h 577"/>
                <a:gd name="T16" fmla="*/ 2147483646 w 656"/>
                <a:gd name="T17" fmla="*/ 2147483646 h 577"/>
                <a:gd name="T18" fmla="*/ 2147483646 w 656"/>
                <a:gd name="T19" fmla="*/ 2147483646 h 577"/>
                <a:gd name="T20" fmla="*/ 2147483646 w 656"/>
                <a:gd name="T21" fmla="*/ 2147483646 h 577"/>
                <a:gd name="T22" fmla="*/ 2147483646 w 656"/>
                <a:gd name="T23" fmla="*/ 2147483646 h 577"/>
                <a:gd name="T24" fmla="*/ 2147483646 w 656"/>
                <a:gd name="T25" fmla="*/ 2147483646 h 577"/>
                <a:gd name="T26" fmla="*/ 2147483646 w 656"/>
                <a:gd name="T27" fmla="*/ 2147483646 h 577"/>
                <a:gd name="T28" fmla="*/ 2147483646 w 656"/>
                <a:gd name="T29" fmla="*/ 2147483646 h 577"/>
                <a:gd name="T30" fmla="*/ 2147483646 w 656"/>
                <a:gd name="T31" fmla="*/ 2147483646 h 577"/>
                <a:gd name="T32" fmla="*/ 2147483646 w 656"/>
                <a:gd name="T33" fmla="*/ 2147483646 h 577"/>
                <a:gd name="T34" fmla="*/ 2147483646 w 656"/>
                <a:gd name="T35" fmla="*/ 2147483646 h 577"/>
                <a:gd name="T36" fmla="*/ 2147483646 w 656"/>
                <a:gd name="T37" fmla="*/ 2147483646 h 577"/>
                <a:gd name="T38" fmla="*/ 2147483646 w 656"/>
                <a:gd name="T39" fmla="*/ 2147483646 h 577"/>
                <a:gd name="T40" fmla="*/ 2147483646 w 656"/>
                <a:gd name="T41" fmla="*/ 2147483646 h 577"/>
                <a:gd name="T42" fmla="*/ 2147483646 w 656"/>
                <a:gd name="T43" fmla="*/ 2147483646 h 577"/>
                <a:gd name="T44" fmla="*/ 2147483646 w 656"/>
                <a:gd name="T45" fmla="*/ 2147483646 h 577"/>
                <a:gd name="T46" fmla="*/ 2147483646 w 656"/>
                <a:gd name="T47" fmla="*/ 2147483646 h 577"/>
                <a:gd name="T48" fmla="*/ 2147483646 w 656"/>
                <a:gd name="T49" fmla="*/ 2147483646 h 577"/>
                <a:gd name="T50" fmla="*/ 2147483646 w 656"/>
                <a:gd name="T51" fmla="*/ 2147483646 h 577"/>
                <a:gd name="T52" fmla="*/ 2147483646 w 656"/>
                <a:gd name="T53" fmla="*/ 2147483646 h 577"/>
                <a:gd name="T54" fmla="*/ 2147483646 w 656"/>
                <a:gd name="T55" fmla="*/ 2147483646 h 577"/>
                <a:gd name="T56" fmla="*/ 2147483646 w 656"/>
                <a:gd name="T57" fmla="*/ 2147483646 h 577"/>
                <a:gd name="T58" fmla="*/ 2147483646 w 656"/>
                <a:gd name="T59" fmla="*/ 2147483646 h 577"/>
                <a:gd name="T60" fmla="*/ 2147483646 w 656"/>
                <a:gd name="T61" fmla="*/ 2147483646 h 577"/>
                <a:gd name="T62" fmla="*/ 2147483646 w 656"/>
                <a:gd name="T63" fmla="*/ 2147483646 h 577"/>
                <a:gd name="T64" fmla="*/ 2147483646 w 656"/>
                <a:gd name="T65" fmla="*/ 2147483646 h 577"/>
                <a:gd name="T66" fmla="*/ 2147483646 w 656"/>
                <a:gd name="T67" fmla="*/ 2147483646 h 577"/>
                <a:gd name="T68" fmla="*/ 2147483646 w 656"/>
                <a:gd name="T69" fmla="*/ 2147483646 h 577"/>
                <a:gd name="T70" fmla="*/ 2147483646 w 656"/>
                <a:gd name="T71" fmla="*/ 2147483646 h 577"/>
                <a:gd name="T72" fmla="*/ 2147483646 w 656"/>
                <a:gd name="T73" fmla="*/ 2147483646 h 577"/>
                <a:gd name="T74" fmla="*/ 2147483646 w 656"/>
                <a:gd name="T75" fmla="*/ 2147483646 h 577"/>
                <a:gd name="T76" fmla="*/ 2147483646 w 656"/>
                <a:gd name="T77" fmla="*/ 2147483646 h 577"/>
                <a:gd name="T78" fmla="*/ 2147483646 w 656"/>
                <a:gd name="T79" fmla="*/ 2147483646 h 577"/>
                <a:gd name="T80" fmla="*/ 0 w 656"/>
                <a:gd name="T81" fmla="*/ 2147483646 h 577"/>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656"/>
                <a:gd name="T124" fmla="*/ 0 h 577"/>
                <a:gd name="T125" fmla="*/ 656 w 656"/>
                <a:gd name="T126" fmla="*/ 577 h 577"/>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656" h="577">
                  <a:moveTo>
                    <a:pt x="0" y="433"/>
                  </a:moveTo>
                  <a:lnTo>
                    <a:pt x="3" y="455"/>
                  </a:lnTo>
                  <a:lnTo>
                    <a:pt x="62" y="441"/>
                  </a:lnTo>
                  <a:lnTo>
                    <a:pt x="65" y="449"/>
                  </a:lnTo>
                  <a:lnTo>
                    <a:pt x="1" y="467"/>
                  </a:lnTo>
                  <a:lnTo>
                    <a:pt x="17" y="476"/>
                  </a:lnTo>
                  <a:lnTo>
                    <a:pt x="11" y="507"/>
                  </a:lnTo>
                  <a:lnTo>
                    <a:pt x="53" y="482"/>
                  </a:lnTo>
                  <a:lnTo>
                    <a:pt x="7" y="524"/>
                  </a:lnTo>
                  <a:lnTo>
                    <a:pt x="33" y="524"/>
                  </a:lnTo>
                  <a:lnTo>
                    <a:pt x="17" y="560"/>
                  </a:lnTo>
                  <a:lnTo>
                    <a:pt x="79" y="577"/>
                  </a:lnTo>
                  <a:lnTo>
                    <a:pt x="130" y="542"/>
                  </a:lnTo>
                  <a:lnTo>
                    <a:pt x="140" y="507"/>
                  </a:lnTo>
                  <a:lnTo>
                    <a:pt x="157" y="542"/>
                  </a:lnTo>
                  <a:lnTo>
                    <a:pt x="186" y="501"/>
                  </a:lnTo>
                  <a:lnTo>
                    <a:pt x="179" y="463"/>
                  </a:lnTo>
                  <a:lnTo>
                    <a:pt x="194" y="447"/>
                  </a:lnTo>
                  <a:lnTo>
                    <a:pt x="179" y="432"/>
                  </a:lnTo>
                  <a:lnTo>
                    <a:pt x="183" y="347"/>
                  </a:lnTo>
                  <a:lnTo>
                    <a:pt x="229" y="327"/>
                  </a:lnTo>
                  <a:lnTo>
                    <a:pt x="220" y="303"/>
                  </a:lnTo>
                  <a:lnTo>
                    <a:pt x="241" y="240"/>
                  </a:lnTo>
                  <a:lnTo>
                    <a:pt x="285" y="194"/>
                  </a:lnTo>
                  <a:lnTo>
                    <a:pt x="294" y="156"/>
                  </a:lnTo>
                  <a:lnTo>
                    <a:pt x="325" y="149"/>
                  </a:lnTo>
                  <a:lnTo>
                    <a:pt x="336" y="127"/>
                  </a:lnTo>
                  <a:lnTo>
                    <a:pt x="381" y="132"/>
                  </a:lnTo>
                  <a:lnTo>
                    <a:pt x="382" y="100"/>
                  </a:lnTo>
                  <a:lnTo>
                    <a:pt x="395" y="100"/>
                  </a:lnTo>
                  <a:lnTo>
                    <a:pt x="412" y="88"/>
                  </a:lnTo>
                  <a:lnTo>
                    <a:pt x="443" y="113"/>
                  </a:lnTo>
                  <a:lnTo>
                    <a:pt x="495" y="118"/>
                  </a:lnTo>
                  <a:lnTo>
                    <a:pt x="525" y="100"/>
                  </a:lnTo>
                  <a:lnTo>
                    <a:pt x="534" y="63"/>
                  </a:lnTo>
                  <a:lnTo>
                    <a:pt x="583" y="54"/>
                  </a:lnTo>
                  <a:lnTo>
                    <a:pt x="611" y="68"/>
                  </a:lnTo>
                  <a:lnTo>
                    <a:pt x="608" y="100"/>
                  </a:lnTo>
                  <a:lnTo>
                    <a:pt x="655" y="63"/>
                  </a:lnTo>
                  <a:lnTo>
                    <a:pt x="622" y="69"/>
                  </a:lnTo>
                  <a:lnTo>
                    <a:pt x="631" y="61"/>
                  </a:lnTo>
                  <a:lnTo>
                    <a:pt x="599" y="51"/>
                  </a:lnTo>
                  <a:lnTo>
                    <a:pt x="656" y="32"/>
                  </a:lnTo>
                  <a:lnTo>
                    <a:pt x="611" y="12"/>
                  </a:lnTo>
                  <a:lnTo>
                    <a:pt x="579" y="32"/>
                  </a:lnTo>
                  <a:lnTo>
                    <a:pt x="596" y="5"/>
                  </a:lnTo>
                  <a:lnTo>
                    <a:pt x="573" y="0"/>
                  </a:lnTo>
                  <a:lnTo>
                    <a:pt x="557" y="32"/>
                  </a:lnTo>
                  <a:lnTo>
                    <a:pt x="548" y="33"/>
                  </a:lnTo>
                  <a:lnTo>
                    <a:pt x="548" y="8"/>
                  </a:lnTo>
                  <a:lnTo>
                    <a:pt x="507" y="54"/>
                  </a:lnTo>
                  <a:lnTo>
                    <a:pt x="528" y="13"/>
                  </a:lnTo>
                  <a:lnTo>
                    <a:pt x="507" y="5"/>
                  </a:lnTo>
                  <a:lnTo>
                    <a:pt x="462" y="55"/>
                  </a:lnTo>
                  <a:lnTo>
                    <a:pt x="418" y="39"/>
                  </a:lnTo>
                  <a:lnTo>
                    <a:pt x="430" y="68"/>
                  </a:lnTo>
                  <a:lnTo>
                    <a:pt x="412" y="54"/>
                  </a:lnTo>
                  <a:lnTo>
                    <a:pt x="382" y="89"/>
                  </a:lnTo>
                  <a:lnTo>
                    <a:pt x="386" y="59"/>
                  </a:lnTo>
                  <a:lnTo>
                    <a:pt x="370" y="85"/>
                  </a:lnTo>
                  <a:lnTo>
                    <a:pt x="356" y="67"/>
                  </a:lnTo>
                  <a:lnTo>
                    <a:pt x="367" y="92"/>
                  </a:lnTo>
                  <a:lnTo>
                    <a:pt x="332" y="81"/>
                  </a:lnTo>
                  <a:lnTo>
                    <a:pt x="322" y="116"/>
                  </a:lnTo>
                  <a:lnTo>
                    <a:pt x="291" y="128"/>
                  </a:lnTo>
                  <a:lnTo>
                    <a:pt x="321" y="130"/>
                  </a:lnTo>
                  <a:lnTo>
                    <a:pt x="268" y="148"/>
                  </a:lnTo>
                  <a:lnTo>
                    <a:pt x="259" y="173"/>
                  </a:lnTo>
                  <a:lnTo>
                    <a:pt x="274" y="173"/>
                  </a:lnTo>
                  <a:lnTo>
                    <a:pt x="210" y="210"/>
                  </a:lnTo>
                  <a:lnTo>
                    <a:pt x="188" y="281"/>
                  </a:lnTo>
                  <a:lnTo>
                    <a:pt x="118" y="337"/>
                  </a:lnTo>
                  <a:lnTo>
                    <a:pt x="130" y="352"/>
                  </a:lnTo>
                  <a:lnTo>
                    <a:pt x="160" y="343"/>
                  </a:lnTo>
                  <a:lnTo>
                    <a:pt x="90" y="360"/>
                  </a:lnTo>
                  <a:lnTo>
                    <a:pt x="53" y="382"/>
                  </a:lnTo>
                  <a:lnTo>
                    <a:pt x="62" y="394"/>
                  </a:lnTo>
                  <a:lnTo>
                    <a:pt x="34" y="394"/>
                  </a:lnTo>
                  <a:lnTo>
                    <a:pt x="37" y="413"/>
                  </a:lnTo>
                  <a:lnTo>
                    <a:pt x="3" y="413"/>
                  </a:lnTo>
                  <a:lnTo>
                    <a:pt x="34" y="424"/>
                  </a:lnTo>
                  <a:lnTo>
                    <a:pt x="0" y="433"/>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107" name="Freeform 104"/>
            <p:cNvSpPr>
              <a:spLocks/>
            </p:cNvSpPr>
            <p:nvPr/>
          </p:nvSpPr>
          <p:spPr bwMode="auto">
            <a:xfrm>
              <a:off x="5373688" y="3581400"/>
              <a:ext cx="336550" cy="320675"/>
            </a:xfrm>
            <a:custGeom>
              <a:avLst/>
              <a:gdLst>
                <a:gd name="T0" fmla="*/ 0 w 425"/>
                <a:gd name="T1" fmla="*/ 2147483646 h 406"/>
                <a:gd name="T2" fmla="*/ 2147483646 w 425"/>
                <a:gd name="T3" fmla="*/ 2147483646 h 406"/>
                <a:gd name="T4" fmla="*/ 2147483646 w 425"/>
                <a:gd name="T5" fmla="*/ 2147483646 h 406"/>
                <a:gd name="T6" fmla="*/ 2147483646 w 425"/>
                <a:gd name="T7" fmla="*/ 2147483646 h 406"/>
                <a:gd name="T8" fmla="*/ 2147483646 w 425"/>
                <a:gd name="T9" fmla="*/ 2147483646 h 406"/>
                <a:gd name="T10" fmla="*/ 2147483646 w 425"/>
                <a:gd name="T11" fmla="*/ 2147483646 h 406"/>
                <a:gd name="T12" fmla="*/ 2147483646 w 425"/>
                <a:gd name="T13" fmla="*/ 2147483646 h 406"/>
                <a:gd name="T14" fmla="*/ 2147483646 w 425"/>
                <a:gd name="T15" fmla="*/ 2147483646 h 406"/>
                <a:gd name="T16" fmla="*/ 2147483646 w 425"/>
                <a:gd name="T17" fmla="*/ 2147483646 h 406"/>
                <a:gd name="T18" fmla="*/ 2147483646 w 425"/>
                <a:gd name="T19" fmla="*/ 2147483646 h 406"/>
                <a:gd name="T20" fmla="*/ 2147483646 w 425"/>
                <a:gd name="T21" fmla="*/ 2147483646 h 406"/>
                <a:gd name="T22" fmla="*/ 2147483646 w 425"/>
                <a:gd name="T23" fmla="*/ 0 h 406"/>
                <a:gd name="T24" fmla="*/ 2147483646 w 425"/>
                <a:gd name="T25" fmla="*/ 2147483646 h 406"/>
                <a:gd name="T26" fmla="*/ 2147483646 w 425"/>
                <a:gd name="T27" fmla="*/ 2147483646 h 406"/>
                <a:gd name="T28" fmla="*/ 2147483646 w 425"/>
                <a:gd name="T29" fmla="*/ 2147483646 h 406"/>
                <a:gd name="T30" fmla="*/ 2147483646 w 425"/>
                <a:gd name="T31" fmla="*/ 2147483646 h 406"/>
                <a:gd name="T32" fmla="*/ 2147483646 w 425"/>
                <a:gd name="T33" fmla="*/ 2147483646 h 406"/>
                <a:gd name="T34" fmla="*/ 2147483646 w 425"/>
                <a:gd name="T35" fmla="*/ 2147483646 h 406"/>
                <a:gd name="T36" fmla="*/ 2147483646 w 425"/>
                <a:gd name="T37" fmla="*/ 2147483646 h 406"/>
                <a:gd name="T38" fmla="*/ 2147483646 w 425"/>
                <a:gd name="T39" fmla="*/ 2147483646 h 406"/>
                <a:gd name="T40" fmla="*/ 2147483646 w 425"/>
                <a:gd name="T41" fmla="*/ 2147483646 h 406"/>
                <a:gd name="T42" fmla="*/ 2147483646 w 425"/>
                <a:gd name="T43" fmla="*/ 2147483646 h 406"/>
                <a:gd name="T44" fmla="*/ 2147483646 w 425"/>
                <a:gd name="T45" fmla="*/ 2147483646 h 406"/>
                <a:gd name="T46" fmla="*/ 2147483646 w 425"/>
                <a:gd name="T47" fmla="*/ 2147483646 h 406"/>
                <a:gd name="T48" fmla="*/ 2147483646 w 425"/>
                <a:gd name="T49" fmla="*/ 2147483646 h 406"/>
                <a:gd name="T50" fmla="*/ 2147483646 w 425"/>
                <a:gd name="T51" fmla="*/ 2147483646 h 406"/>
                <a:gd name="T52" fmla="*/ 2147483646 w 425"/>
                <a:gd name="T53" fmla="*/ 2147483646 h 406"/>
                <a:gd name="T54" fmla="*/ 2147483646 w 425"/>
                <a:gd name="T55" fmla="*/ 2147483646 h 406"/>
                <a:gd name="T56" fmla="*/ 0 w 425"/>
                <a:gd name="T57" fmla="*/ 2147483646 h 40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425"/>
                <a:gd name="T88" fmla="*/ 0 h 406"/>
                <a:gd name="T89" fmla="*/ 425 w 425"/>
                <a:gd name="T90" fmla="*/ 406 h 40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425" h="406">
                  <a:moveTo>
                    <a:pt x="0" y="223"/>
                  </a:moveTo>
                  <a:lnTo>
                    <a:pt x="40" y="238"/>
                  </a:lnTo>
                  <a:lnTo>
                    <a:pt x="132" y="223"/>
                  </a:lnTo>
                  <a:lnTo>
                    <a:pt x="150" y="182"/>
                  </a:lnTo>
                  <a:lnTo>
                    <a:pt x="214" y="160"/>
                  </a:lnTo>
                  <a:lnTo>
                    <a:pt x="218" y="125"/>
                  </a:lnTo>
                  <a:lnTo>
                    <a:pt x="241" y="116"/>
                  </a:lnTo>
                  <a:lnTo>
                    <a:pt x="230" y="98"/>
                  </a:lnTo>
                  <a:lnTo>
                    <a:pt x="253" y="97"/>
                  </a:lnTo>
                  <a:lnTo>
                    <a:pt x="271" y="62"/>
                  </a:lnTo>
                  <a:lnTo>
                    <a:pt x="263" y="28"/>
                  </a:lnTo>
                  <a:lnTo>
                    <a:pt x="347" y="0"/>
                  </a:lnTo>
                  <a:lnTo>
                    <a:pt x="425" y="53"/>
                  </a:lnTo>
                  <a:lnTo>
                    <a:pt x="405" y="73"/>
                  </a:lnTo>
                  <a:lnTo>
                    <a:pt x="331" y="73"/>
                  </a:lnTo>
                  <a:lnTo>
                    <a:pt x="332" y="119"/>
                  </a:lnTo>
                  <a:lnTo>
                    <a:pt x="367" y="149"/>
                  </a:lnTo>
                  <a:lnTo>
                    <a:pt x="345" y="165"/>
                  </a:lnTo>
                  <a:lnTo>
                    <a:pt x="351" y="189"/>
                  </a:lnTo>
                  <a:lnTo>
                    <a:pt x="275" y="282"/>
                  </a:lnTo>
                  <a:lnTo>
                    <a:pt x="243" y="280"/>
                  </a:lnTo>
                  <a:lnTo>
                    <a:pt x="218" y="303"/>
                  </a:lnTo>
                  <a:lnTo>
                    <a:pt x="259" y="387"/>
                  </a:lnTo>
                  <a:lnTo>
                    <a:pt x="202" y="387"/>
                  </a:lnTo>
                  <a:lnTo>
                    <a:pt x="179" y="406"/>
                  </a:lnTo>
                  <a:lnTo>
                    <a:pt x="138" y="356"/>
                  </a:lnTo>
                  <a:lnTo>
                    <a:pt x="19" y="364"/>
                  </a:lnTo>
                  <a:lnTo>
                    <a:pt x="59" y="306"/>
                  </a:lnTo>
                  <a:lnTo>
                    <a:pt x="0" y="223"/>
                  </a:lnTo>
                  <a:close/>
                </a:path>
              </a:pathLst>
            </a:custGeom>
            <a:solidFill>
              <a:srgbClr val="CD30FF"/>
            </a:solidFill>
            <a:ln w="9525">
              <a:solidFill>
                <a:srgbClr val="000000"/>
              </a:solidFill>
              <a:round/>
              <a:headEnd/>
              <a:tailEnd/>
            </a:ln>
          </p:spPr>
          <p:txBody>
            <a:bodyPr lIns="80063" tIns="40032" rIns="80063" bIns="40032"/>
            <a:lstStyle/>
            <a:p>
              <a:endParaRPr lang="en-US"/>
            </a:p>
          </p:txBody>
        </p:sp>
        <p:sp>
          <p:nvSpPr>
            <p:cNvPr id="108" name="Freeform 105"/>
            <p:cNvSpPr>
              <a:spLocks/>
            </p:cNvSpPr>
            <p:nvPr/>
          </p:nvSpPr>
          <p:spPr bwMode="auto">
            <a:xfrm>
              <a:off x="2473325" y="4217988"/>
              <a:ext cx="111125" cy="55562"/>
            </a:xfrm>
            <a:custGeom>
              <a:avLst/>
              <a:gdLst>
                <a:gd name="T0" fmla="*/ 0 w 142"/>
                <a:gd name="T1" fmla="*/ 2147483646 h 69"/>
                <a:gd name="T2" fmla="*/ 2147483646 w 142"/>
                <a:gd name="T3" fmla="*/ 0 h 69"/>
                <a:gd name="T4" fmla="*/ 2147483646 w 142"/>
                <a:gd name="T5" fmla="*/ 2147483646 h 69"/>
                <a:gd name="T6" fmla="*/ 2147483646 w 142"/>
                <a:gd name="T7" fmla="*/ 2147483646 h 69"/>
                <a:gd name="T8" fmla="*/ 2147483646 w 142"/>
                <a:gd name="T9" fmla="*/ 2147483646 h 69"/>
                <a:gd name="T10" fmla="*/ 2147483646 w 142"/>
                <a:gd name="T11" fmla="*/ 2147483646 h 69"/>
                <a:gd name="T12" fmla="*/ 2147483646 w 142"/>
                <a:gd name="T13" fmla="*/ 2147483646 h 69"/>
                <a:gd name="T14" fmla="*/ 2147483646 w 142"/>
                <a:gd name="T15" fmla="*/ 2147483646 h 69"/>
                <a:gd name="T16" fmla="*/ 2147483646 w 142"/>
                <a:gd name="T17" fmla="*/ 2147483646 h 69"/>
                <a:gd name="T18" fmla="*/ 2147483646 w 142"/>
                <a:gd name="T19" fmla="*/ 2147483646 h 69"/>
                <a:gd name="T20" fmla="*/ 2147483646 w 142"/>
                <a:gd name="T21" fmla="*/ 2147483646 h 69"/>
                <a:gd name="T22" fmla="*/ 0 w 142"/>
                <a:gd name="T23" fmla="*/ 2147483646 h 6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42"/>
                <a:gd name="T37" fmla="*/ 0 h 69"/>
                <a:gd name="T38" fmla="*/ 142 w 142"/>
                <a:gd name="T39" fmla="*/ 69 h 69"/>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42" h="69">
                  <a:moveTo>
                    <a:pt x="0" y="37"/>
                  </a:moveTo>
                  <a:lnTo>
                    <a:pt x="12" y="0"/>
                  </a:lnTo>
                  <a:lnTo>
                    <a:pt x="41" y="21"/>
                  </a:lnTo>
                  <a:lnTo>
                    <a:pt x="97" y="1"/>
                  </a:lnTo>
                  <a:lnTo>
                    <a:pt x="142" y="27"/>
                  </a:lnTo>
                  <a:lnTo>
                    <a:pt x="130" y="67"/>
                  </a:lnTo>
                  <a:lnTo>
                    <a:pt x="126" y="34"/>
                  </a:lnTo>
                  <a:lnTo>
                    <a:pt x="97" y="20"/>
                  </a:lnTo>
                  <a:lnTo>
                    <a:pt x="67" y="42"/>
                  </a:lnTo>
                  <a:lnTo>
                    <a:pt x="74" y="61"/>
                  </a:lnTo>
                  <a:lnTo>
                    <a:pt x="62" y="69"/>
                  </a:lnTo>
                  <a:lnTo>
                    <a:pt x="0" y="37"/>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109" name="Freeform 106"/>
            <p:cNvSpPr>
              <a:spLocks/>
            </p:cNvSpPr>
            <p:nvPr/>
          </p:nvSpPr>
          <p:spPr bwMode="auto">
            <a:xfrm>
              <a:off x="6991350" y="4487863"/>
              <a:ext cx="198438" cy="169862"/>
            </a:xfrm>
            <a:custGeom>
              <a:avLst/>
              <a:gdLst>
                <a:gd name="T0" fmla="*/ 0 w 251"/>
                <a:gd name="T1" fmla="*/ 0 h 216"/>
                <a:gd name="T2" fmla="*/ 2147483646 w 251"/>
                <a:gd name="T3" fmla="*/ 2147483646 h 216"/>
                <a:gd name="T4" fmla="*/ 2147483646 w 251"/>
                <a:gd name="T5" fmla="*/ 2147483646 h 216"/>
                <a:gd name="T6" fmla="*/ 2147483646 w 251"/>
                <a:gd name="T7" fmla="*/ 2147483646 h 216"/>
                <a:gd name="T8" fmla="*/ 2147483646 w 251"/>
                <a:gd name="T9" fmla="*/ 2147483646 h 216"/>
                <a:gd name="T10" fmla="*/ 2147483646 w 251"/>
                <a:gd name="T11" fmla="*/ 2147483646 h 216"/>
                <a:gd name="T12" fmla="*/ 2147483646 w 251"/>
                <a:gd name="T13" fmla="*/ 2147483646 h 216"/>
                <a:gd name="T14" fmla="*/ 2147483646 w 251"/>
                <a:gd name="T15" fmla="*/ 2147483646 h 216"/>
                <a:gd name="T16" fmla="*/ 2147483646 w 251"/>
                <a:gd name="T17" fmla="*/ 2147483646 h 216"/>
                <a:gd name="T18" fmla="*/ 2147483646 w 251"/>
                <a:gd name="T19" fmla="*/ 2147483646 h 216"/>
                <a:gd name="T20" fmla="*/ 2147483646 w 251"/>
                <a:gd name="T21" fmla="*/ 2147483646 h 216"/>
                <a:gd name="T22" fmla="*/ 0 w 251"/>
                <a:gd name="T23" fmla="*/ 0 h 21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51"/>
                <a:gd name="T37" fmla="*/ 0 h 216"/>
                <a:gd name="T38" fmla="*/ 251 w 251"/>
                <a:gd name="T39" fmla="*/ 216 h 21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51" h="216">
                  <a:moveTo>
                    <a:pt x="0" y="0"/>
                  </a:moveTo>
                  <a:lnTo>
                    <a:pt x="4" y="181"/>
                  </a:lnTo>
                  <a:lnTo>
                    <a:pt x="45" y="187"/>
                  </a:lnTo>
                  <a:lnTo>
                    <a:pt x="86" y="136"/>
                  </a:lnTo>
                  <a:lnTo>
                    <a:pt x="130" y="157"/>
                  </a:lnTo>
                  <a:lnTo>
                    <a:pt x="171" y="208"/>
                  </a:lnTo>
                  <a:lnTo>
                    <a:pt x="251" y="216"/>
                  </a:lnTo>
                  <a:lnTo>
                    <a:pt x="161" y="136"/>
                  </a:lnTo>
                  <a:lnTo>
                    <a:pt x="167" y="96"/>
                  </a:lnTo>
                  <a:lnTo>
                    <a:pt x="124" y="82"/>
                  </a:lnTo>
                  <a:lnTo>
                    <a:pt x="84" y="35"/>
                  </a:lnTo>
                  <a:lnTo>
                    <a:pt x="0" y="0"/>
                  </a:lnTo>
                  <a:close/>
                </a:path>
              </a:pathLst>
            </a:custGeom>
            <a:solidFill>
              <a:srgbClr val="FF9900"/>
            </a:solidFill>
            <a:ln w="9525">
              <a:solidFill>
                <a:srgbClr val="000000"/>
              </a:solidFill>
              <a:round/>
              <a:headEnd/>
              <a:tailEnd/>
            </a:ln>
          </p:spPr>
          <p:txBody>
            <a:bodyPr lIns="80063" tIns="40032" rIns="80063" bIns="40032"/>
            <a:lstStyle/>
            <a:p>
              <a:endParaRPr lang="en-US"/>
            </a:p>
          </p:txBody>
        </p:sp>
        <p:sp>
          <p:nvSpPr>
            <p:cNvPr id="110" name="Freeform 107"/>
            <p:cNvSpPr>
              <a:spLocks/>
            </p:cNvSpPr>
            <p:nvPr/>
          </p:nvSpPr>
          <p:spPr bwMode="auto">
            <a:xfrm>
              <a:off x="7135813" y="4522788"/>
              <a:ext cx="82550" cy="44450"/>
            </a:xfrm>
            <a:custGeom>
              <a:avLst/>
              <a:gdLst>
                <a:gd name="T0" fmla="*/ 0 w 105"/>
                <a:gd name="T1" fmla="*/ 2147483646 h 57"/>
                <a:gd name="T2" fmla="*/ 2147483646 w 105"/>
                <a:gd name="T3" fmla="*/ 2147483646 h 57"/>
                <a:gd name="T4" fmla="*/ 2147483646 w 105"/>
                <a:gd name="T5" fmla="*/ 2147483646 h 57"/>
                <a:gd name="T6" fmla="*/ 2147483646 w 105"/>
                <a:gd name="T7" fmla="*/ 0 h 57"/>
                <a:gd name="T8" fmla="*/ 2147483646 w 105"/>
                <a:gd name="T9" fmla="*/ 2147483646 h 57"/>
                <a:gd name="T10" fmla="*/ 0 w 105"/>
                <a:gd name="T11" fmla="*/ 2147483646 h 57"/>
                <a:gd name="T12" fmla="*/ 0 60000 65536"/>
                <a:gd name="T13" fmla="*/ 0 60000 65536"/>
                <a:gd name="T14" fmla="*/ 0 60000 65536"/>
                <a:gd name="T15" fmla="*/ 0 60000 65536"/>
                <a:gd name="T16" fmla="*/ 0 60000 65536"/>
                <a:gd name="T17" fmla="*/ 0 60000 65536"/>
                <a:gd name="T18" fmla="*/ 0 w 105"/>
                <a:gd name="T19" fmla="*/ 0 h 57"/>
                <a:gd name="T20" fmla="*/ 105 w 105"/>
                <a:gd name="T21" fmla="*/ 57 h 57"/>
              </a:gdLst>
              <a:ahLst/>
              <a:cxnLst>
                <a:cxn ang="T12">
                  <a:pos x="T0" y="T1"/>
                </a:cxn>
                <a:cxn ang="T13">
                  <a:pos x="T2" y="T3"/>
                </a:cxn>
                <a:cxn ang="T14">
                  <a:pos x="T4" y="T5"/>
                </a:cxn>
                <a:cxn ang="T15">
                  <a:pos x="T6" y="T7"/>
                </a:cxn>
                <a:cxn ang="T16">
                  <a:pos x="T8" y="T9"/>
                </a:cxn>
                <a:cxn ang="T17">
                  <a:pos x="T10" y="T11"/>
                </a:cxn>
              </a:cxnLst>
              <a:rect l="T18" t="T19" r="T20" b="T21"/>
              <a:pathLst>
                <a:path w="105" h="57">
                  <a:moveTo>
                    <a:pt x="0" y="37"/>
                  </a:moveTo>
                  <a:lnTo>
                    <a:pt x="62" y="57"/>
                  </a:lnTo>
                  <a:lnTo>
                    <a:pt x="105" y="18"/>
                  </a:lnTo>
                  <a:lnTo>
                    <a:pt x="88" y="0"/>
                  </a:lnTo>
                  <a:lnTo>
                    <a:pt x="76" y="24"/>
                  </a:lnTo>
                  <a:lnTo>
                    <a:pt x="0" y="37"/>
                  </a:lnTo>
                  <a:close/>
                </a:path>
              </a:pathLst>
            </a:custGeom>
            <a:solidFill>
              <a:srgbClr val="B5B9BD"/>
            </a:solidFill>
            <a:ln w="9525">
              <a:solidFill>
                <a:srgbClr val="000000"/>
              </a:solidFill>
              <a:round/>
              <a:headEnd/>
              <a:tailEnd/>
            </a:ln>
          </p:spPr>
          <p:txBody>
            <a:bodyPr lIns="80063" tIns="40032" rIns="80063" bIns="40032"/>
            <a:lstStyle/>
            <a:p>
              <a:endParaRPr lang="en-US"/>
            </a:p>
          </p:txBody>
        </p:sp>
        <p:sp>
          <p:nvSpPr>
            <p:cNvPr id="111" name="Freeform 108"/>
            <p:cNvSpPr>
              <a:spLocks/>
            </p:cNvSpPr>
            <p:nvPr/>
          </p:nvSpPr>
          <p:spPr bwMode="auto">
            <a:xfrm>
              <a:off x="7188200" y="4489450"/>
              <a:ext cx="42863" cy="44450"/>
            </a:xfrm>
            <a:custGeom>
              <a:avLst/>
              <a:gdLst>
                <a:gd name="T0" fmla="*/ 0 w 55"/>
                <a:gd name="T1" fmla="*/ 0 h 55"/>
                <a:gd name="T2" fmla="*/ 2147483646 w 55"/>
                <a:gd name="T3" fmla="*/ 2147483646 h 55"/>
                <a:gd name="T4" fmla="*/ 2147483646 w 55"/>
                <a:gd name="T5" fmla="*/ 2147483646 h 55"/>
                <a:gd name="T6" fmla="*/ 2147483646 w 55"/>
                <a:gd name="T7" fmla="*/ 2147483646 h 55"/>
                <a:gd name="T8" fmla="*/ 0 w 55"/>
                <a:gd name="T9" fmla="*/ 0 h 55"/>
                <a:gd name="T10" fmla="*/ 0 60000 65536"/>
                <a:gd name="T11" fmla="*/ 0 60000 65536"/>
                <a:gd name="T12" fmla="*/ 0 60000 65536"/>
                <a:gd name="T13" fmla="*/ 0 60000 65536"/>
                <a:gd name="T14" fmla="*/ 0 60000 65536"/>
                <a:gd name="T15" fmla="*/ 0 w 55"/>
                <a:gd name="T16" fmla="*/ 0 h 55"/>
                <a:gd name="T17" fmla="*/ 55 w 55"/>
                <a:gd name="T18" fmla="*/ 55 h 55"/>
              </a:gdLst>
              <a:ahLst/>
              <a:cxnLst>
                <a:cxn ang="T10">
                  <a:pos x="T0" y="T1"/>
                </a:cxn>
                <a:cxn ang="T11">
                  <a:pos x="T2" y="T3"/>
                </a:cxn>
                <a:cxn ang="T12">
                  <a:pos x="T4" y="T5"/>
                </a:cxn>
                <a:cxn ang="T13">
                  <a:pos x="T6" y="T7"/>
                </a:cxn>
                <a:cxn ang="T14">
                  <a:pos x="T8" y="T9"/>
                </a:cxn>
              </a:cxnLst>
              <a:rect l="T15" t="T16" r="T17" b="T18"/>
              <a:pathLst>
                <a:path w="55" h="55">
                  <a:moveTo>
                    <a:pt x="0" y="0"/>
                  </a:moveTo>
                  <a:lnTo>
                    <a:pt x="42" y="26"/>
                  </a:lnTo>
                  <a:lnTo>
                    <a:pt x="55" y="55"/>
                  </a:lnTo>
                  <a:lnTo>
                    <a:pt x="53" y="33"/>
                  </a:lnTo>
                  <a:lnTo>
                    <a:pt x="0" y="0"/>
                  </a:lnTo>
                  <a:close/>
                </a:path>
              </a:pathLst>
            </a:custGeom>
            <a:solidFill>
              <a:srgbClr val="B5B9BD"/>
            </a:solidFill>
            <a:ln w="9525">
              <a:solidFill>
                <a:srgbClr val="000000"/>
              </a:solidFill>
              <a:round/>
              <a:headEnd/>
              <a:tailEnd/>
            </a:ln>
          </p:spPr>
          <p:txBody>
            <a:bodyPr lIns="80063" tIns="40032" rIns="80063" bIns="40032"/>
            <a:lstStyle/>
            <a:p>
              <a:endParaRPr lang="en-US"/>
            </a:p>
          </p:txBody>
        </p:sp>
        <p:sp>
          <p:nvSpPr>
            <p:cNvPr id="112" name="Freeform 109"/>
            <p:cNvSpPr>
              <a:spLocks/>
            </p:cNvSpPr>
            <p:nvPr/>
          </p:nvSpPr>
          <p:spPr bwMode="auto">
            <a:xfrm>
              <a:off x="2882900" y="4857750"/>
              <a:ext cx="165100" cy="185738"/>
            </a:xfrm>
            <a:custGeom>
              <a:avLst/>
              <a:gdLst>
                <a:gd name="T0" fmla="*/ 0 w 207"/>
                <a:gd name="T1" fmla="*/ 2147483646 h 235"/>
                <a:gd name="T2" fmla="*/ 2147483646 w 207"/>
                <a:gd name="T3" fmla="*/ 2147483646 h 235"/>
                <a:gd name="T4" fmla="*/ 2147483646 w 207"/>
                <a:gd name="T5" fmla="*/ 0 h 235"/>
                <a:gd name="T6" fmla="*/ 2147483646 w 207"/>
                <a:gd name="T7" fmla="*/ 2147483646 h 235"/>
                <a:gd name="T8" fmla="*/ 2147483646 w 207"/>
                <a:gd name="T9" fmla="*/ 2147483646 h 235"/>
                <a:gd name="T10" fmla="*/ 2147483646 w 207"/>
                <a:gd name="T11" fmla="*/ 2147483646 h 235"/>
                <a:gd name="T12" fmla="*/ 2147483646 w 207"/>
                <a:gd name="T13" fmla="*/ 2147483646 h 235"/>
                <a:gd name="T14" fmla="*/ 2147483646 w 207"/>
                <a:gd name="T15" fmla="*/ 2147483646 h 235"/>
                <a:gd name="T16" fmla="*/ 2147483646 w 207"/>
                <a:gd name="T17" fmla="*/ 2147483646 h 235"/>
                <a:gd name="T18" fmla="*/ 2147483646 w 207"/>
                <a:gd name="T19" fmla="*/ 2147483646 h 235"/>
                <a:gd name="T20" fmla="*/ 2147483646 w 207"/>
                <a:gd name="T21" fmla="*/ 2147483646 h 235"/>
                <a:gd name="T22" fmla="*/ 2147483646 w 207"/>
                <a:gd name="T23" fmla="*/ 2147483646 h 235"/>
                <a:gd name="T24" fmla="*/ 0 w 207"/>
                <a:gd name="T25" fmla="*/ 2147483646 h 2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07"/>
                <a:gd name="T40" fmla="*/ 0 h 235"/>
                <a:gd name="T41" fmla="*/ 207 w 207"/>
                <a:gd name="T42" fmla="*/ 235 h 23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07" h="235">
                  <a:moveTo>
                    <a:pt x="0" y="88"/>
                  </a:moveTo>
                  <a:lnTo>
                    <a:pt x="16" y="13"/>
                  </a:lnTo>
                  <a:lnTo>
                    <a:pt x="90" y="0"/>
                  </a:lnTo>
                  <a:lnTo>
                    <a:pt x="115" y="24"/>
                  </a:lnTo>
                  <a:lnTo>
                    <a:pt x="121" y="81"/>
                  </a:lnTo>
                  <a:lnTo>
                    <a:pt x="174" y="91"/>
                  </a:lnTo>
                  <a:lnTo>
                    <a:pt x="181" y="129"/>
                  </a:lnTo>
                  <a:lnTo>
                    <a:pt x="207" y="136"/>
                  </a:lnTo>
                  <a:lnTo>
                    <a:pt x="203" y="185"/>
                  </a:lnTo>
                  <a:lnTo>
                    <a:pt x="176" y="235"/>
                  </a:lnTo>
                  <a:lnTo>
                    <a:pt x="108" y="231"/>
                  </a:lnTo>
                  <a:lnTo>
                    <a:pt x="124" y="174"/>
                  </a:lnTo>
                  <a:lnTo>
                    <a:pt x="0" y="88"/>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113" name="Freeform 110"/>
            <p:cNvSpPr>
              <a:spLocks/>
            </p:cNvSpPr>
            <p:nvPr/>
          </p:nvSpPr>
          <p:spPr bwMode="auto">
            <a:xfrm>
              <a:off x="2506663" y="4433888"/>
              <a:ext cx="252412" cy="398462"/>
            </a:xfrm>
            <a:custGeom>
              <a:avLst/>
              <a:gdLst>
                <a:gd name="T0" fmla="*/ 0 w 319"/>
                <a:gd name="T1" fmla="*/ 2147483646 h 504"/>
                <a:gd name="T2" fmla="*/ 2147483646 w 319"/>
                <a:gd name="T3" fmla="*/ 2147483646 h 504"/>
                <a:gd name="T4" fmla="*/ 2147483646 w 319"/>
                <a:gd name="T5" fmla="*/ 2147483646 h 504"/>
                <a:gd name="T6" fmla="*/ 2147483646 w 319"/>
                <a:gd name="T7" fmla="*/ 2147483646 h 504"/>
                <a:gd name="T8" fmla="*/ 2147483646 w 319"/>
                <a:gd name="T9" fmla="*/ 2147483646 h 504"/>
                <a:gd name="T10" fmla="*/ 2147483646 w 319"/>
                <a:gd name="T11" fmla="*/ 2147483646 h 504"/>
                <a:gd name="T12" fmla="*/ 2147483646 w 319"/>
                <a:gd name="T13" fmla="*/ 2147483646 h 504"/>
                <a:gd name="T14" fmla="*/ 2147483646 w 319"/>
                <a:gd name="T15" fmla="*/ 2147483646 h 504"/>
                <a:gd name="T16" fmla="*/ 2147483646 w 319"/>
                <a:gd name="T17" fmla="*/ 2147483646 h 504"/>
                <a:gd name="T18" fmla="*/ 2147483646 w 319"/>
                <a:gd name="T19" fmla="*/ 2147483646 h 504"/>
                <a:gd name="T20" fmla="*/ 2147483646 w 319"/>
                <a:gd name="T21" fmla="*/ 2147483646 h 504"/>
                <a:gd name="T22" fmla="*/ 2147483646 w 319"/>
                <a:gd name="T23" fmla="*/ 2147483646 h 504"/>
                <a:gd name="T24" fmla="*/ 2147483646 w 319"/>
                <a:gd name="T25" fmla="*/ 2147483646 h 504"/>
                <a:gd name="T26" fmla="*/ 2147483646 w 319"/>
                <a:gd name="T27" fmla="*/ 2147483646 h 504"/>
                <a:gd name="T28" fmla="*/ 2147483646 w 319"/>
                <a:gd name="T29" fmla="*/ 2147483646 h 504"/>
                <a:gd name="T30" fmla="*/ 2147483646 w 319"/>
                <a:gd name="T31" fmla="*/ 2147483646 h 504"/>
                <a:gd name="T32" fmla="*/ 2147483646 w 319"/>
                <a:gd name="T33" fmla="*/ 2147483646 h 504"/>
                <a:gd name="T34" fmla="*/ 2147483646 w 319"/>
                <a:gd name="T35" fmla="*/ 2147483646 h 504"/>
                <a:gd name="T36" fmla="*/ 2147483646 w 319"/>
                <a:gd name="T37" fmla="*/ 2147483646 h 504"/>
                <a:gd name="T38" fmla="*/ 2147483646 w 319"/>
                <a:gd name="T39" fmla="*/ 2147483646 h 504"/>
                <a:gd name="T40" fmla="*/ 2147483646 w 319"/>
                <a:gd name="T41" fmla="*/ 2147483646 h 504"/>
                <a:gd name="T42" fmla="*/ 2147483646 w 319"/>
                <a:gd name="T43" fmla="*/ 0 h 504"/>
                <a:gd name="T44" fmla="*/ 2147483646 w 319"/>
                <a:gd name="T45" fmla="*/ 2147483646 h 504"/>
                <a:gd name="T46" fmla="*/ 2147483646 w 319"/>
                <a:gd name="T47" fmla="*/ 2147483646 h 504"/>
                <a:gd name="T48" fmla="*/ 2147483646 w 319"/>
                <a:gd name="T49" fmla="*/ 2147483646 h 504"/>
                <a:gd name="T50" fmla="*/ 2147483646 w 319"/>
                <a:gd name="T51" fmla="*/ 2147483646 h 504"/>
                <a:gd name="T52" fmla="*/ 2147483646 w 319"/>
                <a:gd name="T53" fmla="*/ 2147483646 h 504"/>
                <a:gd name="T54" fmla="*/ 0 w 319"/>
                <a:gd name="T55" fmla="*/ 2147483646 h 504"/>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319"/>
                <a:gd name="T85" fmla="*/ 0 h 504"/>
                <a:gd name="T86" fmla="*/ 319 w 319"/>
                <a:gd name="T87" fmla="*/ 504 h 504"/>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319" h="504">
                  <a:moveTo>
                    <a:pt x="0" y="118"/>
                  </a:moveTo>
                  <a:lnTo>
                    <a:pt x="6" y="158"/>
                  </a:lnTo>
                  <a:lnTo>
                    <a:pt x="63" y="228"/>
                  </a:lnTo>
                  <a:lnTo>
                    <a:pt x="128" y="395"/>
                  </a:lnTo>
                  <a:lnTo>
                    <a:pt x="272" y="504"/>
                  </a:lnTo>
                  <a:lnTo>
                    <a:pt x="298" y="485"/>
                  </a:lnTo>
                  <a:lnTo>
                    <a:pt x="311" y="448"/>
                  </a:lnTo>
                  <a:lnTo>
                    <a:pt x="290" y="437"/>
                  </a:lnTo>
                  <a:lnTo>
                    <a:pt x="302" y="426"/>
                  </a:lnTo>
                  <a:lnTo>
                    <a:pt x="319" y="340"/>
                  </a:lnTo>
                  <a:lnTo>
                    <a:pt x="297" y="300"/>
                  </a:lnTo>
                  <a:lnTo>
                    <a:pt x="274" y="300"/>
                  </a:lnTo>
                  <a:lnTo>
                    <a:pt x="274" y="255"/>
                  </a:lnTo>
                  <a:lnTo>
                    <a:pt x="246" y="276"/>
                  </a:lnTo>
                  <a:lnTo>
                    <a:pt x="211" y="257"/>
                  </a:lnTo>
                  <a:lnTo>
                    <a:pt x="189" y="206"/>
                  </a:lnTo>
                  <a:lnTo>
                    <a:pt x="226" y="141"/>
                  </a:lnTo>
                  <a:lnTo>
                    <a:pt x="290" y="112"/>
                  </a:lnTo>
                  <a:lnTo>
                    <a:pt x="271" y="103"/>
                  </a:lnTo>
                  <a:lnTo>
                    <a:pt x="281" y="68"/>
                  </a:lnTo>
                  <a:lnTo>
                    <a:pt x="208" y="61"/>
                  </a:lnTo>
                  <a:lnTo>
                    <a:pt x="154" y="0"/>
                  </a:lnTo>
                  <a:lnTo>
                    <a:pt x="141" y="46"/>
                  </a:lnTo>
                  <a:lnTo>
                    <a:pt x="84" y="84"/>
                  </a:lnTo>
                  <a:lnTo>
                    <a:pt x="55" y="133"/>
                  </a:lnTo>
                  <a:lnTo>
                    <a:pt x="23" y="124"/>
                  </a:lnTo>
                  <a:lnTo>
                    <a:pt x="27" y="96"/>
                  </a:lnTo>
                  <a:lnTo>
                    <a:pt x="0" y="118"/>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114" name="Freeform 111"/>
            <p:cNvSpPr>
              <a:spLocks/>
            </p:cNvSpPr>
            <p:nvPr/>
          </p:nvSpPr>
          <p:spPr bwMode="auto">
            <a:xfrm>
              <a:off x="6508750" y="4179888"/>
              <a:ext cx="46038" cy="63500"/>
            </a:xfrm>
            <a:custGeom>
              <a:avLst/>
              <a:gdLst>
                <a:gd name="T0" fmla="*/ 0 w 58"/>
                <a:gd name="T1" fmla="*/ 2147483646 h 80"/>
                <a:gd name="T2" fmla="*/ 2147483646 w 58"/>
                <a:gd name="T3" fmla="*/ 2147483646 h 80"/>
                <a:gd name="T4" fmla="*/ 2147483646 w 58"/>
                <a:gd name="T5" fmla="*/ 0 h 80"/>
                <a:gd name="T6" fmla="*/ 0 w 58"/>
                <a:gd name="T7" fmla="*/ 2147483646 h 80"/>
                <a:gd name="T8" fmla="*/ 0 60000 65536"/>
                <a:gd name="T9" fmla="*/ 0 60000 65536"/>
                <a:gd name="T10" fmla="*/ 0 60000 65536"/>
                <a:gd name="T11" fmla="*/ 0 60000 65536"/>
                <a:gd name="T12" fmla="*/ 0 w 58"/>
                <a:gd name="T13" fmla="*/ 0 h 80"/>
                <a:gd name="T14" fmla="*/ 58 w 58"/>
                <a:gd name="T15" fmla="*/ 80 h 80"/>
              </a:gdLst>
              <a:ahLst/>
              <a:cxnLst>
                <a:cxn ang="T8">
                  <a:pos x="T0" y="T1"/>
                </a:cxn>
                <a:cxn ang="T9">
                  <a:pos x="T2" y="T3"/>
                </a:cxn>
                <a:cxn ang="T10">
                  <a:pos x="T4" y="T5"/>
                </a:cxn>
                <a:cxn ang="T11">
                  <a:pos x="T6" y="T7"/>
                </a:cxn>
              </a:cxnLst>
              <a:rect l="T12" t="T13" r="T14" b="T15"/>
              <a:pathLst>
                <a:path w="58" h="80">
                  <a:moveTo>
                    <a:pt x="0" y="80"/>
                  </a:moveTo>
                  <a:lnTo>
                    <a:pt x="40" y="43"/>
                  </a:lnTo>
                  <a:lnTo>
                    <a:pt x="58" y="0"/>
                  </a:lnTo>
                  <a:lnTo>
                    <a:pt x="0" y="80"/>
                  </a:lnTo>
                  <a:close/>
                </a:path>
              </a:pathLst>
            </a:custGeom>
            <a:solidFill>
              <a:srgbClr val="B5B9BD"/>
            </a:solidFill>
            <a:ln w="9525">
              <a:solidFill>
                <a:srgbClr val="000000"/>
              </a:solidFill>
              <a:round/>
              <a:headEnd/>
              <a:tailEnd/>
            </a:ln>
          </p:spPr>
          <p:txBody>
            <a:bodyPr lIns="80063" tIns="40032" rIns="80063" bIns="40032"/>
            <a:lstStyle/>
            <a:p>
              <a:endParaRPr lang="en-US"/>
            </a:p>
          </p:txBody>
        </p:sp>
        <p:sp>
          <p:nvSpPr>
            <p:cNvPr id="115" name="Freeform 112"/>
            <p:cNvSpPr>
              <a:spLocks/>
            </p:cNvSpPr>
            <p:nvPr/>
          </p:nvSpPr>
          <p:spPr bwMode="auto">
            <a:xfrm>
              <a:off x="6564313" y="4017963"/>
              <a:ext cx="80962" cy="138112"/>
            </a:xfrm>
            <a:custGeom>
              <a:avLst/>
              <a:gdLst>
                <a:gd name="T0" fmla="*/ 0 w 102"/>
                <a:gd name="T1" fmla="*/ 2147483646 h 171"/>
                <a:gd name="T2" fmla="*/ 2147483646 w 102"/>
                <a:gd name="T3" fmla="*/ 0 h 171"/>
                <a:gd name="T4" fmla="*/ 2147483646 w 102"/>
                <a:gd name="T5" fmla="*/ 2147483646 h 171"/>
                <a:gd name="T6" fmla="*/ 2147483646 w 102"/>
                <a:gd name="T7" fmla="*/ 2147483646 h 171"/>
                <a:gd name="T8" fmla="*/ 2147483646 w 102"/>
                <a:gd name="T9" fmla="*/ 2147483646 h 171"/>
                <a:gd name="T10" fmla="*/ 2147483646 w 102"/>
                <a:gd name="T11" fmla="*/ 2147483646 h 171"/>
                <a:gd name="T12" fmla="*/ 2147483646 w 102"/>
                <a:gd name="T13" fmla="*/ 2147483646 h 171"/>
                <a:gd name="T14" fmla="*/ 2147483646 w 102"/>
                <a:gd name="T15" fmla="*/ 2147483646 h 171"/>
                <a:gd name="T16" fmla="*/ 2147483646 w 102"/>
                <a:gd name="T17" fmla="*/ 2147483646 h 171"/>
                <a:gd name="T18" fmla="*/ 2147483646 w 102"/>
                <a:gd name="T19" fmla="*/ 2147483646 h 171"/>
                <a:gd name="T20" fmla="*/ 2147483646 w 102"/>
                <a:gd name="T21" fmla="*/ 2147483646 h 171"/>
                <a:gd name="T22" fmla="*/ 0 w 102"/>
                <a:gd name="T23" fmla="*/ 2147483646 h 17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02"/>
                <a:gd name="T37" fmla="*/ 0 h 171"/>
                <a:gd name="T38" fmla="*/ 102 w 102"/>
                <a:gd name="T39" fmla="*/ 171 h 17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02" h="171">
                  <a:moveTo>
                    <a:pt x="0" y="67"/>
                  </a:moveTo>
                  <a:lnTo>
                    <a:pt x="20" y="0"/>
                  </a:lnTo>
                  <a:lnTo>
                    <a:pt x="58" y="3"/>
                  </a:lnTo>
                  <a:lnTo>
                    <a:pt x="66" y="45"/>
                  </a:lnTo>
                  <a:lnTo>
                    <a:pt x="37" y="92"/>
                  </a:lnTo>
                  <a:lnTo>
                    <a:pt x="43" y="118"/>
                  </a:lnTo>
                  <a:lnTo>
                    <a:pt x="99" y="134"/>
                  </a:lnTo>
                  <a:lnTo>
                    <a:pt x="102" y="171"/>
                  </a:lnTo>
                  <a:lnTo>
                    <a:pt x="68" y="134"/>
                  </a:lnTo>
                  <a:lnTo>
                    <a:pt x="68" y="152"/>
                  </a:lnTo>
                  <a:lnTo>
                    <a:pt x="20" y="134"/>
                  </a:lnTo>
                  <a:lnTo>
                    <a:pt x="0" y="67"/>
                  </a:lnTo>
                  <a:close/>
                </a:path>
              </a:pathLst>
            </a:custGeom>
            <a:solidFill>
              <a:srgbClr val="FF9900"/>
            </a:solidFill>
            <a:ln w="9525">
              <a:solidFill>
                <a:srgbClr val="000000"/>
              </a:solidFill>
              <a:round/>
              <a:headEnd/>
              <a:tailEnd/>
            </a:ln>
          </p:spPr>
          <p:txBody>
            <a:bodyPr lIns="80063" tIns="40032" rIns="80063" bIns="40032"/>
            <a:lstStyle/>
            <a:p>
              <a:endParaRPr lang="en-US"/>
            </a:p>
          </p:txBody>
        </p:sp>
        <p:sp>
          <p:nvSpPr>
            <p:cNvPr id="116" name="Freeform 113"/>
            <p:cNvSpPr>
              <a:spLocks/>
            </p:cNvSpPr>
            <p:nvPr/>
          </p:nvSpPr>
          <p:spPr bwMode="auto">
            <a:xfrm>
              <a:off x="6569075" y="4135438"/>
              <a:ext cx="23813" cy="25400"/>
            </a:xfrm>
            <a:custGeom>
              <a:avLst/>
              <a:gdLst>
                <a:gd name="T0" fmla="*/ 0 w 29"/>
                <a:gd name="T1" fmla="*/ 0 h 32"/>
                <a:gd name="T2" fmla="*/ 2147483646 w 29"/>
                <a:gd name="T3" fmla="*/ 0 h 32"/>
                <a:gd name="T4" fmla="*/ 2147483646 w 29"/>
                <a:gd name="T5" fmla="*/ 2147483646 h 32"/>
                <a:gd name="T6" fmla="*/ 2147483646 w 29"/>
                <a:gd name="T7" fmla="*/ 2147483646 h 32"/>
                <a:gd name="T8" fmla="*/ 0 w 29"/>
                <a:gd name="T9" fmla="*/ 0 h 32"/>
                <a:gd name="T10" fmla="*/ 0 60000 65536"/>
                <a:gd name="T11" fmla="*/ 0 60000 65536"/>
                <a:gd name="T12" fmla="*/ 0 60000 65536"/>
                <a:gd name="T13" fmla="*/ 0 60000 65536"/>
                <a:gd name="T14" fmla="*/ 0 60000 65536"/>
                <a:gd name="T15" fmla="*/ 0 w 29"/>
                <a:gd name="T16" fmla="*/ 0 h 32"/>
                <a:gd name="T17" fmla="*/ 29 w 29"/>
                <a:gd name="T18" fmla="*/ 32 h 32"/>
              </a:gdLst>
              <a:ahLst/>
              <a:cxnLst>
                <a:cxn ang="T10">
                  <a:pos x="T0" y="T1"/>
                </a:cxn>
                <a:cxn ang="T11">
                  <a:pos x="T2" y="T3"/>
                </a:cxn>
                <a:cxn ang="T12">
                  <a:pos x="T4" y="T5"/>
                </a:cxn>
                <a:cxn ang="T13">
                  <a:pos x="T6" y="T7"/>
                </a:cxn>
                <a:cxn ang="T14">
                  <a:pos x="T8" y="T9"/>
                </a:cxn>
              </a:cxnLst>
              <a:rect l="T15" t="T16" r="T17" b="T18"/>
              <a:pathLst>
                <a:path w="29" h="32">
                  <a:moveTo>
                    <a:pt x="0" y="0"/>
                  </a:moveTo>
                  <a:lnTo>
                    <a:pt x="15" y="0"/>
                  </a:lnTo>
                  <a:lnTo>
                    <a:pt x="29" y="5"/>
                  </a:lnTo>
                  <a:lnTo>
                    <a:pt x="22" y="32"/>
                  </a:lnTo>
                  <a:lnTo>
                    <a:pt x="0" y="0"/>
                  </a:lnTo>
                  <a:close/>
                </a:path>
              </a:pathLst>
            </a:custGeom>
            <a:solidFill>
              <a:srgbClr val="B5B9BD"/>
            </a:solidFill>
            <a:ln w="9525">
              <a:solidFill>
                <a:srgbClr val="000000"/>
              </a:solidFill>
              <a:round/>
              <a:headEnd/>
              <a:tailEnd/>
            </a:ln>
          </p:spPr>
          <p:txBody>
            <a:bodyPr lIns="80063" tIns="40032" rIns="80063" bIns="40032"/>
            <a:lstStyle/>
            <a:p>
              <a:endParaRPr lang="en-US"/>
            </a:p>
          </p:txBody>
        </p:sp>
        <p:sp>
          <p:nvSpPr>
            <p:cNvPr id="117" name="Freeform 114"/>
            <p:cNvSpPr>
              <a:spLocks/>
            </p:cNvSpPr>
            <p:nvPr/>
          </p:nvSpPr>
          <p:spPr bwMode="auto">
            <a:xfrm>
              <a:off x="6602413" y="4167188"/>
              <a:ext cx="22225" cy="36512"/>
            </a:xfrm>
            <a:custGeom>
              <a:avLst/>
              <a:gdLst>
                <a:gd name="T0" fmla="*/ 0 w 27"/>
                <a:gd name="T1" fmla="*/ 0 h 43"/>
                <a:gd name="T2" fmla="*/ 2147483646 w 27"/>
                <a:gd name="T3" fmla="*/ 2147483646 h 43"/>
                <a:gd name="T4" fmla="*/ 2147483646 w 27"/>
                <a:gd name="T5" fmla="*/ 2147483646 h 43"/>
                <a:gd name="T6" fmla="*/ 0 w 27"/>
                <a:gd name="T7" fmla="*/ 0 h 43"/>
                <a:gd name="T8" fmla="*/ 0 60000 65536"/>
                <a:gd name="T9" fmla="*/ 0 60000 65536"/>
                <a:gd name="T10" fmla="*/ 0 60000 65536"/>
                <a:gd name="T11" fmla="*/ 0 60000 65536"/>
                <a:gd name="T12" fmla="*/ 0 w 27"/>
                <a:gd name="T13" fmla="*/ 0 h 43"/>
                <a:gd name="T14" fmla="*/ 27 w 27"/>
                <a:gd name="T15" fmla="*/ 43 h 43"/>
              </a:gdLst>
              <a:ahLst/>
              <a:cxnLst>
                <a:cxn ang="T8">
                  <a:pos x="T0" y="T1"/>
                </a:cxn>
                <a:cxn ang="T9">
                  <a:pos x="T2" y="T3"/>
                </a:cxn>
                <a:cxn ang="T10">
                  <a:pos x="T4" y="T5"/>
                </a:cxn>
                <a:cxn ang="T11">
                  <a:pos x="T6" y="T7"/>
                </a:cxn>
              </a:cxnLst>
              <a:rect l="T12" t="T13" r="T14" b="T15"/>
              <a:pathLst>
                <a:path w="27" h="43">
                  <a:moveTo>
                    <a:pt x="0" y="0"/>
                  </a:moveTo>
                  <a:lnTo>
                    <a:pt x="3" y="43"/>
                  </a:lnTo>
                  <a:lnTo>
                    <a:pt x="27" y="25"/>
                  </a:lnTo>
                  <a:lnTo>
                    <a:pt x="0" y="0"/>
                  </a:lnTo>
                  <a:close/>
                </a:path>
              </a:pathLst>
            </a:custGeom>
            <a:solidFill>
              <a:srgbClr val="B5B9BD"/>
            </a:solidFill>
            <a:ln w="9525">
              <a:solidFill>
                <a:srgbClr val="000000"/>
              </a:solidFill>
              <a:round/>
              <a:headEnd/>
              <a:tailEnd/>
            </a:ln>
          </p:spPr>
          <p:txBody>
            <a:bodyPr lIns="80063" tIns="40032" rIns="80063" bIns="40032"/>
            <a:lstStyle/>
            <a:p>
              <a:endParaRPr lang="en-US"/>
            </a:p>
          </p:txBody>
        </p:sp>
        <p:sp>
          <p:nvSpPr>
            <p:cNvPr id="118" name="Freeform 115"/>
            <p:cNvSpPr>
              <a:spLocks/>
            </p:cNvSpPr>
            <p:nvPr/>
          </p:nvSpPr>
          <p:spPr bwMode="auto">
            <a:xfrm>
              <a:off x="6605588" y="4217988"/>
              <a:ext cx="87312" cy="92075"/>
            </a:xfrm>
            <a:custGeom>
              <a:avLst/>
              <a:gdLst>
                <a:gd name="T0" fmla="*/ 0 w 112"/>
                <a:gd name="T1" fmla="*/ 2147483646 h 115"/>
                <a:gd name="T2" fmla="*/ 2147483646 w 112"/>
                <a:gd name="T3" fmla="*/ 2147483646 h 115"/>
                <a:gd name="T4" fmla="*/ 2147483646 w 112"/>
                <a:gd name="T5" fmla="*/ 2147483646 h 115"/>
                <a:gd name="T6" fmla="*/ 2147483646 w 112"/>
                <a:gd name="T7" fmla="*/ 0 h 115"/>
                <a:gd name="T8" fmla="*/ 2147483646 w 112"/>
                <a:gd name="T9" fmla="*/ 2147483646 h 115"/>
                <a:gd name="T10" fmla="*/ 2147483646 w 112"/>
                <a:gd name="T11" fmla="*/ 2147483646 h 115"/>
                <a:gd name="T12" fmla="*/ 2147483646 w 112"/>
                <a:gd name="T13" fmla="*/ 2147483646 h 115"/>
                <a:gd name="T14" fmla="*/ 2147483646 w 112"/>
                <a:gd name="T15" fmla="*/ 2147483646 h 115"/>
                <a:gd name="T16" fmla="*/ 2147483646 w 112"/>
                <a:gd name="T17" fmla="*/ 2147483646 h 115"/>
                <a:gd name="T18" fmla="*/ 2147483646 w 112"/>
                <a:gd name="T19" fmla="*/ 2147483646 h 115"/>
                <a:gd name="T20" fmla="*/ 0 w 112"/>
                <a:gd name="T21" fmla="*/ 2147483646 h 11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12"/>
                <a:gd name="T34" fmla="*/ 0 h 115"/>
                <a:gd name="T35" fmla="*/ 112 w 112"/>
                <a:gd name="T36" fmla="*/ 115 h 11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12" h="115">
                  <a:moveTo>
                    <a:pt x="0" y="80"/>
                  </a:moveTo>
                  <a:lnTo>
                    <a:pt x="24" y="38"/>
                  </a:lnTo>
                  <a:lnTo>
                    <a:pt x="51" y="45"/>
                  </a:lnTo>
                  <a:lnTo>
                    <a:pt x="92" y="0"/>
                  </a:lnTo>
                  <a:lnTo>
                    <a:pt x="112" y="27"/>
                  </a:lnTo>
                  <a:lnTo>
                    <a:pt x="109" y="94"/>
                  </a:lnTo>
                  <a:lnTo>
                    <a:pt x="98" y="68"/>
                  </a:lnTo>
                  <a:lnTo>
                    <a:pt x="88" y="115"/>
                  </a:lnTo>
                  <a:lnTo>
                    <a:pt x="58" y="101"/>
                  </a:lnTo>
                  <a:lnTo>
                    <a:pt x="44" y="50"/>
                  </a:lnTo>
                  <a:lnTo>
                    <a:pt x="0" y="80"/>
                  </a:lnTo>
                  <a:close/>
                </a:path>
              </a:pathLst>
            </a:custGeom>
            <a:solidFill>
              <a:srgbClr val="FF9900"/>
            </a:solidFill>
            <a:ln w="9525">
              <a:solidFill>
                <a:srgbClr val="000000"/>
              </a:solidFill>
              <a:round/>
              <a:headEnd/>
              <a:tailEnd/>
            </a:ln>
          </p:spPr>
          <p:txBody>
            <a:bodyPr lIns="80063" tIns="40032" rIns="80063" bIns="40032"/>
            <a:lstStyle/>
            <a:p>
              <a:endParaRPr lang="en-US"/>
            </a:p>
          </p:txBody>
        </p:sp>
        <p:sp>
          <p:nvSpPr>
            <p:cNvPr id="119" name="Freeform 116"/>
            <p:cNvSpPr>
              <a:spLocks/>
            </p:cNvSpPr>
            <p:nvPr/>
          </p:nvSpPr>
          <p:spPr bwMode="auto">
            <a:xfrm>
              <a:off x="6615113" y="4194175"/>
              <a:ext cx="19050" cy="38100"/>
            </a:xfrm>
            <a:custGeom>
              <a:avLst/>
              <a:gdLst>
                <a:gd name="T0" fmla="*/ 0 w 25"/>
                <a:gd name="T1" fmla="*/ 2147483646 h 47"/>
                <a:gd name="T2" fmla="*/ 2147483646 w 25"/>
                <a:gd name="T3" fmla="*/ 2147483646 h 47"/>
                <a:gd name="T4" fmla="*/ 2147483646 w 25"/>
                <a:gd name="T5" fmla="*/ 0 h 47"/>
                <a:gd name="T6" fmla="*/ 2147483646 w 25"/>
                <a:gd name="T7" fmla="*/ 2147483646 h 47"/>
                <a:gd name="T8" fmla="*/ 0 w 25"/>
                <a:gd name="T9" fmla="*/ 2147483646 h 47"/>
                <a:gd name="T10" fmla="*/ 0 60000 65536"/>
                <a:gd name="T11" fmla="*/ 0 60000 65536"/>
                <a:gd name="T12" fmla="*/ 0 60000 65536"/>
                <a:gd name="T13" fmla="*/ 0 60000 65536"/>
                <a:gd name="T14" fmla="*/ 0 60000 65536"/>
                <a:gd name="T15" fmla="*/ 0 w 25"/>
                <a:gd name="T16" fmla="*/ 0 h 47"/>
                <a:gd name="T17" fmla="*/ 25 w 25"/>
                <a:gd name="T18" fmla="*/ 47 h 47"/>
              </a:gdLst>
              <a:ahLst/>
              <a:cxnLst>
                <a:cxn ang="T10">
                  <a:pos x="T0" y="T1"/>
                </a:cxn>
                <a:cxn ang="T11">
                  <a:pos x="T2" y="T3"/>
                </a:cxn>
                <a:cxn ang="T12">
                  <a:pos x="T4" y="T5"/>
                </a:cxn>
                <a:cxn ang="T13">
                  <a:pos x="T6" y="T7"/>
                </a:cxn>
                <a:cxn ang="T14">
                  <a:pos x="T8" y="T9"/>
                </a:cxn>
              </a:cxnLst>
              <a:rect l="T15" t="T16" r="T17" b="T18"/>
              <a:pathLst>
                <a:path w="25" h="47">
                  <a:moveTo>
                    <a:pt x="0" y="28"/>
                  </a:moveTo>
                  <a:lnTo>
                    <a:pt x="5" y="20"/>
                  </a:lnTo>
                  <a:lnTo>
                    <a:pt x="25" y="0"/>
                  </a:lnTo>
                  <a:lnTo>
                    <a:pt x="15" y="47"/>
                  </a:lnTo>
                  <a:lnTo>
                    <a:pt x="0" y="28"/>
                  </a:lnTo>
                  <a:close/>
                </a:path>
              </a:pathLst>
            </a:custGeom>
            <a:solidFill>
              <a:srgbClr val="CCFFFF"/>
            </a:solidFill>
            <a:ln w="9525">
              <a:solidFill>
                <a:srgbClr val="000000"/>
              </a:solidFill>
              <a:round/>
              <a:headEnd/>
              <a:tailEnd/>
            </a:ln>
          </p:spPr>
          <p:txBody>
            <a:bodyPr lIns="80063" tIns="40032" rIns="80063" bIns="40032"/>
            <a:lstStyle/>
            <a:p>
              <a:endParaRPr lang="en-US"/>
            </a:p>
          </p:txBody>
        </p:sp>
        <p:sp>
          <p:nvSpPr>
            <p:cNvPr id="120" name="Freeform 117"/>
            <p:cNvSpPr>
              <a:spLocks/>
            </p:cNvSpPr>
            <p:nvPr/>
          </p:nvSpPr>
          <p:spPr bwMode="auto">
            <a:xfrm>
              <a:off x="4429125" y="3094038"/>
              <a:ext cx="200025" cy="165100"/>
            </a:xfrm>
            <a:custGeom>
              <a:avLst/>
              <a:gdLst>
                <a:gd name="T0" fmla="*/ 0 w 252"/>
                <a:gd name="T1" fmla="*/ 2147483646 h 207"/>
                <a:gd name="T2" fmla="*/ 2147483646 w 252"/>
                <a:gd name="T3" fmla="*/ 2147483646 h 207"/>
                <a:gd name="T4" fmla="*/ 2147483646 w 252"/>
                <a:gd name="T5" fmla="*/ 2147483646 h 207"/>
                <a:gd name="T6" fmla="*/ 2147483646 w 252"/>
                <a:gd name="T7" fmla="*/ 2147483646 h 207"/>
                <a:gd name="T8" fmla="*/ 2147483646 w 252"/>
                <a:gd name="T9" fmla="*/ 2147483646 h 207"/>
                <a:gd name="T10" fmla="*/ 2147483646 w 252"/>
                <a:gd name="T11" fmla="*/ 2147483646 h 207"/>
                <a:gd name="T12" fmla="*/ 2147483646 w 252"/>
                <a:gd name="T13" fmla="*/ 2147483646 h 207"/>
                <a:gd name="T14" fmla="*/ 2147483646 w 252"/>
                <a:gd name="T15" fmla="*/ 2147483646 h 207"/>
                <a:gd name="T16" fmla="*/ 2147483646 w 252"/>
                <a:gd name="T17" fmla="*/ 2147483646 h 207"/>
                <a:gd name="T18" fmla="*/ 2147483646 w 252"/>
                <a:gd name="T19" fmla="*/ 0 h 207"/>
                <a:gd name="T20" fmla="*/ 0 w 252"/>
                <a:gd name="T21" fmla="*/ 2147483646 h 20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52"/>
                <a:gd name="T34" fmla="*/ 0 h 207"/>
                <a:gd name="T35" fmla="*/ 252 w 252"/>
                <a:gd name="T36" fmla="*/ 207 h 20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52" h="207">
                  <a:moveTo>
                    <a:pt x="0" y="37"/>
                  </a:moveTo>
                  <a:lnTo>
                    <a:pt x="14" y="145"/>
                  </a:lnTo>
                  <a:lnTo>
                    <a:pt x="147" y="202"/>
                  </a:lnTo>
                  <a:lnTo>
                    <a:pt x="212" y="207"/>
                  </a:lnTo>
                  <a:lnTo>
                    <a:pt x="252" y="154"/>
                  </a:lnTo>
                  <a:lnTo>
                    <a:pt x="233" y="91"/>
                  </a:lnTo>
                  <a:lnTo>
                    <a:pt x="247" y="74"/>
                  </a:lnTo>
                  <a:lnTo>
                    <a:pt x="237" y="25"/>
                  </a:lnTo>
                  <a:lnTo>
                    <a:pt x="141" y="11"/>
                  </a:lnTo>
                  <a:lnTo>
                    <a:pt x="78" y="0"/>
                  </a:lnTo>
                  <a:lnTo>
                    <a:pt x="0" y="37"/>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121" name="Freeform 118"/>
            <p:cNvSpPr>
              <a:spLocks/>
            </p:cNvSpPr>
            <p:nvPr/>
          </p:nvSpPr>
          <p:spPr bwMode="auto">
            <a:xfrm>
              <a:off x="3960813" y="3459163"/>
              <a:ext cx="61912" cy="122237"/>
            </a:xfrm>
            <a:custGeom>
              <a:avLst/>
              <a:gdLst>
                <a:gd name="T0" fmla="*/ 0 w 79"/>
                <a:gd name="T1" fmla="*/ 2147483646 h 152"/>
                <a:gd name="T2" fmla="*/ 2147483646 w 79"/>
                <a:gd name="T3" fmla="*/ 0 h 152"/>
                <a:gd name="T4" fmla="*/ 2147483646 w 79"/>
                <a:gd name="T5" fmla="*/ 2147483646 h 152"/>
                <a:gd name="T6" fmla="*/ 2147483646 w 79"/>
                <a:gd name="T7" fmla="*/ 2147483646 h 152"/>
                <a:gd name="T8" fmla="*/ 2147483646 w 79"/>
                <a:gd name="T9" fmla="*/ 2147483646 h 152"/>
                <a:gd name="T10" fmla="*/ 2147483646 w 79"/>
                <a:gd name="T11" fmla="*/ 2147483646 h 152"/>
                <a:gd name="T12" fmla="*/ 2147483646 w 79"/>
                <a:gd name="T13" fmla="*/ 2147483646 h 152"/>
                <a:gd name="T14" fmla="*/ 0 w 79"/>
                <a:gd name="T15" fmla="*/ 2147483646 h 152"/>
                <a:gd name="T16" fmla="*/ 0 60000 65536"/>
                <a:gd name="T17" fmla="*/ 0 60000 65536"/>
                <a:gd name="T18" fmla="*/ 0 60000 65536"/>
                <a:gd name="T19" fmla="*/ 0 60000 65536"/>
                <a:gd name="T20" fmla="*/ 0 60000 65536"/>
                <a:gd name="T21" fmla="*/ 0 60000 65536"/>
                <a:gd name="T22" fmla="*/ 0 60000 65536"/>
                <a:gd name="T23" fmla="*/ 0 60000 65536"/>
                <a:gd name="T24" fmla="*/ 0 w 79"/>
                <a:gd name="T25" fmla="*/ 0 h 152"/>
                <a:gd name="T26" fmla="*/ 79 w 79"/>
                <a:gd name="T27" fmla="*/ 152 h 15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9" h="152">
                  <a:moveTo>
                    <a:pt x="0" y="100"/>
                  </a:moveTo>
                  <a:lnTo>
                    <a:pt x="16" y="0"/>
                  </a:lnTo>
                  <a:lnTo>
                    <a:pt x="79" y="5"/>
                  </a:lnTo>
                  <a:lnTo>
                    <a:pt x="51" y="71"/>
                  </a:lnTo>
                  <a:lnTo>
                    <a:pt x="51" y="150"/>
                  </a:lnTo>
                  <a:lnTo>
                    <a:pt x="13" y="152"/>
                  </a:lnTo>
                  <a:lnTo>
                    <a:pt x="19" y="104"/>
                  </a:lnTo>
                  <a:lnTo>
                    <a:pt x="0" y="100"/>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122" name="Freeform 119"/>
            <p:cNvSpPr>
              <a:spLocks/>
            </p:cNvSpPr>
            <p:nvPr/>
          </p:nvSpPr>
          <p:spPr bwMode="auto">
            <a:xfrm>
              <a:off x="4552950" y="3282950"/>
              <a:ext cx="190500" cy="122238"/>
            </a:xfrm>
            <a:custGeom>
              <a:avLst/>
              <a:gdLst>
                <a:gd name="T0" fmla="*/ 0 w 241"/>
                <a:gd name="T1" fmla="*/ 2147483646 h 153"/>
                <a:gd name="T2" fmla="*/ 2147483646 w 241"/>
                <a:gd name="T3" fmla="*/ 2147483646 h 153"/>
                <a:gd name="T4" fmla="*/ 2147483646 w 241"/>
                <a:gd name="T5" fmla="*/ 2147483646 h 153"/>
                <a:gd name="T6" fmla="*/ 2147483646 w 241"/>
                <a:gd name="T7" fmla="*/ 2147483646 h 153"/>
                <a:gd name="T8" fmla="*/ 2147483646 w 241"/>
                <a:gd name="T9" fmla="*/ 2147483646 h 153"/>
                <a:gd name="T10" fmla="*/ 2147483646 w 241"/>
                <a:gd name="T11" fmla="*/ 2147483646 h 153"/>
                <a:gd name="T12" fmla="*/ 2147483646 w 241"/>
                <a:gd name="T13" fmla="*/ 0 h 153"/>
                <a:gd name="T14" fmla="*/ 2147483646 w 241"/>
                <a:gd name="T15" fmla="*/ 2147483646 h 153"/>
                <a:gd name="T16" fmla="*/ 0 w 241"/>
                <a:gd name="T17" fmla="*/ 2147483646 h 15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41"/>
                <a:gd name="T28" fmla="*/ 0 h 153"/>
                <a:gd name="T29" fmla="*/ 241 w 241"/>
                <a:gd name="T30" fmla="*/ 153 h 15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41" h="153">
                  <a:moveTo>
                    <a:pt x="0" y="76"/>
                  </a:moveTo>
                  <a:lnTo>
                    <a:pt x="65" y="141"/>
                  </a:lnTo>
                  <a:lnTo>
                    <a:pt x="215" y="153"/>
                  </a:lnTo>
                  <a:lnTo>
                    <a:pt x="241" y="101"/>
                  </a:lnTo>
                  <a:lnTo>
                    <a:pt x="202" y="97"/>
                  </a:lnTo>
                  <a:lnTo>
                    <a:pt x="199" y="49"/>
                  </a:lnTo>
                  <a:lnTo>
                    <a:pt x="166" y="0"/>
                  </a:lnTo>
                  <a:lnTo>
                    <a:pt x="65" y="11"/>
                  </a:lnTo>
                  <a:lnTo>
                    <a:pt x="0" y="76"/>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123" name="Freeform 120"/>
            <p:cNvSpPr>
              <a:spLocks/>
            </p:cNvSpPr>
            <p:nvPr/>
          </p:nvSpPr>
          <p:spPr bwMode="auto">
            <a:xfrm>
              <a:off x="4843463" y="3700463"/>
              <a:ext cx="423862" cy="387350"/>
            </a:xfrm>
            <a:custGeom>
              <a:avLst/>
              <a:gdLst>
                <a:gd name="T0" fmla="*/ 0 w 535"/>
                <a:gd name="T1" fmla="*/ 2147483646 h 488"/>
                <a:gd name="T2" fmla="*/ 2147483646 w 535"/>
                <a:gd name="T3" fmla="*/ 2147483646 h 488"/>
                <a:gd name="T4" fmla="*/ 2147483646 w 535"/>
                <a:gd name="T5" fmla="*/ 2147483646 h 488"/>
                <a:gd name="T6" fmla="*/ 2147483646 w 535"/>
                <a:gd name="T7" fmla="*/ 2147483646 h 488"/>
                <a:gd name="T8" fmla="*/ 2147483646 w 535"/>
                <a:gd name="T9" fmla="*/ 2147483646 h 488"/>
                <a:gd name="T10" fmla="*/ 2147483646 w 535"/>
                <a:gd name="T11" fmla="*/ 2147483646 h 488"/>
                <a:gd name="T12" fmla="*/ 2147483646 w 535"/>
                <a:gd name="T13" fmla="*/ 0 h 488"/>
                <a:gd name="T14" fmla="*/ 2147483646 w 535"/>
                <a:gd name="T15" fmla="*/ 2147483646 h 488"/>
                <a:gd name="T16" fmla="*/ 2147483646 w 535"/>
                <a:gd name="T17" fmla="*/ 2147483646 h 488"/>
                <a:gd name="T18" fmla="*/ 2147483646 w 535"/>
                <a:gd name="T19" fmla="*/ 2147483646 h 488"/>
                <a:gd name="T20" fmla="*/ 2147483646 w 535"/>
                <a:gd name="T21" fmla="*/ 2147483646 h 488"/>
                <a:gd name="T22" fmla="*/ 2147483646 w 535"/>
                <a:gd name="T23" fmla="*/ 2147483646 h 488"/>
                <a:gd name="T24" fmla="*/ 2147483646 w 535"/>
                <a:gd name="T25" fmla="*/ 2147483646 h 488"/>
                <a:gd name="T26" fmla="*/ 2147483646 w 535"/>
                <a:gd name="T27" fmla="*/ 2147483646 h 488"/>
                <a:gd name="T28" fmla="*/ 2147483646 w 535"/>
                <a:gd name="T29" fmla="*/ 2147483646 h 488"/>
                <a:gd name="T30" fmla="*/ 2147483646 w 535"/>
                <a:gd name="T31" fmla="*/ 2147483646 h 488"/>
                <a:gd name="T32" fmla="*/ 2147483646 w 535"/>
                <a:gd name="T33" fmla="*/ 2147483646 h 488"/>
                <a:gd name="T34" fmla="*/ 2147483646 w 535"/>
                <a:gd name="T35" fmla="*/ 2147483646 h 488"/>
                <a:gd name="T36" fmla="*/ 2147483646 w 535"/>
                <a:gd name="T37" fmla="*/ 2147483646 h 488"/>
                <a:gd name="T38" fmla="*/ 2147483646 w 535"/>
                <a:gd name="T39" fmla="*/ 2147483646 h 488"/>
                <a:gd name="T40" fmla="*/ 2147483646 w 535"/>
                <a:gd name="T41" fmla="*/ 2147483646 h 488"/>
                <a:gd name="T42" fmla="*/ 2147483646 w 535"/>
                <a:gd name="T43" fmla="*/ 2147483646 h 488"/>
                <a:gd name="T44" fmla="*/ 2147483646 w 535"/>
                <a:gd name="T45" fmla="*/ 2147483646 h 488"/>
                <a:gd name="T46" fmla="*/ 2147483646 w 535"/>
                <a:gd name="T47" fmla="*/ 2147483646 h 488"/>
                <a:gd name="T48" fmla="*/ 2147483646 w 535"/>
                <a:gd name="T49" fmla="*/ 2147483646 h 488"/>
                <a:gd name="T50" fmla="*/ 2147483646 w 535"/>
                <a:gd name="T51" fmla="*/ 2147483646 h 488"/>
                <a:gd name="T52" fmla="*/ 2147483646 w 535"/>
                <a:gd name="T53" fmla="*/ 2147483646 h 488"/>
                <a:gd name="T54" fmla="*/ 2147483646 w 535"/>
                <a:gd name="T55" fmla="*/ 2147483646 h 488"/>
                <a:gd name="T56" fmla="*/ 0 w 535"/>
                <a:gd name="T57" fmla="*/ 2147483646 h 48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35"/>
                <a:gd name="T88" fmla="*/ 0 h 488"/>
                <a:gd name="T89" fmla="*/ 535 w 535"/>
                <a:gd name="T90" fmla="*/ 488 h 48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35" h="488">
                  <a:moveTo>
                    <a:pt x="0" y="128"/>
                  </a:moveTo>
                  <a:lnTo>
                    <a:pt x="7" y="86"/>
                  </a:lnTo>
                  <a:lnTo>
                    <a:pt x="35" y="95"/>
                  </a:lnTo>
                  <a:lnTo>
                    <a:pt x="71" y="69"/>
                  </a:lnTo>
                  <a:lnTo>
                    <a:pt x="84" y="50"/>
                  </a:lnTo>
                  <a:lnTo>
                    <a:pt x="58" y="22"/>
                  </a:lnTo>
                  <a:lnTo>
                    <a:pt x="114" y="0"/>
                  </a:lnTo>
                  <a:lnTo>
                    <a:pt x="230" y="57"/>
                  </a:lnTo>
                  <a:lnTo>
                    <a:pt x="230" y="78"/>
                  </a:lnTo>
                  <a:lnTo>
                    <a:pt x="256" y="91"/>
                  </a:lnTo>
                  <a:lnTo>
                    <a:pt x="281" y="106"/>
                  </a:lnTo>
                  <a:lnTo>
                    <a:pt x="302" y="95"/>
                  </a:lnTo>
                  <a:lnTo>
                    <a:pt x="350" y="110"/>
                  </a:lnTo>
                  <a:lnTo>
                    <a:pt x="410" y="221"/>
                  </a:lnTo>
                  <a:lnTo>
                    <a:pt x="417" y="230"/>
                  </a:lnTo>
                  <a:lnTo>
                    <a:pt x="442" y="273"/>
                  </a:lnTo>
                  <a:lnTo>
                    <a:pt x="523" y="284"/>
                  </a:lnTo>
                  <a:lnTo>
                    <a:pt x="535" y="305"/>
                  </a:lnTo>
                  <a:lnTo>
                    <a:pt x="515" y="362"/>
                  </a:lnTo>
                  <a:lnTo>
                    <a:pt x="442" y="389"/>
                  </a:lnTo>
                  <a:lnTo>
                    <a:pt x="360" y="410"/>
                  </a:lnTo>
                  <a:lnTo>
                    <a:pt x="297" y="488"/>
                  </a:lnTo>
                  <a:lnTo>
                    <a:pt x="297" y="457"/>
                  </a:lnTo>
                  <a:lnTo>
                    <a:pt x="249" y="439"/>
                  </a:lnTo>
                  <a:lnTo>
                    <a:pt x="203" y="464"/>
                  </a:lnTo>
                  <a:lnTo>
                    <a:pt x="157" y="375"/>
                  </a:lnTo>
                  <a:lnTo>
                    <a:pt x="121" y="342"/>
                  </a:lnTo>
                  <a:lnTo>
                    <a:pt x="97" y="252"/>
                  </a:lnTo>
                  <a:lnTo>
                    <a:pt x="0" y="128"/>
                  </a:lnTo>
                  <a:close/>
                </a:path>
              </a:pathLst>
            </a:custGeom>
            <a:solidFill>
              <a:srgbClr val="CD30FF"/>
            </a:solidFill>
            <a:ln w="9525">
              <a:solidFill>
                <a:srgbClr val="000000"/>
              </a:solidFill>
              <a:round/>
              <a:headEnd/>
              <a:tailEnd/>
            </a:ln>
          </p:spPr>
          <p:txBody>
            <a:bodyPr lIns="80063" tIns="40032" rIns="80063" bIns="40032"/>
            <a:lstStyle/>
            <a:p>
              <a:endParaRPr lang="en-US"/>
            </a:p>
          </p:txBody>
        </p:sp>
        <p:sp>
          <p:nvSpPr>
            <p:cNvPr id="124" name="Freeform 121"/>
            <p:cNvSpPr>
              <a:spLocks/>
            </p:cNvSpPr>
            <p:nvPr/>
          </p:nvSpPr>
          <p:spPr bwMode="auto">
            <a:xfrm>
              <a:off x="4540250" y="2243138"/>
              <a:ext cx="3441700" cy="1208087"/>
            </a:xfrm>
            <a:custGeom>
              <a:avLst/>
              <a:gdLst>
                <a:gd name="T0" fmla="*/ 2147483646 w 4335"/>
                <a:gd name="T1" fmla="*/ 2147483646 h 1523"/>
                <a:gd name="T2" fmla="*/ 2147483646 w 4335"/>
                <a:gd name="T3" fmla="*/ 2147483646 h 1523"/>
                <a:gd name="T4" fmla="*/ 2147483646 w 4335"/>
                <a:gd name="T5" fmla="*/ 2147483646 h 1523"/>
                <a:gd name="T6" fmla="*/ 2147483646 w 4335"/>
                <a:gd name="T7" fmla="*/ 2147483646 h 1523"/>
                <a:gd name="T8" fmla="*/ 2147483646 w 4335"/>
                <a:gd name="T9" fmla="*/ 2147483646 h 1523"/>
                <a:gd name="T10" fmla="*/ 2147483646 w 4335"/>
                <a:gd name="T11" fmla="*/ 2147483646 h 1523"/>
                <a:gd name="T12" fmla="*/ 2147483646 w 4335"/>
                <a:gd name="T13" fmla="*/ 2147483646 h 1523"/>
                <a:gd name="T14" fmla="*/ 2147483646 w 4335"/>
                <a:gd name="T15" fmla="*/ 2147483646 h 1523"/>
                <a:gd name="T16" fmla="*/ 2147483646 w 4335"/>
                <a:gd name="T17" fmla="*/ 2147483646 h 1523"/>
                <a:gd name="T18" fmla="*/ 2147483646 w 4335"/>
                <a:gd name="T19" fmla="*/ 2147483646 h 1523"/>
                <a:gd name="T20" fmla="*/ 2147483646 w 4335"/>
                <a:gd name="T21" fmla="*/ 2147483646 h 1523"/>
                <a:gd name="T22" fmla="*/ 2147483646 w 4335"/>
                <a:gd name="T23" fmla="*/ 2147483646 h 1523"/>
                <a:gd name="T24" fmla="*/ 2147483646 w 4335"/>
                <a:gd name="T25" fmla="*/ 2147483646 h 1523"/>
                <a:gd name="T26" fmla="*/ 2147483646 w 4335"/>
                <a:gd name="T27" fmla="*/ 2147483646 h 1523"/>
                <a:gd name="T28" fmla="*/ 2147483646 w 4335"/>
                <a:gd name="T29" fmla="*/ 2147483646 h 1523"/>
                <a:gd name="T30" fmla="*/ 2147483646 w 4335"/>
                <a:gd name="T31" fmla="*/ 2147483646 h 1523"/>
                <a:gd name="T32" fmla="*/ 2147483646 w 4335"/>
                <a:gd name="T33" fmla="*/ 2147483646 h 1523"/>
                <a:gd name="T34" fmla="*/ 2147483646 w 4335"/>
                <a:gd name="T35" fmla="*/ 2147483646 h 1523"/>
                <a:gd name="T36" fmla="*/ 2147483646 w 4335"/>
                <a:gd name="T37" fmla="*/ 2147483646 h 1523"/>
                <a:gd name="T38" fmla="*/ 2147483646 w 4335"/>
                <a:gd name="T39" fmla="*/ 2147483646 h 1523"/>
                <a:gd name="T40" fmla="*/ 2147483646 w 4335"/>
                <a:gd name="T41" fmla="*/ 2147483646 h 1523"/>
                <a:gd name="T42" fmla="*/ 2147483646 w 4335"/>
                <a:gd name="T43" fmla="*/ 2147483646 h 1523"/>
                <a:gd name="T44" fmla="*/ 2147483646 w 4335"/>
                <a:gd name="T45" fmla="*/ 2147483646 h 1523"/>
                <a:gd name="T46" fmla="*/ 2147483646 w 4335"/>
                <a:gd name="T47" fmla="*/ 2147483646 h 1523"/>
                <a:gd name="T48" fmla="*/ 2147483646 w 4335"/>
                <a:gd name="T49" fmla="*/ 2147483646 h 1523"/>
                <a:gd name="T50" fmla="*/ 2147483646 w 4335"/>
                <a:gd name="T51" fmla="*/ 2147483646 h 1523"/>
                <a:gd name="T52" fmla="*/ 2147483646 w 4335"/>
                <a:gd name="T53" fmla="*/ 2147483646 h 1523"/>
                <a:gd name="T54" fmla="*/ 2147483646 w 4335"/>
                <a:gd name="T55" fmla="*/ 2147483646 h 1523"/>
                <a:gd name="T56" fmla="*/ 2147483646 w 4335"/>
                <a:gd name="T57" fmla="*/ 2147483646 h 1523"/>
                <a:gd name="T58" fmla="*/ 2147483646 w 4335"/>
                <a:gd name="T59" fmla="*/ 2147483646 h 1523"/>
                <a:gd name="T60" fmla="*/ 2147483646 w 4335"/>
                <a:gd name="T61" fmla="*/ 2147483646 h 1523"/>
                <a:gd name="T62" fmla="*/ 2147483646 w 4335"/>
                <a:gd name="T63" fmla="*/ 2147483646 h 1523"/>
                <a:gd name="T64" fmla="*/ 2147483646 w 4335"/>
                <a:gd name="T65" fmla="*/ 2147483646 h 1523"/>
                <a:gd name="T66" fmla="*/ 2147483646 w 4335"/>
                <a:gd name="T67" fmla="*/ 2147483646 h 1523"/>
                <a:gd name="T68" fmla="*/ 2147483646 w 4335"/>
                <a:gd name="T69" fmla="*/ 2147483646 h 1523"/>
                <a:gd name="T70" fmla="*/ 2147483646 w 4335"/>
                <a:gd name="T71" fmla="*/ 2147483646 h 1523"/>
                <a:gd name="T72" fmla="*/ 2147483646 w 4335"/>
                <a:gd name="T73" fmla="*/ 2147483646 h 1523"/>
                <a:gd name="T74" fmla="*/ 2147483646 w 4335"/>
                <a:gd name="T75" fmla="*/ 2147483646 h 1523"/>
                <a:gd name="T76" fmla="*/ 2147483646 w 4335"/>
                <a:gd name="T77" fmla="*/ 2147483646 h 1523"/>
                <a:gd name="T78" fmla="*/ 2147483646 w 4335"/>
                <a:gd name="T79" fmla="*/ 2147483646 h 1523"/>
                <a:gd name="T80" fmla="*/ 2147483646 w 4335"/>
                <a:gd name="T81" fmla="*/ 2147483646 h 1523"/>
                <a:gd name="T82" fmla="*/ 2147483646 w 4335"/>
                <a:gd name="T83" fmla="*/ 2147483646 h 1523"/>
                <a:gd name="T84" fmla="*/ 2147483646 w 4335"/>
                <a:gd name="T85" fmla="*/ 2147483646 h 1523"/>
                <a:gd name="T86" fmla="*/ 2147483646 w 4335"/>
                <a:gd name="T87" fmla="*/ 2147483646 h 1523"/>
                <a:gd name="T88" fmla="*/ 2147483646 w 4335"/>
                <a:gd name="T89" fmla="*/ 2147483646 h 1523"/>
                <a:gd name="T90" fmla="*/ 2147483646 w 4335"/>
                <a:gd name="T91" fmla="*/ 2147483646 h 1523"/>
                <a:gd name="T92" fmla="*/ 2147483646 w 4335"/>
                <a:gd name="T93" fmla="*/ 2147483646 h 1523"/>
                <a:gd name="T94" fmla="*/ 2147483646 w 4335"/>
                <a:gd name="T95" fmla="*/ 2147483646 h 1523"/>
                <a:gd name="T96" fmla="*/ 2147483646 w 4335"/>
                <a:gd name="T97" fmla="*/ 2147483646 h 1523"/>
                <a:gd name="T98" fmla="*/ 2147483646 w 4335"/>
                <a:gd name="T99" fmla="*/ 2147483646 h 1523"/>
                <a:gd name="T100" fmla="*/ 2147483646 w 4335"/>
                <a:gd name="T101" fmla="*/ 2147483646 h 1523"/>
                <a:gd name="T102" fmla="*/ 2147483646 w 4335"/>
                <a:gd name="T103" fmla="*/ 2147483646 h 1523"/>
                <a:gd name="T104" fmla="*/ 2147483646 w 4335"/>
                <a:gd name="T105" fmla="*/ 2147483646 h 1523"/>
                <a:gd name="T106" fmla="*/ 2147483646 w 4335"/>
                <a:gd name="T107" fmla="*/ 2147483646 h 1523"/>
                <a:gd name="T108" fmla="*/ 2147483646 w 4335"/>
                <a:gd name="T109" fmla="*/ 2147483646 h 1523"/>
                <a:gd name="T110" fmla="*/ 2147483646 w 4335"/>
                <a:gd name="T111" fmla="*/ 2147483646 h 1523"/>
                <a:gd name="T112" fmla="*/ 2147483646 w 4335"/>
                <a:gd name="T113" fmla="*/ 2147483646 h 1523"/>
                <a:gd name="T114" fmla="*/ 2147483646 w 4335"/>
                <a:gd name="T115" fmla="*/ 2147483646 h 152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4335"/>
                <a:gd name="T175" fmla="*/ 0 h 1523"/>
                <a:gd name="T176" fmla="*/ 4335 w 4335"/>
                <a:gd name="T177" fmla="*/ 1523 h 1523"/>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4335" h="1523">
                  <a:moveTo>
                    <a:pt x="0" y="1083"/>
                  </a:moveTo>
                  <a:lnTo>
                    <a:pt x="37" y="1046"/>
                  </a:lnTo>
                  <a:lnTo>
                    <a:pt x="25" y="1062"/>
                  </a:lnTo>
                  <a:lnTo>
                    <a:pt x="39" y="1066"/>
                  </a:lnTo>
                  <a:lnTo>
                    <a:pt x="37" y="993"/>
                  </a:lnTo>
                  <a:lnTo>
                    <a:pt x="50" y="961"/>
                  </a:lnTo>
                  <a:lnTo>
                    <a:pt x="73" y="957"/>
                  </a:lnTo>
                  <a:lnTo>
                    <a:pt x="113" y="987"/>
                  </a:lnTo>
                  <a:lnTo>
                    <a:pt x="123" y="927"/>
                  </a:lnTo>
                  <a:lnTo>
                    <a:pt x="105" y="930"/>
                  </a:lnTo>
                  <a:lnTo>
                    <a:pt x="98" y="895"/>
                  </a:lnTo>
                  <a:lnTo>
                    <a:pt x="270" y="863"/>
                  </a:lnTo>
                  <a:lnTo>
                    <a:pt x="228" y="851"/>
                  </a:lnTo>
                  <a:lnTo>
                    <a:pt x="229" y="833"/>
                  </a:lnTo>
                  <a:lnTo>
                    <a:pt x="203" y="839"/>
                  </a:lnTo>
                  <a:lnTo>
                    <a:pt x="302" y="749"/>
                  </a:lnTo>
                  <a:lnTo>
                    <a:pt x="257" y="655"/>
                  </a:lnTo>
                  <a:lnTo>
                    <a:pt x="267" y="611"/>
                  </a:lnTo>
                  <a:lnTo>
                    <a:pt x="242" y="561"/>
                  </a:lnTo>
                  <a:lnTo>
                    <a:pt x="263" y="533"/>
                  </a:lnTo>
                  <a:lnTo>
                    <a:pt x="228" y="494"/>
                  </a:lnTo>
                  <a:lnTo>
                    <a:pt x="238" y="460"/>
                  </a:lnTo>
                  <a:lnTo>
                    <a:pt x="285" y="423"/>
                  </a:lnTo>
                  <a:lnTo>
                    <a:pt x="310" y="419"/>
                  </a:lnTo>
                  <a:lnTo>
                    <a:pt x="343" y="428"/>
                  </a:lnTo>
                  <a:lnTo>
                    <a:pt x="314" y="436"/>
                  </a:lnTo>
                  <a:lnTo>
                    <a:pt x="337" y="449"/>
                  </a:lnTo>
                  <a:lnTo>
                    <a:pt x="412" y="453"/>
                  </a:lnTo>
                  <a:lnTo>
                    <a:pt x="545" y="530"/>
                  </a:lnTo>
                  <a:lnTo>
                    <a:pt x="547" y="568"/>
                  </a:lnTo>
                  <a:lnTo>
                    <a:pt x="490" y="600"/>
                  </a:lnTo>
                  <a:lnTo>
                    <a:pt x="311" y="554"/>
                  </a:lnTo>
                  <a:lnTo>
                    <a:pt x="385" y="609"/>
                  </a:lnTo>
                  <a:lnTo>
                    <a:pt x="382" y="673"/>
                  </a:lnTo>
                  <a:lnTo>
                    <a:pt x="455" y="704"/>
                  </a:lnTo>
                  <a:lnTo>
                    <a:pt x="474" y="697"/>
                  </a:lnTo>
                  <a:lnTo>
                    <a:pt x="465" y="673"/>
                  </a:lnTo>
                  <a:lnTo>
                    <a:pt x="432" y="661"/>
                  </a:lnTo>
                  <a:lnTo>
                    <a:pt x="439" y="641"/>
                  </a:lnTo>
                  <a:lnTo>
                    <a:pt x="471" y="665"/>
                  </a:lnTo>
                  <a:lnTo>
                    <a:pt x="541" y="673"/>
                  </a:lnTo>
                  <a:lnTo>
                    <a:pt x="512" y="623"/>
                  </a:lnTo>
                  <a:lnTo>
                    <a:pt x="577" y="578"/>
                  </a:lnTo>
                  <a:lnTo>
                    <a:pt x="623" y="609"/>
                  </a:lnTo>
                  <a:lnTo>
                    <a:pt x="622" y="497"/>
                  </a:lnTo>
                  <a:lnTo>
                    <a:pt x="604" y="478"/>
                  </a:lnTo>
                  <a:lnTo>
                    <a:pt x="681" y="504"/>
                  </a:lnTo>
                  <a:lnTo>
                    <a:pt x="686" y="518"/>
                  </a:lnTo>
                  <a:lnTo>
                    <a:pt x="645" y="536"/>
                  </a:lnTo>
                  <a:lnTo>
                    <a:pt x="686" y="574"/>
                  </a:lnTo>
                  <a:lnTo>
                    <a:pt x="721" y="533"/>
                  </a:lnTo>
                  <a:lnTo>
                    <a:pt x="868" y="465"/>
                  </a:lnTo>
                  <a:lnTo>
                    <a:pt x="890" y="460"/>
                  </a:lnTo>
                  <a:lnTo>
                    <a:pt x="868" y="473"/>
                  </a:lnTo>
                  <a:lnTo>
                    <a:pt x="893" y="505"/>
                  </a:lnTo>
                  <a:lnTo>
                    <a:pt x="998" y="460"/>
                  </a:lnTo>
                  <a:lnTo>
                    <a:pt x="1022" y="495"/>
                  </a:lnTo>
                  <a:lnTo>
                    <a:pt x="1047" y="469"/>
                  </a:lnTo>
                  <a:lnTo>
                    <a:pt x="1034" y="432"/>
                  </a:lnTo>
                  <a:lnTo>
                    <a:pt x="1049" y="422"/>
                  </a:lnTo>
                  <a:lnTo>
                    <a:pt x="1129" y="439"/>
                  </a:lnTo>
                  <a:lnTo>
                    <a:pt x="1237" y="502"/>
                  </a:lnTo>
                  <a:lnTo>
                    <a:pt x="1257" y="472"/>
                  </a:lnTo>
                  <a:lnTo>
                    <a:pt x="1234" y="439"/>
                  </a:lnTo>
                  <a:lnTo>
                    <a:pt x="1200" y="431"/>
                  </a:lnTo>
                  <a:lnTo>
                    <a:pt x="1215" y="382"/>
                  </a:lnTo>
                  <a:lnTo>
                    <a:pt x="1192" y="373"/>
                  </a:lnTo>
                  <a:lnTo>
                    <a:pt x="1199" y="350"/>
                  </a:lnTo>
                  <a:lnTo>
                    <a:pt x="1238" y="326"/>
                  </a:lnTo>
                  <a:lnTo>
                    <a:pt x="1263" y="265"/>
                  </a:lnTo>
                  <a:lnTo>
                    <a:pt x="1320" y="267"/>
                  </a:lnTo>
                  <a:lnTo>
                    <a:pt x="1344" y="275"/>
                  </a:lnTo>
                  <a:lnTo>
                    <a:pt x="1324" y="339"/>
                  </a:lnTo>
                  <a:lnTo>
                    <a:pt x="1347" y="372"/>
                  </a:lnTo>
                  <a:lnTo>
                    <a:pt x="1340" y="460"/>
                  </a:lnTo>
                  <a:lnTo>
                    <a:pt x="1368" y="492"/>
                  </a:lnTo>
                  <a:lnTo>
                    <a:pt x="1358" y="523"/>
                  </a:lnTo>
                  <a:lnTo>
                    <a:pt x="1317" y="547"/>
                  </a:lnTo>
                  <a:lnTo>
                    <a:pt x="1327" y="561"/>
                  </a:lnTo>
                  <a:lnTo>
                    <a:pt x="1273" y="571"/>
                  </a:lnTo>
                  <a:lnTo>
                    <a:pt x="1330" y="595"/>
                  </a:lnTo>
                  <a:lnTo>
                    <a:pt x="1397" y="523"/>
                  </a:lnTo>
                  <a:lnTo>
                    <a:pt x="1391" y="478"/>
                  </a:lnTo>
                  <a:lnTo>
                    <a:pt x="1414" y="472"/>
                  </a:lnTo>
                  <a:lnTo>
                    <a:pt x="1448" y="463"/>
                  </a:lnTo>
                  <a:lnTo>
                    <a:pt x="1464" y="490"/>
                  </a:lnTo>
                  <a:lnTo>
                    <a:pt x="1463" y="522"/>
                  </a:lnTo>
                  <a:lnTo>
                    <a:pt x="1505" y="533"/>
                  </a:lnTo>
                  <a:lnTo>
                    <a:pt x="1473" y="521"/>
                  </a:lnTo>
                  <a:lnTo>
                    <a:pt x="1486" y="502"/>
                  </a:lnTo>
                  <a:lnTo>
                    <a:pt x="1474" y="472"/>
                  </a:lnTo>
                  <a:lnTo>
                    <a:pt x="1375" y="453"/>
                  </a:lnTo>
                  <a:lnTo>
                    <a:pt x="1391" y="383"/>
                  </a:lnTo>
                  <a:lnTo>
                    <a:pt x="1356" y="339"/>
                  </a:lnTo>
                  <a:lnTo>
                    <a:pt x="1405" y="299"/>
                  </a:lnTo>
                  <a:lnTo>
                    <a:pt x="1399" y="271"/>
                  </a:lnTo>
                  <a:lnTo>
                    <a:pt x="1423" y="285"/>
                  </a:lnTo>
                  <a:lnTo>
                    <a:pt x="1410" y="342"/>
                  </a:lnTo>
                  <a:lnTo>
                    <a:pt x="1428" y="350"/>
                  </a:lnTo>
                  <a:lnTo>
                    <a:pt x="1493" y="368"/>
                  </a:lnTo>
                  <a:lnTo>
                    <a:pt x="1431" y="320"/>
                  </a:lnTo>
                  <a:lnTo>
                    <a:pt x="1479" y="323"/>
                  </a:lnTo>
                  <a:lnTo>
                    <a:pt x="1469" y="306"/>
                  </a:lnTo>
                  <a:lnTo>
                    <a:pt x="1493" y="295"/>
                  </a:lnTo>
                  <a:lnTo>
                    <a:pt x="1616" y="333"/>
                  </a:lnTo>
                  <a:lnTo>
                    <a:pt x="1592" y="357"/>
                  </a:lnTo>
                  <a:lnTo>
                    <a:pt x="1588" y="392"/>
                  </a:lnTo>
                  <a:lnTo>
                    <a:pt x="1613" y="414"/>
                  </a:lnTo>
                  <a:lnTo>
                    <a:pt x="1627" y="333"/>
                  </a:lnTo>
                  <a:lnTo>
                    <a:pt x="1560" y="291"/>
                  </a:lnTo>
                  <a:lnTo>
                    <a:pt x="1546" y="236"/>
                  </a:lnTo>
                  <a:lnTo>
                    <a:pt x="1701" y="214"/>
                  </a:lnTo>
                  <a:lnTo>
                    <a:pt x="1681" y="163"/>
                  </a:lnTo>
                  <a:lnTo>
                    <a:pt x="1701" y="173"/>
                  </a:lnTo>
                  <a:lnTo>
                    <a:pt x="1728" y="154"/>
                  </a:lnTo>
                  <a:lnTo>
                    <a:pt x="1708" y="148"/>
                  </a:lnTo>
                  <a:lnTo>
                    <a:pt x="1872" y="106"/>
                  </a:lnTo>
                  <a:lnTo>
                    <a:pt x="1858" y="94"/>
                  </a:lnTo>
                  <a:lnTo>
                    <a:pt x="1935" y="89"/>
                  </a:lnTo>
                  <a:lnTo>
                    <a:pt x="1933" y="103"/>
                  </a:lnTo>
                  <a:lnTo>
                    <a:pt x="1953" y="103"/>
                  </a:lnTo>
                  <a:lnTo>
                    <a:pt x="2007" y="84"/>
                  </a:lnTo>
                  <a:lnTo>
                    <a:pt x="2033" y="96"/>
                  </a:lnTo>
                  <a:lnTo>
                    <a:pt x="2008" y="73"/>
                  </a:lnTo>
                  <a:lnTo>
                    <a:pt x="2072" y="68"/>
                  </a:lnTo>
                  <a:lnTo>
                    <a:pt x="2072" y="39"/>
                  </a:lnTo>
                  <a:lnTo>
                    <a:pt x="2144" y="0"/>
                  </a:lnTo>
                  <a:lnTo>
                    <a:pt x="2195" y="23"/>
                  </a:lnTo>
                  <a:lnTo>
                    <a:pt x="2152" y="44"/>
                  </a:lnTo>
                  <a:lnTo>
                    <a:pt x="2227" y="42"/>
                  </a:lnTo>
                  <a:lnTo>
                    <a:pt x="2196" y="73"/>
                  </a:lnTo>
                  <a:lnTo>
                    <a:pt x="2322" y="57"/>
                  </a:lnTo>
                  <a:lnTo>
                    <a:pt x="2392" y="103"/>
                  </a:lnTo>
                  <a:lnTo>
                    <a:pt x="2380" y="121"/>
                  </a:lnTo>
                  <a:lnTo>
                    <a:pt x="2358" y="111"/>
                  </a:lnTo>
                  <a:lnTo>
                    <a:pt x="2389" y="125"/>
                  </a:lnTo>
                  <a:lnTo>
                    <a:pt x="2373" y="153"/>
                  </a:lnTo>
                  <a:lnTo>
                    <a:pt x="2144" y="285"/>
                  </a:lnTo>
                  <a:lnTo>
                    <a:pt x="2217" y="269"/>
                  </a:lnTo>
                  <a:lnTo>
                    <a:pt x="2203" y="251"/>
                  </a:lnTo>
                  <a:lnTo>
                    <a:pt x="2317" y="226"/>
                  </a:lnTo>
                  <a:lnTo>
                    <a:pt x="2285" y="230"/>
                  </a:lnTo>
                  <a:lnTo>
                    <a:pt x="2292" y="208"/>
                  </a:lnTo>
                  <a:lnTo>
                    <a:pt x="2358" y="226"/>
                  </a:lnTo>
                  <a:lnTo>
                    <a:pt x="2367" y="208"/>
                  </a:lnTo>
                  <a:lnTo>
                    <a:pt x="2381" y="251"/>
                  </a:lnTo>
                  <a:lnTo>
                    <a:pt x="2412" y="253"/>
                  </a:lnTo>
                  <a:lnTo>
                    <a:pt x="2384" y="236"/>
                  </a:lnTo>
                  <a:lnTo>
                    <a:pt x="2444" y="224"/>
                  </a:lnTo>
                  <a:lnTo>
                    <a:pt x="2517" y="236"/>
                  </a:lnTo>
                  <a:lnTo>
                    <a:pt x="2511" y="251"/>
                  </a:lnTo>
                  <a:lnTo>
                    <a:pt x="2575" y="265"/>
                  </a:lnTo>
                  <a:lnTo>
                    <a:pt x="2629" y="261"/>
                  </a:lnTo>
                  <a:lnTo>
                    <a:pt x="2632" y="219"/>
                  </a:lnTo>
                  <a:lnTo>
                    <a:pt x="2648" y="216"/>
                  </a:lnTo>
                  <a:lnTo>
                    <a:pt x="2790" y="261"/>
                  </a:lnTo>
                  <a:lnTo>
                    <a:pt x="2769" y="333"/>
                  </a:lnTo>
                  <a:lnTo>
                    <a:pt x="2836" y="382"/>
                  </a:lnTo>
                  <a:lnTo>
                    <a:pt x="2873" y="314"/>
                  </a:lnTo>
                  <a:lnTo>
                    <a:pt x="2895" y="342"/>
                  </a:lnTo>
                  <a:lnTo>
                    <a:pt x="2942" y="333"/>
                  </a:lnTo>
                  <a:lnTo>
                    <a:pt x="3005" y="357"/>
                  </a:lnTo>
                  <a:lnTo>
                    <a:pt x="3055" y="341"/>
                  </a:lnTo>
                  <a:lnTo>
                    <a:pt x="3052" y="314"/>
                  </a:lnTo>
                  <a:lnTo>
                    <a:pt x="3086" y="269"/>
                  </a:lnTo>
                  <a:lnTo>
                    <a:pt x="3297" y="302"/>
                  </a:lnTo>
                  <a:lnTo>
                    <a:pt x="3310" y="323"/>
                  </a:lnTo>
                  <a:lnTo>
                    <a:pt x="3284" y="331"/>
                  </a:lnTo>
                  <a:lnTo>
                    <a:pt x="3354" y="341"/>
                  </a:lnTo>
                  <a:lnTo>
                    <a:pt x="3377" y="373"/>
                  </a:lnTo>
                  <a:lnTo>
                    <a:pt x="3536" y="368"/>
                  </a:lnTo>
                  <a:lnTo>
                    <a:pt x="3566" y="392"/>
                  </a:lnTo>
                  <a:lnTo>
                    <a:pt x="3555" y="423"/>
                  </a:lnTo>
                  <a:lnTo>
                    <a:pt x="3600" y="446"/>
                  </a:lnTo>
                  <a:lnTo>
                    <a:pt x="3625" y="428"/>
                  </a:lnTo>
                  <a:lnTo>
                    <a:pt x="3738" y="441"/>
                  </a:lnTo>
                  <a:lnTo>
                    <a:pt x="3762" y="423"/>
                  </a:lnTo>
                  <a:lnTo>
                    <a:pt x="3775" y="452"/>
                  </a:lnTo>
                  <a:lnTo>
                    <a:pt x="3822" y="473"/>
                  </a:lnTo>
                  <a:lnTo>
                    <a:pt x="3843" y="457"/>
                  </a:lnTo>
                  <a:lnTo>
                    <a:pt x="3821" y="432"/>
                  </a:lnTo>
                  <a:lnTo>
                    <a:pt x="3834" y="414"/>
                  </a:lnTo>
                  <a:lnTo>
                    <a:pt x="4033" y="445"/>
                  </a:lnTo>
                  <a:lnTo>
                    <a:pt x="4161" y="523"/>
                  </a:lnTo>
                  <a:lnTo>
                    <a:pt x="4189" y="523"/>
                  </a:lnTo>
                  <a:lnTo>
                    <a:pt x="4223" y="591"/>
                  </a:lnTo>
                  <a:lnTo>
                    <a:pt x="4210" y="554"/>
                  </a:lnTo>
                  <a:lnTo>
                    <a:pt x="4231" y="551"/>
                  </a:lnTo>
                  <a:lnTo>
                    <a:pt x="4244" y="567"/>
                  </a:lnTo>
                  <a:lnTo>
                    <a:pt x="4281" y="561"/>
                  </a:lnTo>
                  <a:lnTo>
                    <a:pt x="4335" y="599"/>
                  </a:lnTo>
                  <a:lnTo>
                    <a:pt x="4259" y="639"/>
                  </a:lnTo>
                  <a:lnTo>
                    <a:pt x="4273" y="650"/>
                  </a:lnTo>
                  <a:lnTo>
                    <a:pt x="4246" y="658"/>
                  </a:lnTo>
                  <a:lnTo>
                    <a:pt x="4269" y="675"/>
                  </a:lnTo>
                  <a:lnTo>
                    <a:pt x="4223" y="675"/>
                  </a:lnTo>
                  <a:lnTo>
                    <a:pt x="4208" y="650"/>
                  </a:lnTo>
                  <a:lnTo>
                    <a:pt x="4191" y="660"/>
                  </a:lnTo>
                  <a:lnTo>
                    <a:pt x="4161" y="623"/>
                  </a:lnTo>
                  <a:lnTo>
                    <a:pt x="4109" y="624"/>
                  </a:lnTo>
                  <a:lnTo>
                    <a:pt x="4098" y="600"/>
                  </a:lnTo>
                  <a:lnTo>
                    <a:pt x="4108" y="591"/>
                  </a:lnTo>
                  <a:lnTo>
                    <a:pt x="4089" y="591"/>
                  </a:lnTo>
                  <a:lnTo>
                    <a:pt x="4072" y="599"/>
                  </a:lnTo>
                  <a:lnTo>
                    <a:pt x="4092" y="624"/>
                  </a:lnTo>
                  <a:lnTo>
                    <a:pt x="4080" y="641"/>
                  </a:lnTo>
                  <a:lnTo>
                    <a:pt x="4036" y="666"/>
                  </a:lnTo>
                  <a:lnTo>
                    <a:pt x="4006" y="661"/>
                  </a:lnTo>
                  <a:lnTo>
                    <a:pt x="4055" y="736"/>
                  </a:lnTo>
                  <a:lnTo>
                    <a:pt x="4047" y="763"/>
                  </a:lnTo>
                  <a:lnTo>
                    <a:pt x="3997" y="745"/>
                  </a:lnTo>
                  <a:lnTo>
                    <a:pt x="3998" y="754"/>
                  </a:lnTo>
                  <a:lnTo>
                    <a:pt x="3907" y="792"/>
                  </a:lnTo>
                  <a:lnTo>
                    <a:pt x="3826" y="867"/>
                  </a:lnTo>
                  <a:lnTo>
                    <a:pt x="3770" y="838"/>
                  </a:lnTo>
                  <a:lnTo>
                    <a:pt x="3719" y="868"/>
                  </a:lnTo>
                  <a:lnTo>
                    <a:pt x="3719" y="842"/>
                  </a:lnTo>
                  <a:lnTo>
                    <a:pt x="3689" y="870"/>
                  </a:lnTo>
                  <a:lnTo>
                    <a:pt x="3654" y="867"/>
                  </a:lnTo>
                  <a:lnTo>
                    <a:pt x="3616" y="941"/>
                  </a:lnTo>
                  <a:lnTo>
                    <a:pt x="3647" y="957"/>
                  </a:lnTo>
                  <a:lnTo>
                    <a:pt x="3633" y="979"/>
                  </a:lnTo>
                  <a:lnTo>
                    <a:pt x="3648" y="1017"/>
                  </a:lnTo>
                  <a:lnTo>
                    <a:pt x="3623" y="1012"/>
                  </a:lnTo>
                  <a:lnTo>
                    <a:pt x="3606" y="1045"/>
                  </a:lnTo>
                  <a:lnTo>
                    <a:pt x="3616" y="1075"/>
                  </a:lnTo>
                  <a:lnTo>
                    <a:pt x="3562" y="1099"/>
                  </a:lnTo>
                  <a:lnTo>
                    <a:pt x="3566" y="1133"/>
                  </a:lnTo>
                  <a:lnTo>
                    <a:pt x="3528" y="1142"/>
                  </a:lnTo>
                  <a:lnTo>
                    <a:pt x="3517" y="1178"/>
                  </a:lnTo>
                  <a:lnTo>
                    <a:pt x="3485" y="1217"/>
                  </a:lnTo>
                  <a:lnTo>
                    <a:pt x="3457" y="1075"/>
                  </a:lnTo>
                  <a:lnTo>
                    <a:pt x="3460" y="997"/>
                  </a:lnTo>
                  <a:lnTo>
                    <a:pt x="3485" y="951"/>
                  </a:lnTo>
                  <a:lnTo>
                    <a:pt x="3524" y="941"/>
                  </a:lnTo>
                  <a:lnTo>
                    <a:pt x="3614" y="846"/>
                  </a:lnTo>
                  <a:lnTo>
                    <a:pt x="3657" y="827"/>
                  </a:lnTo>
                  <a:lnTo>
                    <a:pt x="3672" y="770"/>
                  </a:lnTo>
                  <a:lnTo>
                    <a:pt x="3689" y="756"/>
                  </a:lnTo>
                  <a:lnTo>
                    <a:pt x="3656" y="754"/>
                  </a:lnTo>
                  <a:lnTo>
                    <a:pt x="3644" y="801"/>
                  </a:lnTo>
                  <a:lnTo>
                    <a:pt x="3570" y="839"/>
                  </a:lnTo>
                  <a:lnTo>
                    <a:pt x="3575" y="781"/>
                  </a:lnTo>
                  <a:lnTo>
                    <a:pt x="3494" y="794"/>
                  </a:lnTo>
                  <a:lnTo>
                    <a:pt x="3418" y="868"/>
                  </a:lnTo>
                  <a:lnTo>
                    <a:pt x="3431" y="900"/>
                  </a:lnTo>
                  <a:lnTo>
                    <a:pt x="3349" y="911"/>
                  </a:lnTo>
                  <a:lnTo>
                    <a:pt x="3338" y="902"/>
                  </a:lnTo>
                  <a:lnTo>
                    <a:pt x="3367" y="896"/>
                  </a:lnTo>
                  <a:lnTo>
                    <a:pt x="3299" y="877"/>
                  </a:lnTo>
                  <a:lnTo>
                    <a:pt x="3279" y="896"/>
                  </a:lnTo>
                  <a:lnTo>
                    <a:pt x="3124" y="899"/>
                  </a:lnTo>
                  <a:lnTo>
                    <a:pt x="2938" y="1072"/>
                  </a:lnTo>
                  <a:lnTo>
                    <a:pt x="2975" y="1080"/>
                  </a:lnTo>
                  <a:lnTo>
                    <a:pt x="2975" y="1109"/>
                  </a:lnTo>
                  <a:lnTo>
                    <a:pt x="2997" y="1090"/>
                  </a:lnTo>
                  <a:lnTo>
                    <a:pt x="2991" y="1118"/>
                  </a:lnTo>
                  <a:lnTo>
                    <a:pt x="3020" y="1101"/>
                  </a:lnTo>
                  <a:lnTo>
                    <a:pt x="3017" y="1119"/>
                  </a:lnTo>
                  <a:lnTo>
                    <a:pt x="3025" y="1090"/>
                  </a:lnTo>
                  <a:lnTo>
                    <a:pt x="3052" y="1090"/>
                  </a:lnTo>
                  <a:lnTo>
                    <a:pt x="3090" y="1128"/>
                  </a:lnTo>
                  <a:lnTo>
                    <a:pt x="3055" y="1131"/>
                  </a:lnTo>
                  <a:lnTo>
                    <a:pt x="3088" y="1143"/>
                  </a:lnTo>
                  <a:lnTo>
                    <a:pt x="3093" y="1167"/>
                  </a:lnTo>
                  <a:lnTo>
                    <a:pt x="3069" y="1223"/>
                  </a:lnTo>
                  <a:lnTo>
                    <a:pt x="3064" y="1306"/>
                  </a:lnTo>
                  <a:lnTo>
                    <a:pt x="2933" y="1478"/>
                  </a:lnTo>
                  <a:lnTo>
                    <a:pt x="2887" y="1501"/>
                  </a:lnTo>
                  <a:lnTo>
                    <a:pt x="2851" y="1478"/>
                  </a:lnTo>
                  <a:lnTo>
                    <a:pt x="2819" y="1511"/>
                  </a:lnTo>
                  <a:lnTo>
                    <a:pt x="2817" y="1505"/>
                  </a:lnTo>
                  <a:lnTo>
                    <a:pt x="2835" y="1478"/>
                  </a:lnTo>
                  <a:lnTo>
                    <a:pt x="2826" y="1435"/>
                  </a:lnTo>
                  <a:lnTo>
                    <a:pt x="2883" y="1418"/>
                  </a:lnTo>
                  <a:lnTo>
                    <a:pt x="2925" y="1302"/>
                  </a:lnTo>
                  <a:lnTo>
                    <a:pt x="2831" y="1330"/>
                  </a:lnTo>
                  <a:lnTo>
                    <a:pt x="2817" y="1285"/>
                  </a:lnTo>
                  <a:lnTo>
                    <a:pt x="2740" y="1260"/>
                  </a:lnTo>
                  <a:lnTo>
                    <a:pt x="2693" y="1142"/>
                  </a:lnTo>
                  <a:lnTo>
                    <a:pt x="2642" y="1119"/>
                  </a:lnTo>
                  <a:lnTo>
                    <a:pt x="2549" y="1151"/>
                  </a:lnTo>
                  <a:lnTo>
                    <a:pt x="2568" y="1175"/>
                  </a:lnTo>
                  <a:lnTo>
                    <a:pt x="2530" y="1247"/>
                  </a:lnTo>
                  <a:lnTo>
                    <a:pt x="2494" y="1266"/>
                  </a:lnTo>
                  <a:lnTo>
                    <a:pt x="2454" y="1250"/>
                  </a:lnTo>
                  <a:lnTo>
                    <a:pt x="2409" y="1241"/>
                  </a:lnTo>
                  <a:lnTo>
                    <a:pt x="2288" y="1274"/>
                  </a:lnTo>
                  <a:lnTo>
                    <a:pt x="2182" y="1226"/>
                  </a:lnTo>
                  <a:lnTo>
                    <a:pt x="2115" y="1234"/>
                  </a:lnTo>
                  <a:lnTo>
                    <a:pt x="2090" y="1195"/>
                  </a:lnTo>
                  <a:lnTo>
                    <a:pt x="2022" y="1167"/>
                  </a:lnTo>
                  <a:lnTo>
                    <a:pt x="1988" y="1196"/>
                  </a:lnTo>
                  <a:lnTo>
                    <a:pt x="1985" y="1248"/>
                  </a:lnTo>
                  <a:lnTo>
                    <a:pt x="1833" y="1226"/>
                  </a:lnTo>
                  <a:lnTo>
                    <a:pt x="1751" y="1274"/>
                  </a:lnTo>
                  <a:lnTo>
                    <a:pt x="1708" y="1292"/>
                  </a:lnTo>
                  <a:lnTo>
                    <a:pt x="1655" y="1255"/>
                  </a:lnTo>
                  <a:lnTo>
                    <a:pt x="1621" y="1275"/>
                  </a:lnTo>
                  <a:lnTo>
                    <a:pt x="1556" y="1250"/>
                  </a:lnTo>
                  <a:lnTo>
                    <a:pt x="1532" y="1247"/>
                  </a:lnTo>
                  <a:lnTo>
                    <a:pt x="1512" y="1206"/>
                  </a:lnTo>
                  <a:lnTo>
                    <a:pt x="1479" y="1206"/>
                  </a:lnTo>
                  <a:lnTo>
                    <a:pt x="1464" y="1212"/>
                  </a:lnTo>
                  <a:lnTo>
                    <a:pt x="1435" y="1182"/>
                  </a:lnTo>
                  <a:lnTo>
                    <a:pt x="1419" y="1191"/>
                  </a:lnTo>
                  <a:lnTo>
                    <a:pt x="1400" y="1200"/>
                  </a:lnTo>
                  <a:lnTo>
                    <a:pt x="1327" y="1135"/>
                  </a:lnTo>
                  <a:lnTo>
                    <a:pt x="1308" y="1129"/>
                  </a:lnTo>
                  <a:lnTo>
                    <a:pt x="1260" y="1080"/>
                  </a:lnTo>
                  <a:lnTo>
                    <a:pt x="1215" y="1109"/>
                  </a:lnTo>
                  <a:lnTo>
                    <a:pt x="1206" y="1089"/>
                  </a:lnTo>
                  <a:lnTo>
                    <a:pt x="1140" y="1088"/>
                  </a:lnTo>
                  <a:lnTo>
                    <a:pt x="1114" y="1052"/>
                  </a:lnTo>
                  <a:lnTo>
                    <a:pt x="1079" y="1053"/>
                  </a:lnTo>
                  <a:lnTo>
                    <a:pt x="1066" y="1069"/>
                  </a:lnTo>
                  <a:lnTo>
                    <a:pt x="1022" y="1078"/>
                  </a:lnTo>
                  <a:lnTo>
                    <a:pt x="1009" y="1069"/>
                  </a:lnTo>
                  <a:lnTo>
                    <a:pt x="992" y="1096"/>
                  </a:lnTo>
                  <a:lnTo>
                    <a:pt x="980" y="1089"/>
                  </a:lnTo>
                  <a:lnTo>
                    <a:pt x="925" y="1097"/>
                  </a:lnTo>
                  <a:lnTo>
                    <a:pt x="908" y="1089"/>
                  </a:lnTo>
                  <a:lnTo>
                    <a:pt x="900" y="1097"/>
                  </a:lnTo>
                  <a:lnTo>
                    <a:pt x="928" y="1129"/>
                  </a:lnTo>
                  <a:lnTo>
                    <a:pt x="910" y="1147"/>
                  </a:lnTo>
                  <a:lnTo>
                    <a:pt x="913" y="1174"/>
                  </a:lnTo>
                  <a:lnTo>
                    <a:pt x="942" y="1175"/>
                  </a:lnTo>
                  <a:lnTo>
                    <a:pt x="955" y="1200"/>
                  </a:lnTo>
                  <a:lnTo>
                    <a:pt x="946" y="1217"/>
                  </a:lnTo>
                  <a:lnTo>
                    <a:pt x="925" y="1206"/>
                  </a:lnTo>
                  <a:lnTo>
                    <a:pt x="908" y="1217"/>
                  </a:lnTo>
                  <a:lnTo>
                    <a:pt x="891" y="1208"/>
                  </a:lnTo>
                  <a:lnTo>
                    <a:pt x="883" y="1191"/>
                  </a:lnTo>
                  <a:lnTo>
                    <a:pt x="862" y="1200"/>
                  </a:lnTo>
                  <a:lnTo>
                    <a:pt x="846" y="1192"/>
                  </a:lnTo>
                  <a:lnTo>
                    <a:pt x="830" y="1206"/>
                  </a:lnTo>
                  <a:lnTo>
                    <a:pt x="805" y="1209"/>
                  </a:lnTo>
                  <a:lnTo>
                    <a:pt x="791" y="1191"/>
                  </a:lnTo>
                  <a:lnTo>
                    <a:pt x="710" y="1184"/>
                  </a:lnTo>
                  <a:lnTo>
                    <a:pt x="699" y="1195"/>
                  </a:lnTo>
                  <a:lnTo>
                    <a:pt x="690" y="1193"/>
                  </a:lnTo>
                  <a:lnTo>
                    <a:pt x="679" y="1215"/>
                  </a:lnTo>
                  <a:lnTo>
                    <a:pt x="681" y="1234"/>
                  </a:lnTo>
                  <a:lnTo>
                    <a:pt x="671" y="1236"/>
                  </a:lnTo>
                  <a:lnTo>
                    <a:pt x="664" y="1217"/>
                  </a:lnTo>
                  <a:lnTo>
                    <a:pt x="652" y="1220"/>
                  </a:lnTo>
                  <a:lnTo>
                    <a:pt x="650" y="1279"/>
                  </a:lnTo>
                  <a:lnTo>
                    <a:pt x="662" y="1297"/>
                  </a:lnTo>
                  <a:lnTo>
                    <a:pt x="662" y="1313"/>
                  </a:lnTo>
                  <a:lnTo>
                    <a:pt x="676" y="1312"/>
                  </a:lnTo>
                  <a:lnTo>
                    <a:pt x="690" y="1304"/>
                  </a:lnTo>
                  <a:lnTo>
                    <a:pt x="707" y="1330"/>
                  </a:lnTo>
                  <a:lnTo>
                    <a:pt x="718" y="1348"/>
                  </a:lnTo>
                  <a:lnTo>
                    <a:pt x="731" y="1369"/>
                  </a:lnTo>
                  <a:lnTo>
                    <a:pt x="748" y="1375"/>
                  </a:lnTo>
                  <a:lnTo>
                    <a:pt x="724" y="1393"/>
                  </a:lnTo>
                  <a:lnTo>
                    <a:pt x="709" y="1377"/>
                  </a:lnTo>
                  <a:lnTo>
                    <a:pt x="690" y="1443"/>
                  </a:lnTo>
                  <a:lnTo>
                    <a:pt x="712" y="1460"/>
                  </a:lnTo>
                  <a:lnTo>
                    <a:pt x="729" y="1523"/>
                  </a:lnTo>
                  <a:lnTo>
                    <a:pt x="713" y="1511"/>
                  </a:lnTo>
                  <a:lnTo>
                    <a:pt x="694" y="1505"/>
                  </a:lnTo>
                  <a:lnTo>
                    <a:pt x="676" y="1501"/>
                  </a:lnTo>
                  <a:lnTo>
                    <a:pt x="662" y="1495"/>
                  </a:lnTo>
                  <a:lnTo>
                    <a:pt x="650" y="1493"/>
                  </a:lnTo>
                  <a:lnTo>
                    <a:pt x="637" y="1469"/>
                  </a:lnTo>
                  <a:lnTo>
                    <a:pt x="611" y="1484"/>
                  </a:lnTo>
                  <a:lnTo>
                    <a:pt x="587" y="1482"/>
                  </a:lnTo>
                  <a:lnTo>
                    <a:pt x="572" y="1462"/>
                  </a:lnTo>
                  <a:lnTo>
                    <a:pt x="531" y="1445"/>
                  </a:lnTo>
                  <a:lnTo>
                    <a:pt x="489" y="1447"/>
                  </a:lnTo>
                  <a:lnTo>
                    <a:pt x="447" y="1415"/>
                  </a:lnTo>
                  <a:lnTo>
                    <a:pt x="480" y="1386"/>
                  </a:lnTo>
                  <a:lnTo>
                    <a:pt x="484" y="1359"/>
                  </a:lnTo>
                  <a:lnTo>
                    <a:pt x="483" y="1334"/>
                  </a:lnTo>
                  <a:lnTo>
                    <a:pt x="486" y="1316"/>
                  </a:lnTo>
                  <a:lnTo>
                    <a:pt x="509" y="1308"/>
                  </a:lnTo>
                  <a:lnTo>
                    <a:pt x="496" y="1272"/>
                  </a:lnTo>
                  <a:lnTo>
                    <a:pt x="470" y="1260"/>
                  </a:lnTo>
                  <a:lnTo>
                    <a:pt x="458" y="1253"/>
                  </a:lnTo>
                  <a:lnTo>
                    <a:pt x="440" y="1260"/>
                  </a:lnTo>
                  <a:lnTo>
                    <a:pt x="404" y="1248"/>
                  </a:lnTo>
                  <a:lnTo>
                    <a:pt x="373" y="1211"/>
                  </a:lnTo>
                  <a:lnTo>
                    <a:pt x="349" y="1200"/>
                  </a:lnTo>
                  <a:lnTo>
                    <a:pt x="337" y="1163"/>
                  </a:lnTo>
                  <a:lnTo>
                    <a:pt x="314" y="1160"/>
                  </a:lnTo>
                  <a:lnTo>
                    <a:pt x="296" y="1170"/>
                  </a:lnTo>
                  <a:lnTo>
                    <a:pt x="282" y="1178"/>
                  </a:lnTo>
                  <a:lnTo>
                    <a:pt x="275" y="1163"/>
                  </a:lnTo>
                  <a:lnTo>
                    <a:pt x="264" y="1146"/>
                  </a:lnTo>
                  <a:lnTo>
                    <a:pt x="293" y="1145"/>
                  </a:lnTo>
                  <a:lnTo>
                    <a:pt x="292" y="1133"/>
                  </a:lnTo>
                  <a:lnTo>
                    <a:pt x="285" y="1126"/>
                  </a:lnTo>
                  <a:lnTo>
                    <a:pt x="275" y="1118"/>
                  </a:lnTo>
                  <a:lnTo>
                    <a:pt x="260" y="1078"/>
                  </a:lnTo>
                  <a:lnTo>
                    <a:pt x="238" y="1055"/>
                  </a:lnTo>
                  <a:lnTo>
                    <a:pt x="213" y="1053"/>
                  </a:lnTo>
                  <a:lnTo>
                    <a:pt x="194" y="1053"/>
                  </a:lnTo>
                  <a:lnTo>
                    <a:pt x="175" y="1042"/>
                  </a:lnTo>
                  <a:lnTo>
                    <a:pt x="161" y="1039"/>
                  </a:lnTo>
                  <a:lnTo>
                    <a:pt x="147" y="1039"/>
                  </a:lnTo>
                  <a:lnTo>
                    <a:pt x="140" y="1052"/>
                  </a:lnTo>
                  <a:lnTo>
                    <a:pt x="124" y="1066"/>
                  </a:lnTo>
                  <a:lnTo>
                    <a:pt x="123" y="1085"/>
                  </a:lnTo>
                  <a:lnTo>
                    <a:pt x="114" y="1089"/>
                  </a:lnTo>
                  <a:lnTo>
                    <a:pt x="106" y="1118"/>
                  </a:lnTo>
                  <a:lnTo>
                    <a:pt x="99" y="1109"/>
                  </a:lnTo>
                  <a:lnTo>
                    <a:pt x="96" y="1097"/>
                  </a:lnTo>
                  <a:lnTo>
                    <a:pt x="0" y="1083"/>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125" name="Freeform 122"/>
            <p:cNvSpPr>
              <a:spLocks/>
            </p:cNvSpPr>
            <p:nvPr/>
          </p:nvSpPr>
          <p:spPr bwMode="auto">
            <a:xfrm>
              <a:off x="5083175" y="2085975"/>
              <a:ext cx="101600" cy="49213"/>
            </a:xfrm>
            <a:custGeom>
              <a:avLst/>
              <a:gdLst>
                <a:gd name="T0" fmla="*/ 0 w 128"/>
                <a:gd name="T1" fmla="*/ 2147483646 h 60"/>
                <a:gd name="T2" fmla="*/ 2147483646 w 128"/>
                <a:gd name="T3" fmla="*/ 2147483646 h 60"/>
                <a:gd name="T4" fmla="*/ 2147483646 w 128"/>
                <a:gd name="T5" fmla="*/ 2147483646 h 60"/>
                <a:gd name="T6" fmla="*/ 2147483646 w 128"/>
                <a:gd name="T7" fmla="*/ 0 h 60"/>
                <a:gd name="T8" fmla="*/ 2147483646 w 128"/>
                <a:gd name="T9" fmla="*/ 2147483646 h 60"/>
                <a:gd name="T10" fmla="*/ 2147483646 w 128"/>
                <a:gd name="T11" fmla="*/ 2147483646 h 60"/>
                <a:gd name="T12" fmla="*/ 2147483646 w 128"/>
                <a:gd name="T13" fmla="*/ 2147483646 h 60"/>
                <a:gd name="T14" fmla="*/ 2147483646 w 128"/>
                <a:gd name="T15" fmla="*/ 2147483646 h 60"/>
                <a:gd name="T16" fmla="*/ 2147483646 w 128"/>
                <a:gd name="T17" fmla="*/ 2147483646 h 60"/>
                <a:gd name="T18" fmla="*/ 2147483646 w 128"/>
                <a:gd name="T19" fmla="*/ 2147483646 h 60"/>
                <a:gd name="T20" fmla="*/ 0 w 128"/>
                <a:gd name="T21" fmla="*/ 2147483646 h 6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28"/>
                <a:gd name="T34" fmla="*/ 0 h 60"/>
                <a:gd name="T35" fmla="*/ 128 w 128"/>
                <a:gd name="T36" fmla="*/ 60 h 60"/>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28" h="60">
                  <a:moveTo>
                    <a:pt x="0" y="42"/>
                  </a:moveTo>
                  <a:lnTo>
                    <a:pt x="28" y="27"/>
                  </a:lnTo>
                  <a:lnTo>
                    <a:pt x="6" y="16"/>
                  </a:lnTo>
                  <a:lnTo>
                    <a:pt x="99" y="0"/>
                  </a:lnTo>
                  <a:lnTo>
                    <a:pt x="113" y="1"/>
                  </a:lnTo>
                  <a:lnTo>
                    <a:pt x="97" y="15"/>
                  </a:lnTo>
                  <a:lnTo>
                    <a:pt x="128" y="15"/>
                  </a:lnTo>
                  <a:lnTo>
                    <a:pt x="47" y="49"/>
                  </a:lnTo>
                  <a:lnTo>
                    <a:pt x="28" y="60"/>
                  </a:lnTo>
                  <a:lnTo>
                    <a:pt x="32" y="43"/>
                  </a:lnTo>
                  <a:lnTo>
                    <a:pt x="0" y="42"/>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126" name="Freeform 123"/>
            <p:cNvSpPr>
              <a:spLocks/>
            </p:cNvSpPr>
            <p:nvPr/>
          </p:nvSpPr>
          <p:spPr bwMode="auto">
            <a:xfrm>
              <a:off x="5116513" y="2593975"/>
              <a:ext cx="39687" cy="23813"/>
            </a:xfrm>
            <a:custGeom>
              <a:avLst/>
              <a:gdLst>
                <a:gd name="T0" fmla="*/ 0 w 51"/>
                <a:gd name="T1" fmla="*/ 2147483646 h 31"/>
                <a:gd name="T2" fmla="*/ 2147483646 w 51"/>
                <a:gd name="T3" fmla="*/ 0 h 31"/>
                <a:gd name="T4" fmla="*/ 2147483646 w 51"/>
                <a:gd name="T5" fmla="*/ 2147483646 h 31"/>
                <a:gd name="T6" fmla="*/ 0 w 51"/>
                <a:gd name="T7" fmla="*/ 2147483646 h 31"/>
                <a:gd name="T8" fmla="*/ 0 60000 65536"/>
                <a:gd name="T9" fmla="*/ 0 60000 65536"/>
                <a:gd name="T10" fmla="*/ 0 60000 65536"/>
                <a:gd name="T11" fmla="*/ 0 60000 65536"/>
                <a:gd name="T12" fmla="*/ 0 w 51"/>
                <a:gd name="T13" fmla="*/ 0 h 31"/>
                <a:gd name="T14" fmla="*/ 51 w 51"/>
                <a:gd name="T15" fmla="*/ 31 h 31"/>
              </a:gdLst>
              <a:ahLst/>
              <a:cxnLst>
                <a:cxn ang="T8">
                  <a:pos x="T0" y="T1"/>
                </a:cxn>
                <a:cxn ang="T9">
                  <a:pos x="T2" y="T3"/>
                </a:cxn>
                <a:cxn ang="T10">
                  <a:pos x="T4" y="T5"/>
                </a:cxn>
                <a:cxn ang="T11">
                  <a:pos x="T6" y="T7"/>
                </a:cxn>
              </a:cxnLst>
              <a:rect l="T12" t="T13" r="T14" b="T15"/>
              <a:pathLst>
                <a:path w="51" h="31">
                  <a:moveTo>
                    <a:pt x="0" y="31"/>
                  </a:moveTo>
                  <a:lnTo>
                    <a:pt x="15" y="0"/>
                  </a:lnTo>
                  <a:lnTo>
                    <a:pt x="51" y="16"/>
                  </a:lnTo>
                  <a:lnTo>
                    <a:pt x="0" y="31"/>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127" name="Freeform 124"/>
            <p:cNvSpPr>
              <a:spLocks/>
            </p:cNvSpPr>
            <p:nvPr/>
          </p:nvSpPr>
          <p:spPr bwMode="auto">
            <a:xfrm>
              <a:off x="5184775" y="2441575"/>
              <a:ext cx="122238" cy="104775"/>
            </a:xfrm>
            <a:custGeom>
              <a:avLst/>
              <a:gdLst>
                <a:gd name="T0" fmla="*/ 0 w 155"/>
                <a:gd name="T1" fmla="*/ 2147483646 h 129"/>
                <a:gd name="T2" fmla="*/ 2147483646 w 155"/>
                <a:gd name="T3" fmla="*/ 2147483646 h 129"/>
                <a:gd name="T4" fmla="*/ 2147483646 w 155"/>
                <a:gd name="T5" fmla="*/ 2147483646 h 129"/>
                <a:gd name="T6" fmla="*/ 2147483646 w 155"/>
                <a:gd name="T7" fmla="*/ 2147483646 h 129"/>
                <a:gd name="T8" fmla="*/ 2147483646 w 155"/>
                <a:gd name="T9" fmla="*/ 2147483646 h 129"/>
                <a:gd name="T10" fmla="*/ 2147483646 w 155"/>
                <a:gd name="T11" fmla="*/ 2147483646 h 129"/>
                <a:gd name="T12" fmla="*/ 2147483646 w 155"/>
                <a:gd name="T13" fmla="*/ 2147483646 h 129"/>
                <a:gd name="T14" fmla="*/ 2147483646 w 155"/>
                <a:gd name="T15" fmla="*/ 2147483646 h 129"/>
                <a:gd name="T16" fmla="*/ 2147483646 w 155"/>
                <a:gd name="T17" fmla="*/ 2147483646 h 129"/>
                <a:gd name="T18" fmla="*/ 2147483646 w 155"/>
                <a:gd name="T19" fmla="*/ 2147483646 h 129"/>
                <a:gd name="T20" fmla="*/ 2147483646 w 155"/>
                <a:gd name="T21" fmla="*/ 0 h 129"/>
                <a:gd name="T22" fmla="*/ 2147483646 w 155"/>
                <a:gd name="T23" fmla="*/ 2147483646 h 129"/>
                <a:gd name="T24" fmla="*/ 2147483646 w 155"/>
                <a:gd name="T25" fmla="*/ 2147483646 h 129"/>
                <a:gd name="T26" fmla="*/ 0 w 155"/>
                <a:gd name="T27" fmla="*/ 2147483646 h 12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55"/>
                <a:gd name="T43" fmla="*/ 0 h 129"/>
                <a:gd name="T44" fmla="*/ 155 w 155"/>
                <a:gd name="T45" fmla="*/ 129 h 129"/>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55" h="129">
                  <a:moveTo>
                    <a:pt x="0" y="63"/>
                  </a:moveTo>
                  <a:lnTo>
                    <a:pt x="12" y="90"/>
                  </a:lnTo>
                  <a:lnTo>
                    <a:pt x="29" y="82"/>
                  </a:lnTo>
                  <a:lnTo>
                    <a:pt x="47" y="99"/>
                  </a:lnTo>
                  <a:lnTo>
                    <a:pt x="63" y="90"/>
                  </a:lnTo>
                  <a:lnTo>
                    <a:pt x="57" y="122"/>
                  </a:lnTo>
                  <a:lnTo>
                    <a:pt x="155" y="129"/>
                  </a:lnTo>
                  <a:lnTo>
                    <a:pt x="115" y="106"/>
                  </a:lnTo>
                  <a:lnTo>
                    <a:pt x="97" y="65"/>
                  </a:lnTo>
                  <a:lnTo>
                    <a:pt x="100" y="24"/>
                  </a:lnTo>
                  <a:lnTo>
                    <a:pt x="124" y="0"/>
                  </a:lnTo>
                  <a:lnTo>
                    <a:pt x="39" y="9"/>
                  </a:lnTo>
                  <a:lnTo>
                    <a:pt x="20" y="63"/>
                  </a:lnTo>
                  <a:lnTo>
                    <a:pt x="0" y="63"/>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128" name="Freeform 125"/>
            <p:cNvSpPr>
              <a:spLocks/>
            </p:cNvSpPr>
            <p:nvPr/>
          </p:nvSpPr>
          <p:spPr bwMode="auto">
            <a:xfrm>
              <a:off x="5227638" y="2276475"/>
              <a:ext cx="311150" cy="165100"/>
            </a:xfrm>
            <a:custGeom>
              <a:avLst/>
              <a:gdLst>
                <a:gd name="T0" fmla="*/ 0 w 391"/>
                <a:gd name="T1" fmla="*/ 2147483646 h 208"/>
                <a:gd name="T2" fmla="*/ 2147483646 w 391"/>
                <a:gd name="T3" fmla="*/ 2147483646 h 208"/>
                <a:gd name="T4" fmla="*/ 2147483646 w 391"/>
                <a:gd name="T5" fmla="*/ 2147483646 h 208"/>
                <a:gd name="T6" fmla="*/ 2147483646 w 391"/>
                <a:gd name="T7" fmla="*/ 2147483646 h 208"/>
                <a:gd name="T8" fmla="*/ 2147483646 w 391"/>
                <a:gd name="T9" fmla="*/ 2147483646 h 208"/>
                <a:gd name="T10" fmla="*/ 2147483646 w 391"/>
                <a:gd name="T11" fmla="*/ 2147483646 h 208"/>
                <a:gd name="T12" fmla="*/ 2147483646 w 391"/>
                <a:gd name="T13" fmla="*/ 2147483646 h 208"/>
                <a:gd name="T14" fmla="*/ 2147483646 w 391"/>
                <a:gd name="T15" fmla="*/ 2147483646 h 208"/>
                <a:gd name="T16" fmla="*/ 2147483646 w 391"/>
                <a:gd name="T17" fmla="*/ 2147483646 h 208"/>
                <a:gd name="T18" fmla="*/ 2147483646 w 391"/>
                <a:gd name="T19" fmla="*/ 2147483646 h 208"/>
                <a:gd name="T20" fmla="*/ 2147483646 w 391"/>
                <a:gd name="T21" fmla="*/ 2147483646 h 208"/>
                <a:gd name="T22" fmla="*/ 2147483646 w 391"/>
                <a:gd name="T23" fmla="*/ 2147483646 h 208"/>
                <a:gd name="T24" fmla="*/ 2147483646 w 391"/>
                <a:gd name="T25" fmla="*/ 2147483646 h 208"/>
                <a:gd name="T26" fmla="*/ 2147483646 w 391"/>
                <a:gd name="T27" fmla="*/ 2147483646 h 208"/>
                <a:gd name="T28" fmla="*/ 2147483646 w 391"/>
                <a:gd name="T29" fmla="*/ 2147483646 h 208"/>
                <a:gd name="T30" fmla="*/ 2147483646 w 391"/>
                <a:gd name="T31" fmla="*/ 2147483646 h 208"/>
                <a:gd name="T32" fmla="*/ 2147483646 w 391"/>
                <a:gd name="T33" fmla="*/ 2147483646 h 208"/>
                <a:gd name="T34" fmla="*/ 2147483646 w 391"/>
                <a:gd name="T35" fmla="*/ 2147483646 h 208"/>
                <a:gd name="T36" fmla="*/ 2147483646 w 391"/>
                <a:gd name="T37" fmla="*/ 0 h 208"/>
                <a:gd name="T38" fmla="*/ 2147483646 w 391"/>
                <a:gd name="T39" fmla="*/ 2147483646 h 208"/>
                <a:gd name="T40" fmla="*/ 2147483646 w 391"/>
                <a:gd name="T41" fmla="*/ 2147483646 h 208"/>
                <a:gd name="T42" fmla="*/ 2147483646 w 391"/>
                <a:gd name="T43" fmla="*/ 2147483646 h 208"/>
                <a:gd name="T44" fmla="*/ 2147483646 w 391"/>
                <a:gd name="T45" fmla="*/ 2147483646 h 208"/>
                <a:gd name="T46" fmla="*/ 2147483646 w 391"/>
                <a:gd name="T47" fmla="*/ 2147483646 h 208"/>
                <a:gd name="T48" fmla="*/ 2147483646 w 391"/>
                <a:gd name="T49" fmla="*/ 2147483646 h 208"/>
                <a:gd name="T50" fmla="*/ 2147483646 w 391"/>
                <a:gd name="T51" fmla="*/ 2147483646 h 208"/>
                <a:gd name="T52" fmla="*/ 2147483646 w 391"/>
                <a:gd name="T53" fmla="*/ 2147483646 h 208"/>
                <a:gd name="T54" fmla="*/ 2147483646 w 391"/>
                <a:gd name="T55" fmla="*/ 2147483646 h 208"/>
                <a:gd name="T56" fmla="*/ 2147483646 w 391"/>
                <a:gd name="T57" fmla="*/ 2147483646 h 208"/>
                <a:gd name="T58" fmla="*/ 0 w 391"/>
                <a:gd name="T59" fmla="*/ 2147483646 h 208"/>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391"/>
                <a:gd name="T91" fmla="*/ 0 h 208"/>
                <a:gd name="T92" fmla="*/ 391 w 391"/>
                <a:gd name="T93" fmla="*/ 208 h 208"/>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391" h="208">
                  <a:moveTo>
                    <a:pt x="0" y="177"/>
                  </a:moveTo>
                  <a:lnTo>
                    <a:pt x="35" y="184"/>
                  </a:lnTo>
                  <a:lnTo>
                    <a:pt x="12" y="201"/>
                  </a:lnTo>
                  <a:lnTo>
                    <a:pt x="77" y="208"/>
                  </a:lnTo>
                  <a:lnTo>
                    <a:pt x="80" y="184"/>
                  </a:lnTo>
                  <a:lnTo>
                    <a:pt x="96" y="188"/>
                  </a:lnTo>
                  <a:lnTo>
                    <a:pt x="79" y="174"/>
                  </a:lnTo>
                  <a:lnTo>
                    <a:pt x="103" y="179"/>
                  </a:lnTo>
                  <a:lnTo>
                    <a:pt x="98" y="153"/>
                  </a:lnTo>
                  <a:lnTo>
                    <a:pt x="111" y="169"/>
                  </a:lnTo>
                  <a:lnTo>
                    <a:pt x="130" y="155"/>
                  </a:lnTo>
                  <a:lnTo>
                    <a:pt x="119" y="136"/>
                  </a:lnTo>
                  <a:lnTo>
                    <a:pt x="157" y="139"/>
                  </a:lnTo>
                  <a:lnTo>
                    <a:pt x="147" y="128"/>
                  </a:lnTo>
                  <a:lnTo>
                    <a:pt x="163" y="130"/>
                  </a:lnTo>
                  <a:lnTo>
                    <a:pt x="176" y="111"/>
                  </a:lnTo>
                  <a:lnTo>
                    <a:pt x="370" y="45"/>
                  </a:lnTo>
                  <a:lnTo>
                    <a:pt x="391" y="17"/>
                  </a:lnTo>
                  <a:lnTo>
                    <a:pt x="353" y="0"/>
                  </a:lnTo>
                  <a:lnTo>
                    <a:pt x="271" y="42"/>
                  </a:lnTo>
                  <a:lnTo>
                    <a:pt x="186" y="42"/>
                  </a:lnTo>
                  <a:lnTo>
                    <a:pt x="96" y="97"/>
                  </a:lnTo>
                  <a:lnTo>
                    <a:pt x="48" y="106"/>
                  </a:lnTo>
                  <a:lnTo>
                    <a:pt x="49" y="128"/>
                  </a:lnTo>
                  <a:lnTo>
                    <a:pt x="77" y="130"/>
                  </a:lnTo>
                  <a:lnTo>
                    <a:pt x="46" y="131"/>
                  </a:lnTo>
                  <a:lnTo>
                    <a:pt x="58" y="143"/>
                  </a:lnTo>
                  <a:lnTo>
                    <a:pt x="35" y="155"/>
                  </a:lnTo>
                  <a:lnTo>
                    <a:pt x="61" y="166"/>
                  </a:lnTo>
                  <a:lnTo>
                    <a:pt x="0" y="177"/>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129" name="Freeform 126"/>
            <p:cNvSpPr>
              <a:spLocks/>
            </p:cNvSpPr>
            <p:nvPr/>
          </p:nvSpPr>
          <p:spPr bwMode="auto">
            <a:xfrm>
              <a:off x="5405438" y="2060575"/>
              <a:ext cx="58737" cy="34925"/>
            </a:xfrm>
            <a:custGeom>
              <a:avLst/>
              <a:gdLst>
                <a:gd name="T0" fmla="*/ 0 w 75"/>
                <a:gd name="T1" fmla="*/ 2147483646 h 42"/>
                <a:gd name="T2" fmla="*/ 2147483646 w 75"/>
                <a:gd name="T3" fmla="*/ 2147483646 h 42"/>
                <a:gd name="T4" fmla="*/ 2147483646 w 75"/>
                <a:gd name="T5" fmla="*/ 2147483646 h 42"/>
                <a:gd name="T6" fmla="*/ 2147483646 w 75"/>
                <a:gd name="T7" fmla="*/ 0 h 42"/>
                <a:gd name="T8" fmla="*/ 0 w 75"/>
                <a:gd name="T9" fmla="*/ 2147483646 h 42"/>
                <a:gd name="T10" fmla="*/ 0 60000 65536"/>
                <a:gd name="T11" fmla="*/ 0 60000 65536"/>
                <a:gd name="T12" fmla="*/ 0 60000 65536"/>
                <a:gd name="T13" fmla="*/ 0 60000 65536"/>
                <a:gd name="T14" fmla="*/ 0 60000 65536"/>
                <a:gd name="T15" fmla="*/ 0 w 75"/>
                <a:gd name="T16" fmla="*/ 0 h 42"/>
                <a:gd name="T17" fmla="*/ 75 w 75"/>
                <a:gd name="T18" fmla="*/ 42 h 42"/>
              </a:gdLst>
              <a:ahLst/>
              <a:cxnLst>
                <a:cxn ang="T10">
                  <a:pos x="T0" y="T1"/>
                </a:cxn>
                <a:cxn ang="T11">
                  <a:pos x="T2" y="T3"/>
                </a:cxn>
                <a:cxn ang="T12">
                  <a:pos x="T4" y="T5"/>
                </a:cxn>
                <a:cxn ang="T13">
                  <a:pos x="T6" y="T7"/>
                </a:cxn>
                <a:cxn ang="T14">
                  <a:pos x="T8" y="T9"/>
                </a:cxn>
              </a:cxnLst>
              <a:rect l="T15" t="T16" r="T17" b="T18"/>
              <a:pathLst>
                <a:path w="75" h="42">
                  <a:moveTo>
                    <a:pt x="0" y="30"/>
                  </a:moveTo>
                  <a:lnTo>
                    <a:pt x="22" y="42"/>
                  </a:lnTo>
                  <a:lnTo>
                    <a:pt x="75" y="27"/>
                  </a:lnTo>
                  <a:lnTo>
                    <a:pt x="44" y="0"/>
                  </a:lnTo>
                  <a:lnTo>
                    <a:pt x="0" y="30"/>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130" name="Freeform 127"/>
            <p:cNvSpPr>
              <a:spLocks/>
            </p:cNvSpPr>
            <p:nvPr/>
          </p:nvSpPr>
          <p:spPr bwMode="auto">
            <a:xfrm>
              <a:off x="5978525" y="2128838"/>
              <a:ext cx="53975" cy="19050"/>
            </a:xfrm>
            <a:custGeom>
              <a:avLst/>
              <a:gdLst>
                <a:gd name="T0" fmla="*/ 0 w 69"/>
                <a:gd name="T1" fmla="*/ 0 h 26"/>
                <a:gd name="T2" fmla="*/ 2147483646 w 69"/>
                <a:gd name="T3" fmla="*/ 2147483646 h 26"/>
                <a:gd name="T4" fmla="*/ 2147483646 w 69"/>
                <a:gd name="T5" fmla="*/ 2147483646 h 26"/>
                <a:gd name="T6" fmla="*/ 2147483646 w 69"/>
                <a:gd name="T7" fmla="*/ 2147483646 h 26"/>
                <a:gd name="T8" fmla="*/ 2147483646 w 69"/>
                <a:gd name="T9" fmla="*/ 2147483646 h 26"/>
                <a:gd name="T10" fmla="*/ 0 w 69"/>
                <a:gd name="T11" fmla="*/ 0 h 26"/>
                <a:gd name="T12" fmla="*/ 0 60000 65536"/>
                <a:gd name="T13" fmla="*/ 0 60000 65536"/>
                <a:gd name="T14" fmla="*/ 0 60000 65536"/>
                <a:gd name="T15" fmla="*/ 0 60000 65536"/>
                <a:gd name="T16" fmla="*/ 0 60000 65536"/>
                <a:gd name="T17" fmla="*/ 0 60000 65536"/>
                <a:gd name="T18" fmla="*/ 0 w 69"/>
                <a:gd name="T19" fmla="*/ 0 h 26"/>
                <a:gd name="T20" fmla="*/ 69 w 69"/>
                <a:gd name="T21" fmla="*/ 26 h 26"/>
              </a:gdLst>
              <a:ahLst/>
              <a:cxnLst>
                <a:cxn ang="T12">
                  <a:pos x="T0" y="T1"/>
                </a:cxn>
                <a:cxn ang="T13">
                  <a:pos x="T2" y="T3"/>
                </a:cxn>
                <a:cxn ang="T14">
                  <a:pos x="T4" y="T5"/>
                </a:cxn>
                <a:cxn ang="T15">
                  <a:pos x="T6" y="T7"/>
                </a:cxn>
                <a:cxn ang="T16">
                  <a:pos x="T8" y="T9"/>
                </a:cxn>
                <a:cxn ang="T17">
                  <a:pos x="T10" y="T11"/>
                </a:cxn>
              </a:cxnLst>
              <a:rect l="T18" t="T19" r="T20" b="T21"/>
              <a:pathLst>
                <a:path w="69" h="26">
                  <a:moveTo>
                    <a:pt x="0" y="0"/>
                  </a:moveTo>
                  <a:lnTo>
                    <a:pt x="31" y="21"/>
                  </a:lnTo>
                  <a:lnTo>
                    <a:pt x="22" y="26"/>
                  </a:lnTo>
                  <a:lnTo>
                    <a:pt x="48" y="26"/>
                  </a:lnTo>
                  <a:lnTo>
                    <a:pt x="69" y="13"/>
                  </a:lnTo>
                  <a:lnTo>
                    <a:pt x="0" y="0"/>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131" name="Freeform 128"/>
            <p:cNvSpPr>
              <a:spLocks/>
            </p:cNvSpPr>
            <p:nvPr/>
          </p:nvSpPr>
          <p:spPr bwMode="auto">
            <a:xfrm>
              <a:off x="5988050" y="2068513"/>
              <a:ext cx="128588" cy="61912"/>
            </a:xfrm>
            <a:custGeom>
              <a:avLst/>
              <a:gdLst>
                <a:gd name="T0" fmla="*/ 0 w 161"/>
                <a:gd name="T1" fmla="*/ 2147483646 h 77"/>
                <a:gd name="T2" fmla="*/ 2147483646 w 161"/>
                <a:gd name="T3" fmla="*/ 2147483646 h 77"/>
                <a:gd name="T4" fmla="*/ 2147483646 w 161"/>
                <a:gd name="T5" fmla="*/ 0 h 77"/>
                <a:gd name="T6" fmla="*/ 2147483646 w 161"/>
                <a:gd name="T7" fmla="*/ 2147483646 h 77"/>
                <a:gd name="T8" fmla="*/ 2147483646 w 161"/>
                <a:gd name="T9" fmla="*/ 2147483646 h 77"/>
                <a:gd name="T10" fmla="*/ 2147483646 w 161"/>
                <a:gd name="T11" fmla="*/ 2147483646 h 77"/>
                <a:gd name="T12" fmla="*/ 2147483646 w 161"/>
                <a:gd name="T13" fmla="*/ 2147483646 h 77"/>
                <a:gd name="T14" fmla="*/ 0 w 161"/>
                <a:gd name="T15" fmla="*/ 2147483646 h 77"/>
                <a:gd name="T16" fmla="*/ 0 60000 65536"/>
                <a:gd name="T17" fmla="*/ 0 60000 65536"/>
                <a:gd name="T18" fmla="*/ 0 60000 65536"/>
                <a:gd name="T19" fmla="*/ 0 60000 65536"/>
                <a:gd name="T20" fmla="*/ 0 60000 65536"/>
                <a:gd name="T21" fmla="*/ 0 60000 65536"/>
                <a:gd name="T22" fmla="*/ 0 60000 65536"/>
                <a:gd name="T23" fmla="*/ 0 60000 65536"/>
                <a:gd name="T24" fmla="*/ 0 w 161"/>
                <a:gd name="T25" fmla="*/ 0 h 77"/>
                <a:gd name="T26" fmla="*/ 161 w 161"/>
                <a:gd name="T27" fmla="*/ 77 h 7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61" h="77">
                  <a:moveTo>
                    <a:pt x="0" y="63"/>
                  </a:moveTo>
                  <a:lnTo>
                    <a:pt x="43" y="20"/>
                  </a:lnTo>
                  <a:lnTo>
                    <a:pt x="104" y="0"/>
                  </a:lnTo>
                  <a:lnTo>
                    <a:pt x="161" y="38"/>
                  </a:lnTo>
                  <a:lnTo>
                    <a:pt x="142" y="44"/>
                  </a:lnTo>
                  <a:lnTo>
                    <a:pt x="148" y="61"/>
                  </a:lnTo>
                  <a:lnTo>
                    <a:pt x="65" y="77"/>
                  </a:lnTo>
                  <a:lnTo>
                    <a:pt x="0" y="63"/>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132" name="Freeform 129"/>
            <p:cNvSpPr>
              <a:spLocks/>
            </p:cNvSpPr>
            <p:nvPr/>
          </p:nvSpPr>
          <p:spPr bwMode="auto">
            <a:xfrm>
              <a:off x="6016625" y="2120900"/>
              <a:ext cx="144463" cy="71438"/>
            </a:xfrm>
            <a:custGeom>
              <a:avLst/>
              <a:gdLst>
                <a:gd name="T0" fmla="*/ 0 w 182"/>
                <a:gd name="T1" fmla="*/ 2147483646 h 90"/>
                <a:gd name="T2" fmla="*/ 2147483646 w 182"/>
                <a:gd name="T3" fmla="*/ 2147483646 h 90"/>
                <a:gd name="T4" fmla="*/ 2147483646 w 182"/>
                <a:gd name="T5" fmla="*/ 2147483646 h 90"/>
                <a:gd name="T6" fmla="*/ 2147483646 w 182"/>
                <a:gd name="T7" fmla="*/ 2147483646 h 90"/>
                <a:gd name="T8" fmla="*/ 2147483646 w 182"/>
                <a:gd name="T9" fmla="*/ 2147483646 h 90"/>
                <a:gd name="T10" fmla="*/ 2147483646 w 182"/>
                <a:gd name="T11" fmla="*/ 2147483646 h 90"/>
                <a:gd name="T12" fmla="*/ 2147483646 w 182"/>
                <a:gd name="T13" fmla="*/ 2147483646 h 90"/>
                <a:gd name="T14" fmla="*/ 2147483646 w 182"/>
                <a:gd name="T15" fmla="*/ 2147483646 h 90"/>
                <a:gd name="T16" fmla="*/ 2147483646 w 182"/>
                <a:gd name="T17" fmla="*/ 2147483646 h 90"/>
                <a:gd name="T18" fmla="*/ 2147483646 w 182"/>
                <a:gd name="T19" fmla="*/ 2147483646 h 90"/>
                <a:gd name="T20" fmla="*/ 2147483646 w 182"/>
                <a:gd name="T21" fmla="*/ 2147483646 h 90"/>
                <a:gd name="T22" fmla="*/ 2147483646 w 182"/>
                <a:gd name="T23" fmla="*/ 2147483646 h 90"/>
                <a:gd name="T24" fmla="*/ 2147483646 w 182"/>
                <a:gd name="T25" fmla="*/ 0 h 90"/>
                <a:gd name="T26" fmla="*/ 2147483646 w 182"/>
                <a:gd name="T27" fmla="*/ 2147483646 h 90"/>
                <a:gd name="T28" fmla="*/ 0 w 182"/>
                <a:gd name="T29" fmla="*/ 2147483646 h 9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82"/>
                <a:gd name="T46" fmla="*/ 0 h 90"/>
                <a:gd name="T47" fmla="*/ 182 w 182"/>
                <a:gd name="T48" fmla="*/ 90 h 90"/>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82" h="90">
                  <a:moveTo>
                    <a:pt x="0" y="39"/>
                  </a:moveTo>
                  <a:lnTo>
                    <a:pt x="33" y="45"/>
                  </a:lnTo>
                  <a:lnTo>
                    <a:pt x="57" y="76"/>
                  </a:lnTo>
                  <a:lnTo>
                    <a:pt x="75" y="66"/>
                  </a:lnTo>
                  <a:lnTo>
                    <a:pt x="150" y="90"/>
                  </a:lnTo>
                  <a:lnTo>
                    <a:pt x="176" y="80"/>
                  </a:lnTo>
                  <a:lnTo>
                    <a:pt x="156" y="57"/>
                  </a:lnTo>
                  <a:lnTo>
                    <a:pt x="172" y="63"/>
                  </a:lnTo>
                  <a:lnTo>
                    <a:pt x="182" y="26"/>
                  </a:lnTo>
                  <a:lnTo>
                    <a:pt x="144" y="10"/>
                  </a:lnTo>
                  <a:lnTo>
                    <a:pt x="105" y="34"/>
                  </a:lnTo>
                  <a:lnTo>
                    <a:pt x="136" y="21"/>
                  </a:lnTo>
                  <a:lnTo>
                    <a:pt x="117" y="0"/>
                  </a:lnTo>
                  <a:lnTo>
                    <a:pt x="53" y="8"/>
                  </a:lnTo>
                  <a:lnTo>
                    <a:pt x="0" y="39"/>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133" name="Freeform 130"/>
            <p:cNvSpPr>
              <a:spLocks/>
            </p:cNvSpPr>
            <p:nvPr/>
          </p:nvSpPr>
          <p:spPr bwMode="auto">
            <a:xfrm>
              <a:off x="6149975" y="2159000"/>
              <a:ext cx="120650" cy="71438"/>
            </a:xfrm>
            <a:custGeom>
              <a:avLst/>
              <a:gdLst>
                <a:gd name="T0" fmla="*/ 0 w 151"/>
                <a:gd name="T1" fmla="*/ 2147483646 h 90"/>
                <a:gd name="T2" fmla="*/ 2147483646 w 151"/>
                <a:gd name="T3" fmla="*/ 2147483646 h 90"/>
                <a:gd name="T4" fmla="*/ 2147483646 w 151"/>
                <a:gd name="T5" fmla="*/ 2147483646 h 90"/>
                <a:gd name="T6" fmla="*/ 2147483646 w 151"/>
                <a:gd name="T7" fmla="*/ 2147483646 h 90"/>
                <a:gd name="T8" fmla="*/ 2147483646 w 151"/>
                <a:gd name="T9" fmla="*/ 2147483646 h 90"/>
                <a:gd name="T10" fmla="*/ 2147483646 w 151"/>
                <a:gd name="T11" fmla="*/ 2147483646 h 90"/>
                <a:gd name="T12" fmla="*/ 2147483646 w 151"/>
                <a:gd name="T13" fmla="*/ 2147483646 h 90"/>
                <a:gd name="T14" fmla="*/ 2147483646 w 151"/>
                <a:gd name="T15" fmla="*/ 0 h 90"/>
                <a:gd name="T16" fmla="*/ 2147483646 w 151"/>
                <a:gd name="T17" fmla="*/ 2147483646 h 90"/>
                <a:gd name="T18" fmla="*/ 0 w 151"/>
                <a:gd name="T19" fmla="*/ 2147483646 h 9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51"/>
                <a:gd name="T31" fmla="*/ 0 h 90"/>
                <a:gd name="T32" fmla="*/ 151 w 151"/>
                <a:gd name="T33" fmla="*/ 90 h 9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51" h="90">
                  <a:moveTo>
                    <a:pt x="0" y="77"/>
                  </a:moveTo>
                  <a:lnTo>
                    <a:pt x="11" y="90"/>
                  </a:lnTo>
                  <a:lnTo>
                    <a:pt x="139" y="73"/>
                  </a:lnTo>
                  <a:lnTo>
                    <a:pt x="151" y="42"/>
                  </a:lnTo>
                  <a:lnTo>
                    <a:pt x="114" y="18"/>
                  </a:lnTo>
                  <a:lnTo>
                    <a:pt x="85" y="28"/>
                  </a:lnTo>
                  <a:lnTo>
                    <a:pt x="91" y="8"/>
                  </a:lnTo>
                  <a:lnTo>
                    <a:pt x="74" y="0"/>
                  </a:lnTo>
                  <a:lnTo>
                    <a:pt x="14" y="67"/>
                  </a:lnTo>
                  <a:lnTo>
                    <a:pt x="0" y="77"/>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134" name="Freeform 131"/>
            <p:cNvSpPr>
              <a:spLocks/>
            </p:cNvSpPr>
            <p:nvPr/>
          </p:nvSpPr>
          <p:spPr bwMode="auto">
            <a:xfrm>
              <a:off x="6899275" y="2312988"/>
              <a:ext cx="134938" cy="66675"/>
            </a:xfrm>
            <a:custGeom>
              <a:avLst/>
              <a:gdLst>
                <a:gd name="T0" fmla="*/ 0 w 169"/>
                <a:gd name="T1" fmla="*/ 2147483646 h 85"/>
                <a:gd name="T2" fmla="*/ 2147483646 w 169"/>
                <a:gd name="T3" fmla="*/ 2147483646 h 85"/>
                <a:gd name="T4" fmla="*/ 2147483646 w 169"/>
                <a:gd name="T5" fmla="*/ 0 h 85"/>
                <a:gd name="T6" fmla="*/ 2147483646 w 169"/>
                <a:gd name="T7" fmla="*/ 2147483646 h 85"/>
                <a:gd name="T8" fmla="*/ 2147483646 w 169"/>
                <a:gd name="T9" fmla="*/ 2147483646 h 85"/>
                <a:gd name="T10" fmla="*/ 2147483646 w 169"/>
                <a:gd name="T11" fmla="*/ 2147483646 h 85"/>
                <a:gd name="T12" fmla="*/ 2147483646 w 169"/>
                <a:gd name="T13" fmla="*/ 2147483646 h 85"/>
                <a:gd name="T14" fmla="*/ 2147483646 w 169"/>
                <a:gd name="T15" fmla="*/ 2147483646 h 85"/>
                <a:gd name="T16" fmla="*/ 2147483646 w 169"/>
                <a:gd name="T17" fmla="*/ 2147483646 h 85"/>
                <a:gd name="T18" fmla="*/ 2147483646 w 169"/>
                <a:gd name="T19" fmla="*/ 2147483646 h 85"/>
                <a:gd name="T20" fmla="*/ 2147483646 w 169"/>
                <a:gd name="T21" fmla="*/ 2147483646 h 85"/>
                <a:gd name="T22" fmla="*/ 0 w 169"/>
                <a:gd name="T23" fmla="*/ 2147483646 h 8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69"/>
                <a:gd name="T37" fmla="*/ 0 h 85"/>
                <a:gd name="T38" fmla="*/ 169 w 169"/>
                <a:gd name="T39" fmla="*/ 85 h 8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69" h="85">
                  <a:moveTo>
                    <a:pt x="0" y="45"/>
                  </a:moveTo>
                  <a:lnTo>
                    <a:pt x="33" y="2"/>
                  </a:lnTo>
                  <a:lnTo>
                    <a:pt x="58" y="0"/>
                  </a:lnTo>
                  <a:lnTo>
                    <a:pt x="97" y="32"/>
                  </a:lnTo>
                  <a:lnTo>
                    <a:pt x="103" y="9"/>
                  </a:lnTo>
                  <a:lnTo>
                    <a:pt x="147" y="27"/>
                  </a:lnTo>
                  <a:lnTo>
                    <a:pt x="142" y="59"/>
                  </a:lnTo>
                  <a:lnTo>
                    <a:pt x="169" y="69"/>
                  </a:lnTo>
                  <a:lnTo>
                    <a:pt x="80" y="76"/>
                  </a:lnTo>
                  <a:lnTo>
                    <a:pt x="75" y="62"/>
                  </a:lnTo>
                  <a:lnTo>
                    <a:pt x="60" y="85"/>
                  </a:lnTo>
                  <a:lnTo>
                    <a:pt x="0" y="45"/>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135" name="Freeform 132"/>
            <p:cNvSpPr>
              <a:spLocks/>
            </p:cNvSpPr>
            <p:nvPr/>
          </p:nvSpPr>
          <p:spPr bwMode="auto">
            <a:xfrm>
              <a:off x="6992938" y="2314575"/>
              <a:ext cx="82550" cy="46038"/>
            </a:xfrm>
            <a:custGeom>
              <a:avLst/>
              <a:gdLst>
                <a:gd name="T0" fmla="*/ 0 w 104"/>
                <a:gd name="T1" fmla="*/ 0 h 59"/>
                <a:gd name="T2" fmla="*/ 2147483646 w 104"/>
                <a:gd name="T3" fmla="*/ 2147483646 h 59"/>
                <a:gd name="T4" fmla="*/ 2147483646 w 104"/>
                <a:gd name="T5" fmla="*/ 2147483646 h 59"/>
                <a:gd name="T6" fmla="*/ 2147483646 w 104"/>
                <a:gd name="T7" fmla="*/ 2147483646 h 59"/>
                <a:gd name="T8" fmla="*/ 2147483646 w 104"/>
                <a:gd name="T9" fmla="*/ 2147483646 h 59"/>
                <a:gd name="T10" fmla="*/ 2147483646 w 104"/>
                <a:gd name="T11" fmla="*/ 2147483646 h 59"/>
                <a:gd name="T12" fmla="*/ 0 w 104"/>
                <a:gd name="T13" fmla="*/ 0 h 59"/>
                <a:gd name="T14" fmla="*/ 0 60000 65536"/>
                <a:gd name="T15" fmla="*/ 0 60000 65536"/>
                <a:gd name="T16" fmla="*/ 0 60000 65536"/>
                <a:gd name="T17" fmla="*/ 0 60000 65536"/>
                <a:gd name="T18" fmla="*/ 0 60000 65536"/>
                <a:gd name="T19" fmla="*/ 0 60000 65536"/>
                <a:gd name="T20" fmla="*/ 0 60000 65536"/>
                <a:gd name="T21" fmla="*/ 0 w 104"/>
                <a:gd name="T22" fmla="*/ 0 h 59"/>
                <a:gd name="T23" fmla="*/ 104 w 104"/>
                <a:gd name="T24" fmla="*/ 59 h 5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4" h="59">
                  <a:moveTo>
                    <a:pt x="0" y="0"/>
                  </a:moveTo>
                  <a:lnTo>
                    <a:pt x="34" y="22"/>
                  </a:lnTo>
                  <a:lnTo>
                    <a:pt x="26" y="42"/>
                  </a:lnTo>
                  <a:lnTo>
                    <a:pt x="42" y="59"/>
                  </a:lnTo>
                  <a:lnTo>
                    <a:pt x="74" y="59"/>
                  </a:lnTo>
                  <a:lnTo>
                    <a:pt x="104" y="38"/>
                  </a:lnTo>
                  <a:lnTo>
                    <a:pt x="0" y="0"/>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136" name="Freeform 133"/>
            <p:cNvSpPr>
              <a:spLocks/>
            </p:cNvSpPr>
            <p:nvPr/>
          </p:nvSpPr>
          <p:spPr bwMode="auto">
            <a:xfrm>
              <a:off x="7002463" y="3106738"/>
              <a:ext cx="61912" cy="239712"/>
            </a:xfrm>
            <a:custGeom>
              <a:avLst/>
              <a:gdLst>
                <a:gd name="T0" fmla="*/ 0 w 79"/>
                <a:gd name="T1" fmla="*/ 2147483646 h 302"/>
                <a:gd name="T2" fmla="*/ 2147483646 w 79"/>
                <a:gd name="T3" fmla="*/ 2147483646 h 302"/>
                <a:gd name="T4" fmla="*/ 2147483646 w 79"/>
                <a:gd name="T5" fmla="*/ 2147483646 h 302"/>
                <a:gd name="T6" fmla="*/ 2147483646 w 79"/>
                <a:gd name="T7" fmla="*/ 2147483646 h 302"/>
                <a:gd name="T8" fmla="*/ 2147483646 w 79"/>
                <a:gd name="T9" fmla="*/ 2147483646 h 302"/>
                <a:gd name="T10" fmla="*/ 2147483646 w 79"/>
                <a:gd name="T11" fmla="*/ 2147483646 h 302"/>
                <a:gd name="T12" fmla="*/ 2147483646 w 79"/>
                <a:gd name="T13" fmla="*/ 2147483646 h 302"/>
                <a:gd name="T14" fmla="*/ 2147483646 w 79"/>
                <a:gd name="T15" fmla="*/ 2147483646 h 302"/>
                <a:gd name="T16" fmla="*/ 2147483646 w 79"/>
                <a:gd name="T17" fmla="*/ 2147483646 h 302"/>
                <a:gd name="T18" fmla="*/ 2147483646 w 79"/>
                <a:gd name="T19" fmla="*/ 0 h 302"/>
                <a:gd name="T20" fmla="*/ 0 w 79"/>
                <a:gd name="T21" fmla="*/ 2147483646 h 30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79"/>
                <a:gd name="T34" fmla="*/ 0 h 302"/>
                <a:gd name="T35" fmla="*/ 79 w 79"/>
                <a:gd name="T36" fmla="*/ 302 h 302"/>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79" h="302">
                  <a:moveTo>
                    <a:pt x="0" y="75"/>
                  </a:moveTo>
                  <a:lnTo>
                    <a:pt x="14" y="114"/>
                  </a:lnTo>
                  <a:lnTo>
                    <a:pt x="14" y="302"/>
                  </a:lnTo>
                  <a:lnTo>
                    <a:pt x="28" y="281"/>
                  </a:lnTo>
                  <a:lnTo>
                    <a:pt x="48" y="295"/>
                  </a:lnTo>
                  <a:lnTo>
                    <a:pt x="24" y="243"/>
                  </a:lnTo>
                  <a:lnTo>
                    <a:pt x="38" y="189"/>
                  </a:lnTo>
                  <a:lnTo>
                    <a:pt x="79" y="205"/>
                  </a:lnTo>
                  <a:lnTo>
                    <a:pt x="39" y="107"/>
                  </a:lnTo>
                  <a:lnTo>
                    <a:pt x="28" y="0"/>
                  </a:lnTo>
                  <a:lnTo>
                    <a:pt x="0" y="75"/>
                  </a:lnTo>
                  <a:close/>
                </a:path>
              </a:pathLst>
            </a:custGeom>
            <a:solidFill>
              <a:srgbClr val="FF9900"/>
            </a:solidFill>
            <a:ln w="9525">
              <a:solidFill>
                <a:srgbClr val="000000"/>
              </a:solidFill>
              <a:round/>
              <a:headEnd/>
              <a:tailEnd/>
            </a:ln>
          </p:spPr>
          <p:txBody>
            <a:bodyPr lIns="80063" tIns="40032" rIns="80063" bIns="40032"/>
            <a:lstStyle/>
            <a:p>
              <a:endParaRPr lang="en-US"/>
            </a:p>
          </p:txBody>
        </p:sp>
        <p:sp>
          <p:nvSpPr>
            <p:cNvPr id="137" name="Freeform 134"/>
            <p:cNvSpPr>
              <a:spLocks/>
            </p:cNvSpPr>
            <p:nvPr/>
          </p:nvSpPr>
          <p:spPr bwMode="auto">
            <a:xfrm>
              <a:off x="7092950" y="2343150"/>
              <a:ext cx="95250" cy="33338"/>
            </a:xfrm>
            <a:custGeom>
              <a:avLst/>
              <a:gdLst>
                <a:gd name="T0" fmla="*/ 0 w 118"/>
                <a:gd name="T1" fmla="*/ 0 h 41"/>
                <a:gd name="T2" fmla="*/ 2147483646 w 118"/>
                <a:gd name="T3" fmla="*/ 2147483646 h 41"/>
                <a:gd name="T4" fmla="*/ 2147483646 w 118"/>
                <a:gd name="T5" fmla="*/ 2147483646 h 41"/>
                <a:gd name="T6" fmla="*/ 2147483646 w 118"/>
                <a:gd name="T7" fmla="*/ 2147483646 h 41"/>
                <a:gd name="T8" fmla="*/ 0 w 118"/>
                <a:gd name="T9" fmla="*/ 0 h 41"/>
                <a:gd name="T10" fmla="*/ 0 60000 65536"/>
                <a:gd name="T11" fmla="*/ 0 60000 65536"/>
                <a:gd name="T12" fmla="*/ 0 60000 65536"/>
                <a:gd name="T13" fmla="*/ 0 60000 65536"/>
                <a:gd name="T14" fmla="*/ 0 60000 65536"/>
                <a:gd name="T15" fmla="*/ 0 w 118"/>
                <a:gd name="T16" fmla="*/ 0 h 41"/>
                <a:gd name="T17" fmla="*/ 118 w 118"/>
                <a:gd name="T18" fmla="*/ 41 h 41"/>
              </a:gdLst>
              <a:ahLst/>
              <a:cxnLst>
                <a:cxn ang="T10">
                  <a:pos x="T0" y="T1"/>
                </a:cxn>
                <a:cxn ang="T11">
                  <a:pos x="T2" y="T3"/>
                </a:cxn>
                <a:cxn ang="T12">
                  <a:pos x="T4" y="T5"/>
                </a:cxn>
                <a:cxn ang="T13">
                  <a:pos x="T6" y="T7"/>
                </a:cxn>
                <a:cxn ang="T14">
                  <a:pos x="T8" y="T9"/>
                </a:cxn>
              </a:cxnLst>
              <a:rect l="T15" t="T16" r="T17" b="T18"/>
              <a:pathLst>
                <a:path w="118" h="41">
                  <a:moveTo>
                    <a:pt x="0" y="0"/>
                  </a:moveTo>
                  <a:lnTo>
                    <a:pt x="20" y="29"/>
                  </a:lnTo>
                  <a:lnTo>
                    <a:pt x="75" y="41"/>
                  </a:lnTo>
                  <a:lnTo>
                    <a:pt x="118" y="32"/>
                  </a:lnTo>
                  <a:lnTo>
                    <a:pt x="0" y="0"/>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138" name="Freeform 135"/>
            <p:cNvSpPr>
              <a:spLocks/>
            </p:cNvSpPr>
            <p:nvPr/>
          </p:nvSpPr>
          <p:spPr bwMode="auto">
            <a:xfrm>
              <a:off x="3962400" y="3408363"/>
              <a:ext cx="247650" cy="196850"/>
            </a:xfrm>
            <a:custGeom>
              <a:avLst/>
              <a:gdLst>
                <a:gd name="T0" fmla="*/ 0 w 313"/>
                <a:gd name="T1" fmla="*/ 2147483646 h 246"/>
                <a:gd name="T2" fmla="*/ 2147483646 w 313"/>
                <a:gd name="T3" fmla="*/ 2147483646 h 246"/>
                <a:gd name="T4" fmla="*/ 2147483646 w 313"/>
                <a:gd name="T5" fmla="*/ 2147483646 h 246"/>
                <a:gd name="T6" fmla="*/ 2147483646 w 313"/>
                <a:gd name="T7" fmla="*/ 2147483646 h 246"/>
                <a:gd name="T8" fmla="*/ 2147483646 w 313"/>
                <a:gd name="T9" fmla="*/ 2147483646 h 246"/>
                <a:gd name="T10" fmla="*/ 2147483646 w 313"/>
                <a:gd name="T11" fmla="*/ 2147483646 h 246"/>
                <a:gd name="T12" fmla="*/ 2147483646 w 313"/>
                <a:gd name="T13" fmla="*/ 2147483646 h 246"/>
                <a:gd name="T14" fmla="*/ 2147483646 w 313"/>
                <a:gd name="T15" fmla="*/ 2147483646 h 246"/>
                <a:gd name="T16" fmla="*/ 2147483646 w 313"/>
                <a:gd name="T17" fmla="*/ 2147483646 h 246"/>
                <a:gd name="T18" fmla="*/ 2147483646 w 313"/>
                <a:gd name="T19" fmla="*/ 2147483646 h 246"/>
                <a:gd name="T20" fmla="*/ 2147483646 w 313"/>
                <a:gd name="T21" fmla="*/ 2147483646 h 246"/>
                <a:gd name="T22" fmla="*/ 2147483646 w 313"/>
                <a:gd name="T23" fmla="*/ 2147483646 h 246"/>
                <a:gd name="T24" fmla="*/ 2147483646 w 313"/>
                <a:gd name="T25" fmla="*/ 2147483646 h 246"/>
                <a:gd name="T26" fmla="*/ 2147483646 w 313"/>
                <a:gd name="T27" fmla="*/ 2147483646 h 246"/>
                <a:gd name="T28" fmla="*/ 2147483646 w 313"/>
                <a:gd name="T29" fmla="*/ 2147483646 h 246"/>
                <a:gd name="T30" fmla="*/ 2147483646 w 313"/>
                <a:gd name="T31" fmla="*/ 0 h 246"/>
                <a:gd name="T32" fmla="*/ 0 w 313"/>
                <a:gd name="T33" fmla="*/ 2147483646 h 24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13"/>
                <a:gd name="T52" fmla="*/ 0 h 246"/>
                <a:gd name="T53" fmla="*/ 313 w 313"/>
                <a:gd name="T54" fmla="*/ 246 h 24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13" h="246">
                  <a:moveTo>
                    <a:pt x="0" y="22"/>
                  </a:moveTo>
                  <a:lnTo>
                    <a:pt x="13" y="62"/>
                  </a:lnTo>
                  <a:lnTo>
                    <a:pt x="76" y="67"/>
                  </a:lnTo>
                  <a:lnTo>
                    <a:pt x="48" y="133"/>
                  </a:lnTo>
                  <a:lnTo>
                    <a:pt x="48" y="212"/>
                  </a:lnTo>
                  <a:lnTo>
                    <a:pt x="95" y="246"/>
                  </a:lnTo>
                  <a:lnTo>
                    <a:pt x="186" y="224"/>
                  </a:lnTo>
                  <a:lnTo>
                    <a:pt x="238" y="163"/>
                  </a:lnTo>
                  <a:lnTo>
                    <a:pt x="227" y="140"/>
                  </a:lnTo>
                  <a:lnTo>
                    <a:pt x="254" y="97"/>
                  </a:lnTo>
                  <a:lnTo>
                    <a:pt x="313" y="62"/>
                  </a:lnTo>
                  <a:lnTo>
                    <a:pt x="313" y="42"/>
                  </a:lnTo>
                  <a:lnTo>
                    <a:pt x="276" y="39"/>
                  </a:lnTo>
                  <a:lnTo>
                    <a:pt x="267" y="35"/>
                  </a:lnTo>
                  <a:lnTo>
                    <a:pt x="188" y="9"/>
                  </a:lnTo>
                  <a:lnTo>
                    <a:pt x="27" y="0"/>
                  </a:lnTo>
                  <a:lnTo>
                    <a:pt x="0" y="22"/>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139" name="Freeform 136"/>
            <p:cNvSpPr>
              <a:spLocks/>
            </p:cNvSpPr>
            <p:nvPr/>
          </p:nvSpPr>
          <p:spPr bwMode="auto">
            <a:xfrm>
              <a:off x="2974975" y="4303713"/>
              <a:ext cx="82550" cy="85725"/>
            </a:xfrm>
            <a:custGeom>
              <a:avLst/>
              <a:gdLst>
                <a:gd name="T0" fmla="*/ 0 w 104"/>
                <a:gd name="T1" fmla="*/ 2147483646 h 108"/>
                <a:gd name="T2" fmla="*/ 2147483646 w 104"/>
                <a:gd name="T3" fmla="*/ 0 h 108"/>
                <a:gd name="T4" fmla="*/ 2147483646 w 104"/>
                <a:gd name="T5" fmla="*/ 2147483646 h 108"/>
                <a:gd name="T6" fmla="*/ 2147483646 w 104"/>
                <a:gd name="T7" fmla="*/ 2147483646 h 108"/>
                <a:gd name="T8" fmla="*/ 2147483646 w 104"/>
                <a:gd name="T9" fmla="*/ 2147483646 h 108"/>
                <a:gd name="T10" fmla="*/ 0 w 104"/>
                <a:gd name="T11" fmla="*/ 2147483646 h 108"/>
                <a:gd name="T12" fmla="*/ 0 60000 65536"/>
                <a:gd name="T13" fmla="*/ 0 60000 65536"/>
                <a:gd name="T14" fmla="*/ 0 60000 65536"/>
                <a:gd name="T15" fmla="*/ 0 60000 65536"/>
                <a:gd name="T16" fmla="*/ 0 60000 65536"/>
                <a:gd name="T17" fmla="*/ 0 60000 65536"/>
                <a:gd name="T18" fmla="*/ 0 w 104"/>
                <a:gd name="T19" fmla="*/ 0 h 108"/>
                <a:gd name="T20" fmla="*/ 104 w 104"/>
                <a:gd name="T21" fmla="*/ 108 h 108"/>
              </a:gdLst>
              <a:ahLst/>
              <a:cxnLst>
                <a:cxn ang="T12">
                  <a:pos x="T0" y="T1"/>
                </a:cxn>
                <a:cxn ang="T13">
                  <a:pos x="T2" y="T3"/>
                </a:cxn>
                <a:cxn ang="T14">
                  <a:pos x="T4" y="T5"/>
                </a:cxn>
                <a:cxn ang="T15">
                  <a:pos x="T6" y="T7"/>
                </a:cxn>
                <a:cxn ang="T16">
                  <a:pos x="T8" y="T9"/>
                </a:cxn>
                <a:cxn ang="T17">
                  <a:pos x="T10" y="T11"/>
                </a:cxn>
              </a:cxnLst>
              <a:rect l="T18" t="T19" r="T20" b="T21"/>
              <a:pathLst>
                <a:path w="104" h="108">
                  <a:moveTo>
                    <a:pt x="0" y="49"/>
                  </a:moveTo>
                  <a:lnTo>
                    <a:pt x="28" y="0"/>
                  </a:lnTo>
                  <a:lnTo>
                    <a:pt x="104" y="8"/>
                  </a:lnTo>
                  <a:lnTo>
                    <a:pt x="94" y="99"/>
                  </a:lnTo>
                  <a:lnTo>
                    <a:pt x="41" y="108"/>
                  </a:lnTo>
                  <a:lnTo>
                    <a:pt x="0" y="49"/>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140" name="Freeform 137"/>
            <p:cNvSpPr>
              <a:spLocks/>
            </p:cNvSpPr>
            <p:nvPr/>
          </p:nvSpPr>
          <p:spPr bwMode="auto">
            <a:xfrm>
              <a:off x="4362450" y="2128838"/>
              <a:ext cx="212725" cy="163512"/>
            </a:xfrm>
            <a:custGeom>
              <a:avLst/>
              <a:gdLst>
                <a:gd name="T0" fmla="*/ 0 w 270"/>
                <a:gd name="T1" fmla="*/ 2147483646 h 209"/>
                <a:gd name="T2" fmla="*/ 2147483646 w 270"/>
                <a:gd name="T3" fmla="*/ 2147483646 h 209"/>
                <a:gd name="T4" fmla="*/ 2147483646 w 270"/>
                <a:gd name="T5" fmla="*/ 2147483646 h 209"/>
                <a:gd name="T6" fmla="*/ 2147483646 w 270"/>
                <a:gd name="T7" fmla="*/ 2147483646 h 209"/>
                <a:gd name="T8" fmla="*/ 2147483646 w 270"/>
                <a:gd name="T9" fmla="*/ 2147483646 h 209"/>
                <a:gd name="T10" fmla="*/ 2147483646 w 270"/>
                <a:gd name="T11" fmla="*/ 2147483646 h 209"/>
                <a:gd name="T12" fmla="*/ 2147483646 w 270"/>
                <a:gd name="T13" fmla="*/ 2147483646 h 209"/>
                <a:gd name="T14" fmla="*/ 2147483646 w 270"/>
                <a:gd name="T15" fmla="*/ 2147483646 h 209"/>
                <a:gd name="T16" fmla="*/ 2147483646 w 270"/>
                <a:gd name="T17" fmla="*/ 2147483646 h 209"/>
                <a:gd name="T18" fmla="*/ 2147483646 w 270"/>
                <a:gd name="T19" fmla="*/ 2147483646 h 209"/>
                <a:gd name="T20" fmla="*/ 2147483646 w 270"/>
                <a:gd name="T21" fmla="*/ 2147483646 h 209"/>
                <a:gd name="T22" fmla="*/ 2147483646 w 270"/>
                <a:gd name="T23" fmla="*/ 2147483646 h 209"/>
                <a:gd name="T24" fmla="*/ 2147483646 w 270"/>
                <a:gd name="T25" fmla="*/ 2147483646 h 209"/>
                <a:gd name="T26" fmla="*/ 2147483646 w 270"/>
                <a:gd name="T27" fmla="*/ 2147483646 h 209"/>
                <a:gd name="T28" fmla="*/ 2147483646 w 270"/>
                <a:gd name="T29" fmla="*/ 2147483646 h 209"/>
                <a:gd name="T30" fmla="*/ 2147483646 w 270"/>
                <a:gd name="T31" fmla="*/ 2147483646 h 209"/>
                <a:gd name="T32" fmla="*/ 2147483646 w 270"/>
                <a:gd name="T33" fmla="*/ 2147483646 h 209"/>
                <a:gd name="T34" fmla="*/ 2147483646 w 270"/>
                <a:gd name="T35" fmla="*/ 2147483646 h 209"/>
                <a:gd name="T36" fmla="*/ 2147483646 w 270"/>
                <a:gd name="T37" fmla="*/ 2147483646 h 209"/>
                <a:gd name="T38" fmla="*/ 2147483646 w 270"/>
                <a:gd name="T39" fmla="*/ 2147483646 h 209"/>
                <a:gd name="T40" fmla="*/ 2147483646 w 270"/>
                <a:gd name="T41" fmla="*/ 2147483646 h 209"/>
                <a:gd name="T42" fmla="*/ 2147483646 w 270"/>
                <a:gd name="T43" fmla="*/ 2147483646 h 209"/>
                <a:gd name="T44" fmla="*/ 2147483646 w 270"/>
                <a:gd name="T45" fmla="*/ 2147483646 h 209"/>
                <a:gd name="T46" fmla="*/ 2147483646 w 270"/>
                <a:gd name="T47" fmla="*/ 2147483646 h 209"/>
                <a:gd name="T48" fmla="*/ 2147483646 w 270"/>
                <a:gd name="T49" fmla="*/ 2147483646 h 209"/>
                <a:gd name="T50" fmla="*/ 2147483646 w 270"/>
                <a:gd name="T51" fmla="*/ 2147483646 h 209"/>
                <a:gd name="T52" fmla="*/ 2147483646 w 270"/>
                <a:gd name="T53" fmla="*/ 2147483646 h 209"/>
                <a:gd name="T54" fmla="*/ 2147483646 w 270"/>
                <a:gd name="T55" fmla="*/ 2147483646 h 209"/>
                <a:gd name="T56" fmla="*/ 2147483646 w 270"/>
                <a:gd name="T57" fmla="*/ 2147483646 h 209"/>
                <a:gd name="T58" fmla="*/ 2147483646 w 270"/>
                <a:gd name="T59" fmla="*/ 0 h 209"/>
                <a:gd name="T60" fmla="*/ 2147483646 w 270"/>
                <a:gd name="T61" fmla="*/ 2147483646 h 209"/>
                <a:gd name="T62" fmla="*/ 2147483646 w 270"/>
                <a:gd name="T63" fmla="*/ 2147483646 h 209"/>
                <a:gd name="T64" fmla="*/ 2147483646 w 270"/>
                <a:gd name="T65" fmla="*/ 2147483646 h 209"/>
                <a:gd name="T66" fmla="*/ 2147483646 w 270"/>
                <a:gd name="T67" fmla="*/ 2147483646 h 209"/>
                <a:gd name="T68" fmla="*/ 2147483646 w 270"/>
                <a:gd name="T69" fmla="*/ 2147483646 h 209"/>
                <a:gd name="T70" fmla="*/ 2147483646 w 270"/>
                <a:gd name="T71" fmla="*/ 2147483646 h 209"/>
                <a:gd name="T72" fmla="*/ 2147483646 w 270"/>
                <a:gd name="T73" fmla="*/ 2147483646 h 209"/>
                <a:gd name="T74" fmla="*/ 0 w 270"/>
                <a:gd name="T75" fmla="*/ 2147483646 h 209"/>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70"/>
                <a:gd name="T115" fmla="*/ 0 h 209"/>
                <a:gd name="T116" fmla="*/ 270 w 270"/>
                <a:gd name="T117" fmla="*/ 209 h 209"/>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70" h="209">
                  <a:moveTo>
                    <a:pt x="0" y="26"/>
                  </a:moveTo>
                  <a:lnTo>
                    <a:pt x="3" y="50"/>
                  </a:lnTo>
                  <a:lnTo>
                    <a:pt x="31" y="50"/>
                  </a:lnTo>
                  <a:lnTo>
                    <a:pt x="23" y="64"/>
                  </a:lnTo>
                  <a:lnTo>
                    <a:pt x="44" y="72"/>
                  </a:lnTo>
                  <a:lnTo>
                    <a:pt x="16" y="70"/>
                  </a:lnTo>
                  <a:lnTo>
                    <a:pt x="64" y="92"/>
                  </a:lnTo>
                  <a:lnTo>
                    <a:pt x="44" y="100"/>
                  </a:lnTo>
                  <a:lnTo>
                    <a:pt x="58" y="117"/>
                  </a:lnTo>
                  <a:lnTo>
                    <a:pt x="99" y="107"/>
                  </a:lnTo>
                  <a:lnTo>
                    <a:pt x="99" y="86"/>
                  </a:lnTo>
                  <a:lnTo>
                    <a:pt x="121" y="76"/>
                  </a:lnTo>
                  <a:lnTo>
                    <a:pt x="124" y="100"/>
                  </a:lnTo>
                  <a:lnTo>
                    <a:pt x="150" y="86"/>
                  </a:lnTo>
                  <a:lnTo>
                    <a:pt x="146" y="100"/>
                  </a:lnTo>
                  <a:lnTo>
                    <a:pt x="169" y="103"/>
                  </a:lnTo>
                  <a:lnTo>
                    <a:pt x="76" y="127"/>
                  </a:lnTo>
                  <a:lnTo>
                    <a:pt x="80" y="145"/>
                  </a:lnTo>
                  <a:lnTo>
                    <a:pt x="156" y="130"/>
                  </a:lnTo>
                  <a:lnTo>
                    <a:pt x="104" y="148"/>
                  </a:lnTo>
                  <a:lnTo>
                    <a:pt x="133" y="160"/>
                  </a:lnTo>
                  <a:lnTo>
                    <a:pt x="82" y="167"/>
                  </a:lnTo>
                  <a:lnTo>
                    <a:pt x="161" y="209"/>
                  </a:lnTo>
                  <a:lnTo>
                    <a:pt x="210" y="100"/>
                  </a:lnTo>
                  <a:lnTo>
                    <a:pt x="270" y="76"/>
                  </a:lnTo>
                  <a:lnTo>
                    <a:pt x="204" y="58"/>
                  </a:lnTo>
                  <a:lnTo>
                    <a:pt x="197" y="31"/>
                  </a:lnTo>
                  <a:lnTo>
                    <a:pt x="177" y="48"/>
                  </a:lnTo>
                  <a:lnTo>
                    <a:pt x="184" y="21"/>
                  </a:lnTo>
                  <a:lnTo>
                    <a:pt x="140" y="0"/>
                  </a:lnTo>
                  <a:lnTo>
                    <a:pt x="125" y="21"/>
                  </a:lnTo>
                  <a:lnTo>
                    <a:pt x="146" y="72"/>
                  </a:lnTo>
                  <a:lnTo>
                    <a:pt x="97" y="19"/>
                  </a:lnTo>
                  <a:lnTo>
                    <a:pt x="80" y="31"/>
                  </a:lnTo>
                  <a:lnTo>
                    <a:pt x="92" y="57"/>
                  </a:lnTo>
                  <a:lnTo>
                    <a:pt x="42" y="33"/>
                  </a:lnTo>
                  <a:lnTo>
                    <a:pt x="76" y="18"/>
                  </a:lnTo>
                  <a:lnTo>
                    <a:pt x="0" y="26"/>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141" name="Freeform 138"/>
            <p:cNvSpPr>
              <a:spLocks/>
            </p:cNvSpPr>
            <p:nvPr/>
          </p:nvSpPr>
          <p:spPr bwMode="auto">
            <a:xfrm>
              <a:off x="4498975" y="2105025"/>
              <a:ext cx="193675" cy="69850"/>
            </a:xfrm>
            <a:custGeom>
              <a:avLst/>
              <a:gdLst>
                <a:gd name="T0" fmla="*/ 0 w 243"/>
                <a:gd name="T1" fmla="*/ 2147483646 h 89"/>
                <a:gd name="T2" fmla="*/ 2147483646 w 243"/>
                <a:gd name="T3" fmla="*/ 2147483646 h 89"/>
                <a:gd name="T4" fmla="*/ 2147483646 w 243"/>
                <a:gd name="T5" fmla="*/ 2147483646 h 89"/>
                <a:gd name="T6" fmla="*/ 2147483646 w 243"/>
                <a:gd name="T7" fmla="*/ 2147483646 h 89"/>
                <a:gd name="T8" fmla="*/ 2147483646 w 243"/>
                <a:gd name="T9" fmla="*/ 2147483646 h 89"/>
                <a:gd name="T10" fmla="*/ 2147483646 w 243"/>
                <a:gd name="T11" fmla="*/ 2147483646 h 89"/>
                <a:gd name="T12" fmla="*/ 2147483646 w 243"/>
                <a:gd name="T13" fmla="*/ 2147483646 h 89"/>
                <a:gd name="T14" fmla="*/ 2147483646 w 243"/>
                <a:gd name="T15" fmla="*/ 2147483646 h 89"/>
                <a:gd name="T16" fmla="*/ 2147483646 w 243"/>
                <a:gd name="T17" fmla="*/ 2147483646 h 89"/>
                <a:gd name="T18" fmla="*/ 2147483646 w 243"/>
                <a:gd name="T19" fmla="*/ 2147483646 h 89"/>
                <a:gd name="T20" fmla="*/ 2147483646 w 243"/>
                <a:gd name="T21" fmla="*/ 2147483646 h 89"/>
                <a:gd name="T22" fmla="*/ 2147483646 w 243"/>
                <a:gd name="T23" fmla="*/ 2147483646 h 89"/>
                <a:gd name="T24" fmla="*/ 2147483646 w 243"/>
                <a:gd name="T25" fmla="*/ 2147483646 h 89"/>
                <a:gd name="T26" fmla="*/ 2147483646 w 243"/>
                <a:gd name="T27" fmla="*/ 0 h 89"/>
                <a:gd name="T28" fmla="*/ 2147483646 w 243"/>
                <a:gd name="T29" fmla="*/ 2147483646 h 89"/>
                <a:gd name="T30" fmla="*/ 2147483646 w 243"/>
                <a:gd name="T31" fmla="*/ 0 h 89"/>
                <a:gd name="T32" fmla="*/ 2147483646 w 243"/>
                <a:gd name="T33" fmla="*/ 2147483646 h 89"/>
                <a:gd name="T34" fmla="*/ 2147483646 w 243"/>
                <a:gd name="T35" fmla="*/ 2147483646 h 89"/>
                <a:gd name="T36" fmla="*/ 2147483646 w 243"/>
                <a:gd name="T37" fmla="*/ 2147483646 h 89"/>
                <a:gd name="T38" fmla="*/ 0 w 243"/>
                <a:gd name="T39" fmla="*/ 2147483646 h 89"/>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243"/>
                <a:gd name="T61" fmla="*/ 0 h 89"/>
                <a:gd name="T62" fmla="*/ 243 w 243"/>
                <a:gd name="T63" fmla="*/ 89 h 89"/>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243" h="89">
                  <a:moveTo>
                    <a:pt x="0" y="24"/>
                  </a:moveTo>
                  <a:lnTo>
                    <a:pt x="35" y="31"/>
                  </a:lnTo>
                  <a:lnTo>
                    <a:pt x="13" y="42"/>
                  </a:lnTo>
                  <a:lnTo>
                    <a:pt x="23" y="48"/>
                  </a:lnTo>
                  <a:lnTo>
                    <a:pt x="112" y="47"/>
                  </a:lnTo>
                  <a:lnTo>
                    <a:pt x="56" y="60"/>
                  </a:lnTo>
                  <a:lnTo>
                    <a:pt x="145" y="89"/>
                  </a:lnTo>
                  <a:lnTo>
                    <a:pt x="204" y="72"/>
                  </a:lnTo>
                  <a:lnTo>
                    <a:pt x="243" y="42"/>
                  </a:lnTo>
                  <a:lnTo>
                    <a:pt x="233" y="27"/>
                  </a:lnTo>
                  <a:lnTo>
                    <a:pt x="176" y="28"/>
                  </a:lnTo>
                  <a:lnTo>
                    <a:pt x="186" y="11"/>
                  </a:lnTo>
                  <a:lnTo>
                    <a:pt x="138" y="28"/>
                  </a:lnTo>
                  <a:lnTo>
                    <a:pt x="131" y="0"/>
                  </a:lnTo>
                  <a:lnTo>
                    <a:pt x="122" y="36"/>
                  </a:lnTo>
                  <a:lnTo>
                    <a:pt x="56" y="0"/>
                  </a:lnTo>
                  <a:lnTo>
                    <a:pt x="58" y="21"/>
                  </a:lnTo>
                  <a:lnTo>
                    <a:pt x="36" y="11"/>
                  </a:lnTo>
                  <a:lnTo>
                    <a:pt x="46" y="32"/>
                  </a:lnTo>
                  <a:lnTo>
                    <a:pt x="0" y="24"/>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142" name="Freeform 139"/>
            <p:cNvSpPr>
              <a:spLocks/>
            </p:cNvSpPr>
            <p:nvPr/>
          </p:nvSpPr>
          <p:spPr bwMode="auto">
            <a:xfrm>
              <a:off x="4567238" y="2219325"/>
              <a:ext cx="82550" cy="46038"/>
            </a:xfrm>
            <a:custGeom>
              <a:avLst/>
              <a:gdLst>
                <a:gd name="T0" fmla="*/ 0 w 105"/>
                <a:gd name="T1" fmla="*/ 2147483646 h 58"/>
                <a:gd name="T2" fmla="*/ 2147483646 w 105"/>
                <a:gd name="T3" fmla="*/ 2147483646 h 58"/>
                <a:gd name="T4" fmla="*/ 2147483646 w 105"/>
                <a:gd name="T5" fmla="*/ 0 h 58"/>
                <a:gd name="T6" fmla="*/ 2147483646 w 105"/>
                <a:gd name="T7" fmla="*/ 2147483646 h 58"/>
                <a:gd name="T8" fmla="*/ 2147483646 w 105"/>
                <a:gd name="T9" fmla="*/ 2147483646 h 58"/>
                <a:gd name="T10" fmla="*/ 2147483646 w 105"/>
                <a:gd name="T11" fmla="*/ 2147483646 h 58"/>
                <a:gd name="T12" fmla="*/ 2147483646 w 105"/>
                <a:gd name="T13" fmla="*/ 2147483646 h 58"/>
                <a:gd name="T14" fmla="*/ 0 w 105"/>
                <a:gd name="T15" fmla="*/ 2147483646 h 58"/>
                <a:gd name="T16" fmla="*/ 0 60000 65536"/>
                <a:gd name="T17" fmla="*/ 0 60000 65536"/>
                <a:gd name="T18" fmla="*/ 0 60000 65536"/>
                <a:gd name="T19" fmla="*/ 0 60000 65536"/>
                <a:gd name="T20" fmla="*/ 0 60000 65536"/>
                <a:gd name="T21" fmla="*/ 0 60000 65536"/>
                <a:gd name="T22" fmla="*/ 0 60000 65536"/>
                <a:gd name="T23" fmla="*/ 0 60000 65536"/>
                <a:gd name="T24" fmla="*/ 0 w 105"/>
                <a:gd name="T25" fmla="*/ 0 h 58"/>
                <a:gd name="T26" fmla="*/ 105 w 105"/>
                <a:gd name="T27" fmla="*/ 58 h 5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05" h="58">
                  <a:moveTo>
                    <a:pt x="0" y="46"/>
                  </a:moveTo>
                  <a:lnTo>
                    <a:pt x="7" y="16"/>
                  </a:lnTo>
                  <a:lnTo>
                    <a:pt x="51" y="0"/>
                  </a:lnTo>
                  <a:lnTo>
                    <a:pt x="60" y="16"/>
                  </a:lnTo>
                  <a:lnTo>
                    <a:pt x="105" y="29"/>
                  </a:lnTo>
                  <a:lnTo>
                    <a:pt x="41" y="58"/>
                  </a:lnTo>
                  <a:lnTo>
                    <a:pt x="51" y="42"/>
                  </a:lnTo>
                  <a:lnTo>
                    <a:pt x="0" y="46"/>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143" name="Freeform 140"/>
            <p:cNvSpPr>
              <a:spLocks/>
            </p:cNvSpPr>
            <p:nvPr/>
          </p:nvSpPr>
          <p:spPr bwMode="auto">
            <a:xfrm>
              <a:off x="4371975" y="2608263"/>
              <a:ext cx="257175" cy="465137"/>
            </a:xfrm>
            <a:custGeom>
              <a:avLst/>
              <a:gdLst>
                <a:gd name="T0" fmla="*/ 0 w 324"/>
                <a:gd name="T1" fmla="*/ 2147483646 h 586"/>
                <a:gd name="T2" fmla="*/ 2147483646 w 324"/>
                <a:gd name="T3" fmla="*/ 2147483646 h 586"/>
                <a:gd name="T4" fmla="*/ 2147483646 w 324"/>
                <a:gd name="T5" fmla="*/ 2147483646 h 586"/>
                <a:gd name="T6" fmla="*/ 2147483646 w 324"/>
                <a:gd name="T7" fmla="*/ 2147483646 h 586"/>
                <a:gd name="T8" fmla="*/ 2147483646 w 324"/>
                <a:gd name="T9" fmla="*/ 2147483646 h 586"/>
                <a:gd name="T10" fmla="*/ 2147483646 w 324"/>
                <a:gd name="T11" fmla="*/ 2147483646 h 586"/>
                <a:gd name="T12" fmla="*/ 2147483646 w 324"/>
                <a:gd name="T13" fmla="*/ 2147483646 h 586"/>
                <a:gd name="T14" fmla="*/ 2147483646 w 324"/>
                <a:gd name="T15" fmla="*/ 2147483646 h 586"/>
                <a:gd name="T16" fmla="*/ 2147483646 w 324"/>
                <a:gd name="T17" fmla="*/ 2147483646 h 586"/>
                <a:gd name="T18" fmla="*/ 2147483646 w 324"/>
                <a:gd name="T19" fmla="*/ 2147483646 h 586"/>
                <a:gd name="T20" fmla="*/ 2147483646 w 324"/>
                <a:gd name="T21" fmla="*/ 2147483646 h 586"/>
                <a:gd name="T22" fmla="*/ 2147483646 w 324"/>
                <a:gd name="T23" fmla="*/ 2147483646 h 586"/>
                <a:gd name="T24" fmla="*/ 2147483646 w 324"/>
                <a:gd name="T25" fmla="*/ 2147483646 h 586"/>
                <a:gd name="T26" fmla="*/ 2147483646 w 324"/>
                <a:gd name="T27" fmla="*/ 2147483646 h 586"/>
                <a:gd name="T28" fmla="*/ 2147483646 w 324"/>
                <a:gd name="T29" fmla="*/ 2147483646 h 586"/>
                <a:gd name="T30" fmla="*/ 2147483646 w 324"/>
                <a:gd name="T31" fmla="*/ 2147483646 h 586"/>
                <a:gd name="T32" fmla="*/ 2147483646 w 324"/>
                <a:gd name="T33" fmla="*/ 2147483646 h 586"/>
                <a:gd name="T34" fmla="*/ 2147483646 w 324"/>
                <a:gd name="T35" fmla="*/ 2147483646 h 586"/>
                <a:gd name="T36" fmla="*/ 2147483646 w 324"/>
                <a:gd name="T37" fmla="*/ 2147483646 h 586"/>
                <a:gd name="T38" fmla="*/ 2147483646 w 324"/>
                <a:gd name="T39" fmla="*/ 2147483646 h 586"/>
                <a:gd name="T40" fmla="*/ 2147483646 w 324"/>
                <a:gd name="T41" fmla="*/ 0 h 586"/>
                <a:gd name="T42" fmla="*/ 2147483646 w 324"/>
                <a:gd name="T43" fmla="*/ 0 h 586"/>
                <a:gd name="T44" fmla="*/ 2147483646 w 324"/>
                <a:gd name="T45" fmla="*/ 2147483646 h 586"/>
                <a:gd name="T46" fmla="*/ 2147483646 w 324"/>
                <a:gd name="T47" fmla="*/ 2147483646 h 586"/>
                <a:gd name="T48" fmla="*/ 2147483646 w 324"/>
                <a:gd name="T49" fmla="*/ 2147483646 h 586"/>
                <a:gd name="T50" fmla="*/ 2147483646 w 324"/>
                <a:gd name="T51" fmla="*/ 2147483646 h 586"/>
                <a:gd name="T52" fmla="*/ 2147483646 w 324"/>
                <a:gd name="T53" fmla="*/ 2147483646 h 586"/>
                <a:gd name="T54" fmla="*/ 2147483646 w 324"/>
                <a:gd name="T55" fmla="*/ 2147483646 h 586"/>
                <a:gd name="T56" fmla="*/ 2147483646 w 324"/>
                <a:gd name="T57" fmla="*/ 2147483646 h 586"/>
                <a:gd name="T58" fmla="*/ 2147483646 w 324"/>
                <a:gd name="T59" fmla="*/ 2147483646 h 586"/>
                <a:gd name="T60" fmla="*/ 2147483646 w 324"/>
                <a:gd name="T61" fmla="*/ 2147483646 h 586"/>
                <a:gd name="T62" fmla="*/ 2147483646 w 324"/>
                <a:gd name="T63" fmla="*/ 2147483646 h 586"/>
                <a:gd name="T64" fmla="*/ 2147483646 w 324"/>
                <a:gd name="T65" fmla="*/ 2147483646 h 586"/>
                <a:gd name="T66" fmla="*/ 2147483646 w 324"/>
                <a:gd name="T67" fmla="*/ 2147483646 h 586"/>
                <a:gd name="T68" fmla="*/ 2147483646 w 324"/>
                <a:gd name="T69" fmla="*/ 2147483646 h 586"/>
                <a:gd name="T70" fmla="*/ 0 w 324"/>
                <a:gd name="T71" fmla="*/ 2147483646 h 58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324"/>
                <a:gd name="T109" fmla="*/ 0 h 586"/>
                <a:gd name="T110" fmla="*/ 324 w 324"/>
                <a:gd name="T111" fmla="*/ 586 h 58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324" h="586">
                  <a:moveTo>
                    <a:pt x="0" y="442"/>
                  </a:moveTo>
                  <a:lnTo>
                    <a:pt x="13" y="509"/>
                  </a:lnTo>
                  <a:lnTo>
                    <a:pt x="41" y="540"/>
                  </a:lnTo>
                  <a:lnTo>
                    <a:pt x="38" y="586"/>
                  </a:lnTo>
                  <a:lnTo>
                    <a:pt x="117" y="556"/>
                  </a:lnTo>
                  <a:lnTo>
                    <a:pt x="139" y="463"/>
                  </a:lnTo>
                  <a:lnTo>
                    <a:pt x="122" y="460"/>
                  </a:lnTo>
                  <a:lnTo>
                    <a:pt x="184" y="432"/>
                  </a:lnTo>
                  <a:lnTo>
                    <a:pt x="125" y="424"/>
                  </a:lnTo>
                  <a:lnTo>
                    <a:pt x="168" y="432"/>
                  </a:lnTo>
                  <a:lnTo>
                    <a:pt x="191" y="407"/>
                  </a:lnTo>
                  <a:lnTo>
                    <a:pt x="156" y="376"/>
                  </a:lnTo>
                  <a:lnTo>
                    <a:pt x="125" y="398"/>
                  </a:lnTo>
                  <a:lnTo>
                    <a:pt x="150" y="379"/>
                  </a:lnTo>
                  <a:lnTo>
                    <a:pt x="151" y="294"/>
                  </a:lnTo>
                  <a:lnTo>
                    <a:pt x="261" y="215"/>
                  </a:lnTo>
                  <a:lnTo>
                    <a:pt x="252" y="197"/>
                  </a:lnTo>
                  <a:lnTo>
                    <a:pt x="272" y="157"/>
                  </a:lnTo>
                  <a:lnTo>
                    <a:pt x="324" y="146"/>
                  </a:lnTo>
                  <a:lnTo>
                    <a:pt x="312" y="49"/>
                  </a:lnTo>
                  <a:lnTo>
                    <a:pt x="238" y="0"/>
                  </a:lnTo>
                  <a:lnTo>
                    <a:pt x="225" y="0"/>
                  </a:lnTo>
                  <a:lnTo>
                    <a:pt x="224" y="32"/>
                  </a:lnTo>
                  <a:lnTo>
                    <a:pt x="179" y="27"/>
                  </a:lnTo>
                  <a:lnTo>
                    <a:pt x="168" y="49"/>
                  </a:lnTo>
                  <a:lnTo>
                    <a:pt x="137" y="56"/>
                  </a:lnTo>
                  <a:lnTo>
                    <a:pt x="128" y="94"/>
                  </a:lnTo>
                  <a:lnTo>
                    <a:pt x="84" y="140"/>
                  </a:lnTo>
                  <a:lnTo>
                    <a:pt x="63" y="203"/>
                  </a:lnTo>
                  <a:lnTo>
                    <a:pt x="72" y="227"/>
                  </a:lnTo>
                  <a:lnTo>
                    <a:pt x="26" y="247"/>
                  </a:lnTo>
                  <a:lnTo>
                    <a:pt x="22" y="332"/>
                  </a:lnTo>
                  <a:lnTo>
                    <a:pt x="37" y="347"/>
                  </a:lnTo>
                  <a:lnTo>
                    <a:pt x="22" y="363"/>
                  </a:lnTo>
                  <a:lnTo>
                    <a:pt x="29" y="401"/>
                  </a:lnTo>
                  <a:lnTo>
                    <a:pt x="0" y="442"/>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144" name="Freeform 141"/>
            <p:cNvSpPr>
              <a:spLocks/>
            </p:cNvSpPr>
            <p:nvPr/>
          </p:nvSpPr>
          <p:spPr bwMode="auto">
            <a:xfrm>
              <a:off x="4267200" y="3298825"/>
              <a:ext cx="88900" cy="50800"/>
            </a:xfrm>
            <a:custGeom>
              <a:avLst/>
              <a:gdLst>
                <a:gd name="T0" fmla="*/ 0 w 113"/>
                <a:gd name="T1" fmla="*/ 2147483646 h 62"/>
                <a:gd name="T2" fmla="*/ 2147483646 w 113"/>
                <a:gd name="T3" fmla="*/ 2147483646 h 62"/>
                <a:gd name="T4" fmla="*/ 2147483646 w 113"/>
                <a:gd name="T5" fmla="*/ 2147483646 h 62"/>
                <a:gd name="T6" fmla="*/ 2147483646 w 113"/>
                <a:gd name="T7" fmla="*/ 2147483646 h 62"/>
                <a:gd name="T8" fmla="*/ 2147483646 w 113"/>
                <a:gd name="T9" fmla="*/ 2147483646 h 62"/>
                <a:gd name="T10" fmla="*/ 2147483646 w 113"/>
                <a:gd name="T11" fmla="*/ 2147483646 h 62"/>
                <a:gd name="T12" fmla="*/ 2147483646 w 113"/>
                <a:gd name="T13" fmla="*/ 2147483646 h 62"/>
                <a:gd name="T14" fmla="*/ 2147483646 w 113"/>
                <a:gd name="T15" fmla="*/ 2147483646 h 62"/>
                <a:gd name="T16" fmla="*/ 2147483646 w 113"/>
                <a:gd name="T17" fmla="*/ 0 h 62"/>
                <a:gd name="T18" fmla="*/ 0 w 113"/>
                <a:gd name="T19" fmla="*/ 2147483646 h 6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13"/>
                <a:gd name="T31" fmla="*/ 0 h 62"/>
                <a:gd name="T32" fmla="*/ 113 w 113"/>
                <a:gd name="T33" fmla="*/ 62 h 6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13" h="62">
                  <a:moveTo>
                    <a:pt x="0" y="41"/>
                  </a:moveTo>
                  <a:lnTo>
                    <a:pt x="25" y="62"/>
                  </a:lnTo>
                  <a:lnTo>
                    <a:pt x="61" y="44"/>
                  </a:lnTo>
                  <a:lnTo>
                    <a:pt x="75" y="59"/>
                  </a:lnTo>
                  <a:lnTo>
                    <a:pt x="113" y="27"/>
                  </a:lnTo>
                  <a:lnTo>
                    <a:pt x="90" y="24"/>
                  </a:lnTo>
                  <a:lnTo>
                    <a:pt x="90" y="8"/>
                  </a:lnTo>
                  <a:lnTo>
                    <a:pt x="86" y="5"/>
                  </a:lnTo>
                  <a:lnTo>
                    <a:pt x="37" y="0"/>
                  </a:lnTo>
                  <a:lnTo>
                    <a:pt x="0" y="41"/>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145" name="Freeform 142"/>
            <p:cNvSpPr>
              <a:spLocks/>
            </p:cNvSpPr>
            <p:nvPr/>
          </p:nvSpPr>
          <p:spPr bwMode="auto">
            <a:xfrm>
              <a:off x="4859338" y="3578225"/>
              <a:ext cx="142875" cy="119063"/>
            </a:xfrm>
            <a:custGeom>
              <a:avLst/>
              <a:gdLst>
                <a:gd name="T0" fmla="*/ 0 w 180"/>
                <a:gd name="T1" fmla="*/ 2147483646 h 151"/>
                <a:gd name="T2" fmla="*/ 2147483646 w 180"/>
                <a:gd name="T3" fmla="*/ 2147483646 h 151"/>
                <a:gd name="T4" fmla="*/ 2147483646 w 180"/>
                <a:gd name="T5" fmla="*/ 2147483646 h 151"/>
                <a:gd name="T6" fmla="*/ 2147483646 w 180"/>
                <a:gd name="T7" fmla="*/ 2147483646 h 151"/>
                <a:gd name="T8" fmla="*/ 2147483646 w 180"/>
                <a:gd name="T9" fmla="*/ 2147483646 h 151"/>
                <a:gd name="T10" fmla="*/ 2147483646 w 180"/>
                <a:gd name="T11" fmla="*/ 2147483646 h 151"/>
                <a:gd name="T12" fmla="*/ 2147483646 w 180"/>
                <a:gd name="T13" fmla="*/ 0 h 151"/>
                <a:gd name="T14" fmla="*/ 2147483646 w 180"/>
                <a:gd name="T15" fmla="*/ 2147483646 h 151"/>
                <a:gd name="T16" fmla="*/ 2147483646 w 180"/>
                <a:gd name="T17" fmla="*/ 2147483646 h 151"/>
                <a:gd name="T18" fmla="*/ 2147483646 w 180"/>
                <a:gd name="T19" fmla="*/ 2147483646 h 151"/>
                <a:gd name="T20" fmla="*/ 2147483646 w 180"/>
                <a:gd name="T21" fmla="*/ 2147483646 h 151"/>
                <a:gd name="T22" fmla="*/ 0 w 180"/>
                <a:gd name="T23" fmla="*/ 2147483646 h 15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80"/>
                <a:gd name="T37" fmla="*/ 0 h 151"/>
                <a:gd name="T38" fmla="*/ 180 w 180"/>
                <a:gd name="T39" fmla="*/ 151 h 15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80" h="151">
                  <a:moveTo>
                    <a:pt x="0" y="139"/>
                  </a:moveTo>
                  <a:lnTo>
                    <a:pt x="3" y="123"/>
                  </a:lnTo>
                  <a:lnTo>
                    <a:pt x="30" y="92"/>
                  </a:lnTo>
                  <a:lnTo>
                    <a:pt x="13" y="75"/>
                  </a:lnTo>
                  <a:lnTo>
                    <a:pt x="13" y="38"/>
                  </a:lnTo>
                  <a:lnTo>
                    <a:pt x="30" y="6"/>
                  </a:lnTo>
                  <a:lnTo>
                    <a:pt x="180" y="0"/>
                  </a:lnTo>
                  <a:lnTo>
                    <a:pt x="152" y="21"/>
                  </a:lnTo>
                  <a:lnTo>
                    <a:pt x="143" y="82"/>
                  </a:lnTo>
                  <a:lnTo>
                    <a:pt x="81" y="120"/>
                  </a:lnTo>
                  <a:lnTo>
                    <a:pt x="27" y="151"/>
                  </a:lnTo>
                  <a:lnTo>
                    <a:pt x="0" y="139"/>
                  </a:lnTo>
                  <a:close/>
                </a:path>
              </a:pathLst>
            </a:custGeom>
            <a:solidFill>
              <a:srgbClr val="CD30FF"/>
            </a:solidFill>
            <a:ln w="9525">
              <a:solidFill>
                <a:srgbClr val="000000"/>
              </a:solidFill>
              <a:round/>
              <a:headEnd/>
              <a:tailEnd/>
            </a:ln>
          </p:spPr>
          <p:txBody>
            <a:bodyPr lIns="80063" tIns="40032" rIns="80063" bIns="40032"/>
            <a:lstStyle/>
            <a:p>
              <a:endParaRPr lang="en-US"/>
            </a:p>
          </p:txBody>
        </p:sp>
        <p:sp>
          <p:nvSpPr>
            <p:cNvPr id="146" name="Freeform 143"/>
            <p:cNvSpPr>
              <a:spLocks/>
            </p:cNvSpPr>
            <p:nvPr/>
          </p:nvSpPr>
          <p:spPr bwMode="auto">
            <a:xfrm>
              <a:off x="6111875" y="3970338"/>
              <a:ext cx="158750" cy="338137"/>
            </a:xfrm>
            <a:custGeom>
              <a:avLst/>
              <a:gdLst>
                <a:gd name="T0" fmla="*/ 0 w 200"/>
                <a:gd name="T1" fmla="*/ 2147483646 h 425"/>
                <a:gd name="T2" fmla="*/ 2147483646 w 200"/>
                <a:gd name="T3" fmla="*/ 2147483646 h 425"/>
                <a:gd name="T4" fmla="*/ 2147483646 w 200"/>
                <a:gd name="T5" fmla="*/ 0 h 425"/>
                <a:gd name="T6" fmla="*/ 2147483646 w 200"/>
                <a:gd name="T7" fmla="*/ 2147483646 h 425"/>
                <a:gd name="T8" fmla="*/ 2147483646 w 200"/>
                <a:gd name="T9" fmla="*/ 2147483646 h 425"/>
                <a:gd name="T10" fmla="*/ 2147483646 w 200"/>
                <a:gd name="T11" fmla="*/ 2147483646 h 425"/>
                <a:gd name="T12" fmla="*/ 2147483646 w 200"/>
                <a:gd name="T13" fmla="*/ 2147483646 h 425"/>
                <a:gd name="T14" fmla="*/ 2147483646 w 200"/>
                <a:gd name="T15" fmla="*/ 2147483646 h 425"/>
                <a:gd name="T16" fmla="*/ 2147483646 w 200"/>
                <a:gd name="T17" fmla="*/ 2147483646 h 425"/>
                <a:gd name="T18" fmla="*/ 2147483646 w 200"/>
                <a:gd name="T19" fmla="*/ 2147483646 h 425"/>
                <a:gd name="T20" fmla="*/ 2147483646 w 200"/>
                <a:gd name="T21" fmla="*/ 2147483646 h 425"/>
                <a:gd name="T22" fmla="*/ 2147483646 w 200"/>
                <a:gd name="T23" fmla="*/ 2147483646 h 425"/>
                <a:gd name="T24" fmla="*/ 2147483646 w 200"/>
                <a:gd name="T25" fmla="*/ 2147483646 h 425"/>
                <a:gd name="T26" fmla="*/ 2147483646 w 200"/>
                <a:gd name="T27" fmla="*/ 2147483646 h 425"/>
                <a:gd name="T28" fmla="*/ 2147483646 w 200"/>
                <a:gd name="T29" fmla="*/ 2147483646 h 425"/>
                <a:gd name="T30" fmla="*/ 2147483646 w 200"/>
                <a:gd name="T31" fmla="*/ 2147483646 h 425"/>
                <a:gd name="T32" fmla="*/ 2147483646 w 200"/>
                <a:gd name="T33" fmla="*/ 2147483646 h 425"/>
                <a:gd name="T34" fmla="*/ 2147483646 w 200"/>
                <a:gd name="T35" fmla="*/ 2147483646 h 425"/>
                <a:gd name="T36" fmla="*/ 2147483646 w 200"/>
                <a:gd name="T37" fmla="*/ 2147483646 h 425"/>
                <a:gd name="T38" fmla="*/ 2147483646 w 200"/>
                <a:gd name="T39" fmla="*/ 2147483646 h 425"/>
                <a:gd name="T40" fmla="*/ 2147483646 w 200"/>
                <a:gd name="T41" fmla="*/ 2147483646 h 425"/>
                <a:gd name="T42" fmla="*/ 2147483646 w 200"/>
                <a:gd name="T43" fmla="*/ 2147483646 h 425"/>
                <a:gd name="T44" fmla="*/ 2147483646 w 200"/>
                <a:gd name="T45" fmla="*/ 2147483646 h 425"/>
                <a:gd name="T46" fmla="*/ 2147483646 w 200"/>
                <a:gd name="T47" fmla="*/ 2147483646 h 425"/>
                <a:gd name="T48" fmla="*/ 0 w 200"/>
                <a:gd name="T49" fmla="*/ 2147483646 h 42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200"/>
                <a:gd name="T76" fmla="*/ 0 h 425"/>
                <a:gd name="T77" fmla="*/ 200 w 200"/>
                <a:gd name="T78" fmla="*/ 425 h 42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200" h="425">
                  <a:moveTo>
                    <a:pt x="0" y="68"/>
                  </a:moveTo>
                  <a:lnTo>
                    <a:pt x="14" y="35"/>
                  </a:lnTo>
                  <a:lnTo>
                    <a:pt x="69" y="0"/>
                  </a:lnTo>
                  <a:lnTo>
                    <a:pt x="92" y="34"/>
                  </a:lnTo>
                  <a:lnTo>
                    <a:pt x="85" y="91"/>
                  </a:lnTo>
                  <a:lnTo>
                    <a:pt x="149" y="65"/>
                  </a:lnTo>
                  <a:lnTo>
                    <a:pt x="177" y="91"/>
                  </a:lnTo>
                  <a:lnTo>
                    <a:pt x="200" y="148"/>
                  </a:lnTo>
                  <a:lnTo>
                    <a:pt x="194" y="181"/>
                  </a:lnTo>
                  <a:lnTo>
                    <a:pt x="144" y="180"/>
                  </a:lnTo>
                  <a:lnTo>
                    <a:pt x="126" y="196"/>
                  </a:lnTo>
                  <a:lnTo>
                    <a:pt x="135" y="257"/>
                  </a:lnTo>
                  <a:lnTo>
                    <a:pt x="69" y="205"/>
                  </a:lnTo>
                  <a:lnTo>
                    <a:pt x="42" y="295"/>
                  </a:lnTo>
                  <a:lnTo>
                    <a:pt x="73" y="380"/>
                  </a:lnTo>
                  <a:lnTo>
                    <a:pt x="118" y="408"/>
                  </a:lnTo>
                  <a:lnTo>
                    <a:pt x="94" y="425"/>
                  </a:lnTo>
                  <a:lnTo>
                    <a:pt x="88" y="399"/>
                  </a:lnTo>
                  <a:lnTo>
                    <a:pt x="69" y="399"/>
                  </a:lnTo>
                  <a:lnTo>
                    <a:pt x="19" y="355"/>
                  </a:lnTo>
                  <a:lnTo>
                    <a:pt x="27" y="300"/>
                  </a:lnTo>
                  <a:lnTo>
                    <a:pt x="54" y="250"/>
                  </a:lnTo>
                  <a:lnTo>
                    <a:pt x="19" y="168"/>
                  </a:lnTo>
                  <a:lnTo>
                    <a:pt x="30" y="132"/>
                  </a:lnTo>
                  <a:lnTo>
                    <a:pt x="0" y="68"/>
                  </a:lnTo>
                  <a:close/>
                </a:path>
              </a:pathLst>
            </a:custGeom>
            <a:solidFill>
              <a:srgbClr val="FF0000"/>
            </a:solidFill>
            <a:ln w="9525">
              <a:solidFill>
                <a:srgbClr val="000000"/>
              </a:solidFill>
              <a:round/>
              <a:headEnd/>
              <a:tailEnd/>
            </a:ln>
          </p:spPr>
          <p:txBody>
            <a:bodyPr lIns="80063" tIns="40032" rIns="80063" bIns="40032"/>
            <a:lstStyle/>
            <a:p>
              <a:endParaRPr lang="en-US"/>
            </a:p>
          </p:txBody>
        </p:sp>
        <p:sp>
          <p:nvSpPr>
            <p:cNvPr id="147" name="Freeform 144"/>
            <p:cNvSpPr>
              <a:spLocks/>
            </p:cNvSpPr>
            <p:nvPr/>
          </p:nvSpPr>
          <p:spPr bwMode="auto">
            <a:xfrm>
              <a:off x="2897188" y="4194175"/>
              <a:ext cx="19050" cy="15875"/>
            </a:xfrm>
            <a:custGeom>
              <a:avLst/>
              <a:gdLst>
                <a:gd name="T0" fmla="*/ 0 w 24"/>
                <a:gd name="T1" fmla="*/ 2147483646 h 20"/>
                <a:gd name="T2" fmla="*/ 2147483646 w 24"/>
                <a:gd name="T3" fmla="*/ 2147483646 h 20"/>
                <a:gd name="T4" fmla="*/ 2147483646 w 24"/>
                <a:gd name="T5" fmla="*/ 0 h 20"/>
                <a:gd name="T6" fmla="*/ 0 w 24"/>
                <a:gd name="T7" fmla="*/ 2147483646 h 20"/>
                <a:gd name="T8" fmla="*/ 0 60000 65536"/>
                <a:gd name="T9" fmla="*/ 0 60000 65536"/>
                <a:gd name="T10" fmla="*/ 0 60000 65536"/>
                <a:gd name="T11" fmla="*/ 0 60000 65536"/>
                <a:gd name="T12" fmla="*/ 0 w 24"/>
                <a:gd name="T13" fmla="*/ 0 h 20"/>
                <a:gd name="T14" fmla="*/ 24 w 24"/>
                <a:gd name="T15" fmla="*/ 20 h 20"/>
              </a:gdLst>
              <a:ahLst/>
              <a:cxnLst>
                <a:cxn ang="T8">
                  <a:pos x="T0" y="T1"/>
                </a:cxn>
                <a:cxn ang="T9">
                  <a:pos x="T2" y="T3"/>
                </a:cxn>
                <a:cxn ang="T10">
                  <a:pos x="T4" y="T5"/>
                </a:cxn>
                <a:cxn ang="T11">
                  <a:pos x="T6" y="T7"/>
                </a:cxn>
              </a:cxnLst>
              <a:rect l="T12" t="T13" r="T14" b="T15"/>
              <a:pathLst>
                <a:path w="24" h="20">
                  <a:moveTo>
                    <a:pt x="0" y="20"/>
                  </a:moveTo>
                  <a:lnTo>
                    <a:pt x="24" y="17"/>
                  </a:lnTo>
                  <a:lnTo>
                    <a:pt x="24" y="0"/>
                  </a:lnTo>
                  <a:lnTo>
                    <a:pt x="0" y="20"/>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148" name="Freeform 145"/>
            <p:cNvSpPr>
              <a:spLocks/>
            </p:cNvSpPr>
            <p:nvPr/>
          </p:nvSpPr>
          <p:spPr bwMode="auto">
            <a:xfrm>
              <a:off x="5175250" y="3846513"/>
              <a:ext cx="104775" cy="79375"/>
            </a:xfrm>
            <a:custGeom>
              <a:avLst/>
              <a:gdLst>
                <a:gd name="T0" fmla="*/ 0 w 134"/>
                <a:gd name="T1" fmla="*/ 2147483646 h 99"/>
                <a:gd name="T2" fmla="*/ 2147483646 w 134"/>
                <a:gd name="T3" fmla="*/ 2147483646 h 99"/>
                <a:gd name="T4" fmla="*/ 2147483646 w 134"/>
                <a:gd name="T5" fmla="*/ 2147483646 h 99"/>
                <a:gd name="T6" fmla="*/ 2147483646 w 134"/>
                <a:gd name="T7" fmla="*/ 2147483646 h 99"/>
                <a:gd name="T8" fmla="*/ 2147483646 w 134"/>
                <a:gd name="T9" fmla="*/ 0 h 99"/>
                <a:gd name="T10" fmla="*/ 2147483646 w 134"/>
                <a:gd name="T11" fmla="*/ 2147483646 h 99"/>
                <a:gd name="T12" fmla="*/ 2147483646 w 134"/>
                <a:gd name="T13" fmla="*/ 2147483646 h 99"/>
                <a:gd name="T14" fmla="*/ 2147483646 w 134"/>
                <a:gd name="T15" fmla="*/ 2147483646 h 99"/>
                <a:gd name="T16" fmla="*/ 2147483646 w 134"/>
                <a:gd name="T17" fmla="*/ 2147483646 h 99"/>
                <a:gd name="T18" fmla="*/ 2147483646 w 134"/>
                <a:gd name="T19" fmla="*/ 2147483646 h 99"/>
                <a:gd name="T20" fmla="*/ 0 w 134"/>
                <a:gd name="T21" fmla="*/ 2147483646 h 9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34"/>
                <a:gd name="T34" fmla="*/ 0 h 99"/>
                <a:gd name="T35" fmla="*/ 134 w 134"/>
                <a:gd name="T36" fmla="*/ 99 h 99"/>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34" h="99">
                  <a:moveTo>
                    <a:pt x="0" y="45"/>
                  </a:moveTo>
                  <a:lnTo>
                    <a:pt x="8" y="42"/>
                  </a:lnTo>
                  <a:lnTo>
                    <a:pt x="19" y="58"/>
                  </a:lnTo>
                  <a:lnTo>
                    <a:pt x="76" y="58"/>
                  </a:lnTo>
                  <a:lnTo>
                    <a:pt x="125" y="0"/>
                  </a:lnTo>
                  <a:lnTo>
                    <a:pt x="134" y="33"/>
                  </a:lnTo>
                  <a:lnTo>
                    <a:pt x="118" y="35"/>
                  </a:lnTo>
                  <a:lnTo>
                    <a:pt x="125" y="58"/>
                  </a:lnTo>
                  <a:lnTo>
                    <a:pt x="106" y="99"/>
                  </a:lnTo>
                  <a:lnTo>
                    <a:pt x="25" y="88"/>
                  </a:lnTo>
                  <a:lnTo>
                    <a:pt x="0" y="45"/>
                  </a:lnTo>
                  <a:close/>
                </a:path>
              </a:pathLst>
            </a:custGeom>
            <a:solidFill>
              <a:srgbClr val="CD30FF"/>
            </a:solidFill>
            <a:ln w="9525">
              <a:solidFill>
                <a:srgbClr val="000000"/>
              </a:solidFill>
              <a:round/>
              <a:headEnd/>
              <a:tailEnd/>
            </a:ln>
          </p:spPr>
          <p:txBody>
            <a:bodyPr lIns="80063" tIns="40032" rIns="80063" bIns="40032"/>
            <a:lstStyle/>
            <a:p>
              <a:endParaRPr lang="en-US"/>
            </a:p>
          </p:txBody>
        </p:sp>
        <p:sp>
          <p:nvSpPr>
            <p:cNvPr id="149" name="Freeform 146"/>
            <p:cNvSpPr>
              <a:spLocks/>
            </p:cNvSpPr>
            <p:nvPr/>
          </p:nvSpPr>
          <p:spPr bwMode="auto">
            <a:xfrm>
              <a:off x="4295775" y="3581400"/>
              <a:ext cx="77788" cy="165100"/>
            </a:xfrm>
            <a:custGeom>
              <a:avLst/>
              <a:gdLst>
                <a:gd name="T0" fmla="*/ 0 w 99"/>
                <a:gd name="T1" fmla="*/ 2147483646 h 210"/>
                <a:gd name="T2" fmla="*/ 2147483646 w 99"/>
                <a:gd name="T3" fmla="*/ 2147483646 h 210"/>
                <a:gd name="T4" fmla="*/ 2147483646 w 99"/>
                <a:gd name="T5" fmla="*/ 2147483646 h 210"/>
                <a:gd name="T6" fmla="*/ 2147483646 w 99"/>
                <a:gd name="T7" fmla="*/ 0 h 210"/>
                <a:gd name="T8" fmla="*/ 2147483646 w 99"/>
                <a:gd name="T9" fmla="*/ 2147483646 h 210"/>
                <a:gd name="T10" fmla="*/ 2147483646 w 99"/>
                <a:gd name="T11" fmla="*/ 2147483646 h 210"/>
                <a:gd name="T12" fmla="*/ 2147483646 w 99"/>
                <a:gd name="T13" fmla="*/ 2147483646 h 210"/>
                <a:gd name="T14" fmla="*/ 2147483646 w 99"/>
                <a:gd name="T15" fmla="*/ 2147483646 h 210"/>
                <a:gd name="T16" fmla="*/ 2147483646 w 99"/>
                <a:gd name="T17" fmla="*/ 2147483646 h 210"/>
                <a:gd name="T18" fmla="*/ 2147483646 w 99"/>
                <a:gd name="T19" fmla="*/ 2147483646 h 210"/>
                <a:gd name="T20" fmla="*/ 0 w 99"/>
                <a:gd name="T21" fmla="*/ 2147483646 h 21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99"/>
                <a:gd name="T34" fmla="*/ 0 h 210"/>
                <a:gd name="T35" fmla="*/ 99 w 99"/>
                <a:gd name="T36" fmla="*/ 210 h 210"/>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99" h="210">
                  <a:moveTo>
                    <a:pt x="0" y="98"/>
                  </a:moveTo>
                  <a:lnTo>
                    <a:pt x="22" y="79"/>
                  </a:lnTo>
                  <a:lnTo>
                    <a:pt x="31" y="3"/>
                  </a:lnTo>
                  <a:lnTo>
                    <a:pt x="92" y="0"/>
                  </a:lnTo>
                  <a:lnTo>
                    <a:pt x="78" y="28"/>
                  </a:lnTo>
                  <a:lnTo>
                    <a:pt x="96" y="60"/>
                  </a:lnTo>
                  <a:lnTo>
                    <a:pt x="60" y="98"/>
                  </a:lnTo>
                  <a:lnTo>
                    <a:pt x="99" y="122"/>
                  </a:lnTo>
                  <a:lnTo>
                    <a:pt x="50" y="210"/>
                  </a:lnTo>
                  <a:lnTo>
                    <a:pt x="42" y="155"/>
                  </a:lnTo>
                  <a:lnTo>
                    <a:pt x="0" y="98"/>
                  </a:lnTo>
                  <a:close/>
                </a:path>
              </a:pathLst>
            </a:custGeom>
            <a:solidFill>
              <a:srgbClr val="CD30FF"/>
            </a:solidFill>
            <a:ln w="9525">
              <a:solidFill>
                <a:srgbClr val="000000"/>
              </a:solidFill>
              <a:round/>
              <a:headEnd/>
              <a:tailEnd/>
            </a:ln>
          </p:spPr>
          <p:txBody>
            <a:bodyPr lIns="80063" tIns="40032" rIns="80063" bIns="40032"/>
            <a:lstStyle/>
            <a:p>
              <a:endParaRPr lang="en-US"/>
            </a:p>
          </p:txBody>
        </p:sp>
        <p:sp>
          <p:nvSpPr>
            <p:cNvPr id="150" name="Freeform 147"/>
            <p:cNvSpPr>
              <a:spLocks/>
            </p:cNvSpPr>
            <p:nvPr/>
          </p:nvSpPr>
          <p:spPr bwMode="auto">
            <a:xfrm>
              <a:off x="4672013" y="3457575"/>
              <a:ext cx="57150" cy="46038"/>
            </a:xfrm>
            <a:custGeom>
              <a:avLst/>
              <a:gdLst>
                <a:gd name="T0" fmla="*/ 0 w 72"/>
                <a:gd name="T1" fmla="*/ 2147483646 h 58"/>
                <a:gd name="T2" fmla="*/ 2147483646 w 72"/>
                <a:gd name="T3" fmla="*/ 2147483646 h 58"/>
                <a:gd name="T4" fmla="*/ 2147483646 w 72"/>
                <a:gd name="T5" fmla="*/ 0 h 58"/>
                <a:gd name="T6" fmla="*/ 2147483646 w 72"/>
                <a:gd name="T7" fmla="*/ 2147483646 h 58"/>
                <a:gd name="T8" fmla="*/ 2147483646 w 72"/>
                <a:gd name="T9" fmla="*/ 2147483646 h 58"/>
                <a:gd name="T10" fmla="*/ 2147483646 w 72"/>
                <a:gd name="T11" fmla="*/ 2147483646 h 58"/>
                <a:gd name="T12" fmla="*/ 2147483646 w 72"/>
                <a:gd name="T13" fmla="*/ 2147483646 h 58"/>
                <a:gd name="T14" fmla="*/ 0 w 72"/>
                <a:gd name="T15" fmla="*/ 2147483646 h 58"/>
                <a:gd name="T16" fmla="*/ 0 60000 65536"/>
                <a:gd name="T17" fmla="*/ 0 60000 65536"/>
                <a:gd name="T18" fmla="*/ 0 60000 65536"/>
                <a:gd name="T19" fmla="*/ 0 60000 65536"/>
                <a:gd name="T20" fmla="*/ 0 60000 65536"/>
                <a:gd name="T21" fmla="*/ 0 60000 65536"/>
                <a:gd name="T22" fmla="*/ 0 60000 65536"/>
                <a:gd name="T23" fmla="*/ 0 60000 65536"/>
                <a:gd name="T24" fmla="*/ 0 w 72"/>
                <a:gd name="T25" fmla="*/ 0 h 58"/>
                <a:gd name="T26" fmla="*/ 72 w 72"/>
                <a:gd name="T27" fmla="*/ 58 h 5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2" h="58">
                  <a:moveTo>
                    <a:pt x="0" y="41"/>
                  </a:moveTo>
                  <a:lnTo>
                    <a:pt x="9" y="4"/>
                  </a:lnTo>
                  <a:lnTo>
                    <a:pt x="48" y="0"/>
                  </a:lnTo>
                  <a:lnTo>
                    <a:pt x="72" y="30"/>
                  </a:lnTo>
                  <a:lnTo>
                    <a:pt x="39" y="31"/>
                  </a:lnTo>
                  <a:lnTo>
                    <a:pt x="5" y="58"/>
                  </a:lnTo>
                  <a:lnTo>
                    <a:pt x="19" y="41"/>
                  </a:lnTo>
                  <a:lnTo>
                    <a:pt x="0" y="41"/>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151" name="Freeform 148"/>
            <p:cNvSpPr>
              <a:spLocks/>
            </p:cNvSpPr>
            <p:nvPr/>
          </p:nvSpPr>
          <p:spPr bwMode="auto">
            <a:xfrm>
              <a:off x="4676775" y="3449638"/>
              <a:ext cx="371475" cy="157162"/>
            </a:xfrm>
            <a:custGeom>
              <a:avLst/>
              <a:gdLst>
                <a:gd name="T0" fmla="*/ 0 w 467"/>
                <a:gd name="T1" fmla="*/ 2147483646 h 199"/>
                <a:gd name="T2" fmla="*/ 2147483646 w 467"/>
                <a:gd name="T3" fmla="*/ 2147483646 h 199"/>
                <a:gd name="T4" fmla="*/ 2147483646 w 467"/>
                <a:gd name="T5" fmla="*/ 2147483646 h 199"/>
                <a:gd name="T6" fmla="*/ 2147483646 w 467"/>
                <a:gd name="T7" fmla="*/ 2147483646 h 199"/>
                <a:gd name="T8" fmla="*/ 2147483646 w 467"/>
                <a:gd name="T9" fmla="*/ 2147483646 h 199"/>
                <a:gd name="T10" fmla="*/ 2147483646 w 467"/>
                <a:gd name="T11" fmla="*/ 2147483646 h 199"/>
                <a:gd name="T12" fmla="*/ 2147483646 w 467"/>
                <a:gd name="T13" fmla="*/ 2147483646 h 199"/>
                <a:gd name="T14" fmla="*/ 2147483646 w 467"/>
                <a:gd name="T15" fmla="*/ 2147483646 h 199"/>
                <a:gd name="T16" fmla="*/ 2147483646 w 467"/>
                <a:gd name="T17" fmla="*/ 2147483646 h 199"/>
                <a:gd name="T18" fmla="*/ 2147483646 w 467"/>
                <a:gd name="T19" fmla="*/ 2147483646 h 199"/>
                <a:gd name="T20" fmla="*/ 2147483646 w 467"/>
                <a:gd name="T21" fmla="*/ 2147483646 h 199"/>
                <a:gd name="T22" fmla="*/ 2147483646 w 467"/>
                <a:gd name="T23" fmla="*/ 2147483646 h 199"/>
                <a:gd name="T24" fmla="*/ 2147483646 w 467"/>
                <a:gd name="T25" fmla="*/ 2147483646 h 199"/>
                <a:gd name="T26" fmla="*/ 2147483646 w 467"/>
                <a:gd name="T27" fmla="*/ 2147483646 h 199"/>
                <a:gd name="T28" fmla="*/ 2147483646 w 467"/>
                <a:gd name="T29" fmla="*/ 2147483646 h 199"/>
                <a:gd name="T30" fmla="*/ 2147483646 w 467"/>
                <a:gd name="T31" fmla="*/ 2147483646 h 199"/>
                <a:gd name="T32" fmla="*/ 2147483646 w 467"/>
                <a:gd name="T33" fmla="*/ 2147483646 h 199"/>
                <a:gd name="T34" fmla="*/ 2147483646 w 467"/>
                <a:gd name="T35" fmla="*/ 2147483646 h 199"/>
                <a:gd name="T36" fmla="*/ 2147483646 w 467"/>
                <a:gd name="T37" fmla="*/ 2147483646 h 199"/>
                <a:gd name="T38" fmla="*/ 2147483646 w 467"/>
                <a:gd name="T39" fmla="*/ 2147483646 h 199"/>
                <a:gd name="T40" fmla="*/ 2147483646 w 467"/>
                <a:gd name="T41" fmla="*/ 2147483646 h 199"/>
                <a:gd name="T42" fmla="*/ 2147483646 w 467"/>
                <a:gd name="T43" fmla="*/ 0 h 199"/>
                <a:gd name="T44" fmla="*/ 2147483646 w 467"/>
                <a:gd name="T45" fmla="*/ 2147483646 h 199"/>
                <a:gd name="T46" fmla="*/ 2147483646 w 467"/>
                <a:gd name="T47" fmla="*/ 2147483646 h 199"/>
                <a:gd name="T48" fmla="*/ 2147483646 w 467"/>
                <a:gd name="T49" fmla="*/ 2147483646 h 199"/>
                <a:gd name="T50" fmla="*/ 2147483646 w 467"/>
                <a:gd name="T51" fmla="*/ 2147483646 h 199"/>
                <a:gd name="T52" fmla="*/ 0 w 467"/>
                <a:gd name="T53" fmla="*/ 2147483646 h 199"/>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467"/>
                <a:gd name="T82" fmla="*/ 0 h 199"/>
                <a:gd name="T83" fmla="*/ 467 w 467"/>
                <a:gd name="T84" fmla="*/ 199 h 199"/>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467" h="199">
                  <a:moveTo>
                    <a:pt x="0" y="66"/>
                  </a:moveTo>
                  <a:lnTo>
                    <a:pt x="19" y="119"/>
                  </a:lnTo>
                  <a:lnTo>
                    <a:pt x="1" y="125"/>
                  </a:lnTo>
                  <a:lnTo>
                    <a:pt x="19" y="131"/>
                  </a:lnTo>
                  <a:lnTo>
                    <a:pt x="26" y="163"/>
                  </a:lnTo>
                  <a:lnTo>
                    <a:pt x="53" y="161"/>
                  </a:lnTo>
                  <a:lnTo>
                    <a:pt x="26" y="174"/>
                  </a:lnTo>
                  <a:lnTo>
                    <a:pt x="57" y="169"/>
                  </a:lnTo>
                  <a:lnTo>
                    <a:pt x="89" y="191"/>
                  </a:lnTo>
                  <a:lnTo>
                    <a:pt x="119" y="167"/>
                  </a:lnTo>
                  <a:lnTo>
                    <a:pt x="165" y="198"/>
                  </a:lnTo>
                  <a:lnTo>
                    <a:pt x="244" y="167"/>
                  </a:lnTo>
                  <a:lnTo>
                    <a:pt x="243" y="199"/>
                  </a:lnTo>
                  <a:lnTo>
                    <a:pt x="260" y="167"/>
                  </a:lnTo>
                  <a:lnTo>
                    <a:pt x="410" y="161"/>
                  </a:lnTo>
                  <a:lnTo>
                    <a:pt x="467" y="158"/>
                  </a:lnTo>
                  <a:lnTo>
                    <a:pt x="450" y="87"/>
                  </a:lnTo>
                  <a:lnTo>
                    <a:pt x="462" y="73"/>
                  </a:lnTo>
                  <a:lnTo>
                    <a:pt x="415" y="15"/>
                  </a:lnTo>
                  <a:lnTo>
                    <a:pt x="384" y="15"/>
                  </a:lnTo>
                  <a:lnTo>
                    <a:pt x="298" y="40"/>
                  </a:lnTo>
                  <a:lnTo>
                    <a:pt x="225" y="0"/>
                  </a:lnTo>
                  <a:lnTo>
                    <a:pt x="180" y="3"/>
                  </a:lnTo>
                  <a:lnTo>
                    <a:pt x="120" y="37"/>
                  </a:lnTo>
                  <a:lnTo>
                    <a:pt x="73" y="27"/>
                  </a:lnTo>
                  <a:lnTo>
                    <a:pt x="88" y="46"/>
                  </a:lnTo>
                  <a:lnTo>
                    <a:pt x="0" y="66"/>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152" name="Freeform 149"/>
            <p:cNvSpPr>
              <a:spLocks/>
            </p:cNvSpPr>
            <p:nvPr/>
          </p:nvSpPr>
          <p:spPr bwMode="auto">
            <a:xfrm>
              <a:off x="3941763" y="3082925"/>
              <a:ext cx="80962" cy="104775"/>
            </a:xfrm>
            <a:custGeom>
              <a:avLst/>
              <a:gdLst>
                <a:gd name="T0" fmla="*/ 0 w 102"/>
                <a:gd name="T1" fmla="*/ 2147483646 h 133"/>
                <a:gd name="T2" fmla="*/ 2147483646 w 102"/>
                <a:gd name="T3" fmla="*/ 2147483646 h 133"/>
                <a:gd name="T4" fmla="*/ 2147483646 w 102"/>
                <a:gd name="T5" fmla="*/ 2147483646 h 133"/>
                <a:gd name="T6" fmla="*/ 2147483646 w 102"/>
                <a:gd name="T7" fmla="*/ 2147483646 h 133"/>
                <a:gd name="T8" fmla="*/ 2147483646 w 102"/>
                <a:gd name="T9" fmla="*/ 2147483646 h 133"/>
                <a:gd name="T10" fmla="*/ 2147483646 w 102"/>
                <a:gd name="T11" fmla="*/ 2147483646 h 133"/>
                <a:gd name="T12" fmla="*/ 2147483646 w 102"/>
                <a:gd name="T13" fmla="*/ 2147483646 h 133"/>
                <a:gd name="T14" fmla="*/ 2147483646 w 102"/>
                <a:gd name="T15" fmla="*/ 2147483646 h 133"/>
                <a:gd name="T16" fmla="*/ 2147483646 w 102"/>
                <a:gd name="T17" fmla="*/ 2147483646 h 133"/>
                <a:gd name="T18" fmla="*/ 2147483646 w 102"/>
                <a:gd name="T19" fmla="*/ 0 h 133"/>
                <a:gd name="T20" fmla="*/ 2147483646 w 102"/>
                <a:gd name="T21" fmla="*/ 2147483646 h 133"/>
                <a:gd name="T22" fmla="*/ 2147483646 w 102"/>
                <a:gd name="T23" fmla="*/ 2147483646 h 133"/>
                <a:gd name="T24" fmla="*/ 2147483646 w 102"/>
                <a:gd name="T25" fmla="*/ 2147483646 h 133"/>
                <a:gd name="T26" fmla="*/ 2147483646 w 102"/>
                <a:gd name="T27" fmla="*/ 2147483646 h 133"/>
                <a:gd name="T28" fmla="*/ 2147483646 w 102"/>
                <a:gd name="T29" fmla="*/ 2147483646 h 133"/>
                <a:gd name="T30" fmla="*/ 2147483646 w 102"/>
                <a:gd name="T31" fmla="*/ 2147483646 h 133"/>
                <a:gd name="T32" fmla="*/ 2147483646 w 102"/>
                <a:gd name="T33" fmla="*/ 2147483646 h 133"/>
                <a:gd name="T34" fmla="*/ 0 w 102"/>
                <a:gd name="T35" fmla="*/ 2147483646 h 13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02"/>
                <a:gd name="T55" fmla="*/ 0 h 133"/>
                <a:gd name="T56" fmla="*/ 102 w 102"/>
                <a:gd name="T57" fmla="*/ 133 h 13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02" h="133">
                  <a:moveTo>
                    <a:pt x="0" y="109"/>
                  </a:moveTo>
                  <a:lnTo>
                    <a:pt x="14" y="122"/>
                  </a:lnTo>
                  <a:lnTo>
                    <a:pt x="3" y="133"/>
                  </a:lnTo>
                  <a:lnTo>
                    <a:pt x="96" y="110"/>
                  </a:lnTo>
                  <a:lnTo>
                    <a:pt x="102" y="43"/>
                  </a:lnTo>
                  <a:lnTo>
                    <a:pt x="92" y="27"/>
                  </a:lnTo>
                  <a:lnTo>
                    <a:pt x="64" y="35"/>
                  </a:lnTo>
                  <a:lnTo>
                    <a:pt x="53" y="25"/>
                  </a:lnTo>
                  <a:lnTo>
                    <a:pt x="65" y="8"/>
                  </a:lnTo>
                  <a:lnTo>
                    <a:pt x="53" y="0"/>
                  </a:lnTo>
                  <a:lnTo>
                    <a:pt x="43" y="32"/>
                  </a:lnTo>
                  <a:lnTo>
                    <a:pt x="3" y="43"/>
                  </a:lnTo>
                  <a:lnTo>
                    <a:pt x="16" y="51"/>
                  </a:lnTo>
                  <a:lnTo>
                    <a:pt x="7" y="68"/>
                  </a:lnTo>
                  <a:lnTo>
                    <a:pt x="35" y="73"/>
                  </a:lnTo>
                  <a:lnTo>
                    <a:pt x="11" y="98"/>
                  </a:lnTo>
                  <a:lnTo>
                    <a:pt x="39" y="93"/>
                  </a:lnTo>
                  <a:lnTo>
                    <a:pt x="0" y="109"/>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153" name="Freeform 150"/>
            <p:cNvSpPr>
              <a:spLocks/>
            </p:cNvSpPr>
            <p:nvPr/>
          </p:nvSpPr>
          <p:spPr bwMode="auto">
            <a:xfrm>
              <a:off x="3984625" y="3076575"/>
              <a:ext cx="50800" cy="41275"/>
            </a:xfrm>
            <a:custGeom>
              <a:avLst/>
              <a:gdLst>
                <a:gd name="T0" fmla="*/ 0 w 65"/>
                <a:gd name="T1" fmla="*/ 2147483646 h 52"/>
                <a:gd name="T2" fmla="*/ 2147483646 w 65"/>
                <a:gd name="T3" fmla="*/ 2147483646 h 52"/>
                <a:gd name="T4" fmla="*/ 2147483646 w 65"/>
                <a:gd name="T5" fmla="*/ 2147483646 h 52"/>
                <a:gd name="T6" fmla="*/ 2147483646 w 65"/>
                <a:gd name="T7" fmla="*/ 2147483646 h 52"/>
                <a:gd name="T8" fmla="*/ 2147483646 w 65"/>
                <a:gd name="T9" fmla="*/ 2147483646 h 52"/>
                <a:gd name="T10" fmla="*/ 2147483646 w 65"/>
                <a:gd name="T11" fmla="*/ 2147483646 h 52"/>
                <a:gd name="T12" fmla="*/ 2147483646 w 65"/>
                <a:gd name="T13" fmla="*/ 0 h 52"/>
                <a:gd name="T14" fmla="*/ 2147483646 w 65"/>
                <a:gd name="T15" fmla="*/ 2147483646 h 52"/>
                <a:gd name="T16" fmla="*/ 0 w 65"/>
                <a:gd name="T17" fmla="*/ 2147483646 h 5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5"/>
                <a:gd name="T28" fmla="*/ 0 h 52"/>
                <a:gd name="T29" fmla="*/ 65 w 65"/>
                <a:gd name="T30" fmla="*/ 52 h 5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5" h="52">
                  <a:moveTo>
                    <a:pt x="0" y="34"/>
                  </a:moveTo>
                  <a:lnTo>
                    <a:pt x="11" y="44"/>
                  </a:lnTo>
                  <a:lnTo>
                    <a:pt x="39" y="36"/>
                  </a:lnTo>
                  <a:lnTo>
                    <a:pt x="49" y="52"/>
                  </a:lnTo>
                  <a:lnTo>
                    <a:pt x="65" y="34"/>
                  </a:lnTo>
                  <a:lnTo>
                    <a:pt x="50" y="7"/>
                  </a:lnTo>
                  <a:lnTo>
                    <a:pt x="20" y="0"/>
                  </a:lnTo>
                  <a:lnTo>
                    <a:pt x="12" y="17"/>
                  </a:lnTo>
                  <a:lnTo>
                    <a:pt x="0" y="34"/>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154" name="Freeform 151"/>
            <p:cNvSpPr>
              <a:spLocks/>
            </p:cNvSpPr>
            <p:nvPr/>
          </p:nvSpPr>
          <p:spPr bwMode="auto">
            <a:xfrm>
              <a:off x="4008438" y="2982913"/>
              <a:ext cx="12700" cy="19050"/>
            </a:xfrm>
            <a:custGeom>
              <a:avLst/>
              <a:gdLst>
                <a:gd name="T0" fmla="*/ 0 w 16"/>
                <a:gd name="T1" fmla="*/ 2147483646 h 24"/>
                <a:gd name="T2" fmla="*/ 0 w 16"/>
                <a:gd name="T3" fmla="*/ 2147483646 h 24"/>
                <a:gd name="T4" fmla="*/ 2147483646 w 16"/>
                <a:gd name="T5" fmla="*/ 0 h 24"/>
                <a:gd name="T6" fmla="*/ 0 w 16"/>
                <a:gd name="T7" fmla="*/ 2147483646 h 24"/>
                <a:gd name="T8" fmla="*/ 0 60000 65536"/>
                <a:gd name="T9" fmla="*/ 0 60000 65536"/>
                <a:gd name="T10" fmla="*/ 0 60000 65536"/>
                <a:gd name="T11" fmla="*/ 0 60000 65536"/>
                <a:gd name="T12" fmla="*/ 0 w 16"/>
                <a:gd name="T13" fmla="*/ 0 h 24"/>
                <a:gd name="T14" fmla="*/ 16 w 16"/>
                <a:gd name="T15" fmla="*/ 24 h 24"/>
              </a:gdLst>
              <a:ahLst/>
              <a:cxnLst>
                <a:cxn ang="T8">
                  <a:pos x="T0" y="T1"/>
                </a:cxn>
                <a:cxn ang="T9">
                  <a:pos x="T2" y="T3"/>
                </a:cxn>
                <a:cxn ang="T10">
                  <a:pos x="T4" y="T5"/>
                </a:cxn>
                <a:cxn ang="T11">
                  <a:pos x="T6" y="T7"/>
                </a:cxn>
              </a:cxnLst>
              <a:rect l="T12" t="T13" r="T14" b="T15"/>
              <a:pathLst>
                <a:path w="16" h="24">
                  <a:moveTo>
                    <a:pt x="0" y="24"/>
                  </a:moveTo>
                  <a:lnTo>
                    <a:pt x="0" y="4"/>
                  </a:lnTo>
                  <a:lnTo>
                    <a:pt x="16" y="0"/>
                  </a:lnTo>
                  <a:lnTo>
                    <a:pt x="0" y="24"/>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155" name="Freeform 152"/>
            <p:cNvSpPr>
              <a:spLocks/>
            </p:cNvSpPr>
            <p:nvPr/>
          </p:nvSpPr>
          <p:spPr bwMode="auto">
            <a:xfrm>
              <a:off x="4013200" y="3003550"/>
              <a:ext cx="12700" cy="11113"/>
            </a:xfrm>
            <a:custGeom>
              <a:avLst/>
              <a:gdLst>
                <a:gd name="T0" fmla="*/ 0 w 15"/>
                <a:gd name="T1" fmla="*/ 2147483646 h 15"/>
                <a:gd name="T2" fmla="*/ 2147483646 w 15"/>
                <a:gd name="T3" fmla="*/ 0 h 15"/>
                <a:gd name="T4" fmla="*/ 2147483646 w 15"/>
                <a:gd name="T5" fmla="*/ 2147483646 h 15"/>
                <a:gd name="T6" fmla="*/ 0 w 15"/>
                <a:gd name="T7" fmla="*/ 2147483646 h 15"/>
                <a:gd name="T8" fmla="*/ 0 60000 65536"/>
                <a:gd name="T9" fmla="*/ 0 60000 65536"/>
                <a:gd name="T10" fmla="*/ 0 60000 65536"/>
                <a:gd name="T11" fmla="*/ 0 60000 65536"/>
                <a:gd name="T12" fmla="*/ 0 w 15"/>
                <a:gd name="T13" fmla="*/ 0 h 15"/>
                <a:gd name="T14" fmla="*/ 15 w 15"/>
                <a:gd name="T15" fmla="*/ 15 h 15"/>
              </a:gdLst>
              <a:ahLst/>
              <a:cxnLst>
                <a:cxn ang="T8">
                  <a:pos x="T0" y="T1"/>
                </a:cxn>
                <a:cxn ang="T9">
                  <a:pos x="T2" y="T3"/>
                </a:cxn>
                <a:cxn ang="T10">
                  <a:pos x="T4" y="T5"/>
                </a:cxn>
                <a:cxn ang="T11">
                  <a:pos x="T6" y="T7"/>
                </a:cxn>
              </a:cxnLst>
              <a:rect l="T12" t="T13" r="T14" b="T15"/>
              <a:pathLst>
                <a:path w="15" h="15">
                  <a:moveTo>
                    <a:pt x="0" y="11"/>
                  </a:moveTo>
                  <a:lnTo>
                    <a:pt x="8" y="0"/>
                  </a:lnTo>
                  <a:lnTo>
                    <a:pt x="15" y="15"/>
                  </a:lnTo>
                  <a:lnTo>
                    <a:pt x="0" y="11"/>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156" name="Freeform 153"/>
            <p:cNvSpPr>
              <a:spLocks/>
            </p:cNvSpPr>
            <p:nvPr/>
          </p:nvSpPr>
          <p:spPr bwMode="auto">
            <a:xfrm>
              <a:off x="4025900" y="2973388"/>
              <a:ext cx="155575" cy="261937"/>
            </a:xfrm>
            <a:custGeom>
              <a:avLst/>
              <a:gdLst>
                <a:gd name="T0" fmla="*/ 0 w 197"/>
                <a:gd name="T1" fmla="*/ 2147483646 h 330"/>
                <a:gd name="T2" fmla="*/ 2147483646 w 197"/>
                <a:gd name="T3" fmla="*/ 2147483646 h 330"/>
                <a:gd name="T4" fmla="*/ 2147483646 w 197"/>
                <a:gd name="T5" fmla="*/ 0 h 330"/>
                <a:gd name="T6" fmla="*/ 2147483646 w 197"/>
                <a:gd name="T7" fmla="*/ 0 h 330"/>
                <a:gd name="T8" fmla="*/ 2147483646 w 197"/>
                <a:gd name="T9" fmla="*/ 2147483646 h 330"/>
                <a:gd name="T10" fmla="*/ 2147483646 w 197"/>
                <a:gd name="T11" fmla="*/ 2147483646 h 330"/>
                <a:gd name="T12" fmla="*/ 2147483646 w 197"/>
                <a:gd name="T13" fmla="*/ 2147483646 h 330"/>
                <a:gd name="T14" fmla="*/ 2147483646 w 197"/>
                <a:gd name="T15" fmla="*/ 2147483646 h 330"/>
                <a:gd name="T16" fmla="*/ 2147483646 w 197"/>
                <a:gd name="T17" fmla="*/ 2147483646 h 330"/>
                <a:gd name="T18" fmla="*/ 2147483646 w 197"/>
                <a:gd name="T19" fmla="*/ 2147483646 h 330"/>
                <a:gd name="T20" fmla="*/ 2147483646 w 197"/>
                <a:gd name="T21" fmla="*/ 2147483646 h 330"/>
                <a:gd name="T22" fmla="*/ 2147483646 w 197"/>
                <a:gd name="T23" fmla="*/ 2147483646 h 330"/>
                <a:gd name="T24" fmla="*/ 2147483646 w 197"/>
                <a:gd name="T25" fmla="*/ 2147483646 h 330"/>
                <a:gd name="T26" fmla="*/ 2147483646 w 197"/>
                <a:gd name="T27" fmla="*/ 2147483646 h 330"/>
                <a:gd name="T28" fmla="*/ 2147483646 w 197"/>
                <a:gd name="T29" fmla="*/ 2147483646 h 330"/>
                <a:gd name="T30" fmla="*/ 2147483646 w 197"/>
                <a:gd name="T31" fmla="*/ 2147483646 h 330"/>
                <a:gd name="T32" fmla="*/ 2147483646 w 197"/>
                <a:gd name="T33" fmla="*/ 2147483646 h 330"/>
                <a:gd name="T34" fmla="*/ 2147483646 w 197"/>
                <a:gd name="T35" fmla="*/ 2147483646 h 330"/>
                <a:gd name="T36" fmla="*/ 2147483646 w 197"/>
                <a:gd name="T37" fmla="*/ 2147483646 h 330"/>
                <a:gd name="T38" fmla="*/ 2147483646 w 197"/>
                <a:gd name="T39" fmla="*/ 2147483646 h 330"/>
                <a:gd name="T40" fmla="*/ 2147483646 w 197"/>
                <a:gd name="T41" fmla="*/ 2147483646 h 330"/>
                <a:gd name="T42" fmla="*/ 2147483646 w 197"/>
                <a:gd name="T43" fmla="*/ 2147483646 h 330"/>
                <a:gd name="T44" fmla="*/ 2147483646 w 197"/>
                <a:gd name="T45" fmla="*/ 2147483646 h 330"/>
                <a:gd name="T46" fmla="*/ 2147483646 w 197"/>
                <a:gd name="T47" fmla="*/ 2147483646 h 330"/>
                <a:gd name="T48" fmla="*/ 2147483646 w 197"/>
                <a:gd name="T49" fmla="*/ 2147483646 h 330"/>
                <a:gd name="T50" fmla="*/ 2147483646 w 197"/>
                <a:gd name="T51" fmla="*/ 2147483646 h 330"/>
                <a:gd name="T52" fmla="*/ 2147483646 w 197"/>
                <a:gd name="T53" fmla="*/ 2147483646 h 330"/>
                <a:gd name="T54" fmla="*/ 2147483646 w 197"/>
                <a:gd name="T55" fmla="*/ 2147483646 h 330"/>
                <a:gd name="T56" fmla="*/ 2147483646 w 197"/>
                <a:gd name="T57" fmla="*/ 2147483646 h 330"/>
                <a:gd name="T58" fmla="*/ 0 w 197"/>
                <a:gd name="T59" fmla="*/ 2147483646 h 33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97"/>
                <a:gd name="T91" fmla="*/ 0 h 330"/>
                <a:gd name="T92" fmla="*/ 197 w 197"/>
                <a:gd name="T93" fmla="*/ 330 h 330"/>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97" h="330">
                  <a:moveTo>
                    <a:pt x="0" y="79"/>
                  </a:moveTo>
                  <a:lnTo>
                    <a:pt x="8" y="33"/>
                  </a:lnTo>
                  <a:lnTo>
                    <a:pt x="29" y="0"/>
                  </a:lnTo>
                  <a:lnTo>
                    <a:pt x="74" y="0"/>
                  </a:lnTo>
                  <a:lnTo>
                    <a:pt x="47" y="41"/>
                  </a:lnTo>
                  <a:lnTo>
                    <a:pt x="109" y="49"/>
                  </a:lnTo>
                  <a:lnTo>
                    <a:pt x="70" y="103"/>
                  </a:lnTo>
                  <a:lnTo>
                    <a:pt x="115" y="121"/>
                  </a:lnTo>
                  <a:lnTo>
                    <a:pt x="159" y="189"/>
                  </a:lnTo>
                  <a:lnTo>
                    <a:pt x="147" y="192"/>
                  </a:lnTo>
                  <a:lnTo>
                    <a:pt x="165" y="209"/>
                  </a:lnTo>
                  <a:lnTo>
                    <a:pt x="153" y="226"/>
                  </a:lnTo>
                  <a:lnTo>
                    <a:pt x="197" y="231"/>
                  </a:lnTo>
                  <a:lnTo>
                    <a:pt x="170" y="275"/>
                  </a:lnTo>
                  <a:lnTo>
                    <a:pt x="188" y="288"/>
                  </a:lnTo>
                  <a:lnTo>
                    <a:pt x="13" y="330"/>
                  </a:lnTo>
                  <a:lnTo>
                    <a:pt x="90" y="268"/>
                  </a:lnTo>
                  <a:lnTo>
                    <a:pt x="67" y="279"/>
                  </a:lnTo>
                  <a:lnTo>
                    <a:pt x="22" y="260"/>
                  </a:lnTo>
                  <a:lnTo>
                    <a:pt x="54" y="236"/>
                  </a:lnTo>
                  <a:lnTo>
                    <a:pt x="36" y="226"/>
                  </a:lnTo>
                  <a:lnTo>
                    <a:pt x="80" y="202"/>
                  </a:lnTo>
                  <a:lnTo>
                    <a:pt x="86" y="173"/>
                  </a:lnTo>
                  <a:lnTo>
                    <a:pt x="62" y="163"/>
                  </a:lnTo>
                  <a:lnTo>
                    <a:pt x="74" y="146"/>
                  </a:lnTo>
                  <a:lnTo>
                    <a:pt x="28" y="155"/>
                  </a:lnTo>
                  <a:lnTo>
                    <a:pt x="29" y="108"/>
                  </a:lnTo>
                  <a:lnTo>
                    <a:pt x="8" y="129"/>
                  </a:lnTo>
                  <a:lnTo>
                    <a:pt x="20" y="80"/>
                  </a:lnTo>
                  <a:lnTo>
                    <a:pt x="0" y="79"/>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157" name="Freeform 154"/>
            <p:cNvSpPr>
              <a:spLocks/>
            </p:cNvSpPr>
            <p:nvPr/>
          </p:nvSpPr>
          <p:spPr bwMode="auto">
            <a:xfrm>
              <a:off x="762000" y="2516188"/>
              <a:ext cx="598488" cy="573087"/>
            </a:xfrm>
            <a:custGeom>
              <a:avLst/>
              <a:gdLst>
                <a:gd name="T0" fmla="*/ 2147483646 w 755"/>
                <a:gd name="T1" fmla="*/ 2147483646 h 722"/>
                <a:gd name="T2" fmla="*/ 2147483646 w 755"/>
                <a:gd name="T3" fmla="*/ 2147483646 h 722"/>
                <a:gd name="T4" fmla="*/ 2147483646 w 755"/>
                <a:gd name="T5" fmla="*/ 2147483646 h 722"/>
                <a:gd name="T6" fmla="*/ 2147483646 w 755"/>
                <a:gd name="T7" fmla="*/ 2147483646 h 722"/>
                <a:gd name="T8" fmla="*/ 2147483646 w 755"/>
                <a:gd name="T9" fmla="*/ 2147483646 h 722"/>
                <a:gd name="T10" fmla="*/ 2147483646 w 755"/>
                <a:gd name="T11" fmla="*/ 2147483646 h 722"/>
                <a:gd name="T12" fmla="*/ 2147483646 w 755"/>
                <a:gd name="T13" fmla="*/ 2147483646 h 722"/>
                <a:gd name="T14" fmla="*/ 2147483646 w 755"/>
                <a:gd name="T15" fmla="*/ 2147483646 h 722"/>
                <a:gd name="T16" fmla="*/ 2147483646 w 755"/>
                <a:gd name="T17" fmla="*/ 2147483646 h 722"/>
                <a:gd name="T18" fmla="*/ 2147483646 w 755"/>
                <a:gd name="T19" fmla="*/ 2147483646 h 722"/>
                <a:gd name="T20" fmla="*/ 2147483646 w 755"/>
                <a:gd name="T21" fmla="*/ 2147483646 h 722"/>
                <a:gd name="T22" fmla="*/ 2147483646 w 755"/>
                <a:gd name="T23" fmla="*/ 2147483646 h 722"/>
                <a:gd name="T24" fmla="*/ 2147483646 w 755"/>
                <a:gd name="T25" fmla="*/ 2147483646 h 722"/>
                <a:gd name="T26" fmla="*/ 2147483646 w 755"/>
                <a:gd name="T27" fmla="*/ 2147483646 h 722"/>
                <a:gd name="T28" fmla="*/ 2147483646 w 755"/>
                <a:gd name="T29" fmla="*/ 2147483646 h 722"/>
                <a:gd name="T30" fmla="*/ 2147483646 w 755"/>
                <a:gd name="T31" fmla="*/ 2147483646 h 722"/>
                <a:gd name="T32" fmla="*/ 2147483646 w 755"/>
                <a:gd name="T33" fmla="*/ 2147483646 h 722"/>
                <a:gd name="T34" fmla="*/ 2147483646 w 755"/>
                <a:gd name="T35" fmla="*/ 2147483646 h 722"/>
                <a:gd name="T36" fmla="*/ 2147483646 w 755"/>
                <a:gd name="T37" fmla="*/ 2147483646 h 722"/>
                <a:gd name="T38" fmla="*/ 2147483646 w 755"/>
                <a:gd name="T39" fmla="*/ 2147483646 h 722"/>
                <a:gd name="T40" fmla="*/ 2147483646 w 755"/>
                <a:gd name="T41" fmla="*/ 2147483646 h 722"/>
                <a:gd name="T42" fmla="*/ 2147483646 w 755"/>
                <a:gd name="T43" fmla="*/ 2147483646 h 722"/>
                <a:gd name="T44" fmla="*/ 2147483646 w 755"/>
                <a:gd name="T45" fmla="*/ 2147483646 h 722"/>
                <a:gd name="T46" fmla="*/ 2147483646 w 755"/>
                <a:gd name="T47" fmla="*/ 2147483646 h 722"/>
                <a:gd name="T48" fmla="*/ 2147483646 w 755"/>
                <a:gd name="T49" fmla="*/ 2147483646 h 722"/>
                <a:gd name="T50" fmla="*/ 2147483646 w 755"/>
                <a:gd name="T51" fmla="*/ 2147483646 h 722"/>
                <a:gd name="T52" fmla="*/ 2147483646 w 755"/>
                <a:gd name="T53" fmla="*/ 2147483646 h 722"/>
                <a:gd name="T54" fmla="*/ 2147483646 w 755"/>
                <a:gd name="T55" fmla="*/ 2147483646 h 722"/>
                <a:gd name="T56" fmla="*/ 2147483646 w 755"/>
                <a:gd name="T57" fmla="*/ 2147483646 h 722"/>
                <a:gd name="T58" fmla="*/ 2147483646 w 755"/>
                <a:gd name="T59" fmla="*/ 2147483646 h 722"/>
                <a:gd name="T60" fmla="*/ 2147483646 w 755"/>
                <a:gd name="T61" fmla="*/ 2147483646 h 722"/>
                <a:gd name="T62" fmla="*/ 2147483646 w 755"/>
                <a:gd name="T63" fmla="*/ 2147483646 h 722"/>
                <a:gd name="T64" fmla="*/ 2147483646 w 755"/>
                <a:gd name="T65" fmla="*/ 2147483646 h 722"/>
                <a:gd name="T66" fmla="*/ 2147483646 w 755"/>
                <a:gd name="T67" fmla="*/ 2147483646 h 722"/>
                <a:gd name="T68" fmla="*/ 2147483646 w 755"/>
                <a:gd name="T69" fmla="*/ 2147483646 h 722"/>
                <a:gd name="T70" fmla="*/ 2147483646 w 755"/>
                <a:gd name="T71" fmla="*/ 2147483646 h 722"/>
                <a:gd name="T72" fmla="*/ 2147483646 w 755"/>
                <a:gd name="T73" fmla="*/ 0 h 722"/>
                <a:gd name="T74" fmla="*/ 2147483646 w 755"/>
                <a:gd name="T75" fmla="*/ 2147483646 h 722"/>
                <a:gd name="T76" fmla="*/ 2147483646 w 755"/>
                <a:gd name="T77" fmla="*/ 2147483646 h 722"/>
                <a:gd name="T78" fmla="*/ 2147483646 w 755"/>
                <a:gd name="T79" fmla="*/ 2147483646 h 722"/>
                <a:gd name="T80" fmla="*/ 2147483646 w 755"/>
                <a:gd name="T81" fmla="*/ 2147483646 h 722"/>
                <a:gd name="T82" fmla="*/ 2147483646 w 755"/>
                <a:gd name="T83" fmla="*/ 2147483646 h 722"/>
                <a:gd name="T84" fmla="*/ 2147483646 w 755"/>
                <a:gd name="T85" fmla="*/ 2147483646 h 722"/>
                <a:gd name="T86" fmla="*/ 2147483646 w 755"/>
                <a:gd name="T87" fmla="*/ 2147483646 h 722"/>
                <a:gd name="T88" fmla="*/ 2147483646 w 755"/>
                <a:gd name="T89" fmla="*/ 2147483646 h 722"/>
                <a:gd name="T90" fmla="*/ 2147483646 w 755"/>
                <a:gd name="T91" fmla="*/ 2147483646 h 722"/>
                <a:gd name="T92" fmla="*/ 2147483646 w 755"/>
                <a:gd name="T93" fmla="*/ 2147483646 h 722"/>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755"/>
                <a:gd name="T142" fmla="*/ 0 h 722"/>
                <a:gd name="T143" fmla="*/ 755 w 755"/>
                <a:gd name="T144" fmla="*/ 722 h 722"/>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755" h="722">
                  <a:moveTo>
                    <a:pt x="0" y="276"/>
                  </a:moveTo>
                  <a:lnTo>
                    <a:pt x="48" y="290"/>
                  </a:lnTo>
                  <a:lnTo>
                    <a:pt x="31" y="297"/>
                  </a:lnTo>
                  <a:lnTo>
                    <a:pt x="50" y="322"/>
                  </a:lnTo>
                  <a:lnTo>
                    <a:pt x="124" y="321"/>
                  </a:lnTo>
                  <a:lnTo>
                    <a:pt x="136" y="338"/>
                  </a:lnTo>
                  <a:lnTo>
                    <a:pt x="183" y="316"/>
                  </a:lnTo>
                  <a:lnTo>
                    <a:pt x="165" y="325"/>
                  </a:lnTo>
                  <a:lnTo>
                    <a:pt x="175" y="370"/>
                  </a:lnTo>
                  <a:lnTo>
                    <a:pt x="74" y="410"/>
                  </a:lnTo>
                  <a:lnTo>
                    <a:pt x="47" y="458"/>
                  </a:lnTo>
                  <a:lnTo>
                    <a:pt x="72" y="450"/>
                  </a:lnTo>
                  <a:lnTo>
                    <a:pt x="52" y="461"/>
                  </a:lnTo>
                  <a:lnTo>
                    <a:pt x="72" y="478"/>
                  </a:lnTo>
                  <a:lnTo>
                    <a:pt x="108" y="485"/>
                  </a:lnTo>
                  <a:lnTo>
                    <a:pt x="89" y="509"/>
                  </a:lnTo>
                  <a:lnTo>
                    <a:pt x="106" y="531"/>
                  </a:lnTo>
                  <a:lnTo>
                    <a:pt x="124" y="534"/>
                  </a:lnTo>
                  <a:lnTo>
                    <a:pt x="163" y="485"/>
                  </a:lnTo>
                  <a:lnTo>
                    <a:pt x="138" y="509"/>
                  </a:lnTo>
                  <a:lnTo>
                    <a:pt x="160" y="556"/>
                  </a:lnTo>
                  <a:lnTo>
                    <a:pt x="149" y="576"/>
                  </a:lnTo>
                  <a:lnTo>
                    <a:pt x="196" y="548"/>
                  </a:lnTo>
                  <a:lnTo>
                    <a:pt x="227" y="582"/>
                  </a:lnTo>
                  <a:lnTo>
                    <a:pt x="238" y="562"/>
                  </a:lnTo>
                  <a:lnTo>
                    <a:pt x="249" y="576"/>
                  </a:lnTo>
                  <a:lnTo>
                    <a:pt x="284" y="558"/>
                  </a:lnTo>
                  <a:lnTo>
                    <a:pt x="235" y="648"/>
                  </a:lnTo>
                  <a:lnTo>
                    <a:pt x="196" y="666"/>
                  </a:lnTo>
                  <a:lnTo>
                    <a:pt x="196" y="686"/>
                  </a:lnTo>
                  <a:lnTo>
                    <a:pt x="149" y="687"/>
                  </a:lnTo>
                  <a:lnTo>
                    <a:pt x="116" y="722"/>
                  </a:lnTo>
                  <a:lnTo>
                    <a:pt x="160" y="695"/>
                  </a:lnTo>
                  <a:lnTo>
                    <a:pt x="208" y="697"/>
                  </a:lnTo>
                  <a:lnTo>
                    <a:pt x="236" y="676"/>
                  </a:lnTo>
                  <a:lnTo>
                    <a:pt x="223" y="656"/>
                  </a:lnTo>
                  <a:lnTo>
                    <a:pt x="254" y="660"/>
                  </a:lnTo>
                  <a:lnTo>
                    <a:pt x="350" y="592"/>
                  </a:lnTo>
                  <a:lnTo>
                    <a:pt x="367" y="567"/>
                  </a:lnTo>
                  <a:lnTo>
                    <a:pt x="351" y="548"/>
                  </a:lnTo>
                  <a:lnTo>
                    <a:pt x="433" y="463"/>
                  </a:lnTo>
                  <a:lnTo>
                    <a:pt x="448" y="422"/>
                  </a:lnTo>
                  <a:lnTo>
                    <a:pt x="437" y="463"/>
                  </a:lnTo>
                  <a:lnTo>
                    <a:pt x="471" y="457"/>
                  </a:lnTo>
                  <a:lnTo>
                    <a:pt x="453" y="474"/>
                  </a:lnTo>
                  <a:lnTo>
                    <a:pt x="478" y="483"/>
                  </a:lnTo>
                  <a:lnTo>
                    <a:pt x="418" y="489"/>
                  </a:lnTo>
                  <a:lnTo>
                    <a:pt x="407" y="526"/>
                  </a:lnTo>
                  <a:lnTo>
                    <a:pt x="429" y="526"/>
                  </a:lnTo>
                  <a:lnTo>
                    <a:pt x="409" y="555"/>
                  </a:lnTo>
                  <a:lnTo>
                    <a:pt x="490" y="519"/>
                  </a:lnTo>
                  <a:lnTo>
                    <a:pt x="501" y="498"/>
                  </a:lnTo>
                  <a:lnTo>
                    <a:pt x="490" y="486"/>
                  </a:lnTo>
                  <a:lnTo>
                    <a:pt x="508" y="465"/>
                  </a:lnTo>
                  <a:lnTo>
                    <a:pt x="505" y="483"/>
                  </a:lnTo>
                  <a:lnTo>
                    <a:pt x="545" y="471"/>
                  </a:lnTo>
                  <a:lnTo>
                    <a:pt x="535" y="489"/>
                  </a:lnTo>
                  <a:lnTo>
                    <a:pt x="604" y="519"/>
                  </a:lnTo>
                  <a:lnTo>
                    <a:pt x="701" y="531"/>
                  </a:lnTo>
                  <a:lnTo>
                    <a:pt x="719" y="517"/>
                  </a:lnTo>
                  <a:lnTo>
                    <a:pt x="732" y="523"/>
                  </a:lnTo>
                  <a:lnTo>
                    <a:pt x="713" y="540"/>
                  </a:lnTo>
                  <a:lnTo>
                    <a:pt x="742" y="556"/>
                  </a:lnTo>
                  <a:lnTo>
                    <a:pt x="755" y="543"/>
                  </a:lnTo>
                  <a:lnTo>
                    <a:pt x="730" y="509"/>
                  </a:lnTo>
                  <a:lnTo>
                    <a:pt x="682" y="509"/>
                  </a:lnTo>
                  <a:lnTo>
                    <a:pt x="682" y="84"/>
                  </a:lnTo>
                  <a:lnTo>
                    <a:pt x="411" y="48"/>
                  </a:lnTo>
                  <a:lnTo>
                    <a:pt x="401" y="29"/>
                  </a:lnTo>
                  <a:lnTo>
                    <a:pt x="326" y="14"/>
                  </a:lnTo>
                  <a:lnTo>
                    <a:pt x="318" y="32"/>
                  </a:lnTo>
                  <a:lnTo>
                    <a:pt x="296" y="28"/>
                  </a:lnTo>
                  <a:lnTo>
                    <a:pt x="316" y="13"/>
                  </a:lnTo>
                  <a:lnTo>
                    <a:pt x="285" y="0"/>
                  </a:lnTo>
                  <a:lnTo>
                    <a:pt x="254" y="29"/>
                  </a:lnTo>
                  <a:lnTo>
                    <a:pt x="204" y="32"/>
                  </a:lnTo>
                  <a:lnTo>
                    <a:pt x="203" y="56"/>
                  </a:lnTo>
                  <a:lnTo>
                    <a:pt x="197" y="41"/>
                  </a:lnTo>
                  <a:lnTo>
                    <a:pt x="152" y="55"/>
                  </a:lnTo>
                  <a:lnTo>
                    <a:pt x="160" y="75"/>
                  </a:lnTo>
                  <a:lnTo>
                    <a:pt x="138" y="70"/>
                  </a:lnTo>
                  <a:lnTo>
                    <a:pt x="111" y="109"/>
                  </a:lnTo>
                  <a:lnTo>
                    <a:pt x="47" y="125"/>
                  </a:lnTo>
                  <a:lnTo>
                    <a:pt x="50" y="144"/>
                  </a:lnTo>
                  <a:lnTo>
                    <a:pt x="31" y="150"/>
                  </a:lnTo>
                  <a:lnTo>
                    <a:pt x="109" y="209"/>
                  </a:lnTo>
                  <a:lnTo>
                    <a:pt x="216" y="237"/>
                  </a:lnTo>
                  <a:lnTo>
                    <a:pt x="149" y="227"/>
                  </a:lnTo>
                  <a:lnTo>
                    <a:pt x="152" y="247"/>
                  </a:lnTo>
                  <a:lnTo>
                    <a:pt x="178" y="247"/>
                  </a:lnTo>
                  <a:lnTo>
                    <a:pt x="157" y="259"/>
                  </a:lnTo>
                  <a:lnTo>
                    <a:pt x="109" y="256"/>
                  </a:lnTo>
                  <a:lnTo>
                    <a:pt x="109" y="230"/>
                  </a:lnTo>
                  <a:lnTo>
                    <a:pt x="87" y="233"/>
                  </a:lnTo>
                  <a:lnTo>
                    <a:pt x="0" y="276"/>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158" name="Freeform 155"/>
            <p:cNvSpPr>
              <a:spLocks/>
            </p:cNvSpPr>
            <p:nvPr/>
          </p:nvSpPr>
          <p:spPr bwMode="auto">
            <a:xfrm>
              <a:off x="1003300" y="3986213"/>
              <a:ext cx="22225" cy="30162"/>
            </a:xfrm>
            <a:custGeom>
              <a:avLst/>
              <a:gdLst>
                <a:gd name="T0" fmla="*/ 0 w 29"/>
                <a:gd name="T1" fmla="*/ 2147483646 h 37"/>
                <a:gd name="T2" fmla="*/ 2147483646 w 29"/>
                <a:gd name="T3" fmla="*/ 0 h 37"/>
                <a:gd name="T4" fmla="*/ 2147483646 w 29"/>
                <a:gd name="T5" fmla="*/ 2147483646 h 37"/>
                <a:gd name="T6" fmla="*/ 2147483646 w 29"/>
                <a:gd name="T7" fmla="*/ 2147483646 h 37"/>
                <a:gd name="T8" fmla="*/ 0 w 29"/>
                <a:gd name="T9" fmla="*/ 2147483646 h 37"/>
                <a:gd name="T10" fmla="*/ 0 60000 65536"/>
                <a:gd name="T11" fmla="*/ 0 60000 65536"/>
                <a:gd name="T12" fmla="*/ 0 60000 65536"/>
                <a:gd name="T13" fmla="*/ 0 60000 65536"/>
                <a:gd name="T14" fmla="*/ 0 60000 65536"/>
                <a:gd name="T15" fmla="*/ 0 w 29"/>
                <a:gd name="T16" fmla="*/ 0 h 37"/>
                <a:gd name="T17" fmla="*/ 29 w 29"/>
                <a:gd name="T18" fmla="*/ 37 h 37"/>
              </a:gdLst>
              <a:ahLst/>
              <a:cxnLst>
                <a:cxn ang="T10">
                  <a:pos x="T0" y="T1"/>
                </a:cxn>
                <a:cxn ang="T11">
                  <a:pos x="T2" y="T3"/>
                </a:cxn>
                <a:cxn ang="T12">
                  <a:pos x="T4" y="T5"/>
                </a:cxn>
                <a:cxn ang="T13">
                  <a:pos x="T6" y="T7"/>
                </a:cxn>
                <a:cxn ang="T14">
                  <a:pos x="T8" y="T9"/>
                </a:cxn>
              </a:cxnLst>
              <a:rect l="T15" t="T16" r="T17" b="T18"/>
              <a:pathLst>
                <a:path w="29" h="37">
                  <a:moveTo>
                    <a:pt x="0" y="14"/>
                  </a:moveTo>
                  <a:lnTo>
                    <a:pt x="2" y="0"/>
                  </a:lnTo>
                  <a:lnTo>
                    <a:pt x="29" y="22"/>
                  </a:lnTo>
                  <a:lnTo>
                    <a:pt x="11" y="37"/>
                  </a:lnTo>
                  <a:lnTo>
                    <a:pt x="0" y="14"/>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159" name="Freeform 156"/>
            <p:cNvSpPr>
              <a:spLocks/>
            </p:cNvSpPr>
            <p:nvPr/>
          </p:nvSpPr>
          <p:spPr bwMode="auto">
            <a:xfrm>
              <a:off x="1023938" y="2998788"/>
              <a:ext cx="53975" cy="33337"/>
            </a:xfrm>
            <a:custGeom>
              <a:avLst/>
              <a:gdLst>
                <a:gd name="T0" fmla="*/ 0 w 68"/>
                <a:gd name="T1" fmla="*/ 2147483646 h 42"/>
                <a:gd name="T2" fmla="*/ 2147483646 w 68"/>
                <a:gd name="T3" fmla="*/ 2147483646 h 42"/>
                <a:gd name="T4" fmla="*/ 2147483646 w 68"/>
                <a:gd name="T5" fmla="*/ 2147483646 h 42"/>
                <a:gd name="T6" fmla="*/ 2147483646 w 68"/>
                <a:gd name="T7" fmla="*/ 0 h 42"/>
                <a:gd name="T8" fmla="*/ 2147483646 w 68"/>
                <a:gd name="T9" fmla="*/ 2147483646 h 42"/>
                <a:gd name="T10" fmla="*/ 0 w 68"/>
                <a:gd name="T11" fmla="*/ 2147483646 h 42"/>
                <a:gd name="T12" fmla="*/ 0 60000 65536"/>
                <a:gd name="T13" fmla="*/ 0 60000 65536"/>
                <a:gd name="T14" fmla="*/ 0 60000 65536"/>
                <a:gd name="T15" fmla="*/ 0 60000 65536"/>
                <a:gd name="T16" fmla="*/ 0 60000 65536"/>
                <a:gd name="T17" fmla="*/ 0 60000 65536"/>
                <a:gd name="T18" fmla="*/ 0 w 68"/>
                <a:gd name="T19" fmla="*/ 0 h 42"/>
                <a:gd name="T20" fmla="*/ 68 w 68"/>
                <a:gd name="T21" fmla="*/ 42 h 42"/>
              </a:gdLst>
              <a:ahLst/>
              <a:cxnLst>
                <a:cxn ang="T12">
                  <a:pos x="T0" y="T1"/>
                </a:cxn>
                <a:cxn ang="T13">
                  <a:pos x="T2" y="T3"/>
                </a:cxn>
                <a:cxn ang="T14">
                  <a:pos x="T4" y="T5"/>
                </a:cxn>
                <a:cxn ang="T15">
                  <a:pos x="T6" y="T7"/>
                </a:cxn>
                <a:cxn ang="T16">
                  <a:pos x="T8" y="T9"/>
                </a:cxn>
                <a:cxn ang="T17">
                  <a:pos x="T10" y="T11"/>
                </a:cxn>
              </a:cxnLst>
              <a:rect l="T18" t="T19" r="T20" b="T21"/>
              <a:pathLst>
                <a:path w="68" h="42">
                  <a:moveTo>
                    <a:pt x="0" y="18"/>
                  </a:moveTo>
                  <a:lnTo>
                    <a:pt x="20" y="42"/>
                  </a:lnTo>
                  <a:lnTo>
                    <a:pt x="68" y="7"/>
                  </a:lnTo>
                  <a:lnTo>
                    <a:pt x="23" y="0"/>
                  </a:lnTo>
                  <a:lnTo>
                    <a:pt x="29" y="17"/>
                  </a:lnTo>
                  <a:lnTo>
                    <a:pt x="0" y="18"/>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160" name="Freeform 157"/>
            <p:cNvSpPr>
              <a:spLocks/>
            </p:cNvSpPr>
            <p:nvPr/>
          </p:nvSpPr>
          <p:spPr bwMode="auto">
            <a:xfrm>
              <a:off x="1363663" y="2933700"/>
              <a:ext cx="160337" cy="160338"/>
            </a:xfrm>
            <a:custGeom>
              <a:avLst/>
              <a:gdLst>
                <a:gd name="T0" fmla="*/ 0 w 203"/>
                <a:gd name="T1" fmla="*/ 2147483646 h 202"/>
                <a:gd name="T2" fmla="*/ 2147483646 w 203"/>
                <a:gd name="T3" fmla="*/ 2147483646 h 202"/>
                <a:gd name="T4" fmla="*/ 2147483646 w 203"/>
                <a:gd name="T5" fmla="*/ 2147483646 h 202"/>
                <a:gd name="T6" fmla="*/ 2147483646 w 203"/>
                <a:gd name="T7" fmla="*/ 2147483646 h 202"/>
                <a:gd name="T8" fmla="*/ 2147483646 w 203"/>
                <a:gd name="T9" fmla="*/ 2147483646 h 202"/>
                <a:gd name="T10" fmla="*/ 2147483646 w 203"/>
                <a:gd name="T11" fmla="*/ 2147483646 h 202"/>
                <a:gd name="T12" fmla="*/ 2147483646 w 203"/>
                <a:gd name="T13" fmla="*/ 2147483646 h 202"/>
                <a:gd name="T14" fmla="*/ 2147483646 w 203"/>
                <a:gd name="T15" fmla="*/ 2147483646 h 202"/>
                <a:gd name="T16" fmla="*/ 2147483646 w 203"/>
                <a:gd name="T17" fmla="*/ 2147483646 h 202"/>
                <a:gd name="T18" fmla="*/ 2147483646 w 203"/>
                <a:gd name="T19" fmla="*/ 2147483646 h 202"/>
                <a:gd name="T20" fmla="*/ 2147483646 w 203"/>
                <a:gd name="T21" fmla="*/ 2147483646 h 202"/>
                <a:gd name="T22" fmla="*/ 2147483646 w 203"/>
                <a:gd name="T23" fmla="*/ 2147483646 h 202"/>
                <a:gd name="T24" fmla="*/ 2147483646 w 203"/>
                <a:gd name="T25" fmla="*/ 2147483646 h 202"/>
                <a:gd name="T26" fmla="*/ 2147483646 w 203"/>
                <a:gd name="T27" fmla="*/ 2147483646 h 202"/>
                <a:gd name="T28" fmla="*/ 2147483646 w 203"/>
                <a:gd name="T29" fmla="*/ 2147483646 h 202"/>
                <a:gd name="T30" fmla="*/ 2147483646 w 203"/>
                <a:gd name="T31" fmla="*/ 2147483646 h 202"/>
                <a:gd name="T32" fmla="*/ 2147483646 w 203"/>
                <a:gd name="T33" fmla="*/ 2147483646 h 202"/>
                <a:gd name="T34" fmla="*/ 2147483646 w 203"/>
                <a:gd name="T35" fmla="*/ 2147483646 h 202"/>
                <a:gd name="T36" fmla="*/ 2147483646 w 203"/>
                <a:gd name="T37" fmla="*/ 0 h 202"/>
                <a:gd name="T38" fmla="*/ 2147483646 w 203"/>
                <a:gd name="T39" fmla="*/ 2147483646 h 202"/>
                <a:gd name="T40" fmla="*/ 0 w 203"/>
                <a:gd name="T41" fmla="*/ 2147483646 h 20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203"/>
                <a:gd name="T64" fmla="*/ 0 h 202"/>
                <a:gd name="T65" fmla="*/ 203 w 203"/>
                <a:gd name="T66" fmla="*/ 202 h 202"/>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203" h="202">
                  <a:moveTo>
                    <a:pt x="0" y="22"/>
                  </a:moveTo>
                  <a:lnTo>
                    <a:pt x="10" y="50"/>
                  </a:lnTo>
                  <a:lnTo>
                    <a:pt x="38" y="63"/>
                  </a:lnTo>
                  <a:lnTo>
                    <a:pt x="49" y="53"/>
                  </a:lnTo>
                  <a:lnTo>
                    <a:pt x="25" y="38"/>
                  </a:lnTo>
                  <a:lnTo>
                    <a:pt x="49" y="38"/>
                  </a:lnTo>
                  <a:lnTo>
                    <a:pt x="72" y="63"/>
                  </a:lnTo>
                  <a:lnTo>
                    <a:pt x="64" y="18"/>
                  </a:lnTo>
                  <a:lnTo>
                    <a:pt x="81" y="57"/>
                  </a:lnTo>
                  <a:lnTo>
                    <a:pt x="124" y="80"/>
                  </a:lnTo>
                  <a:lnTo>
                    <a:pt x="115" y="109"/>
                  </a:lnTo>
                  <a:lnTo>
                    <a:pt x="165" y="142"/>
                  </a:lnTo>
                  <a:lnTo>
                    <a:pt x="151" y="171"/>
                  </a:lnTo>
                  <a:lnTo>
                    <a:pt x="178" y="147"/>
                  </a:lnTo>
                  <a:lnTo>
                    <a:pt x="182" y="202"/>
                  </a:lnTo>
                  <a:lnTo>
                    <a:pt x="201" y="192"/>
                  </a:lnTo>
                  <a:lnTo>
                    <a:pt x="203" y="151"/>
                  </a:lnTo>
                  <a:lnTo>
                    <a:pt x="155" y="130"/>
                  </a:lnTo>
                  <a:lnTo>
                    <a:pt x="66" y="0"/>
                  </a:lnTo>
                  <a:lnTo>
                    <a:pt x="14" y="38"/>
                  </a:lnTo>
                  <a:lnTo>
                    <a:pt x="0" y="22"/>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161" name="Freeform 158"/>
            <p:cNvSpPr>
              <a:spLocks/>
            </p:cNvSpPr>
            <p:nvPr/>
          </p:nvSpPr>
          <p:spPr bwMode="auto">
            <a:xfrm>
              <a:off x="1398588" y="2986088"/>
              <a:ext cx="26987" cy="25400"/>
            </a:xfrm>
            <a:custGeom>
              <a:avLst/>
              <a:gdLst>
                <a:gd name="T0" fmla="*/ 0 w 34"/>
                <a:gd name="T1" fmla="*/ 0 h 32"/>
                <a:gd name="T2" fmla="*/ 2147483646 w 34"/>
                <a:gd name="T3" fmla="*/ 2147483646 h 32"/>
                <a:gd name="T4" fmla="*/ 2147483646 w 34"/>
                <a:gd name="T5" fmla="*/ 2147483646 h 32"/>
                <a:gd name="T6" fmla="*/ 2147483646 w 34"/>
                <a:gd name="T7" fmla="*/ 2147483646 h 32"/>
                <a:gd name="T8" fmla="*/ 2147483646 w 34"/>
                <a:gd name="T9" fmla="*/ 2147483646 h 32"/>
                <a:gd name="T10" fmla="*/ 2147483646 w 34"/>
                <a:gd name="T11" fmla="*/ 2147483646 h 32"/>
                <a:gd name="T12" fmla="*/ 0 w 34"/>
                <a:gd name="T13" fmla="*/ 0 h 32"/>
                <a:gd name="T14" fmla="*/ 0 60000 65536"/>
                <a:gd name="T15" fmla="*/ 0 60000 65536"/>
                <a:gd name="T16" fmla="*/ 0 60000 65536"/>
                <a:gd name="T17" fmla="*/ 0 60000 65536"/>
                <a:gd name="T18" fmla="*/ 0 60000 65536"/>
                <a:gd name="T19" fmla="*/ 0 60000 65536"/>
                <a:gd name="T20" fmla="*/ 0 60000 65536"/>
                <a:gd name="T21" fmla="*/ 0 w 34"/>
                <a:gd name="T22" fmla="*/ 0 h 32"/>
                <a:gd name="T23" fmla="*/ 34 w 34"/>
                <a:gd name="T24" fmla="*/ 32 h 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4" h="32">
                  <a:moveTo>
                    <a:pt x="0" y="0"/>
                  </a:moveTo>
                  <a:lnTo>
                    <a:pt x="9" y="32"/>
                  </a:lnTo>
                  <a:lnTo>
                    <a:pt x="11" y="15"/>
                  </a:lnTo>
                  <a:lnTo>
                    <a:pt x="34" y="30"/>
                  </a:lnTo>
                  <a:lnTo>
                    <a:pt x="15" y="15"/>
                  </a:lnTo>
                  <a:lnTo>
                    <a:pt x="34" y="5"/>
                  </a:lnTo>
                  <a:lnTo>
                    <a:pt x="0" y="0"/>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162" name="Freeform 159"/>
            <p:cNvSpPr>
              <a:spLocks/>
            </p:cNvSpPr>
            <p:nvPr/>
          </p:nvSpPr>
          <p:spPr bwMode="auto">
            <a:xfrm>
              <a:off x="1411288" y="3008313"/>
              <a:ext cx="15875" cy="38100"/>
            </a:xfrm>
            <a:custGeom>
              <a:avLst/>
              <a:gdLst>
                <a:gd name="T0" fmla="*/ 0 w 20"/>
                <a:gd name="T1" fmla="*/ 0 h 49"/>
                <a:gd name="T2" fmla="*/ 2147483646 w 20"/>
                <a:gd name="T3" fmla="*/ 2147483646 h 49"/>
                <a:gd name="T4" fmla="*/ 2147483646 w 20"/>
                <a:gd name="T5" fmla="*/ 2147483646 h 49"/>
                <a:gd name="T6" fmla="*/ 0 w 20"/>
                <a:gd name="T7" fmla="*/ 0 h 49"/>
                <a:gd name="T8" fmla="*/ 0 60000 65536"/>
                <a:gd name="T9" fmla="*/ 0 60000 65536"/>
                <a:gd name="T10" fmla="*/ 0 60000 65536"/>
                <a:gd name="T11" fmla="*/ 0 60000 65536"/>
                <a:gd name="T12" fmla="*/ 0 w 20"/>
                <a:gd name="T13" fmla="*/ 0 h 49"/>
                <a:gd name="T14" fmla="*/ 20 w 20"/>
                <a:gd name="T15" fmla="*/ 49 h 49"/>
              </a:gdLst>
              <a:ahLst/>
              <a:cxnLst>
                <a:cxn ang="T8">
                  <a:pos x="T0" y="T1"/>
                </a:cxn>
                <a:cxn ang="T9">
                  <a:pos x="T2" y="T3"/>
                </a:cxn>
                <a:cxn ang="T10">
                  <a:pos x="T4" y="T5"/>
                </a:cxn>
                <a:cxn ang="T11">
                  <a:pos x="T6" y="T7"/>
                </a:cxn>
              </a:cxnLst>
              <a:rect l="T12" t="T13" r="T14" b="T15"/>
              <a:pathLst>
                <a:path w="20" h="49">
                  <a:moveTo>
                    <a:pt x="0" y="0"/>
                  </a:moveTo>
                  <a:lnTo>
                    <a:pt x="19" y="10"/>
                  </a:lnTo>
                  <a:lnTo>
                    <a:pt x="20" y="49"/>
                  </a:lnTo>
                  <a:lnTo>
                    <a:pt x="0" y="0"/>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163" name="Freeform 160"/>
            <p:cNvSpPr>
              <a:spLocks/>
            </p:cNvSpPr>
            <p:nvPr/>
          </p:nvSpPr>
          <p:spPr bwMode="auto">
            <a:xfrm>
              <a:off x="1428750" y="2987675"/>
              <a:ext cx="20638" cy="25400"/>
            </a:xfrm>
            <a:custGeom>
              <a:avLst/>
              <a:gdLst>
                <a:gd name="T0" fmla="*/ 0 w 26"/>
                <a:gd name="T1" fmla="*/ 0 h 30"/>
                <a:gd name="T2" fmla="*/ 2147483646 w 26"/>
                <a:gd name="T3" fmla="*/ 2147483646 h 30"/>
                <a:gd name="T4" fmla="*/ 2147483646 w 26"/>
                <a:gd name="T5" fmla="*/ 2147483646 h 30"/>
                <a:gd name="T6" fmla="*/ 2147483646 w 26"/>
                <a:gd name="T7" fmla="*/ 2147483646 h 30"/>
                <a:gd name="T8" fmla="*/ 2147483646 w 26"/>
                <a:gd name="T9" fmla="*/ 2147483646 h 30"/>
                <a:gd name="T10" fmla="*/ 2147483646 w 26"/>
                <a:gd name="T11" fmla="*/ 0 h 30"/>
                <a:gd name="T12" fmla="*/ 0 w 26"/>
                <a:gd name="T13" fmla="*/ 0 h 30"/>
                <a:gd name="T14" fmla="*/ 0 60000 65536"/>
                <a:gd name="T15" fmla="*/ 0 60000 65536"/>
                <a:gd name="T16" fmla="*/ 0 60000 65536"/>
                <a:gd name="T17" fmla="*/ 0 60000 65536"/>
                <a:gd name="T18" fmla="*/ 0 60000 65536"/>
                <a:gd name="T19" fmla="*/ 0 60000 65536"/>
                <a:gd name="T20" fmla="*/ 0 60000 65536"/>
                <a:gd name="T21" fmla="*/ 0 w 26"/>
                <a:gd name="T22" fmla="*/ 0 h 30"/>
                <a:gd name="T23" fmla="*/ 26 w 26"/>
                <a:gd name="T24" fmla="*/ 30 h 3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6" h="30">
                  <a:moveTo>
                    <a:pt x="0" y="0"/>
                  </a:moveTo>
                  <a:lnTo>
                    <a:pt x="6" y="30"/>
                  </a:lnTo>
                  <a:lnTo>
                    <a:pt x="22" y="30"/>
                  </a:lnTo>
                  <a:lnTo>
                    <a:pt x="14" y="2"/>
                  </a:lnTo>
                  <a:lnTo>
                    <a:pt x="26" y="22"/>
                  </a:lnTo>
                  <a:lnTo>
                    <a:pt x="16" y="0"/>
                  </a:lnTo>
                  <a:lnTo>
                    <a:pt x="0" y="0"/>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164" name="Freeform 161"/>
            <p:cNvSpPr>
              <a:spLocks/>
            </p:cNvSpPr>
            <p:nvPr/>
          </p:nvSpPr>
          <p:spPr bwMode="auto">
            <a:xfrm>
              <a:off x="1446213" y="3024188"/>
              <a:ext cx="17462" cy="17462"/>
            </a:xfrm>
            <a:custGeom>
              <a:avLst/>
              <a:gdLst>
                <a:gd name="T0" fmla="*/ 0 w 22"/>
                <a:gd name="T1" fmla="*/ 0 h 22"/>
                <a:gd name="T2" fmla="*/ 2147483646 w 22"/>
                <a:gd name="T3" fmla="*/ 2147483646 h 22"/>
                <a:gd name="T4" fmla="*/ 2147483646 w 22"/>
                <a:gd name="T5" fmla="*/ 2147483646 h 22"/>
                <a:gd name="T6" fmla="*/ 0 w 22"/>
                <a:gd name="T7" fmla="*/ 0 h 22"/>
                <a:gd name="T8" fmla="*/ 0 60000 65536"/>
                <a:gd name="T9" fmla="*/ 0 60000 65536"/>
                <a:gd name="T10" fmla="*/ 0 60000 65536"/>
                <a:gd name="T11" fmla="*/ 0 60000 65536"/>
                <a:gd name="T12" fmla="*/ 0 w 22"/>
                <a:gd name="T13" fmla="*/ 0 h 22"/>
                <a:gd name="T14" fmla="*/ 22 w 22"/>
                <a:gd name="T15" fmla="*/ 22 h 22"/>
              </a:gdLst>
              <a:ahLst/>
              <a:cxnLst>
                <a:cxn ang="T8">
                  <a:pos x="T0" y="T1"/>
                </a:cxn>
                <a:cxn ang="T9">
                  <a:pos x="T2" y="T3"/>
                </a:cxn>
                <a:cxn ang="T10">
                  <a:pos x="T4" y="T5"/>
                </a:cxn>
                <a:cxn ang="T11">
                  <a:pos x="T6" y="T7"/>
                </a:cxn>
              </a:cxnLst>
              <a:rect l="T12" t="T13" r="T14" b="T15"/>
              <a:pathLst>
                <a:path w="22" h="22">
                  <a:moveTo>
                    <a:pt x="0" y="0"/>
                  </a:moveTo>
                  <a:lnTo>
                    <a:pt x="20" y="22"/>
                  </a:lnTo>
                  <a:lnTo>
                    <a:pt x="22" y="1"/>
                  </a:lnTo>
                  <a:lnTo>
                    <a:pt x="0" y="0"/>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165" name="Freeform 162"/>
            <p:cNvSpPr>
              <a:spLocks/>
            </p:cNvSpPr>
            <p:nvPr/>
          </p:nvSpPr>
          <p:spPr bwMode="auto">
            <a:xfrm>
              <a:off x="1450975" y="3046413"/>
              <a:ext cx="25400" cy="41275"/>
            </a:xfrm>
            <a:custGeom>
              <a:avLst/>
              <a:gdLst>
                <a:gd name="T0" fmla="*/ 0 w 33"/>
                <a:gd name="T1" fmla="*/ 0 h 50"/>
                <a:gd name="T2" fmla="*/ 2147483646 w 33"/>
                <a:gd name="T3" fmla="*/ 2147483646 h 50"/>
                <a:gd name="T4" fmla="*/ 2147483646 w 33"/>
                <a:gd name="T5" fmla="*/ 2147483646 h 50"/>
                <a:gd name="T6" fmla="*/ 0 w 33"/>
                <a:gd name="T7" fmla="*/ 0 h 50"/>
                <a:gd name="T8" fmla="*/ 0 60000 65536"/>
                <a:gd name="T9" fmla="*/ 0 60000 65536"/>
                <a:gd name="T10" fmla="*/ 0 60000 65536"/>
                <a:gd name="T11" fmla="*/ 0 60000 65536"/>
                <a:gd name="T12" fmla="*/ 0 w 33"/>
                <a:gd name="T13" fmla="*/ 0 h 50"/>
                <a:gd name="T14" fmla="*/ 33 w 33"/>
                <a:gd name="T15" fmla="*/ 50 h 50"/>
              </a:gdLst>
              <a:ahLst/>
              <a:cxnLst>
                <a:cxn ang="T8">
                  <a:pos x="T0" y="T1"/>
                </a:cxn>
                <a:cxn ang="T9">
                  <a:pos x="T2" y="T3"/>
                </a:cxn>
                <a:cxn ang="T10">
                  <a:pos x="T4" y="T5"/>
                </a:cxn>
                <a:cxn ang="T11">
                  <a:pos x="T6" y="T7"/>
                </a:cxn>
              </a:cxnLst>
              <a:rect l="T12" t="T13" r="T14" b="T15"/>
              <a:pathLst>
                <a:path w="33" h="50">
                  <a:moveTo>
                    <a:pt x="0" y="0"/>
                  </a:moveTo>
                  <a:lnTo>
                    <a:pt x="26" y="18"/>
                  </a:lnTo>
                  <a:lnTo>
                    <a:pt x="33" y="50"/>
                  </a:lnTo>
                  <a:lnTo>
                    <a:pt x="0" y="0"/>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166" name="Freeform 163"/>
            <p:cNvSpPr>
              <a:spLocks/>
            </p:cNvSpPr>
            <p:nvPr/>
          </p:nvSpPr>
          <p:spPr bwMode="auto">
            <a:xfrm>
              <a:off x="1493838" y="3057525"/>
              <a:ext cx="14287" cy="22225"/>
            </a:xfrm>
            <a:custGeom>
              <a:avLst/>
              <a:gdLst>
                <a:gd name="T0" fmla="*/ 0 w 17"/>
                <a:gd name="T1" fmla="*/ 2147483646 h 29"/>
                <a:gd name="T2" fmla="*/ 2147483646 w 17"/>
                <a:gd name="T3" fmla="*/ 0 h 29"/>
                <a:gd name="T4" fmla="*/ 2147483646 w 17"/>
                <a:gd name="T5" fmla="*/ 2147483646 h 29"/>
                <a:gd name="T6" fmla="*/ 0 w 17"/>
                <a:gd name="T7" fmla="*/ 2147483646 h 29"/>
                <a:gd name="T8" fmla="*/ 0 60000 65536"/>
                <a:gd name="T9" fmla="*/ 0 60000 65536"/>
                <a:gd name="T10" fmla="*/ 0 60000 65536"/>
                <a:gd name="T11" fmla="*/ 0 60000 65536"/>
                <a:gd name="T12" fmla="*/ 0 w 17"/>
                <a:gd name="T13" fmla="*/ 0 h 29"/>
                <a:gd name="T14" fmla="*/ 17 w 17"/>
                <a:gd name="T15" fmla="*/ 29 h 29"/>
              </a:gdLst>
              <a:ahLst/>
              <a:cxnLst>
                <a:cxn ang="T8">
                  <a:pos x="T0" y="T1"/>
                </a:cxn>
                <a:cxn ang="T9">
                  <a:pos x="T2" y="T3"/>
                </a:cxn>
                <a:cxn ang="T10">
                  <a:pos x="T4" y="T5"/>
                </a:cxn>
                <a:cxn ang="T11">
                  <a:pos x="T6" y="T7"/>
                </a:cxn>
              </a:cxnLst>
              <a:rect l="T12" t="T13" r="T14" b="T15"/>
              <a:pathLst>
                <a:path w="17" h="29">
                  <a:moveTo>
                    <a:pt x="0" y="16"/>
                  </a:moveTo>
                  <a:lnTo>
                    <a:pt x="9" y="0"/>
                  </a:lnTo>
                  <a:lnTo>
                    <a:pt x="17" y="29"/>
                  </a:lnTo>
                  <a:lnTo>
                    <a:pt x="0" y="16"/>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167" name="Freeform 164"/>
            <p:cNvSpPr>
              <a:spLocks/>
            </p:cNvSpPr>
            <p:nvPr/>
          </p:nvSpPr>
          <p:spPr bwMode="auto">
            <a:xfrm>
              <a:off x="1635125" y="3251200"/>
              <a:ext cx="1160463" cy="615950"/>
            </a:xfrm>
            <a:custGeom>
              <a:avLst/>
              <a:gdLst>
                <a:gd name="T0" fmla="*/ 2147483646 w 1461"/>
                <a:gd name="T1" fmla="*/ 2147483646 h 777"/>
                <a:gd name="T2" fmla="*/ 2147483646 w 1461"/>
                <a:gd name="T3" fmla="*/ 2147483646 h 777"/>
                <a:gd name="T4" fmla="*/ 2147483646 w 1461"/>
                <a:gd name="T5" fmla="*/ 2147483646 h 777"/>
                <a:gd name="T6" fmla="*/ 2147483646 w 1461"/>
                <a:gd name="T7" fmla="*/ 2147483646 h 777"/>
                <a:gd name="T8" fmla="*/ 2147483646 w 1461"/>
                <a:gd name="T9" fmla="*/ 2147483646 h 777"/>
                <a:gd name="T10" fmla="*/ 2147483646 w 1461"/>
                <a:gd name="T11" fmla="*/ 2147483646 h 777"/>
                <a:gd name="T12" fmla="*/ 2147483646 w 1461"/>
                <a:gd name="T13" fmla="*/ 2147483646 h 777"/>
                <a:gd name="T14" fmla="*/ 2147483646 w 1461"/>
                <a:gd name="T15" fmla="*/ 2147483646 h 777"/>
                <a:gd name="T16" fmla="*/ 2147483646 w 1461"/>
                <a:gd name="T17" fmla="*/ 2147483646 h 777"/>
                <a:gd name="T18" fmla="*/ 2147483646 w 1461"/>
                <a:gd name="T19" fmla="*/ 2147483646 h 777"/>
                <a:gd name="T20" fmla="*/ 2147483646 w 1461"/>
                <a:gd name="T21" fmla="*/ 2147483646 h 777"/>
                <a:gd name="T22" fmla="*/ 2147483646 w 1461"/>
                <a:gd name="T23" fmla="*/ 2147483646 h 777"/>
                <a:gd name="T24" fmla="*/ 2147483646 w 1461"/>
                <a:gd name="T25" fmla="*/ 2147483646 h 777"/>
                <a:gd name="T26" fmla="*/ 2147483646 w 1461"/>
                <a:gd name="T27" fmla="*/ 2147483646 h 777"/>
                <a:gd name="T28" fmla="*/ 2147483646 w 1461"/>
                <a:gd name="T29" fmla="*/ 2147483646 h 777"/>
                <a:gd name="T30" fmla="*/ 2147483646 w 1461"/>
                <a:gd name="T31" fmla="*/ 2147483646 h 777"/>
                <a:gd name="T32" fmla="*/ 2147483646 w 1461"/>
                <a:gd name="T33" fmla="*/ 2147483646 h 777"/>
                <a:gd name="T34" fmla="*/ 2147483646 w 1461"/>
                <a:gd name="T35" fmla="*/ 2147483646 h 777"/>
                <a:gd name="T36" fmla="*/ 2147483646 w 1461"/>
                <a:gd name="T37" fmla="*/ 2147483646 h 777"/>
                <a:gd name="T38" fmla="*/ 2147483646 w 1461"/>
                <a:gd name="T39" fmla="*/ 2147483646 h 777"/>
                <a:gd name="T40" fmla="*/ 2147483646 w 1461"/>
                <a:gd name="T41" fmla="*/ 2147483646 h 777"/>
                <a:gd name="T42" fmla="*/ 2147483646 w 1461"/>
                <a:gd name="T43" fmla="*/ 2147483646 h 777"/>
                <a:gd name="T44" fmla="*/ 2147483646 w 1461"/>
                <a:gd name="T45" fmla="*/ 2147483646 h 777"/>
                <a:gd name="T46" fmla="*/ 2147483646 w 1461"/>
                <a:gd name="T47" fmla="*/ 2147483646 h 777"/>
                <a:gd name="T48" fmla="*/ 2147483646 w 1461"/>
                <a:gd name="T49" fmla="*/ 2147483646 h 777"/>
                <a:gd name="T50" fmla="*/ 2147483646 w 1461"/>
                <a:gd name="T51" fmla="*/ 2147483646 h 777"/>
                <a:gd name="T52" fmla="*/ 2147483646 w 1461"/>
                <a:gd name="T53" fmla="*/ 2147483646 h 777"/>
                <a:gd name="T54" fmla="*/ 2147483646 w 1461"/>
                <a:gd name="T55" fmla="*/ 2147483646 h 777"/>
                <a:gd name="T56" fmla="*/ 2147483646 w 1461"/>
                <a:gd name="T57" fmla="*/ 2147483646 h 777"/>
                <a:gd name="T58" fmla="*/ 2147483646 w 1461"/>
                <a:gd name="T59" fmla="*/ 2147483646 h 777"/>
                <a:gd name="T60" fmla="*/ 2147483646 w 1461"/>
                <a:gd name="T61" fmla="*/ 2147483646 h 777"/>
                <a:gd name="T62" fmla="*/ 2147483646 w 1461"/>
                <a:gd name="T63" fmla="*/ 2147483646 h 777"/>
                <a:gd name="T64" fmla="*/ 2147483646 w 1461"/>
                <a:gd name="T65" fmla="*/ 2147483646 h 777"/>
                <a:gd name="T66" fmla="*/ 2147483646 w 1461"/>
                <a:gd name="T67" fmla="*/ 2147483646 h 777"/>
                <a:gd name="T68" fmla="*/ 2147483646 w 1461"/>
                <a:gd name="T69" fmla="*/ 2147483646 h 777"/>
                <a:gd name="T70" fmla="*/ 2147483646 w 1461"/>
                <a:gd name="T71" fmla="*/ 2147483646 h 777"/>
                <a:gd name="T72" fmla="*/ 2147483646 w 1461"/>
                <a:gd name="T73" fmla="*/ 2147483646 h 777"/>
                <a:gd name="T74" fmla="*/ 2147483646 w 1461"/>
                <a:gd name="T75" fmla="*/ 2147483646 h 777"/>
                <a:gd name="T76" fmla="*/ 2147483646 w 1461"/>
                <a:gd name="T77" fmla="*/ 2147483646 h 777"/>
                <a:gd name="T78" fmla="*/ 2147483646 w 1461"/>
                <a:gd name="T79" fmla="*/ 2147483646 h 777"/>
                <a:gd name="T80" fmla="*/ 2147483646 w 1461"/>
                <a:gd name="T81" fmla="*/ 2147483646 h 777"/>
                <a:gd name="T82" fmla="*/ 2147483646 w 1461"/>
                <a:gd name="T83" fmla="*/ 2147483646 h 777"/>
                <a:gd name="T84" fmla="*/ 2147483646 w 1461"/>
                <a:gd name="T85" fmla="*/ 2147483646 h 777"/>
                <a:gd name="T86" fmla="*/ 2147483646 w 1461"/>
                <a:gd name="T87" fmla="*/ 2147483646 h 777"/>
                <a:gd name="T88" fmla="*/ 2147483646 w 1461"/>
                <a:gd name="T89" fmla="*/ 0 h 777"/>
                <a:gd name="T90" fmla="*/ 2147483646 w 1461"/>
                <a:gd name="T91" fmla="*/ 2147483646 h 777"/>
                <a:gd name="T92" fmla="*/ 2147483646 w 1461"/>
                <a:gd name="T93" fmla="*/ 2147483646 h 777"/>
                <a:gd name="T94" fmla="*/ 0 w 1461"/>
                <a:gd name="T95" fmla="*/ 2147483646 h 777"/>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461"/>
                <a:gd name="T145" fmla="*/ 0 h 777"/>
                <a:gd name="T146" fmla="*/ 1461 w 1461"/>
                <a:gd name="T147" fmla="*/ 777 h 777"/>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461" h="777">
                  <a:moveTo>
                    <a:pt x="0" y="44"/>
                  </a:moveTo>
                  <a:lnTo>
                    <a:pt x="13" y="108"/>
                  </a:lnTo>
                  <a:lnTo>
                    <a:pt x="36" y="114"/>
                  </a:lnTo>
                  <a:lnTo>
                    <a:pt x="18" y="117"/>
                  </a:lnTo>
                  <a:lnTo>
                    <a:pt x="7" y="308"/>
                  </a:lnTo>
                  <a:lnTo>
                    <a:pt x="43" y="382"/>
                  </a:lnTo>
                  <a:lnTo>
                    <a:pt x="67" y="382"/>
                  </a:lnTo>
                  <a:lnTo>
                    <a:pt x="58" y="412"/>
                  </a:lnTo>
                  <a:lnTo>
                    <a:pt x="106" y="493"/>
                  </a:lnTo>
                  <a:lnTo>
                    <a:pt x="153" y="512"/>
                  </a:lnTo>
                  <a:lnTo>
                    <a:pt x="191" y="558"/>
                  </a:lnTo>
                  <a:lnTo>
                    <a:pt x="251" y="554"/>
                  </a:lnTo>
                  <a:lnTo>
                    <a:pt x="347" y="596"/>
                  </a:lnTo>
                  <a:lnTo>
                    <a:pt x="461" y="579"/>
                  </a:lnTo>
                  <a:lnTo>
                    <a:pt x="532" y="662"/>
                  </a:lnTo>
                  <a:lnTo>
                    <a:pt x="585" y="640"/>
                  </a:lnTo>
                  <a:lnTo>
                    <a:pt x="647" y="739"/>
                  </a:lnTo>
                  <a:lnTo>
                    <a:pt x="698" y="759"/>
                  </a:lnTo>
                  <a:lnTo>
                    <a:pt x="693" y="703"/>
                  </a:lnTo>
                  <a:lnTo>
                    <a:pt x="746" y="666"/>
                  </a:lnTo>
                  <a:lnTo>
                    <a:pt x="751" y="641"/>
                  </a:lnTo>
                  <a:lnTo>
                    <a:pt x="827" y="640"/>
                  </a:lnTo>
                  <a:lnTo>
                    <a:pt x="892" y="662"/>
                  </a:lnTo>
                  <a:lnTo>
                    <a:pt x="894" y="630"/>
                  </a:lnTo>
                  <a:lnTo>
                    <a:pt x="867" y="624"/>
                  </a:lnTo>
                  <a:lnTo>
                    <a:pt x="923" y="623"/>
                  </a:lnTo>
                  <a:lnTo>
                    <a:pt x="926" y="606"/>
                  </a:lnTo>
                  <a:lnTo>
                    <a:pt x="929" y="627"/>
                  </a:lnTo>
                  <a:lnTo>
                    <a:pt x="1032" y="633"/>
                  </a:lnTo>
                  <a:lnTo>
                    <a:pt x="1060" y="661"/>
                  </a:lnTo>
                  <a:lnTo>
                    <a:pt x="1066" y="710"/>
                  </a:lnTo>
                  <a:lnTo>
                    <a:pt x="1098" y="777"/>
                  </a:lnTo>
                  <a:lnTo>
                    <a:pt x="1119" y="776"/>
                  </a:lnTo>
                  <a:lnTo>
                    <a:pt x="1127" y="725"/>
                  </a:lnTo>
                  <a:lnTo>
                    <a:pt x="1093" y="606"/>
                  </a:lnTo>
                  <a:lnTo>
                    <a:pt x="1114" y="558"/>
                  </a:lnTo>
                  <a:lnTo>
                    <a:pt x="1242" y="462"/>
                  </a:lnTo>
                  <a:lnTo>
                    <a:pt x="1217" y="451"/>
                  </a:lnTo>
                  <a:lnTo>
                    <a:pt x="1239" y="449"/>
                  </a:lnTo>
                  <a:lnTo>
                    <a:pt x="1223" y="414"/>
                  </a:lnTo>
                  <a:lnTo>
                    <a:pt x="1227" y="387"/>
                  </a:lnTo>
                  <a:lnTo>
                    <a:pt x="1200" y="365"/>
                  </a:lnTo>
                  <a:lnTo>
                    <a:pt x="1227" y="381"/>
                  </a:lnTo>
                  <a:lnTo>
                    <a:pt x="1219" y="347"/>
                  </a:lnTo>
                  <a:lnTo>
                    <a:pt x="1235" y="337"/>
                  </a:lnTo>
                  <a:lnTo>
                    <a:pt x="1239" y="412"/>
                  </a:lnTo>
                  <a:lnTo>
                    <a:pt x="1260" y="366"/>
                  </a:lnTo>
                  <a:lnTo>
                    <a:pt x="1246" y="333"/>
                  </a:lnTo>
                  <a:lnTo>
                    <a:pt x="1261" y="354"/>
                  </a:lnTo>
                  <a:lnTo>
                    <a:pt x="1287" y="292"/>
                  </a:lnTo>
                  <a:lnTo>
                    <a:pt x="1389" y="264"/>
                  </a:lnTo>
                  <a:lnTo>
                    <a:pt x="1363" y="247"/>
                  </a:lnTo>
                  <a:lnTo>
                    <a:pt x="1382" y="200"/>
                  </a:lnTo>
                  <a:lnTo>
                    <a:pt x="1459" y="166"/>
                  </a:lnTo>
                  <a:lnTo>
                    <a:pt x="1461" y="146"/>
                  </a:lnTo>
                  <a:lnTo>
                    <a:pt x="1443" y="130"/>
                  </a:lnTo>
                  <a:lnTo>
                    <a:pt x="1443" y="86"/>
                  </a:lnTo>
                  <a:lnTo>
                    <a:pt x="1400" y="70"/>
                  </a:lnTo>
                  <a:lnTo>
                    <a:pt x="1369" y="145"/>
                  </a:lnTo>
                  <a:lnTo>
                    <a:pt x="1239" y="173"/>
                  </a:lnTo>
                  <a:lnTo>
                    <a:pt x="1231" y="202"/>
                  </a:lnTo>
                  <a:lnTo>
                    <a:pt x="1156" y="216"/>
                  </a:lnTo>
                  <a:lnTo>
                    <a:pt x="1161" y="227"/>
                  </a:lnTo>
                  <a:lnTo>
                    <a:pt x="1087" y="271"/>
                  </a:lnTo>
                  <a:lnTo>
                    <a:pt x="1055" y="268"/>
                  </a:lnTo>
                  <a:lnTo>
                    <a:pt x="1053" y="257"/>
                  </a:lnTo>
                  <a:lnTo>
                    <a:pt x="1059" y="242"/>
                  </a:lnTo>
                  <a:lnTo>
                    <a:pt x="1067" y="233"/>
                  </a:lnTo>
                  <a:lnTo>
                    <a:pt x="1070" y="219"/>
                  </a:lnTo>
                  <a:lnTo>
                    <a:pt x="1059" y="187"/>
                  </a:lnTo>
                  <a:lnTo>
                    <a:pt x="1032" y="198"/>
                  </a:lnTo>
                  <a:lnTo>
                    <a:pt x="1042" y="145"/>
                  </a:lnTo>
                  <a:lnTo>
                    <a:pt x="1003" y="130"/>
                  </a:lnTo>
                  <a:lnTo>
                    <a:pt x="972" y="166"/>
                  </a:lnTo>
                  <a:lnTo>
                    <a:pt x="962" y="258"/>
                  </a:lnTo>
                  <a:lnTo>
                    <a:pt x="939" y="262"/>
                  </a:lnTo>
                  <a:lnTo>
                    <a:pt x="930" y="218"/>
                  </a:lnTo>
                  <a:lnTo>
                    <a:pt x="950" y="149"/>
                  </a:lnTo>
                  <a:lnTo>
                    <a:pt x="932" y="159"/>
                  </a:lnTo>
                  <a:lnTo>
                    <a:pt x="964" y="124"/>
                  </a:lnTo>
                  <a:lnTo>
                    <a:pt x="1031" y="121"/>
                  </a:lnTo>
                  <a:lnTo>
                    <a:pt x="1020" y="103"/>
                  </a:lnTo>
                  <a:lnTo>
                    <a:pt x="1016" y="103"/>
                  </a:lnTo>
                  <a:lnTo>
                    <a:pt x="917" y="93"/>
                  </a:lnTo>
                  <a:lnTo>
                    <a:pt x="932" y="69"/>
                  </a:lnTo>
                  <a:lnTo>
                    <a:pt x="872" y="100"/>
                  </a:lnTo>
                  <a:lnTo>
                    <a:pt x="825" y="100"/>
                  </a:lnTo>
                  <a:lnTo>
                    <a:pt x="882" y="52"/>
                  </a:lnTo>
                  <a:lnTo>
                    <a:pt x="762" y="24"/>
                  </a:lnTo>
                  <a:lnTo>
                    <a:pt x="746" y="0"/>
                  </a:lnTo>
                  <a:lnTo>
                    <a:pt x="746" y="15"/>
                  </a:lnTo>
                  <a:lnTo>
                    <a:pt x="46" y="15"/>
                  </a:lnTo>
                  <a:lnTo>
                    <a:pt x="60" y="47"/>
                  </a:lnTo>
                  <a:lnTo>
                    <a:pt x="43" y="70"/>
                  </a:lnTo>
                  <a:lnTo>
                    <a:pt x="49" y="45"/>
                  </a:lnTo>
                  <a:lnTo>
                    <a:pt x="0" y="44"/>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168" name="Freeform 165"/>
            <p:cNvSpPr>
              <a:spLocks/>
            </p:cNvSpPr>
            <p:nvPr/>
          </p:nvSpPr>
          <p:spPr bwMode="auto">
            <a:xfrm>
              <a:off x="7934325" y="2806700"/>
              <a:ext cx="60325" cy="20638"/>
            </a:xfrm>
            <a:custGeom>
              <a:avLst/>
              <a:gdLst>
                <a:gd name="T0" fmla="*/ 0 w 77"/>
                <a:gd name="T1" fmla="*/ 2147483646 h 28"/>
                <a:gd name="T2" fmla="*/ 2147483646 w 77"/>
                <a:gd name="T3" fmla="*/ 0 h 28"/>
                <a:gd name="T4" fmla="*/ 2147483646 w 77"/>
                <a:gd name="T5" fmla="*/ 2147483646 h 28"/>
                <a:gd name="T6" fmla="*/ 2147483646 w 77"/>
                <a:gd name="T7" fmla="*/ 2147483646 h 28"/>
                <a:gd name="T8" fmla="*/ 0 w 77"/>
                <a:gd name="T9" fmla="*/ 2147483646 h 28"/>
                <a:gd name="T10" fmla="*/ 0 60000 65536"/>
                <a:gd name="T11" fmla="*/ 0 60000 65536"/>
                <a:gd name="T12" fmla="*/ 0 60000 65536"/>
                <a:gd name="T13" fmla="*/ 0 60000 65536"/>
                <a:gd name="T14" fmla="*/ 0 60000 65536"/>
                <a:gd name="T15" fmla="*/ 0 w 77"/>
                <a:gd name="T16" fmla="*/ 0 h 28"/>
                <a:gd name="T17" fmla="*/ 77 w 77"/>
                <a:gd name="T18" fmla="*/ 28 h 28"/>
              </a:gdLst>
              <a:ahLst/>
              <a:cxnLst>
                <a:cxn ang="T10">
                  <a:pos x="T0" y="T1"/>
                </a:cxn>
                <a:cxn ang="T11">
                  <a:pos x="T2" y="T3"/>
                </a:cxn>
                <a:cxn ang="T12">
                  <a:pos x="T4" y="T5"/>
                </a:cxn>
                <a:cxn ang="T13">
                  <a:pos x="T6" y="T7"/>
                </a:cxn>
                <a:cxn ang="T14">
                  <a:pos x="T8" y="T9"/>
                </a:cxn>
              </a:cxnLst>
              <a:rect l="T15" t="T16" r="T17" b="T18"/>
              <a:pathLst>
                <a:path w="77" h="28">
                  <a:moveTo>
                    <a:pt x="0" y="9"/>
                  </a:moveTo>
                  <a:lnTo>
                    <a:pt x="48" y="0"/>
                  </a:lnTo>
                  <a:lnTo>
                    <a:pt x="77" y="13"/>
                  </a:lnTo>
                  <a:lnTo>
                    <a:pt x="64" y="28"/>
                  </a:lnTo>
                  <a:lnTo>
                    <a:pt x="0" y="9"/>
                  </a:lnTo>
                  <a:close/>
                </a:path>
              </a:pathLst>
            </a:custGeom>
            <a:solidFill>
              <a:srgbClr val="E6E6E6"/>
            </a:solidFill>
            <a:ln w="9525">
              <a:solidFill>
                <a:srgbClr val="000000"/>
              </a:solidFill>
              <a:round/>
              <a:headEnd/>
              <a:tailEnd/>
            </a:ln>
          </p:spPr>
          <p:txBody>
            <a:bodyPr lIns="80063" tIns="40032" rIns="80063" bIns="40032"/>
            <a:lstStyle/>
            <a:p>
              <a:endParaRPr lang="en-US"/>
            </a:p>
          </p:txBody>
        </p:sp>
        <p:sp>
          <p:nvSpPr>
            <p:cNvPr id="169" name="Freeform 166"/>
            <p:cNvSpPr>
              <a:spLocks/>
            </p:cNvSpPr>
            <p:nvPr/>
          </p:nvSpPr>
          <p:spPr bwMode="auto">
            <a:xfrm>
              <a:off x="2967038" y="5108575"/>
              <a:ext cx="106362" cy="117475"/>
            </a:xfrm>
            <a:custGeom>
              <a:avLst/>
              <a:gdLst>
                <a:gd name="T0" fmla="*/ 0 w 133"/>
                <a:gd name="T1" fmla="*/ 2147483646 h 147"/>
                <a:gd name="T2" fmla="*/ 2147483646 w 133"/>
                <a:gd name="T3" fmla="*/ 2147483646 h 147"/>
                <a:gd name="T4" fmla="*/ 2147483646 w 133"/>
                <a:gd name="T5" fmla="*/ 0 h 147"/>
                <a:gd name="T6" fmla="*/ 2147483646 w 133"/>
                <a:gd name="T7" fmla="*/ 2147483646 h 147"/>
                <a:gd name="T8" fmla="*/ 2147483646 w 133"/>
                <a:gd name="T9" fmla="*/ 2147483646 h 147"/>
                <a:gd name="T10" fmla="*/ 2147483646 w 133"/>
                <a:gd name="T11" fmla="*/ 2147483646 h 147"/>
                <a:gd name="T12" fmla="*/ 2147483646 w 133"/>
                <a:gd name="T13" fmla="*/ 2147483646 h 147"/>
                <a:gd name="T14" fmla="*/ 0 w 133"/>
                <a:gd name="T15" fmla="*/ 2147483646 h 147"/>
                <a:gd name="T16" fmla="*/ 0 60000 65536"/>
                <a:gd name="T17" fmla="*/ 0 60000 65536"/>
                <a:gd name="T18" fmla="*/ 0 60000 65536"/>
                <a:gd name="T19" fmla="*/ 0 60000 65536"/>
                <a:gd name="T20" fmla="*/ 0 60000 65536"/>
                <a:gd name="T21" fmla="*/ 0 60000 65536"/>
                <a:gd name="T22" fmla="*/ 0 60000 65536"/>
                <a:gd name="T23" fmla="*/ 0 60000 65536"/>
                <a:gd name="T24" fmla="*/ 0 w 133"/>
                <a:gd name="T25" fmla="*/ 0 h 147"/>
                <a:gd name="T26" fmla="*/ 133 w 133"/>
                <a:gd name="T27" fmla="*/ 147 h 14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33" h="147">
                  <a:moveTo>
                    <a:pt x="0" y="121"/>
                  </a:moveTo>
                  <a:lnTo>
                    <a:pt x="23" y="6"/>
                  </a:lnTo>
                  <a:lnTo>
                    <a:pt x="41" y="0"/>
                  </a:lnTo>
                  <a:lnTo>
                    <a:pt x="117" y="59"/>
                  </a:lnTo>
                  <a:lnTo>
                    <a:pt x="133" y="81"/>
                  </a:lnTo>
                  <a:lnTo>
                    <a:pt x="127" y="112"/>
                  </a:lnTo>
                  <a:lnTo>
                    <a:pt x="92" y="147"/>
                  </a:lnTo>
                  <a:lnTo>
                    <a:pt x="0" y="121"/>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170" name="Freeform 167"/>
            <p:cNvSpPr>
              <a:spLocks/>
            </p:cNvSpPr>
            <p:nvPr/>
          </p:nvSpPr>
          <p:spPr bwMode="auto">
            <a:xfrm>
              <a:off x="2670175" y="4160838"/>
              <a:ext cx="269875" cy="252412"/>
            </a:xfrm>
            <a:custGeom>
              <a:avLst/>
              <a:gdLst>
                <a:gd name="T0" fmla="*/ 0 w 339"/>
                <a:gd name="T1" fmla="*/ 2147483646 h 319"/>
                <a:gd name="T2" fmla="*/ 2147483646 w 339"/>
                <a:gd name="T3" fmla="*/ 2147483646 h 319"/>
                <a:gd name="T4" fmla="*/ 2147483646 w 339"/>
                <a:gd name="T5" fmla="*/ 2147483646 h 319"/>
                <a:gd name="T6" fmla="*/ 2147483646 w 339"/>
                <a:gd name="T7" fmla="*/ 2147483646 h 319"/>
                <a:gd name="T8" fmla="*/ 2147483646 w 339"/>
                <a:gd name="T9" fmla="*/ 2147483646 h 319"/>
                <a:gd name="T10" fmla="*/ 2147483646 w 339"/>
                <a:gd name="T11" fmla="*/ 2147483646 h 319"/>
                <a:gd name="T12" fmla="*/ 2147483646 w 339"/>
                <a:gd name="T13" fmla="*/ 2147483646 h 319"/>
                <a:gd name="T14" fmla="*/ 2147483646 w 339"/>
                <a:gd name="T15" fmla="*/ 2147483646 h 319"/>
                <a:gd name="T16" fmla="*/ 2147483646 w 339"/>
                <a:gd name="T17" fmla="*/ 2147483646 h 319"/>
                <a:gd name="T18" fmla="*/ 2147483646 w 339"/>
                <a:gd name="T19" fmla="*/ 2147483646 h 319"/>
                <a:gd name="T20" fmla="*/ 2147483646 w 339"/>
                <a:gd name="T21" fmla="*/ 2147483646 h 319"/>
                <a:gd name="T22" fmla="*/ 2147483646 w 339"/>
                <a:gd name="T23" fmla="*/ 2147483646 h 319"/>
                <a:gd name="T24" fmla="*/ 2147483646 w 339"/>
                <a:gd name="T25" fmla="*/ 2147483646 h 319"/>
                <a:gd name="T26" fmla="*/ 2147483646 w 339"/>
                <a:gd name="T27" fmla="*/ 2147483646 h 319"/>
                <a:gd name="T28" fmla="*/ 2147483646 w 339"/>
                <a:gd name="T29" fmla="*/ 2147483646 h 319"/>
                <a:gd name="T30" fmla="*/ 2147483646 w 339"/>
                <a:gd name="T31" fmla="*/ 2147483646 h 319"/>
                <a:gd name="T32" fmla="*/ 2147483646 w 339"/>
                <a:gd name="T33" fmla="*/ 2147483646 h 319"/>
                <a:gd name="T34" fmla="*/ 2147483646 w 339"/>
                <a:gd name="T35" fmla="*/ 2147483646 h 319"/>
                <a:gd name="T36" fmla="*/ 2147483646 w 339"/>
                <a:gd name="T37" fmla="*/ 2147483646 h 319"/>
                <a:gd name="T38" fmla="*/ 2147483646 w 339"/>
                <a:gd name="T39" fmla="*/ 2147483646 h 319"/>
                <a:gd name="T40" fmla="*/ 2147483646 w 339"/>
                <a:gd name="T41" fmla="*/ 2147483646 h 319"/>
                <a:gd name="T42" fmla="*/ 2147483646 w 339"/>
                <a:gd name="T43" fmla="*/ 2147483646 h 319"/>
                <a:gd name="T44" fmla="*/ 2147483646 w 339"/>
                <a:gd name="T45" fmla="*/ 0 h 319"/>
                <a:gd name="T46" fmla="*/ 2147483646 w 339"/>
                <a:gd name="T47" fmla="*/ 2147483646 h 319"/>
                <a:gd name="T48" fmla="*/ 2147483646 w 339"/>
                <a:gd name="T49" fmla="*/ 2147483646 h 319"/>
                <a:gd name="T50" fmla="*/ 2147483646 w 339"/>
                <a:gd name="T51" fmla="*/ 2147483646 h 319"/>
                <a:gd name="T52" fmla="*/ 2147483646 w 339"/>
                <a:gd name="T53" fmla="*/ 2147483646 h 319"/>
                <a:gd name="T54" fmla="*/ 2147483646 w 339"/>
                <a:gd name="T55" fmla="*/ 2147483646 h 319"/>
                <a:gd name="T56" fmla="*/ 2147483646 w 339"/>
                <a:gd name="T57" fmla="*/ 2147483646 h 319"/>
                <a:gd name="T58" fmla="*/ 0 w 339"/>
                <a:gd name="T59" fmla="*/ 2147483646 h 319"/>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339"/>
                <a:gd name="T91" fmla="*/ 0 h 319"/>
                <a:gd name="T92" fmla="*/ 339 w 339"/>
                <a:gd name="T93" fmla="*/ 319 h 319"/>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339" h="319">
                  <a:moveTo>
                    <a:pt x="0" y="89"/>
                  </a:moveTo>
                  <a:lnTo>
                    <a:pt x="30" y="142"/>
                  </a:lnTo>
                  <a:lnTo>
                    <a:pt x="81" y="150"/>
                  </a:lnTo>
                  <a:lnTo>
                    <a:pt x="96" y="171"/>
                  </a:lnTo>
                  <a:lnTo>
                    <a:pt x="147" y="167"/>
                  </a:lnTo>
                  <a:lnTo>
                    <a:pt x="139" y="265"/>
                  </a:lnTo>
                  <a:lnTo>
                    <a:pt x="161" y="305"/>
                  </a:lnTo>
                  <a:lnTo>
                    <a:pt x="191" y="319"/>
                  </a:lnTo>
                  <a:lnTo>
                    <a:pt x="252" y="279"/>
                  </a:lnTo>
                  <a:lnTo>
                    <a:pt x="228" y="273"/>
                  </a:lnTo>
                  <a:lnTo>
                    <a:pt x="215" y="222"/>
                  </a:lnTo>
                  <a:lnTo>
                    <a:pt x="259" y="230"/>
                  </a:lnTo>
                  <a:lnTo>
                    <a:pt x="321" y="198"/>
                  </a:lnTo>
                  <a:lnTo>
                    <a:pt x="304" y="171"/>
                  </a:lnTo>
                  <a:lnTo>
                    <a:pt x="326" y="149"/>
                  </a:lnTo>
                  <a:lnTo>
                    <a:pt x="317" y="128"/>
                  </a:lnTo>
                  <a:lnTo>
                    <a:pt x="339" y="110"/>
                  </a:lnTo>
                  <a:lnTo>
                    <a:pt x="309" y="105"/>
                  </a:lnTo>
                  <a:lnTo>
                    <a:pt x="309" y="79"/>
                  </a:lnTo>
                  <a:lnTo>
                    <a:pt x="260" y="52"/>
                  </a:lnTo>
                  <a:lnTo>
                    <a:pt x="282" y="44"/>
                  </a:lnTo>
                  <a:lnTo>
                    <a:pt x="132" y="49"/>
                  </a:lnTo>
                  <a:lnTo>
                    <a:pt x="84" y="0"/>
                  </a:lnTo>
                  <a:lnTo>
                    <a:pt x="88" y="24"/>
                  </a:lnTo>
                  <a:lnTo>
                    <a:pt x="44" y="42"/>
                  </a:lnTo>
                  <a:lnTo>
                    <a:pt x="56" y="79"/>
                  </a:lnTo>
                  <a:lnTo>
                    <a:pt x="42" y="93"/>
                  </a:lnTo>
                  <a:lnTo>
                    <a:pt x="30" y="59"/>
                  </a:lnTo>
                  <a:lnTo>
                    <a:pt x="47" y="13"/>
                  </a:lnTo>
                  <a:lnTo>
                    <a:pt x="0" y="89"/>
                  </a:lnTo>
                  <a:close/>
                </a:path>
              </a:pathLst>
            </a:custGeom>
            <a:solidFill>
              <a:srgbClr val="FFFF00"/>
            </a:solidFill>
            <a:ln w="9525">
              <a:solidFill>
                <a:srgbClr val="000000"/>
              </a:solidFill>
              <a:round/>
              <a:headEnd/>
              <a:tailEnd/>
            </a:ln>
          </p:spPr>
          <p:txBody>
            <a:bodyPr lIns="80063" tIns="40032" rIns="80063" bIns="40032"/>
            <a:lstStyle/>
            <a:p>
              <a:endParaRPr lang="en-US"/>
            </a:p>
          </p:txBody>
        </p:sp>
        <p:sp>
          <p:nvSpPr>
            <p:cNvPr id="171" name="Freeform 168"/>
            <p:cNvSpPr>
              <a:spLocks/>
            </p:cNvSpPr>
            <p:nvPr/>
          </p:nvSpPr>
          <p:spPr bwMode="auto">
            <a:xfrm>
              <a:off x="6205538" y="3913188"/>
              <a:ext cx="139700" cy="328612"/>
            </a:xfrm>
            <a:custGeom>
              <a:avLst/>
              <a:gdLst>
                <a:gd name="T0" fmla="*/ 0 w 175"/>
                <a:gd name="T1" fmla="*/ 2147483646 h 413"/>
                <a:gd name="T2" fmla="*/ 2147483646 w 175"/>
                <a:gd name="T3" fmla="*/ 2147483646 h 413"/>
                <a:gd name="T4" fmla="*/ 2147483646 w 175"/>
                <a:gd name="T5" fmla="*/ 2147483646 h 413"/>
                <a:gd name="T6" fmla="*/ 2147483646 w 175"/>
                <a:gd name="T7" fmla="*/ 2147483646 h 413"/>
                <a:gd name="T8" fmla="*/ 2147483646 w 175"/>
                <a:gd name="T9" fmla="*/ 2147483646 h 413"/>
                <a:gd name="T10" fmla="*/ 2147483646 w 175"/>
                <a:gd name="T11" fmla="*/ 2147483646 h 413"/>
                <a:gd name="T12" fmla="*/ 2147483646 w 175"/>
                <a:gd name="T13" fmla="*/ 2147483646 h 413"/>
                <a:gd name="T14" fmla="*/ 2147483646 w 175"/>
                <a:gd name="T15" fmla="*/ 2147483646 h 413"/>
                <a:gd name="T16" fmla="*/ 2147483646 w 175"/>
                <a:gd name="T17" fmla="*/ 2147483646 h 413"/>
                <a:gd name="T18" fmla="*/ 2147483646 w 175"/>
                <a:gd name="T19" fmla="*/ 2147483646 h 413"/>
                <a:gd name="T20" fmla="*/ 2147483646 w 175"/>
                <a:gd name="T21" fmla="*/ 2147483646 h 413"/>
                <a:gd name="T22" fmla="*/ 2147483646 w 175"/>
                <a:gd name="T23" fmla="*/ 2147483646 h 413"/>
                <a:gd name="T24" fmla="*/ 2147483646 w 175"/>
                <a:gd name="T25" fmla="*/ 2147483646 h 413"/>
                <a:gd name="T26" fmla="*/ 2147483646 w 175"/>
                <a:gd name="T27" fmla="*/ 2147483646 h 413"/>
                <a:gd name="T28" fmla="*/ 2147483646 w 175"/>
                <a:gd name="T29" fmla="*/ 2147483646 h 413"/>
                <a:gd name="T30" fmla="*/ 2147483646 w 175"/>
                <a:gd name="T31" fmla="*/ 2147483646 h 413"/>
                <a:gd name="T32" fmla="*/ 2147483646 w 175"/>
                <a:gd name="T33" fmla="*/ 2147483646 h 413"/>
                <a:gd name="T34" fmla="*/ 2147483646 w 175"/>
                <a:gd name="T35" fmla="*/ 0 h 413"/>
                <a:gd name="T36" fmla="*/ 0 w 175"/>
                <a:gd name="T37" fmla="*/ 2147483646 h 413"/>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75"/>
                <a:gd name="T58" fmla="*/ 0 h 413"/>
                <a:gd name="T59" fmla="*/ 175 w 175"/>
                <a:gd name="T60" fmla="*/ 413 h 413"/>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75" h="413">
                  <a:moveTo>
                    <a:pt x="0" y="22"/>
                  </a:moveTo>
                  <a:lnTo>
                    <a:pt x="26" y="64"/>
                  </a:lnTo>
                  <a:lnTo>
                    <a:pt x="60" y="82"/>
                  </a:lnTo>
                  <a:lnTo>
                    <a:pt x="42" y="113"/>
                  </a:lnTo>
                  <a:lnTo>
                    <a:pt x="105" y="170"/>
                  </a:lnTo>
                  <a:lnTo>
                    <a:pt x="133" y="243"/>
                  </a:lnTo>
                  <a:lnTo>
                    <a:pt x="134" y="308"/>
                  </a:lnTo>
                  <a:lnTo>
                    <a:pt x="59" y="361"/>
                  </a:lnTo>
                  <a:lnTo>
                    <a:pt x="72" y="413"/>
                  </a:lnTo>
                  <a:lnTo>
                    <a:pt x="95" y="378"/>
                  </a:lnTo>
                  <a:lnTo>
                    <a:pt x="109" y="388"/>
                  </a:lnTo>
                  <a:lnTo>
                    <a:pt x="114" y="364"/>
                  </a:lnTo>
                  <a:lnTo>
                    <a:pt x="175" y="328"/>
                  </a:lnTo>
                  <a:lnTo>
                    <a:pt x="168" y="224"/>
                  </a:lnTo>
                  <a:lnTo>
                    <a:pt x="85" y="127"/>
                  </a:lnTo>
                  <a:lnTo>
                    <a:pt x="94" y="96"/>
                  </a:lnTo>
                  <a:lnTo>
                    <a:pt x="143" y="49"/>
                  </a:lnTo>
                  <a:lnTo>
                    <a:pt x="76" y="0"/>
                  </a:lnTo>
                  <a:lnTo>
                    <a:pt x="0" y="22"/>
                  </a:lnTo>
                  <a:close/>
                </a:path>
              </a:pathLst>
            </a:custGeom>
            <a:solidFill>
              <a:srgbClr val="FF9900"/>
            </a:solidFill>
            <a:ln w="9525">
              <a:solidFill>
                <a:srgbClr val="000000"/>
              </a:solidFill>
              <a:round/>
              <a:headEnd/>
              <a:tailEnd/>
            </a:ln>
          </p:spPr>
          <p:txBody>
            <a:bodyPr lIns="80063" tIns="40032" rIns="80063" bIns="40032"/>
            <a:lstStyle/>
            <a:p>
              <a:endParaRPr lang="en-US"/>
            </a:p>
          </p:txBody>
        </p:sp>
        <p:sp>
          <p:nvSpPr>
            <p:cNvPr id="172" name="Freeform 169"/>
            <p:cNvSpPr>
              <a:spLocks/>
            </p:cNvSpPr>
            <p:nvPr/>
          </p:nvSpPr>
          <p:spPr bwMode="auto">
            <a:xfrm>
              <a:off x="5021263" y="4008438"/>
              <a:ext cx="193675" cy="142875"/>
            </a:xfrm>
            <a:custGeom>
              <a:avLst/>
              <a:gdLst>
                <a:gd name="T0" fmla="*/ 0 w 244"/>
                <a:gd name="T1" fmla="*/ 2147483646 h 180"/>
                <a:gd name="T2" fmla="*/ 2147483646 w 244"/>
                <a:gd name="T3" fmla="*/ 2147483646 h 180"/>
                <a:gd name="T4" fmla="*/ 2147483646 w 244"/>
                <a:gd name="T5" fmla="*/ 2147483646 h 180"/>
                <a:gd name="T6" fmla="*/ 2147483646 w 244"/>
                <a:gd name="T7" fmla="*/ 2147483646 h 180"/>
                <a:gd name="T8" fmla="*/ 2147483646 w 244"/>
                <a:gd name="T9" fmla="*/ 2147483646 h 180"/>
                <a:gd name="T10" fmla="*/ 2147483646 w 244"/>
                <a:gd name="T11" fmla="*/ 0 h 180"/>
                <a:gd name="T12" fmla="*/ 2147483646 w 244"/>
                <a:gd name="T13" fmla="*/ 2147483646 h 180"/>
                <a:gd name="T14" fmla="*/ 2147483646 w 244"/>
                <a:gd name="T15" fmla="*/ 2147483646 h 180"/>
                <a:gd name="T16" fmla="*/ 2147483646 w 244"/>
                <a:gd name="T17" fmla="*/ 2147483646 h 180"/>
                <a:gd name="T18" fmla="*/ 0 w 244"/>
                <a:gd name="T19" fmla="*/ 2147483646 h 18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44"/>
                <a:gd name="T31" fmla="*/ 0 h 180"/>
                <a:gd name="T32" fmla="*/ 244 w 244"/>
                <a:gd name="T33" fmla="*/ 180 h 18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44" h="180">
                  <a:moveTo>
                    <a:pt x="0" y="180"/>
                  </a:moveTo>
                  <a:lnTo>
                    <a:pt x="65" y="141"/>
                  </a:lnTo>
                  <a:lnTo>
                    <a:pt x="53" y="122"/>
                  </a:lnTo>
                  <a:lnTo>
                    <a:pt x="73" y="99"/>
                  </a:lnTo>
                  <a:lnTo>
                    <a:pt x="136" y="21"/>
                  </a:lnTo>
                  <a:lnTo>
                    <a:pt x="218" y="0"/>
                  </a:lnTo>
                  <a:lnTo>
                    <a:pt x="244" y="72"/>
                  </a:lnTo>
                  <a:lnTo>
                    <a:pt x="223" y="99"/>
                  </a:lnTo>
                  <a:lnTo>
                    <a:pt x="130" y="146"/>
                  </a:lnTo>
                  <a:lnTo>
                    <a:pt x="0" y="180"/>
                  </a:lnTo>
                  <a:close/>
                </a:path>
              </a:pathLst>
            </a:custGeom>
            <a:solidFill>
              <a:srgbClr val="CD30FF"/>
            </a:solidFill>
            <a:ln w="9525">
              <a:solidFill>
                <a:srgbClr val="000000"/>
              </a:solidFill>
              <a:round/>
              <a:headEnd/>
              <a:tailEnd/>
            </a:ln>
          </p:spPr>
          <p:txBody>
            <a:bodyPr lIns="80063" tIns="40032" rIns="80063" bIns="40032"/>
            <a:lstStyle/>
            <a:p>
              <a:endParaRPr lang="en-US"/>
            </a:p>
          </p:txBody>
        </p:sp>
        <p:sp>
          <p:nvSpPr>
            <p:cNvPr id="173" name="Freeform 170"/>
            <p:cNvSpPr>
              <a:spLocks/>
            </p:cNvSpPr>
            <p:nvPr/>
          </p:nvSpPr>
          <p:spPr bwMode="auto">
            <a:xfrm>
              <a:off x="5003800" y="4048125"/>
              <a:ext cx="74613" cy="103188"/>
            </a:xfrm>
            <a:custGeom>
              <a:avLst/>
              <a:gdLst>
                <a:gd name="T0" fmla="*/ 0 w 94"/>
                <a:gd name="T1" fmla="*/ 2147483646 h 130"/>
                <a:gd name="T2" fmla="*/ 2147483646 w 94"/>
                <a:gd name="T3" fmla="*/ 2147483646 h 130"/>
                <a:gd name="T4" fmla="*/ 2147483646 w 94"/>
                <a:gd name="T5" fmla="*/ 2147483646 h 130"/>
                <a:gd name="T6" fmla="*/ 2147483646 w 94"/>
                <a:gd name="T7" fmla="*/ 2147483646 h 130"/>
                <a:gd name="T8" fmla="*/ 2147483646 w 94"/>
                <a:gd name="T9" fmla="*/ 2147483646 h 130"/>
                <a:gd name="T10" fmla="*/ 2147483646 w 94"/>
                <a:gd name="T11" fmla="*/ 2147483646 h 130"/>
                <a:gd name="T12" fmla="*/ 2147483646 w 94"/>
                <a:gd name="T13" fmla="*/ 0 h 130"/>
                <a:gd name="T14" fmla="*/ 0 w 94"/>
                <a:gd name="T15" fmla="*/ 2147483646 h 130"/>
                <a:gd name="T16" fmla="*/ 0 60000 65536"/>
                <a:gd name="T17" fmla="*/ 0 60000 65536"/>
                <a:gd name="T18" fmla="*/ 0 60000 65536"/>
                <a:gd name="T19" fmla="*/ 0 60000 65536"/>
                <a:gd name="T20" fmla="*/ 0 60000 65536"/>
                <a:gd name="T21" fmla="*/ 0 60000 65536"/>
                <a:gd name="T22" fmla="*/ 0 60000 65536"/>
                <a:gd name="T23" fmla="*/ 0 60000 65536"/>
                <a:gd name="T24" fmla="*/ 0 w 94"/>
                <a:gd name="T25" fmla="*/ 0 h 130"/>
                <a:gd name="T26" fmla="*/ 94 w 94"/>
                <a:gd name="T27" fmla="*/ 130 h 13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4" h="130">
                  <a:moveTo>
                    <a:pt x="0" y="25"/>
                  </a:moveTo>
                  <a:lnTo>
                    <a:pt x="21" y="130"/>
                  </a:lnTo>
                  <a:lnTo>
                    <a:pt x="86" y="91"/>
                  </a:lnTo>
                  <a:lnTo>
                    <a:pt x="74" y="72"/>
                  </a:lnTo>
                  <a:lnTo>
                    <a:pt x="94" y="49"/>
                  </a:lnTo>
                  <a:lnTo>
                    <a:pt x="94" y="18"/>
                  </a:lnTo>
                  <a:lnTo>
                    <a:pt x="46" y="0"/>
                  </a:lnTo>
                  <a:lnTo>
                    <a:pt x="0" y="25"/>
                  </a:lnTo>
                  <a:close/>
                </a:path>
              </a:pathLst>
            </a:custGeom>
            <a:solidFill>
              <a:srgbClr val="CD30FF"/>
            </a:solidFill>
            <a:ln w="9525">
              <a:solidFill>
                <a:srgbClr val="000000"/>
              </a:solidFill>
              <a:round/>
              <a:headEnd/>
              <a:tailEnd/>
            </a:ln>
          </p:spPr>
          <p:txBody>
            <a:bodyPr lIns="80063" tIns="40032" rIns="80063" bIns="40032"/>
            <a:lstStyle/>
            <a:p>
              <a:endParaRPr lang="en-US"/>
            </a:p>
          </p:txBody>
        </p:sp>
        <p:sp>
          <p:nvSpPr>
            <p:cNvPr id="174" name="Freeform 171"/>
            <p:cNvSpPr>
              <a:spLocks/>
            </p:cNvSpPr>
            <p:nvPr/>
          </p:nvSpPr>
          <p:spPr bwMode="auto">
            <a:xfrm>
              <a:off x="4421188" y="3321050"/>
              <a:ext cx="188912" cy="161925"/>
            </a:xfrm>
            <a:custGeom>
              <a:avLst/>
              <a:gdLst>
                <a:gd name="T0" fmla="*/ 0 w 237"/>
                <a:gd name="T1" fmla="*/ 2147483646 h 205"/>
                <a:gd name="T2" fmla="*/ 0 w 237"/>
                <a:gd name="T3" fmla="*/ 2147483646 h 205"/>
                <a:gd name="T4" fmla="*/ 2147483646 w 237"/>
                <a:gd name="T5" fmla="*/ 0 h 205"/>
                <a:gd name="T6" fmla="*/ 2147483646 w 237"/>
                <a:gd name="T7" fmla="*/ 2147483646 h 205"/>
                <a:gd name="T8" fmla="*/ 2147483646 w 237"/>
                <a:gd name="T9" fmla="*/ 2147483646 h 205"/>
                <a:gd name="T10" fmla="*/ 2147483646 w 237"/>
                <a:gd name="T11" fmla="*/ 2147483646 h 205"/>
                <a:gd name="T12" fmla="*/ 2147483646 w 237"/>
                <a:gd name="T13" fmla="*/ 2147483646 h 205"/>
                <a:gd name="T14" fmla="*/ 2147483646 w 237"/>
                <a:gd name="T15" fmla="*/ 2147483646 h 205"/>
                <a:gd name="T16" fmla="*/ 2147483646 w 237"/>
                <a:gd name="T17" fmla="*/ 2147483646 h 205"/>
                <a:gd name="T18" fmla="*/ 2147483646 w 237"/>
                <a:gd name="T19" fmla="*/ 2147483646 h 205"/>
                <a:gd name="T20" fmla="*/ 2147483646 w 237"/>
                <a:gd name="T21" fmla="*/ 2147483646 h 205"/>
                <a:gd name="T22" fmla="*/ 2147483646 w 237"/>
                <a:gd name="T23" fmla="*/ 2147483646 h 205"/>
                <a:gd name="T24" fmla="*/ 2147483646 w 237"/>
                <a:gd name="T25" fmla="*/ 2147483646 h 205"/>
                <a:gd name="T26" fmla="*/ 2147483646 w 237"/>
                <a:gd name="T27" fmla="*/ 2147483646 h 205"/>
                <a:gd name="T28" fmla="*/ 0 w 237"/>
                <a:gd name="T29" fmla="*/ 2147483646 h 20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37"/>
                <a:gd name="T46" fmla="*/ 0 h 205"/>
                <a:gd name="T47" fmla="*/ 237 w 237"/>
                <a:gd name="T48" fmla="*/ 205 h 205"/>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37" h="205">
                  <a:moveTo>
                    <a:pt x="0" y="49"/>
                  </a:moveTo>
                  <a:lnTo>
                    <a:pt x="0" y="16"/>
                  </a:lnTo>
                  <a:lnTo>
                    <a:pt x="60" y="0"/>
                  </a:lnTo>
                  <a:lnTo>
                    <a:pt x="109" y="41"/>
                  </a:lnTo>
                  <a:lnTo>
                    <a:pt x="165" y="30"/>
                  </a:lnTo>
                  <a:lnTo>
                    <a:pt x="230" y="95"/>
                  </a:lnTo>
                  <a:lnTo>
                    <a:pt x="222" y="160"/>
                  </a:lnTo>
                  <a:lnTo>
                    <a:pt x="237" y="191"/>
                  </a:lnTo>
                  <a:lnTo>
                    <a:pt x="188" y="205"/>
                  </a:lnTo>
                  <a:lnTo>
                    <a:pt x="163" y="149"/>
                  </a:lnTo>
                  <a:lnTo>
                    <a:pt x="144" y="171"/>
                  </a:lnTo>
                  <a:lnTo>
                    <a:pt x="60" y="115"/>
                  </a:lnTo>
                  <a:lnTo>
                    <a:pt x="22" y="58"/>
                  </a:lnTo>
                  <a:lnTo>
                    <a:pt x="3" y="70"/>
                  </a:lnTo>
                  <a:lnTo>
                    <a:pt x="0" y="49"/>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175" name="Freeform 172"/>
            <p:cNvSpPr>
              <a:spLocks/>
            </p:cNvSpPr>
            <p:nvPr/>
          </p:nvSpPr>
          <p:spPr bwMode="auto">
            <a:xfrm>
              <a:off x="4546600" y="4824413"/>
              <a:ext cx="188913" cy="204787"/>
            </a:xfrm>
            <a:custGeom>
              <a:avLst/>
              <a:gdLst>
                <a:gd name="T0" fmla="*/ 0 w 239"/>
                <a:gd name="T1" fmla="*/ 2147483646 h 257"/>
                <a:gd name="T2" fmla="*/ 0 w 239"/>
                <a:gd name="T3" fmla="*/ 2147483646 h 257"/>
                <a:gd name="T4" fmla="*/ 2147483646 w 239"/>
                <a:gd name="T5" fmla="*/ 2147483646 h 257"/>
                <a:gd name="T6" fmla="*/ 2147483646 w 239"/>
                <a:gd name="T7" fmla="*/ 2147483646 h 257"/>
                <a:gd name="T8" fmla="*/ 2147483646 w 239"/>
                <a:gd name="T9" fmla="*/ 2147483646 h 257"/>
                <a:gd name="T10" fmla="*/ 2147483646 w 239"/>
                <a:gd name="T11" fmla="*/ 2147483646 h 257"/>
                <a:gd name="T12" fmla="*/ 2147483646 w 239"/>
                <a:gd name="T13" fmla="*/ 0 h 257"/>
                <a:gd name="T14" fmla="*/ 2147483646 w 239"/>
                <a:gd name="T15" fmla="*/ 2147483646 h 257"/>
                <a:gd name="T16" fmla="*/ 2147483646 w 239"/>
                <a:gd name="T17" fmla="*/ 2147483646 h 257"/>
                <a:gd name="T18" fmla="*/ 2147483646 w 239"/>
                <a:gd name="T19" fmla="*/ 2147483646 h 257"/>
                <a:gd name="T20" fmla="*/ 2147483646 w 239"/>
                <a:gd name="T21" fmla="*/ 2147483646 h 257"/>
                <a:gd name="T22" fmla="*/ 2147483646 w 239"/>
                <a:gd name="T23" fmla="*/ 2147483646 h 257"/>
                <a:gd name="T24" fmla="*/ 2147483646 w 239"/>
                <a:gd name="T25" fmla="*/ 2147483646 h 257"/>
                <a:gd name="T26" fmla="*/ 2147483646 w 239"/>
                <a:gd name="T27" fmla="*/ 2147483646 h 257"/>
                <a:gd name="T28" fmla="*/ 0 w 239"/>
                <a:gd name="T29" fmla="*/ 2147483646 h 257"/>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39"/>
                <a:gd name="T46" fmla="*/ 0 h 257"/>
                <a:gd name="T47" fmla="*/ 239 w 239"/>
                <a:gd name="T48" fmla="*/ 257 h 257"/>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39" h="257">
                  <a:moveTo>
                    <a:pt x="0" y="198"/>
                  </a:moveTo>
                  <a:lnTo>
                    <a:pt x="0" y="122"/>
                  </a:lnTo>
                  <a:lnTo>
                    <a:pt x="28" y="119"/>
                  </a:lnTo>
                  <a:lnTo>
                    <a:pt x="28" y="21"/>
                  </a:lnTo>
                  <a:lnTo>
                    <a:pt x="76" y="8"/>
                  </a:lnTo>
                  <a:lnTo>
                    <a:pt x="92" y="24"/>
                  </a:lnTo>
                  <a:lnTo>
                    <a:pt x="134" y="0"/>
                  </a:lnTo>
                  <a:lnTo>
                    <a:pt x="203" y="107"/>
                  </a:lnTo>
                  <a:lnTo>
                    <a:pt x="239" y="125"/>
                  </a:lnTo>
                  <a:lnTo>
                    <a:pt x="143" y="222"/>
                  </a:lnTo>
                  <a:lnTo>
                    <a:pt x="87" y="222"/>
                  </a:lnTo>
                  <a:lnTo>
                    <a:pt x="57" y="255"/>
                  </a:lnTo>
                  <a:lnTo>
                    <a:pt x="22" y="257"/>
                  </a:lnTo>
                  <a:lnTo>
                    <a:pt x="23" y="227"/>
                  </a:lnTo>
                  <a:lnTo>
                    <a:pt x="0" y="198"/>
                  </a:lnTo>
                  <a:close/>
                </a:path>
              </a:pathLst>
            </a:custGeom>
            <a:solidFill>
              <a:srgbClr val="0000FF"/>
            </a:solidFill>
            <a:ln w="9525">
              <a:solidFill>
                <a:srgbClr val="000000"/>
              </a:solidFill>
              <a:round/>
              <a:headEnd/>
              <a:tailEnd/>
            </a:ln>
          </p:spPr>
          <p:txBody>
            <a:bodyPr lIns="80063" tIns="40032" rIns="80063" bIns="40032"/>
            <a:lstStyle/>
            <a:p>
              <a:endParaRPr lang="en-US"/>
            </a:p>
          </p:txBody>
        </p:sp>
        <p:sp>
          <p:nvSpPr>
            <p:cNvPr id="176" name="Freeform 173"/>
            <p:cNvSpPr>
              <a:spLocks/>
            </p:cNvSpPr>
            <p:nvPr/>
          </p:nvSpPr>
          <p:spPr bwMode="auto">
            <a:xfrm>
              <a:off x="4732338" y="4481513"/>
              <a:ext cx="34925" cy="46037"/>
            </a:xfrm>
            <a:custGeom>
              <a:avLst/>
              <a:gdLst>
                <a:gd name="T0" fmla="*/ 0 w 44"/>
                <a:gd name="T1" fmla="*/ 2147483646 h 55"/>
                <a:gd name="T2" fmla="*/ 2147483646 w 44"/>
                <a:gd name="T3" fmla="*/ 2147483646 h 55"/>
                <a:gd name="T4" fmla="*/ 2147483646 w 44"/>
                <a:gd name="T5" fmla="*/ 2147483646 h 55"/>
                <a:gd name="T6" fmla="*/ 2147483646 w 44"/>
                <a:gd name="T7" fmla="*/ 2147483646 h 55"/>
                <a:gd name="T8" fmla="*/ 2147483646 w 44"/>
                <a:gd name="T9" fmla="*/ 0 h 55"/>
                <a:gd name="T10" fmla="*/ 0 w 44"/>
                <a:gd name="T11" fmla="*/ 2147483646 h 55"/>
                <a:gd name="T12" fmla="*/ 0 60000 65536"/>
                <a:gd name="T13" fmla="*/ 0 60000 65536"/>
                <a:gd name="T14" fmla="*/ 0 60000 65536"/>
                <a:gd name="T15" fmla="*/ 0 60000 65536"/>
                <a:gd name="T16" fmla="*/ 0 60000 65536"/>
                <a:gd name="T17" fmla="*/ 0 60000 65536"/>
                <a:gd name="T18" fmla="*/ 0 w 44"/>
                <a:gd name="T19" fmla="*/ 0 h 55"/>
                <a:gd name="T20" fmla="*/ 44 w 44"/>
                <a:gd name="T21" fmla="*/ 55 h 55"/>
              </a:gdLst>
              <a:ahLst/>
              <a:cxnLst>
                <a:cxn ang="T12">
                  <a:pos x="T0" y="T1"/>
                </a:cxn>
                <a:cxn ang="T13">
                  <a:pos x="T2" y="T3"/>
                </a:cxn>
                <a:cxn ang="T14">
                  <a:pos x="T4" y="T5"/>
                </a:cxn>
                <a:cxn ang="T15">
                  <a:pos x="T6" y="T7"/>
                </a:cxn>
                <a:cxn ang="T16">
                  <a:pos x="T8" y="T9"/>
                </a:cxn>
                <a:cxn ang="T17">
                  <a:pos x="T10" y="T11"/>
                </a:cxn>
              </a:cxnLst>
              <a:rect l="T18" t="T19" r="T20" b="T21"/>
              <a:pathLst>
                <a:path w="44" h="55">
                  <a:moveTo>
                    <a:pt x="0" y="10"/>
                  </a:moveTo>
                  <a:lnTo>
                    <a:pt x="6" y="30"/>
                  </a:lnTo>
                  <a:lnTo>
                    <a:pt x="14" y="55"/>
                  </a:lnTo>
                  <a:lnTo>
                    <a:pt x="44" y="23"/>
                  </a:lnTo>
                  <a:lnTo>
                    <a:pt x="41" y="0"/>
                  </a:lnTo>
                  <a:lnTo>
                    <a:pt x="0" y="10"/>
                  </a:lnTo>
                  <a:close/>
                </a:path>
              </a:pathLst>
            </a:custGeom>
            <a:solidFill>
              <a:srgbClr val="B5B9BD"/>
            </a:solidFill>
            <a:ln w="9525">
              <a:solidFill>
                <a:srgbClr val="000000"/>
              </a:solidFill>
              <a:round/>
              <a:headEnd/>
              <a:tailEnd/>
            </a:ln>
          </p:spPr>
          <p:txBody>
            <a:bodyPr lIns="80063" tIns="40032" rIns="80063" bIns="40032"/>
            <a:lstStyle/>
            <a:p>
              <a:endParaRPr lang="en-US"/>
            </a:p>
          </p:txBody>
        </p:sp>
        <p:sp>
          <p:nvSpPr>
            <p:cNvPr id="177" name="Freeform 174"/>
            <p:cNvSpPr>
              <a:spLocks/>
            </p:cNvSpPr>
            <p:nvPr/>
          </p:nvSpPr>
          <p:spPr bwMode="auto">
            <a:xfrm>
              <a:off x="4314825" y="4149725"/>
              <a:ext cx="155575" cy="247650"/>
            </a:xfrm>
            <a:custGeom>
              <a:avLst/>
              <a:gdLst>
                <a:gd name="T0" fmla="*/ 0 w 194"/>
                <a:gd name="T1" fmla="*/ 2147483646 h 312"/>
                <a:gd name="T2" fmla="*/ 2147483646 w 194"/>
                <a:gd name="T3" fmla="*/ 2147483646 h 312"/>
                <a:gd name="T4" fmla="*/ 2147483646 w 194"/>
                <a:gd name="T5" fmla="*/ 2147483646 h 312"/>
                <a:gd name="T6" fmla="*/ 2147483646 w 194"/>
                <a:gd name="T7" fmla="*/ 2147483646 h 312"/>
                <a:gd name="T8" fmla="*/ 2147483646 w 194"/>
                <a:gd name="T9" fmla="*/ 2147483646 h 312"/>
                <a:gd name="T10" fmla="*/ 2147483646 w 194"/>
                <a:gd name="T11" fmla="*/ 2147483646 h 312"/>
                <a:gd name="T12" fmla="*/ 2147483646 w 194"/>
                <a:gd name="T13" fmla="*/ 0 h 312"/>
                <a:gd name="T14" fmla="*/ 2147483646 w 194"/>
                <a:gd name="T15" fmla="*/ 2147483646 h 312"/>
                <a:gd name="T16" fmla="*/ 2147483646 w 194"/>
                <a:gd name="T17" fmla="*/ 2147483646 h 312"/>
                <a:gd name="T18" fmla="*/ 2147483646 w 194"/>
                <a:gd name="T19" fmla="*/ 2147483646 h 312"/>
                <a:gd name="T20" fmla="*/ 2147483646 w 194"/>
                <a:gd name="T21" fmla="*/ 2147483646 h 312"/>
                <a:gd name="T22" fmla="*/ 2147483646 w 194"/>
                <a:gd name="T23" fmla="*/ 2147483646 h 312"/>
                <a:gd name="T24" fmla="*/ 2147483646 w 194"/>
                <a:gd name="T25" fmla="*/ 2147483646 h 312"/>
                <a:gd name="T26" fmla="*/ 2147483646 w 194"/>
                <a:gd name="T27" fmla="*/ 2147483646 h 312"/>
                <a:gd name="T28" fmla="*/ 2147483646 w 194"/>
                <a:gd name="T29" fmla="*/ 2147483646 h 312"/>
                <a:gd name="T30" fmla="*/ 2147483646 w 194"/>
                <a:gd name="T31" fmla="*/ 2147483646 h 312"/>
                <a:gd name="T32" fmla="*/ 2147483646 w 194"/>
                <a:gd name="T33" fmla="*/ 2147483646 h 312"/>
                <a:gd name="T34" fmla="*/ 0 w 194"/>
                <a:gd name="T35" fmla="*/ 2147483646 h 31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94"/>
                <a:gd name="T55" fmla="*/ 0 h 312"/>
                <a:gd name="T56" fmla="*/ 194 w 194"/>
                <a:gd name="T57" fmla="*/ 312 h 31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94" h="312">
                  <a:moveTo>
                    <a:pt x="0" y="222"/>
                  </a:moveTo>
                  <a:lnTo>
                    <a:pt x="26" y="164"/>
                  </a:lnTo>
                  <a:lnTo>
                    <a:pt x="74" y="172"/>
                  </a:lnTo>
                  <a:lnTo>
                    <a:pt x="127" y="51"/>
                  </a:lnTo>
                  <a:lnTo>
                    <a:pt x="154" y="30"/>
                  </a:lnTo>
                  <a:lnTo>
                    <a:pt x="143" y="6"/>
                  </a:lnTo>
                  <a:lnTo>
                    <a:pt x="155" y="0"/>
                  </a:lnTo>
                  <a:lnTo>
                    <a:pt x="175" y="76"/>
                  </a:lnTo>
                  <a:lnTo>
                    <a:pt x="143" y="90"/>
                  </a:lnTo>
                  <a:lnTo>
                    <a:pt x="178" y="149"/>
                  </a:lnTo>
                  <a:lnTo>
                    <a:pt x="155" y="221"/>
                  </a:lnTo>
                  <a:lnTo>
                    <a:pt x="194" y="275"/>
                  </a:lnTo>
                  <a:lnTo>
                    <a:pt x="190" y="312"/>
                  </a:lnTo>
                  <a:lnTo>
                    <a:pt x="124" y="293"/>
                  </a:lnTo>
                  <a:lnTo>
                    <a:pt x="73" y="293"/>
                  </a:lnTo>
                  <a:lnTo>
                    <a:pt x="30" y="293"/>
                  </a:lnTo>
                  <a:lnTo>
                    <a:pt x="29" y="243"/>
                  </a:lnTo>
                  <a:lnTo>
                    <a:pt x="0" y="222"/>
                  </a:lnTo>
                  <a:close/>
                </a:path>
              </a:pathLst>
            </a:custGeom>
            <a:solidFill>
              <a:srgbClr val="0000FF"/>
            </a:solidFill>
            <a:ln w="9525">
              <a:solidFill>
                <a:srgbClr val="000000"/>
              </a:solidFill>
              <a:round/>
              <a:headEnd/>
              <a:tailEnd/>
            </a:ln>
          </p:spPr>
          <p:txBody>
            <a:bodyPr lIns="80063" tIns="40032" rIns="80063" bIns="40032"/>
            <a:lstStyle/>
            <a:p>
              <a:endParaRPr lang="en-US"/>
            </a:p>
          </p:txBody>
        </p:sp>
        <p:sp>
          <p:nvSpPr>
            <p:cNvPr id="178" name="Freeform 175"/>
            <p:cNvSpPr>
              <a:spLocks/>
            </p:cNvSpPr>
            <p:nvPr/>
          </p:nvSpPr>
          <p:spPr bwMode="auto">
            <a:xfrm>
              <a:off x="4438650" y="4187825"/>
              <a:ext cx="263525" cy="179388"/>
            </a:xfrm>
            <a:custGeom>
              <a:avLst/>
              <a:gdLst>
                <a:gd name="T0" fmla="*/ 0 w 332"/>
                <a:gd name="T1" fmla="*/ 2147483646 h 226"/>
                <a:gd name="T2" fmla="*/ 2147483646 w 332"/>
                <a:gd name="T3" fmla="*/ 2147483646 h 226"/>
                <a:gd name="T4" fmla="*/ 2147483646 w 332"/>
                <a:gd name="T5" fmla="*/ 2147483646 h 226"/>
                <a:gd name="T6" fmla="*/ 2147483646 w 332"/>
                <a:gd name="T7" fmla="*/ 2147483646 h 226"/>
                <a:gd name="T8" fmla="*/ 2147483646 w 332"/>
                <a:gd name="T9" fmla="*/ 2147483646 h 226"/>
                <a:gd name="T10" fmla="*/ 2147483646 w 332"/>
                <a:gd name="T11" fmla="*/ 0 h 226"/>
                <a:gd name="T12" fmla="*/ 2147483646 w 332"/>
                <a:gd name="T13" fmla="*/ 2147483646 h 226"/>
                <a:gd name="T14" fmla="*/ 2147483646 w 332"/>
                <a:gd name="T15" fmla="*/ 2147483646 h 226"/>
                <a:gd name="T16" fmla="*/ 2147483646 w 332"/>
                <a:gd name="T17" fmla="*/ 2147483646 h 226"/>
                <a:gd name="T18" fmla="*/ 2147483646 w 332"/>
                <a:gd name="T19" fmla="*/ 2147483646 h 226"/>
                <a:gd name="T20" fmla="*/ 2147483646 w 332"/>
                <a:gd name="T21" fmla="*/ 2147483646 h 226"/>
                <a:gd name="T22" fmla="*/ 2147483646 w 332"/>
                <a:gd name="T23" fmla="*/ 2147483646 h 226"/>
                <a:gd name="T24" fmla="*/ 2147483646 w 332"/>
                <a:gd name="T25" fmla="*/ 2147483646 h 226"/>
                <a:gd name="T26" fmla="*/ 2147483646 w 332"/>
                <a:gd name="T27" fmla="*/ 2147483646 h 226"/>
                <a:gd name="T28" fmla="*/ 0 w 332"/>
                <a:gd name="T29" fmla="*/ 2147483646 h 22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332"/>
                <a:gd name="T46" fmla="*/ 0 h 226"/>
                <a:gd name="T47" fmla="*/ 332 w 332"/>
                <a:gd name="T48" fmla="*/ 226 h 22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332" h="226">
                  <a:moveTo>
                    <a:pt x="0" y="172"/>
                  </a:moveTo>
                  <a:lnTo>
                    <a:pt x="23" y="100"/>
                  </a:lnTo>
                  <a:lnTo>
                    <a:pt x="106" y="82"/>
                  </a:lnTo>
                  <a:lnTo>
                    <a:pt x="113" y="58"/>
                  </a:lnTo>
                  <a:lnTo>
                    <a:pt x="152" y="51"/>
                  </a:lnTo>
                  <a:lnTo>
                    <a:pt x="208" y="0"/>
                  </a:lnTo>
                  <a:lnTo>
                    <a:pt x="227" y="59"/>
                  </a:lnTo>
                  <a:lnTo>
                    <a:pt x="270" y="82"/>
                  </a:lnTo>
                  <a:lnTo>
                    <a:pt x="332" y="163"/>
                  </a:lnTo>
                  <a:lnTo>
                    <a:pt x="177" y="187"/>
                  </a:lnTo>
                  <a:lnTo>
                    <a:pt x="128" y="163"/>
                  </a:lnTo>
                  <a:lnTo>
                    <a:pt x="106" y="202"/>
                  </a:lnTo>
                  <a:lnTo>
                    <a:pt x="61" y="202"/>
                  </a:lnTo>
                  <a:lnTo>
                    <a:pt x="39" y="226"/>
                  </a:lnTo>
                  <a:lnTo>
                    <a:pt x="0" y="172"/>
                  </a:lnTo>
                  <a:close/>
                </a:path>
              </a:pathLst>
            </a:custGeom>
            <a:solidFill>
              <a:srgbClr val="0000FF"/>
            </a:solidFill>
            <a:ln w="9525">
              <a:solidFill>
                <a:srgbClr val="000000"/>
              </a:solidFill>
              <a:round/>
              <a:headEnd/>
              <a:tailEnd/>
            </a:ln>
          </p:spPr>
          <p:txBody>
            <a:bodyPr lIns="80063" tIns="40032" rIns="80063" bIns="40032"/>
            <a:lstStyle/>
            <a:p>
              <a:endParaRPr lang="en-US"/>
            </a:p>
          </p:txBody>
        </p:sp>
        <p:sp>
          <p:nvSpPr>
            <p:cNvPr id="179" name="Freeform 176"/>
            <p:cNvSpPr>
              <a:spLocks/>
            </p:cNvSpPr>
            <p:nvPr/>
          </p:nvSpPr>
          <p:spPr bwMode="auto">
            <a:xfrm>
              <a:off x="4370388" y="4348163"/>
              <a:ext cx="152400" cy="195262"/>
            </a:xfrm>
            <a:custGeom>
              <a:avLst/>
              <a:gdLst>
                <a:gd name="T0" fmla="*/ 0 w 192"/>
                <a:gd name="T1" fmla="*/ 2147483646 h 243"/>
                <a:gd name="T2" fmla="*/ 2147483646 w 192"/>
                <a:gd name="T3" fmla="*/ 2147483646 h 243"/>
                <a:gd name="T4" fmla="*/ 2147483646 w 192"/>
                <a:gd name="T5" fmla="*/ 2147483646 h 243"/>
                <a:gd name="T6" fmla="*/ 2147483646 w 192"/>
                <a:gd name="T7" fmla="*/ 2147483646 h 243"/>
                <a:gd name="T8" fmla="*/ 2147483646 w 192"/>
                <a:gd name="T9" fmla="*/ 2147483646 h 243"/>
                <a:gd name="T10" fmla="*/ 2147483646 w 192"/>
                <a:gd name="T11" fmla="*/ 2147483646 h 243"/>
                <a:gd name="T12" fmla="*/ 2147483646 w 192"/>
                <a:gd name="T13" fmla="*/ 2147483646 h 243"/>
                <a:gd name="T14" fmla="*/ 2147483646 w 192"/>
                <a:gd name="T15" fmla="*/ 0 h 243"/>
                <a:gd name="T16" fmla="*/ 2147483646 w 192"/>
                <a:gd name="T17" fmla="*/ 0 h 243"/>
                <a:gd name="T18" fmla="*/ 2147483646 w 192"/>
                <a:gd name="T19" fmla="*/ 2147483646 h 243"/>
                <a:gd name="T20" fmla="*/ 2147483646 w 192"/>
                <a:gd name="T21" fmla="*/ 2147483646 h 243"/>
                <a:gd name="T22" fmla="*/ 2147483646 w 192"/>
                <a:gd name="T23" fmla="*/ 2147483646 h 243"/>
                <a:gd name="T24" fmla="*/ 2147483646 w 192"/>
                <a:gd name="T25" fmla="*/ 2147483646 h 243"/>
                <a:gd name="T26" fmla="*/ 2147483646 w 192"/>
                <a:gd name="T27" fmla="*/ 2147483646 h 243"/>
                <a:gd name="T28" fmla="*/ 2147483646 w 192"/>
                <a:gd name="T29" fmla="*/ 2147483646 h 243"/>
                <a:gd name="T30" fmla="*/ 2147483646 w 192"/>
                <a:gd name="T31" fmla="*/ 2147483646 h 243"/>
                <a:gd name="T32" fmla="*/ 0 w 192"/>
                <a:gd name="T33" fmla="*/ 2147483646 h 24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92"/>
                <a:gd name="T52" fmla="*/ 0 h 243"/>
                <a:gd name="T53" fmla="*/ 192 w 192"/>
                <a:gd name="T54" fmla="*/ 243 h 24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92" h="243">
                  <a:moveTo>
                    <a:pt x="0" y="212"/>
                  </a:moveTo>
                  <a:lnTo>
                    <a:pt x="20" y="243"/>
                  </a:lnTo>
                  <a:lnTo>
                    <a:pt x="46" y="232"/>
                  </a:lnTo>
                  <a:lnTo>
                    <a:pt x="86" y="236"/>
                  </a:lnTo>
                  <a:lnTo>
                    <a:pt x="119" y="210"/>
                  </a:lnTo>
                  <a:lnTo>
                    <a:pt x="130" y="161"/>
                  </a:lnTo>
                  <a:lnTo>
                    <a:pt x="167" y="122"/>
                  </a:lnTo>
                  <a:lnTo>
                    <a:pt x="192" y="0"/>
                  </a:lnTo>
                  <a:lnTo>
                    <a:pt x="147" y="0"/>
                  </a:lnTo>
                  <a:lnTo>
                    <a:pt x="125" y="24"/>
                  </a:lnTo>
                  <a:lnTo>
                    <a:pt x="121" y="61"/>
                  </a:lnTo>
                  <a:lnTo>
                    <a:pt x="55" y="42"/>
                  </a:lnTo>
                  <a:lnTo>
                    <a:pt x="51" y="68"/>
                  </a:lnTo>
                  <a:lnTo>
                    <a:pt x="81" y="72"/>
                  </a:lnTo>
                  <a:lnTo>
                    <a:pt x="71" y="166"/>
                  </a:lnTo>
                  <a:lnTo>
                    <a:pt x="39" y="155"/>
                  </a:lnTo>
                  <a:lnTo>
                    <a:pt x="0" y="212"/>
                  </a:lnTo>
                  <a:close/>
                </a:path>
              </a:pathLst>
            </a:custGeom>
            <a:solidFill>
              <a:srgbClr val="0000FF"/>
            </a:solidFill>
            <a:ln w="9525">
              <a:solidFill>
                <a:srgbClr val="000000"/>
              </a:solidFill>
              <a:round/>
              <a:headEnd/>
              <a:tailEnd/>
            </a:ln>
          </p:spPr>
          <p:txBody>
            <a:bodyPr lIns="80063" tIns="40032" rIns="80063" bIns="40032"/>
            <a:lstStyle/>
            <a:p>
              <a:endParaRPr lang="en-US"/>
            </a:p>
          </p:txBody>
        </p:sp>
        <p:sp>
          <p:nvSpPr>
            <p:cNvPr id="180" name="Freeform 177"/>
            <p:cNvSpPr>
              <a:spLocks/>
            </p:cNvSpPr>
            <p:nvPr/>
          </p:nvSpPr>
          <p:spPr bwMode="auto">
            <a:xfrm>
              <a:off x="4394200" y="4318000"/>
              <a:ext cx="382588" cy="403225"/>
            </a:xfrm>
            <a:custGeom>
              <a:avLst/>
              <a:gdLst>
                <a:gd name="T0" fmla="*/ 0 w 482"/>
                <a:gd name="T1" fmla="*/ 2147483646 h 509"/>
                <a:gd name="T2" fmla="*/ 2147483646 w 482"/>
                <a:gd name="T3" fmla="*/ 2147483646 h 509"/>
                <a:gd name="T4" fmla="*/ 2147483646 w 482"/>
                <a:gd name="T5" fmla="*/ 2147483646 h 509"/>
                <a:gd name="T6" fmla="*/ 2147483646 w 482"/>
                <a:gd name="T7" fmla="*/ 2147483646 h 509"/>
                <a:gd name="T8" fmla="*/ 2147483646 w 482"/>
                <a:gd name="T9" fmla="*/ 2147483646 h 509"/>
                <a:gd name="T10" fmla="*/ 2147483646 w 482"/>
                <a:gd name="T11" fmla="*/ 2147483646 h 509"/>
                <a:gd name="T12" fmla="*/ 2147483646 w 482"/>
                <a:gd name="T13" fmla="*/ 2147483646 h 509"/>
                <a:gd name="T14" fmla="*/ 2147483646 w 482"/>
                <a:gd name="T15" fmla="*/ 2147483646 h 509"/>
                <a:gd name="T16" fmla="*/ 2147483646 w 482"/>
                <a:gd name="T17" fmla="*/ 2147483646 h 509"/>
                <a:gd name="T18" fmla="*/ 2147483646 w 482"/>
                <a:gd name="T19" fmla="*/ 2147483646 h 509"/>
                <a:gd name="T20" fmla="*/ 2147483646 w 482"/>
                <a:gd name="T21" fmla="*/ 2147483646 h 509"/>
                <a:gd name="T22" fmla="*/ 2147483646 w 482"/>
                <a:gd name="T23" fmla="*/ 2147483646 h 509"/>
                <a:gd name="T24" fmla="*/ 2147483646 w 482"/>
                <a:gd name="T25" fmla="*/ 2147483646 h 509"/>
                <a:gd name="T26" fmla="*/ 2147483646 w 482"/>
                <a:gd name="T27" fmla="*/ 2147483646 h 509"/>
                <a:gd name="T28" fmla="*/ 2147483646 w 482"/>
                <a:gd name="T29" fmla="*/ 2147483646 h 509"/>
                <a:gd name="T30" fmla="*/ 2147483646 w 482"/>
                <a:gd name="T31" fmla="*/ 2147483646 h 509"/>
                <a:gd name="T32" fmla="*/ 2147483646 w 482"/>
                <a:gd name="T33" fmla="*/ 2147483646 h 509"/>
                <a:gd name="T34" fmla="*/ 2147483646 w 482"/>
                <a:gd name="T35" fmla="*/ 2147483646 h 509"/>
                <a:gd name="T36" fmla="*/ 2147483646 w 482"/>
                <a:gd name="T37" fmla="*/ 2147483646 h 509"/>
                <a:gd name="T38" fmla="*/ 2147483646 w 482"/>
                <a:gd name="T39" fmla="*/ 2147483646 h 509"/>
                <a:gd name="T40" fmla="*/ 2147483646 w 482"/>
                <a:gd name="T41" fmla="*/ 2147483646 h 509"/>
                <a:gd name="T42" fmla="*/ 2147483646 w 482"/>
                <a:gd name="T43" fmla="*/ 2147483646 h 509"/>
                <a:gd name="T44" fmla="*/ 2147483646 w 482"/>
                <a:gd name="T45" fmla="*/ 0 h 509"/>
                <a:gd name="T46" fmla="*/ 2147483646 w 482"/>
                <a:gd name="T47" fmla="*/ 2147483646 h 509"/>
                <a:gd name="T48" fmla="*/ 2147483646 w 482"/>
                <a:gd name="T49" fmla="*/ 0 h 509"/>
                <a:gd name="T50" fmla="*/ 2147483646 w 482"/>
                <a:gd name="T51" fmla="*/ 2147483646 h 509"/>
                <a:gd name="T52" fmla="*/ 2147483646 w 482"/>
                <a:gd name="T53" fmla="*/ 2147483646 h 509"/>
                <a:gd name="T54" fmla="*/ 2147483646 w 482"/>
                <a:gd name="T55" fmla="*/ 2147483646 h 509"/>
                <a:gd name="T56" fmla="*/ 2147483646 w 482"/>
                <a:gd name="T57" fmla="*/ 2147483646 h 509"/>
                <a:gd name="T58" fmla="*/ 2147483646 w 482"/>
                <a:gd name="T59" fmla="*/ 2147483646 h 509"/>
                <a:gd name="T60" fmla="*/ 2147483646 w 482"/>
                <a:gd name="T61" fmla="*/ 2147483646 h 509"/>
                <a:gd name="T62" fmla="*/ 0 w 482"/>
                <a:gd name="T63" fmla="*/ 2147483646 h 509"/>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482"/>
                <a:gd name="T97" fmla="*/ 0 h 509"/>
                <a:gd name="T98" fmla="*/ 482 w 482"/>
                <a:gd name="T99" fmla="*/ 509 h 509"/>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482" h="509">
                  <a:moveTo>
                    <a:pt x="0" y="302"/>
                  </a:moveTo>
                  <a:lnTo>
                    <a:pt x="1" y="315"/>
                  </a:lnTo>
                  <a:lnTo>
                    <a:pt x="97" y="302"/>
                  </a:lnTo>
                  <a:lnTo>
                    <a:pt x="139" y="365"/>
                  </a:lnTo>
                  <a:lnTo>
                    <a:pt x="175" y="363"/>
                  </a:lnTo>
                  <a:lnTo>
                    <a:pt x="184" y="333"/>
                  </a:lnTo>
                  <a:lnTo>
                    <a:pt x="216" y="331"/>
                  </a:lnTo>
                  <a:lnTo>
                    <a:pt x="239" y="349"/>
                  </a:lnTo>
                  <a:lnTo>
                    <a:pt x="245" y="449"/>
                  </a:lnTo>
                  <a:lnTo>
                    <a:pt x="296" y="443"/>
                  </a:lnTo>
                  <a:lnTo>
                    <a:pt x="442" y="509"/>
                  </a:lnTo>
                  <a:lnTo>
                    <a:pt x="440" y="478"/>
                  </a:lnTo>
                  <a:lnTo>
                    <a:pt x="414" y="467"/>
                  </a:lnTo>
                  <a:lnTo>
                    <a:pt x="418" y="394"/>
                  </a:lnTo>
                  <a:lnTo>
                    <a:pt x="464" y="366"/>
                  </a:lnTo>
                  <a:lnTo>
                    <a:pt x="436" y="318"/>
                  </a:lnTo>
                  <a:lnTo>
                    <a:pt x="432" y="236"/>
                  </a:lnTo>
                  <a:lnTo>
                    <a:pt x="426" y="216"/>
                  </a:lnTo>
                  <a:lnTo>
                    <a:pt x="442" y="178"/>
                  </a:lnTo>
                  <a:lnTo>
                    <a:pt x="464" y="107"/>
                  </a:lnTo>
                  <a:lnTo>
                    <a:pt x="482" y="81"/>
                  </a:lnTo>
                  <a:lnTo>
                    <a:pt x="471" y="41"/>
                  </a:lnTo>
                  <a:lnTo>
                    <a:pt x="388" y="0"/>
                  </a:lnTo>
                  <a:lnTo>
                    <a:pt x="233" y="24"/>
                  </a:lnTo>
                  <a:lnTo>
                    <a:pt x="184" y="0"/>
                  </a:lnTo>
                  <a:lnTo>
                    <a:pt x="162" y="39"/>
                  </a:lnTo>
                  <a:lnTo>
                    <a:pt x="137" y="161"/>
                  </a:lnTo>
                  <a:lnTo>
                    <a:pt x="100" y="200"/>
                  </a:lnTo>
                  <a:lnTo>
                    <a:pt x="89" y="249"/>
                  </a:lnTo>
                  <a:lnTo>
                    <a:pt x="56" y="275"/>
                  </a:lnTo>
                  <a:lnTo>
                    <a:pt x="16" y="271"/>
                  </a:lnTo>
                  <a:lnTo>
                    <a:pt x="0" y="302"/>
                  </a:lnTo>
                  <a:close/>
                </a:path>
              </a:pathLst>
            </a:custGeom>
            <a:solidFill>
              <a:srgbClr val="0000FF"/>
            </a:solidFill>
            <a:ln w="9525">
              <a:solidFill>
                <a:srgbClr val="000000"/>
              </a:solidFill>
              <a:round/>
              <a:headEnd/>
              <a:tailEnd/>
            </a:ln>
          </p:spPr>
          <p:txBody>
            <a:bodyPr lIns="80063" tIns="40032" rIns="80063" bIns="40032"/>
            <a:lstStyle/>
            <a:p>
              <a:endParaRPr lang="en-US"/>
            </a:p>
          </p:txBody>
        </p:sp>
        <p:sp>
          <p:nvSpPr>
            <p:cNvPr id="181" name="Freeform 178"/>
            <p:cNvSpPr>
              <a:spLocks/>
            </p:cNvSpPr>
            <p:nvPr/>
          </p:nvSpPr>
          <p:spPr bwMode="auto">
            <a:xfrm>
              <a:off x="4797425" y="3614738"/>
              <a:ext cx="46038" cy="28575"/>
            </a:xfrm>
            <a:custGeom>
              <a:avLst/>
              <a:gdLst>
                <a:gd name="T0" fmla="*/ 0 w 58"/>
                <a:gd name="T1" fmla="*/ 2147483646 h 34"/>
                <a:gd name="T2" fmla="*/ 2147483646 w 58"/>
                <a:gd name="T3" fmla="*/ 2147483646 h 34"/>
                <a:gd name="T4" fmla="*/ 2147483646 w 58"/>
                <a:gd name="T5" fmla="*/ 0 h 34"/>
                <a:gd name="T6" fmla="*/ 0 w 58"/>
                <a:gd name="T7" fmla="*/ 2147483646 h 34"/>
                <a:gd name="T8" fmla="*/ 0 60000 65536"/>
                <a:gd name="T9" fmla="*/ 0 60000 65536"/>
                <a:gd name="T10" fmla="*/ 0 60000 65536"/>
                <a:gd name="T11" fmla="*/ 0 60000 65536"/>
                <a:gd name="T12" fmla="*/ 0 w 58"/>
                <a:gd name="T13" fmla="*/ 0 h 34"/>
                <a:gd name="T14" fmla="*/ 58 w 58"/>
                <a:gd name="T15" fmla="*/ 34 h 34"/>
              </a:gdLst>
              <a:ahLst/>
              <a:cxnLst>
                <a:cxn ang="T8">
                  <a:pos x="T0" y="T1"/>
                </a:cxn>
                <a:cxn ang="T9">
                  <a:pos x="T2" y="T3"/>
                </a:cxn>
                <a:cxn ang="T10">
                  <a:pos x="T4" y="T5"/>
                </a:cxn>
                <a:cxn ang="T11">
                  <a:pos x="T6" y="T7"/>
                </a:cxn>
              </a:cxnLst>
              <a:rect l="T12" t="T13" r="T14" b="T15"/>
              <a:pathLst>
                <a:path w="58" h="34">
                  <a:moveTo>
                    <a:pt x="0" y="18"/>
                  </a:moveTo>
                  <a:lnTo>
                    <a:pt x="20" y="34"/>
                  </a:lnTo>
                  <a:lnTo>
                    <a:pt x="58" y="0"/>
                  </a:lnTo>
                  <a:lnTo>
                    <a:pt x="0" y="18"/>
                  </a:lnTo>
                  <a:close/>
                </a:path>
              </a:pathLst>
            </a:custGeom>
            <a:solidFill>
              <a:srgbClr val="CD30FF"/>
            </a:solidFill>
            <a:ln w="9525">
              <a:solidFill>
                <a:srgbClr val="000000"/>
              </a:solidFill>
              <a:round/>
              <a:headEnd/>
              <a:tailEnd/>
            </a:ln>
          </p:spPr>
          <p:txBody>
            <a:bodyPr lIns="80063" tIns="40032" rIns="80063" bIns="40032"/>
            <a:lstStyle/>
            <a:p>
              <a:endParaRPr lang="en-US"/>
            </a:p>
          </p:txBody>
        </p:sp>
        <p:sp>
          <p:nvSpPr>
            <p:cNvPr id="182" name="Freeform 179"/>
            <p:cNvSpPr>
              <a:spLocks/>
            </p:cNvSpPr>
            <p:nvPr/>
          </p:nvSpPr>
          <p:spPr bwMode="auto">
            <a:xfrm>
              <a:off x="4335463" y="4383088"/>
              <a:ext cx="38100" cy="26987"/>
            </a:xfrm>
            <a:custGeom>
              <a:avLst/>
              <a:gdLst>
                <a:gd name="T0" fmla="*/ 0 w 47"/>
                <a:gd name="T1" fmla="*/ 2147483646 h 34"/>
                <a:gd name="T2" fmla="*/ 2147483646 w 47"/>
                <a:gd name="T3" fmla="*/ 0 h 34"/>
                <a:gd name="T4" fmla="*/ 2147483646 w 47"/>
                <a:gd name="T5" fmla="*/ 0 h 34"/>
                <a:gd name="T6" fmla="*/ 2147483646 w 47"/>
                <a:gd name="T7" fmla="*/ 2147483646 h 34"/>
                <a:gd name="T8" fmla="*/ 0 w 47"/>
                <a:gd name="T9" fmla="*/ 2147483646 h 34"/>
                <a:gd name="T10" fmla="*/ 0 60000 65536"/>
                <a:gd name="T11" fmla="*/ 0 60000 65536"/>
                <a:gd name="T12" fmla="*/ 0 60000 65536"/>
                <a:gd name="T13" fmla="*/ 0 60000 65536"/>
                <a:gd name="T14" fmla="*/ 0 60000 65536"/>
                <a:gd name="T15" fmla="*/ 0 w 47"/>
                <a:gd name="T16" fmla="*/ 0 h 34"/>
                <a:gd name="T17" fmla="*/ 47 w 47"/>
                <a:gd name="T18" fmla="*/ 34 h 34"/>
              </a:gdLst>
              <a:ahLst/>
              <a:cxnLst>
                <a:cxn ang="T10">
                  <a:pos x="T0" y="T1"/>
                </a:cxn>
                <a:cxn ang="T11">
                  <a:pos x="T2" y="T3"/>
                </a:cxn>
                <a:cxn ang="T12">
                  <a:pos x="T4" y="T5"/>
                </a:cxn>
                <a:cxn ang="T13">
                  <a:pos x="T6" y="T7"/>
                </a:cxn>
                <a:cxn ang="T14">
                  <a:pos x="T8" y="T9"/>
                </a:cxn>
              </a:cxnLst>
              <a:rect l="T15" t="T16" r="T17" b="T18"/>
              <a:pathLst>
                <a:path w="47" h="34">
                  <a:moveTo>
                    <a:pt x="0" y="34"/>
                  </a:moveTo>
                  <a:lnTo>
                    <a:pt x="4" y="0"/>
                  </a:lnTo>
                  <a:lnTo>
                    <a:pt x="47" y="0"/>
                  </a:lnTo>
                  <a:lnTo>
                    <a:pt x="47" y="30"/>
                  </a:lnTo>
                  <a:lnTo>
                    <a:pt x="0" y="34"/>
                  </a:lnTo>
                  <a:close/>
                </a:path>
              </a:pathLst>
            </a:custGeom>
            <a:solidFill>
              <a:srgbClr val="B5B9BD"/>
            </a:solidFill>
            <a:ln w="9525">
              <a:solidFill>
                <a:srgbClr val="000000"/>
              </a:solidFill>
              <a:round/>
              <a:headEnd/>
              <a:tailEnd/>
            </a:ln>
          </p:spPr>
          <p:txBody>
            <a:bodyPr lIns="80063" tIns="40032" rIns="80063" bIns="40032"/>
            <a:lstStyle/>
            <a:p>
              <a:endParaRPr lang="en-US"/>
            </a:p>
          </p:txBody>
        </p:sp>
        <p:sp>
          <p:nvSpPr>
            <p:cNvPr id="183" name="Freeform 180"/>
            <p:cNvSpPr>
              <a:spLocks/>
            </p:cNvSpPr>
            <p:nvPr/>
          </p:nvSpPr>
          <p:spPr bwMode="auto">
            <a:xfrm>
              <a:off x="4811713" y="4032250"/>
              <a:ext cx="303212" cy="323850"/>
            </a:xfrm>
            <a:custGeom>
              <a:avLst/>
              <a:gdLst>
                <a:gd name="T0" fmla="*/ 0 w 382"/>
                <a:gd name="T1" fmla="*/ 2147483646 h 406"/>
                <a:gd name="T2" fmla="*/ 2147483646 w 382"/>
                <a:gd name="T3" fmla="*/ 2147483646 h 406"/>
                <a:gd name="T4" fmla="*/ 2147483646 w 382"/>
                <a:gd name="T5" fmla="*/ 2147483646 h 406"/>
                <a:gd name="T6" fmla="*/ 2147483646 w 382"/>
                <a:gd name="T7" fmla="*/ 2147483646 h 406"/>
                <a:gd name="T8" fmla="*/ 2147483646 w 382"/>
                <a:gd name="T9" fmla="*/ 2147483646 h 406"/>
                <a:gd name="T10" fmla="*/ 2147483646 w 382"/>
                <a:gd name="T11" fmla="*/ 0 h 406"/>
                <a:gd name="T12" fmla="*/ 2147483646 w 382"/>
                <a:gd name="T13" fmla="*/ 2147483646 h 406"/>
                <a:gd name="T14" fmla="*/ 2147483646 w 382"/>
                <a:gd name="T15" fmla="*/ 2147483646 h 406"/>
                <a:gd name="T16" fmla="*/ 2147483646 w 382"/>
                <a:gd name="T17" fmla="*/ 2147483646 h 406"/>
                <a:gd name="T18" fmla="*/ 2147483646 w 382"/>
                <a:gd name="T19" fmla="*/ 2147483646 h 406"/>
                <a:gd name="T20" fmla="*/ 2147483646 w 382"/>
                <a:gd name="T21" fmla="*/ 2147483646 h 406"/>
                <a:gd name="T22" fmla="*/ 2147483646 w 382"/>
                <a:gd name="T23" fmla="*/ 2147483646 h 406"/>
                <a:gd name="T24" fmla="*/ 2147483646 w 382"/>
                <a:gd name="T25" fmla="*/ 2147483646 h 406"/>
                <a:gd name="T26" fmla="*/ 2147483646 w 382"/>
                <a:gd name="T27" fmla="*/ 2147483646 h 406"/>
                <a:gd name="T28" fmla="*/ 2147483646 w 382"/>
                <a:gd name="T29" fmla="*/ 2147483646 h 406"/>
                <a:gd name="T30" fmla="*/ 2147483646 w 382"/>
                <a:gd name="T31" fmla="*/ 2147483646 h 406"/>
                <a:gd name="T32" fmla="*/ 2147483646 w 382"/>
                <a:gd name="T33" fmla="*/ 2147483646 h 406"/>
                <a:gd name="T34" fmla="*/ 0 w 382"/>
                <a:gd name="T35" fmla="*/ 2147483646 h 40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82"/>
                <a:gd name="T55" fmla="*/ 0 h 406"/>
                <a:gd name="T56" fmla="*/ 382 w 382"/>
                <a:gd name="T57" fmla="*/ 406 h 40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82" h="406">
                  <a:moveTo>
                    <a:pt x="0" y="282"/>
                  </a:moveTo>
                  <a:lnTo>
                    <a:pt x="28" y="262"/>
                  </a:lnTo>
                  <a:lnTo>
                    <a:pt x="32" y="211"/>
                  </a:lnTo>
                  <a:lnTo>
                    <a:pt x="80" y="143"/>
                  </a:lnTo>
                  <a:lnTo>
                    <a:pt x="102" y="22"/>
                  </a:lnTo>
                  <a:lnTo>
                    <a:pt x="140" y="0"/>
                  </a:lnTo>
                  <a:lnTo>
                    <a:pt x="170" y="78"/>
                  </a:lnTo>
                  <a:lnTo>
                    <a:pt x="254" y="150"/>
                  </a:lnTo>
                  <a:lnTo>
                    <a:pt x="225" y="190"/>
                  </a:lnTo>
                  <a:lnTo>
                    <a:pt x="251" y="200"/>
                  </a:lnTo>
                  <a:lnTo>
                    <a:pt x="282" y="252"/>
                  </a:lnTo>
                  <a:lnTo>
                    <a:pt x="382" y="279"/>
                  </a:lnTo>
                  <a:lnTo>
                    <a:pt x="305" y="362"/>
                  </a:lnTo>
                  <a:lnTo>
                    <a:pt x="226" y="392"/>
                  </a:lnTo>
                  <a:lnTo>
                    <a:pt x="152" y="406"/>
                  </a:lnTo>
                  <a:lnTo>
                    <a:pt x="72" y="375"/>
                  </a:lnTo>
                  <a:lnTo>
                    <a:pt x="44" y="317"/>
                  </a:lnTo>
                  <a:lnTo>
                    <a:pt x="0" y="282"/>
                  </a:lnTo>
                  <a:close/>
                </a:path>
              </a:pathLst>
            </a:custGeom>
            <a:solidFill>
              <a:srgbClr val="0000FF"/>
            </a:solidFill>
            <a:ln w="9525">
              <a:solidFill>
                <a:srgbClr val="000000"/>
              </a:solidFill>
              <a:round/>
              <a:headEnd/>
              <a:tailEnd/>
            </a:ln>
          </p:spPr>
          <p:txBody>
            <a:bodyPr lIns="80063" tIns="40032" rIns="80063" bIns="40032"/>
            <a:lstStyle/>
            <a:p>
              <a:endParaRPr lang="en-US"/>
            </a:p>
          </p:txBody>
        </p:sp>
        <p:sp>
          <p:nvSpPr>
            <p:cNvPr id="184" name="Freeform 181"/>
            <p:cNvSpPr>
              <a:spLocks/>
            </p:cNvSpPr>
            <p:nvPr/>
          </p:nvSpPr>
          <p:spPr bwMode="auto">
            <a:xfrm>
              <a:off x="4989513" y="4151313"/>
              <a:ext cx="30162" cy="39687"/>
            </a:xfrm>
            <a:custGeom>
              <a:avLst/>
              <a:gdLst>
                <a:gd name="T0" fmla="*/ 0 w 39"/>
                <a:gd name="T1" fmla="*/ 2147483646 h 50"/>
                <a:gd name="T2" fmla="*/ 2147483646 w 39"/>
                <a:gd name="T3" fmla="*/ 2147483646 h 50"/>
                <a:gd name="T4" fmla="*/ 2147483646 w 39"/>
                <a:gd name="T5" fmla="*/ 2147483646 h 50"/>
                <a:gd name="T6" fmla="*/ 2147483646 w 39"/>
                <a:gd name="T7" fmla="*/ 2147483646 h 50"/>
                <a:gd name="T8" fmla="*/ 2147483646 w 39"/>
                <a:gd name="T9" fmla="*/ 2147483646 h 50"/>
                <a:gd name="T10" fmla="*/ 2147483646 w 39"/>
                <a:gd name="T11" fmla="*/ 0 h 50"/>
                <a:gd name="T12" fmla="*/ 0 w 39"/>
                <a:gd name="T13" fmla="*/ 2147483646 h 50"/>
                <a:gd name="T14" fmla="*/ 0 60000 65536"/>
                <a:gd name="T15" fmla="*/ 0 60000 65536"/>
                <a:gd name="T16" fmla="*/ 0 60000 65536"/>
                <a:gd name="T17" fmla="*/ 0 60000 65536"/>
                <a:gd name="T18" fmla="*/ 0 60000 65536"/>
                <a:gd name="T19" fmla="*/ 0 60000 65536"/>
                <a:gd name="T20" fmla="*/ 0 60000 65536"/>
                <a:gd name="T21" fmla="*/ 0 w 39"/>
                <a:gd name="T22" fmla="*/ 0 h 50"/>
                <a:gd name="T23" fmla="*/ 39 w 39"/>
                <a:gd name="T24" fmla="*/ 50 h 5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9" h="50">
                  <a:moveTo>
                    <a:pt x="0" y="40"/>
                  </a:moveTo>
                  <a:lnTo>
                    <a:pt x="26" y="50"/>
                  </a:lnTo>
                  <a:lnTo>
                    <a:pt x="39" y="36"/>
                  </a:lnTo>
                  <a:lnTo>
                    <a:pt x="17" y="32"/>
                  </a:lnTo>
                  <a:lnTo>
                    <a:pt x="39" y="18"/>
                  </a:lnTo>
                  <a:lnTo>
                    <a:pt x="29" y="0"/>
                  </a:lnTo>
                  <a:lnTo>
                    <a:pt x="0" y="40"/>
                  </a:lnTo>
                  <a:close/>
                </a:path>
              </a:pathLst>
            </a:custGeom>
            <a:solidFill>
              <a:srgbClr val="CD30FF"/>
            </a:solidFill>
            <a:ln w="9525">
              <a:solidFill>
                <a:srgbClr val="000000"/>
              </a:solidFill>
              <a:round/>
              <a:headEnd/>
              <a:tailEnd/>
            </a:ln>
          </p:spPr>
          <p:txBody>
            <a:bodyPr lIns="80063" tIns="40032" rIns="80063" bIns="40032"/>
            <a:lstStyle/>
            <a:p>
              <a:endParaRPr lang="en-US"/>
            </a:p>
          </p:txBody>
        </p:sp>
        <p:sp>
          <p:nvSpPr>
            <p:cNvPr id="185" name="Freeform 182"/>
            <p:cNvSpPr>
              <a:spLocks/>
            </p:cNvSpPr>
            <p:nvPr/>
          </p:nvSpPr>
          <p:spPr bwMode="auto">
            <a:xfrm>
              <a:off x="4321175" y="4383088"/>
              <a:ext cx="112713" cy="133350"/>
            </a:xfrm>
            <a:custGeom>
              <a:avLst/>
              <a:gdLst>
                <a:gd name="T0" fmla="*/ 0 w 143"/>
                <a:gd name="T1" fmla="*/ 2147483646 h 170"/>
                <a:gd name="T2" fmla="*/ 2147483646 w 143"/>
                <a:gd name="T3" fmla="*/ 2147483646 h 170"/>
                <a:gd name="T4" fmla="*/ 2147483646 w 143"/>
                <a:gd name="T5" fmla="*/ 2147483646 h 170"/>
                <a:gd name="T6" fmla="*/ 2147483646 w 143"/>
                <a:gd name="T7" fmla="*/ 2147483646 h 170"/>
                <a:gd name="T8" fmla="*/ 2147483646 w 143"/>
                <a:gd name="T9" fmla="*/ 2147483646 h 170"/>
                <a:gd name="T10" fmla="*/ 2147483646 w 143"/>
                <a:gd name="T11" fmla="*/ 0 h 170"/>
                <a:gd name="T12" fmla="*/ 2147483646 w 143"/>
                <a:gd name="T13" fmla="*/ 0 h 170"/>
                <a:gd name="T14" fmla="*/ 2147483646 w 143"/>
                <a:gd name="T15" fmla="*/ 2147483646 h 170"/>
                <a:gd name="T16" fmla="*/ 2147483646 w 143"/>
                <a:gd name="T17" fmla="*/ 2147483646 h 170"/>
                <a:gd name="T18" fmla="*/ 2147483646 w 143"/>
                <a:gd name="T19" fmla="*/ 2147483646 h 170"/>
                <a:gd name="T20" fmla="*/ 2147483646 w 143"/>
                <a:gd name="T21" fmla="*/ 2147483646 h 170"/>
                <a:gd name="T22" fmla="*/ 2147483646 w 143"/>
                <a:gd name="T23" fmla="*/ 2147483646 h 170"/>
                <a:gd name="T24" fmla="*/ 0 w 143"/>
                <a:gd name="T25" fmla="*/ 2147483646 h 17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43"/>
                <a:gd name="T40" fmla="*/ 0 h 170"/>
                <a:gd name="T41" fmla="*/ 143 w 143"/>
                <a:gd name="T42" fmla="*/ 170 h 17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43" h="170">
                  <a:moveTo>
                    <a:pt x="0" y="80"/>
                  </a:moveTo>
                  <a:lnTo>
                    <a:pt x="16" y="55"/>
                  </a:lnTo>
                  <a:lnTo>
                    <a:pt x="26" y="56"/>
                  </a:lnTo>
                  <a:lnTo>
                    <a:pt x="19" y="34"/>
                  </a:lnTo>
                  <a:lnTo>
                    <a:pt x="66" y="30"/>
                  </a:lnTo>
                  <a:lnTo>
                    <a:pt x="66" y="0"/>
                  </a:lnTo>
                  <a:lnTo>
                    <a:pt x="117" y="0"/>
                  </a:lnTo>
                  <a:lnTo>
                    <a:pt x="113" y="26"/>
                  </a:lnTo>
                  <a:lnTo>
                    <a:pt x="143" y="30"/>
                  </a:lnTo>
                  <a:lnTo>
                    <a:pt x="133" y="124"/>
                  </a:lnTo>
                  <a:lnTo>
                    <a:pt x="101" y="113"/>
                  </a:lnTo>
                  <a:lnTo>
                    <a:pt x="62" y="170"/>
                  </a:lnTo>
                  <a:lnTo>
                    <a:pt x="0" y="80"/>
                  </a:lnTo>
                  <a:close/>
                </a:path>
              </a:pathLst>
            </a:custGeom>
            <a:solidFill>
              <a:srgbClr val="0000FF"/>
            </a:solidFill>
            <a:ln w="9525">
              <a:solidFill>
                <a:srgbClr val="000000"/>
              </a:solidFill>
              <a:round/>
              <a:headEnd/>
              <a:tailEnd/>
            </a:ln>
          </p:spPr>
          <p:txBody>
            <a:bodyPr lIns="80063" tIns="40032" rIns="80063" bIns="40032"/>
            <a:lstStyle/>
            <a:p>
              <a:endParaRPr lang="en-US"/>
            </a:p>
          </p:txBody>
        </p:sp>
        <p:sp>
          <p:nvSpPr>
            <p:cNvPr id="186" name="Freeform 183"/>
            <p:cNvSpPr>
              <a:spLocks/>
            </p:cNvSpPr>
            <p:nvPr/>
          </p:nvSpPr>
          <p:spPr bwMode="auto">
            <a:xfrm>
              <a:off x="3808413" y="4130675"/>
              <a:ext cx="60325" cy="11113"/>
            </a:xfrm>
            <a:custGeom>
              <a:avLst/>
              <a:gdLst>
                <a:gd name="T0" fmla="*/ 0 w 77"/>
                <a:gd name="T1" fmla="*/ 2147483646 h 15"/>
                <a:gd name="T2" fmla="*/ 2147483646 w 77"/>
                <a:gd name="T3" fmla="*/ 0 h 15"/>
                <a:gd name="T4" fmla="*/ 2147483646 w 77"/>
                <a:gd name="T5" fmla="*/ 2147483646 h 15"/>
                <a:gd name="T6" fmla="*/ 0 w 77"/>
                <a:gd name="T7" fmla="*/ 2147483646 h 15"/>
                <a:gd name="T8" fmla="*/ 0 60000 65536"/>
                <a:gd name="T9" fmla="*/ 0 60000 65536"/>
                <a:gd name="T10" fmla="*/ 0 60000 65536"/>
                <a:gd name="T11" fmla="*/ 0 60000 65536"/>
                <a:gd name="T12" fmla="*/ 0 w 77"/>
                <a:gd name="T13" fmla="*/ 0 h 15"/>
                <a:gd name="T14" fmla="*/ 77 w 77"/>
                <a:gd name="T15" fmla="*/ 15 h 15"/>
              </a:gdLst>
              <a:ahLst/>
              <a:cxnLst>
                <a:cxn ang="T8">
                  <a:pos x="T0" y="T1"/>
                </a:cxn>
                <a:cxn ang="T9">
                  <a:pos x="T2" y="T3"/>
                </a:cxn>
                <a:cxn ang="T10">
                  <a:pos x="T4" y="T5"/>
                </a:cxn>
                <a:cxn ang="T11">
                  <a:pos x="T6" y="T7"/>
                </a:cxn>
              </a:cxnLst>
              <a:rect l="T12" t="T13" r="T14" b="T15"/>
              <a:pathLst>
                <a:path w="77" h="15">
                  <a:moveTo>
                    <a:pt x="0" y="15"/>
                  </a:moveTo>
                  <a:lnTo>
                    <a:pt x="4" y="0"/>
                  </a:lnTo>
                  <a:lnTo>
                    <a:pt x="77" y="6"/>
                  </a:lnTo>
                  <a:lnTo>
                    <a:pt x="0" y="15"/>
                  </a:lnTo>
                  <a:close/>
                </a:path>
              </a:pathLst>
            </a:custGeom>
            <a:solidFill>
              <a:srgbClr val="B5B9BD"/>
            </a:solidFill>
            <a:ln w="9525">
              <a:solidFill>
                <a:srgbClr val="000000"/>
              </a:solidFill>
              <a:round/>
              <a:headEnd/>
              <a:tailEnd/>
            </a:ln>
          </p:spPr>
          <p:txBody>
            <a:bodyPr lIns="80063" tIns="40032" rIns="80063" bIns="40032"/>
            <a:lstStyle/>
            <a:p>
              <a:endParaRPr lang="en-US"/>
            </a:p>
          </p:txBody>
        </p:sp>
        <p:sp>
          <p:nvSpPr>
            <p:cNvPr id="187" name="Freeform 184"/>
            <p:cNvSpPr>
              <a:spLocks/>
            </p:cNvSpPr>
            <p:nvPr/>
          </p:nvSpPr>
          <p:spPr bwMode="auto">
            <a:xfrm>
              <a:off x="4084638" y="4186238"/>
              <a:ext cx="85725" cy="141287"/>
            </a:xfrm>
            <a:custGeom>
              <a:avLst/>
              <a:gdLst>
                <a:gd name="T0" fmla="*/ 0 w 110"/>
                <a:gd name="T1" fmla="*/ 2147483646 h 179"/>
                <a:gd name="T2" fmla="*/ 2147483646 w 110"/>
                <a:gd name="T3" fmla="*/ 2147483646 h 179"/>
                <a:gd name="T4" fmla="*/ 2147483646 w 110"/>
                <a:gd name="T5" fmla="*/ 2147483646 h 179"/>
                <a:gd name="T6" fmla="*/ 2147483646 w 110"/>
                <a:gd name="T7" fmla="*/ 0 h 179"/>
                <a:gd name="T8" fmla="*/ 2147483646 w 110"/>
                <a:gd name="T9" fmla="*/ 2147483646 h 179"/>
                <a:gd name="T10" fmla="*/ 2147483646 w 110"/>
                <a:gd name="T11" fmla="*/ 2147483646 h 179"/>
                <a:gd name="T12" fmla="*/ 0 w 110"/>
                <a:gd name="T13" fmla="*/ 2147483646 h 179"/>
                <a:gd name="T14" fmla="*/ 0 60000 65536"/>
                <a:gd name="T15" fmla="*/ 0 60000 65536"/>
                <a:gd name="T16" fmla="*/ 0 60000 65536"/>
                <a:gd name="T17" fmla="*/ 0 60000 65536"/>
                <a:gd name="T18" fmla="*/ 0 60000 65536"/>
                <a:gd name="T19" fmla="*/ 0 60000 65536"/>
                <a:gd name="T20" fmla="*/ 0 60000 65536"/>
                <a:gd name="T21" fmla="*/ 0 w 110"/>
                <a:gd name="T22" fmla="*/ 0 h 179"/>
                <a:gd name="T23" fmla="*/ 110 w 110"/>
                <a:gd name="T24" fmla="*/ 179 h 17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10" h="179">
                  <a:moveTo>
                    <a:pt x="0" y="170"/>
                  </a:moveTo>
                  <a:lnTo>
                    <a:pt x="12" y="46"/>
                  </a:lnTo>
                  <a:lnTo>
                    <a:pt x="6" y="7"/>
                  </a:lnTo>
                  <a:lnTo>
                    <a:pt x="74" y="0"/>
                  </a:lnTo>
                  <a:lnTo>
                    <a:pt x="110" y="141"/>
                  </a:lnTo>
                  <a:lnTo>
                    <a:pt x="28" y="179"/>
                  </a:lnTo>
                  <a:lnTo>
                    <a:pt x="0" y="170"/>
                  </a:lnTo>
                  <a:close/>
                </a:path>
              </a:pathLst>
            </a:custGeom>
            <a:solidFill>
              <a:srgbClr val="0000FF"/>
            </a:solidFill>
            <a:ln w="9525">
              <a:solidFill>
                <a:srgbClr val="000000"/>
              </a:solidFill>
              <a:round/>
              <a:headEnd/>
              <a:tailEnd/>
            </a:ln>
          </p:spPr>
          <p:txBody>
            <a:bodyPr lIns="80063" tIns="40032" rIns="80063" bIns="40032"/>
            <a:lstStyle/>
            <a:p>
              <a:endParaRPr lang="en-US"/>
            </a:p>
          </p:txBody>
        </p:sp>
        <p:sp>
          <p:nvSpPr>
            <p:cNvPr id="188" name="Freeform 185"/>
            <p:cNvSpPr>
              <a:spLocks/>
            </p:cNvSpPr>
            <p:nvPr/>
          </p:nvSpPr>
          <p:spPr bwMode="auto">
            <a:xfrm>
              <a:off x="3844925" y="4151313"/>
              <a:ext cx="146050" cy="119062"/>
            </a:xfrm>
            <a:custGeom>
              <a:avLst/>
              <a:gdLst>
                <a:gd name="T0" fmla="*/ 0 w 185"/>
                <a:gd name="T1" fmla="*/ 2147483646 h 150"/>
                <a:gd name="T2" fmla="*/ 2147483646 w 185"/>
                <a:gd name="T3" fmla="*/ 2147483646 h 150"/>
                <a:gd name="T4" fmla="*/ 2147483646 w 185"/>
                <a:gd name="T5" fmla="*/ 0 h 150"/>
                <a:gd name="T6" fmla="*/ 2147483646 w 185"/>
                <a:gd name="T7" fmla="*/ 2147483646 h 150"/>
                <a:gd name="T8" fmla="*/ 2147483646 w 185"/>
                <a:gd name="T9" fmla="*/ 2147483646 h 150"/>
                <a:gd name="T10" fmla="*/ 2147483646 w 185"/>
                <a:gd name="T11" fmla="*/ 2147483646 h 150"/>
                <a:gd name="T12" fmla="*/ 2147483646 w 185"/>
                <a:gd name="T13" fmla="*/ 2147483646 h 150"/>
                <a:gd name="T14" fmla="*/ 2147483646 w 185"/>
                <a:gd name="T15" fmla="*/ 2147483646 h 150"/>
                <a:gd name="T16" fmla="*/ 2147483646 w 185"/>
                <a:gd name="T17" fmla="*/ 2147483646 h 150"/>
                <a:gd name="T18" fmla="*/ 2147483646 w 185"/>
                <a:gd name="T19" fmla="*/ 2147483646 h 150"/>
                <a:gd name="T20" fmla="*/ 2147483646 w 185"/>
                <a:gd name="T21" fmla="*/ 2147483646 h 150"/>
                <a:gd name="T22" fmla="*/ 2147483646 w 185"/>
                <a:gd name="T23" fmla="*/ 2147483646 h 150"/>
                <a:gd name="T24" fmla="*/ 2147483646 w 185"/>
                <a:gd name="T25" fmla="*/ 2147483646 h 150"/>
                <a:gd name="T26" fmla="*/ 2147483646 w 185"/>
                <a:gd name="T27" fmla="*/ 2147483646 h 150"/>
                <a:gd name="T28" fmla="*/ 2147483646 w 185"/>
                <a:gd name="T29" fmla="*/ 2147483646 h 150"/>
                <a:gd name="T30" fmla="*/ 0 w 185"/>
                <a:gd name="T31" fmla="*/ 2147483646 h 15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85"/>
                <a:gd name="T49" fmla="*/ 0 h 150"/>
                <a:gd name="T50" fmla="*/ 185 w 185"/>
                <a:gd name="T51" fmla="*/ 150 h 150"/>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85" h="150">
                  <a:moveTo>
                    <a:pt x="0" y="49"/>
                  </a:moveTo>
                  <a:lnTo>
                    <a:pt x="32" y="28"/>
                  </a:lnTo>
                  <a:lnTo>
                    <a:pt x="32" y="0"/>
                  </a:lnTo>
                  <a:lnTo>
                    <a:pt x="92" y="5"/>
                  </a:lnTo>
                  <a:lnTo>
                    <a:pt x="110" y="18"/>
                  </a:lnTo>
                  <a:lnTo>
                    <a:pt x="152" y="4"/>
                  </a:lnTo>
                  <a:lnTo>
                    <a:pt x="177" y="70"/>
                  </a:lnTo>
                  <a:lnTo>
                    <a:pt x="185" y="120"/>
                  </a:lnTo>
                  <a:lnTo>
                    <a:pt x="169" y="117"/>
                  </a:lnTo>
                  <a:lnTo>
                    <a:pt x="166" y="144"/>
                  </a:lnTo>
                  <a:lnTo>
                    <a:pt x="139" y="150"/>
                  </a:lnTo>
                  <a:lnTo>
                    <a:pt x="139" y="120"/>
                  </a:lnTo>
                  <a:lnTo>
                    <a:pt x="121" y="119"/>
                  </a:lnTo>
                  <a:lnTo>
                    <a:pt x="97" y="77"/>
                  </a:lnTo>
                  <a:lnTo>
                    <a:pt x="43" y="101"/>
                  </a:lnTo>
                  <a:lnTo>
                    <a:pt x="0" y="49"/>
                  </a:lnTo>
                  <a:close/>
                </a:path>
              </a:pathLst>
            </a:custGeom>
            <a:solidFill>
              <a:srgbClr val="0000FF"/>
            </a:solidFill>
            <a:ln w="9525">
              <a:solidFill>
                <a:srgbClr val="000000"/>
              </a:solidFill>
              <a:round/>
              <a:headEnd/>
              <a:tailEnd/>
            </a:ln>
          </p:spPr>
          <p:txBody>
            <a:bodyPr lIns="80063" tIns="40032" rIns="80063" bIns="40032"/>
            <a:lstStyle/>
            <a:p>
              <a:endParaRPr lang="en-US"/>
            </a:p>
          </p:txBody>
        </p:sp>
        <p:sp>
          <p:nvSpPr>
            <p:cNvPr id="189" name="Freeform 186"/>
            <p:cNvSpPr>
              <a:spLocks/>
            </p:cNvSpPr>
            <p:nvPr/>
          </p:nvSpPr>
          <p:spPr bwMode="auto">
            <a:xfrm>
              <a:off x="5046663" y="3771900"/>
              <a:ext cx="36512" cy="12700"/>
            </a:xfrm>
            <a:custGeom>
              <a:avLst/>
              <a:gdLst>
                <a:gd name="T0" fmla="*/ 0 w 46"/>
                <a:gd name="T1" fmla="*/ 0 h 15"/>
                <a:gd name="T2" fmla="*/ 2147483646 w 46"/>
                <a:gd name="T3" fmla="*/ 2147483646 h 15"/>
                <a:gd name="T4" fmla="*/ 2147483646 w 46"/>
                <a:gd name="T5" fmla="*/ 2147483646 h 15"/>
                <a:gd name="T6" fmla="*/ 0 w 46"/>
                <a:gd name="T7" fmla="*/ 0 h 15"/>
                <a:gd name="T8" fmla="*/ 0 60000 65536"/>
                <a:gd name="T9" fmla="*/ 0 60000 65536"/>
                <a:gd name="T10" fmla="*/ 0 60000 65536"/>
                <a:gd name="T11" fmla="*/ 0 60000 65536"/>
                <a:gd name="T12" fmla="*/ 0 w 46"/>
                <a:gd name="T13" fmla="*/ 0 h 15"/>
                <a:gd name="T14" fmla="*/ 46 w 46"/>
                <a:gd name="T15" fmla="*/ 15 h 15"/>
              </a:gdLst>
              <a:ahLst/>
              <a:cxnLst>
                <a:cxn ang="T8">
                  <a:pos x="T0" y="T1"/>
                </a:cxn>
                <a:cxn ang="T9">
                  <a:pos x="T2" y="T3"/>
                </a:cxn>
                <a:cxn ang="T10">
                  <a:pos x="T4" y="T5"/>
                </a:cxn>
                <a:cxn ang="T11">
                  <a:pos x="T6" y="T7"/>
                </a:cxn>
              </a:cxnLst>
              <a:rect l="T12" t="T13" r="T14" b="T15"/>
              <a:pathLst>
                <a:path w="46" h="15">
                  <a:moveTo>
                    <a:pt x="0" y="0"/>
                  </a:moveTo>
                  <a:lnTo>
                    <a:pt x="25" y="15"/>
                  </a:lnTo>
                  <a:lnTo>
                    <a:pt x="46" y="4"/>
                  </a:lnTo>
                  <a:lnTo>
                    <a:pt x="0" y="0"/>
                  </a:lnTo>
                  <a:close/>
                </a:path>
              </a:pathLst>
            </a:custGeom>
            <a:solidFill>
              <a:srgbClr val="E6E6E6"/>
            </a:solidFill>
            <a:ln w="9525">
              <a:solidFill>
                <a:srgbClr val="000000"/>
              </a:solidFill>
              <a:round/>
              <a:headEnd/>
              <a:tailEnd/>
            </a:ln>
          </p:spPr>
          <p:txBody>
            <a:bodyPr lIns="80063" tIns="40032" rIns="80063" bIns="40032"/>
            <a:lstStyle/>
            <a:p>
              <a:endParaRPr lang="en-US"/>
            </a:p>
          </p:txBody>
        </p:sp>
        <p:sp>
          <p:nvSpPr>
            <p:cNvPr id="190" name="Freeform 187"/>
            <p:cNvSpPr>
              <a:spLocks/>
            </p:cNvSpPr>
            <p:nvPr/>
          </p:nvSpPr>
          <p:spPr bwMode="auto">
            <a:xfrm>
              <a:off x="4830763" y="3676650"/>
              <a:ext cx="31750" cy="93663"/>
            </a:xfrm>
            <a:custGeom>
              <a:avLst/>
              <a:gdLst>
                <a:gd name="T0" fmla="*/ 0 w 40"/>
                <a:gd name="T1" fmla="*/ 2147483646 h 119"/>
                <a:gd name="T2" fmla="*/ 2147483646 w 40"/>
                <a:gd name="T3" fmla="*/ 2147483646 h 119"/>
                <a:gd name="T4" fmla="*/ 2147483646 w 40"/>
                <a:gd name="T5" fmla="*/ 2147483646 h 119"/>
                <a:gd name="T6" fmla="*/ 2147483646 w 40"/>
                <a:gd name="T7" fmla="*/ 2147483646 h 119"/>
                <a:gd name="T8" fmla="*/ 2147483646 w 40"/>
                <a:gd name="T9" fmla="*/ 2147483646 h 119"/>
                <a:gd name="T10" fmla="*/ 2147483646 w 40"/>
                <a:gd name="T11" fmla="*/ 2147483646 h 119"/>
                <a:gd name="T12" fmla="*/ 2147483646 w 40"/>
                <a:gd name="T13" fmla="*/ 2147483646 h 119"/>
                <a:gd name="T14" fmla="*/ 2147483646 w 40"/>
                <a:gd name="T15" fmla="*/ 0 h 119"/>
                <a:gd name="T16" fmla="*/ 2147483646 w 40"/>
                <a:gd name="T17" fmla="*/ 2147483646 h 119"/>
                <a:gd name="T18" fmla="*/ 0 w 40"/>
                <a:gd name="T19" fmla="*/ 2147483646 h 11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40"/>
                <a:gd name="T31" fmla="*/ 0 h 119"/>
                <a:gd name="T32" fmla="*/ 40 w 40"/>
                <a:gd name="T33" fmla="*/ 119 h 11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40" h="119">
                  <a:moveTo>
                    <a:pt x="0" y="58"/>
                  </a:moveTo>
                  <a:lnTo>
                    <a:pt x="20" y="119"/>
                  </a:lnTo>
                  <a:lnTo>
                    <a:pt x="23" y="117"/>
                  </a:lnTo>
                  <a:lnTo>
                    <a:pt x="36" y="54"/>
                  </a:lnTo>
                  <a:lnTo>
                    <a:pt x="20" y="58"/>
                  </a:lnTo>
                  <a:lnTo>
                    <a:pt x="23" y="31"/>
                  </a:lnTo>
                  <a:lnTo>
                    <a:pt x="37" y="16"/>
                  </a:lnTo>
                  <a:lnTo>
                    <a:pt x="40" y="0"/>
                  </a:lnTo>
                  <a:lnTo>
                    <a:pt x="26" y="1"/>
                  </a:lnTo>
                  <a:lnTo>
                    <a:pt x="0" y="58"/>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191" name="Freeform 188"/>
            <p:cNvSpPr>
              <a:spLocks/>
            </p:cNvSpPr>
            <p:nvPr/>
          </p:nvSpPr>
          <p:spPr bwMode="auto">
            <a:xfrm>
              <a:off x="3975100" y="4194175"/>
              <a:ext cx="117475" cy="138113"/>
            </a:xfrm>
            <a:custGeom>
              <a:avLst/>
              <a:gdLst>
                <a:gd name="T0" fmla="*/ 0 w 149"/>
                <a:gd name="T1" fmla="*/ 2147483646 h 174"/>
                <a:gd name="T2" fmla="*/ 2147483646 w 149"/>
                <a:gd name="T3" fmla="*/ 2147483646 h 174"/>
                <a:gd name="T4" fmla="*/ 2147483646 w 149"/>
                <a:gd name="T5" fmla="*/ 2147483646 h 174"/>
                <a:gd name="T6" fmla="*/ 2147483646 w 149"/>
                <a:gd name="T7" fmla="*/ 2147483646 h 174"/>
                <a:gd name="T8" fmla="*/ 2147483646 w 149"/>
                <a:gd name="T9" fmla="*/ 2147483646 h 174"/>
                <a:gd name="T10" fmla="*/ 2147483646 w 149"/>
                <a:gd name="T11" fmla="*/ 0 h 174"/>
                <a:gd name="T12" fmla="*/ 2147483646 w 149"/>
                <a:gd name="T13" fmla="*/ 2147483646 h 174"/>
                <a:gd name="T14" fmla="*/ 2147483646 w 149"/>
                <a:gd name="T15" fmla="*/ 2147483646 h 174"/>
                <a:gd name="T16" fmla="*/ 2147483646 w 149"/>
                <a:gd name="T17" fmla="*/ 2147483646 h 174"/>
                <a:gd name="T18" fmla="*/ 2147483646 w 149"/>
                <a:gd name="T19" fmla="*/ 2147483646 h 174"/>
                <a:gd name="T20" fmla="*/ 2147483646 w 149"/>
                <a:gd name="T21" fmla="*/ 2147483646 h 174"/>
                <a:gd name="T22" fmla="*/ 2147483646 w 149"/>
                <a:gd name="T23" fmla="*/ 2147483646 h 174"/>
                <a:gd name="T24" fmla="*/ 0 w 149"/>
                <a:gd name="T25" fmla="*/ 2147483646 h 17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49"/>
                <a:gd name="T40" fmla="*/ 0 h 174"/>
                <a:gd name="T41" fmla="*/ 149 w 149"/>
                <a:gd name="T42" fmla="*/ 174 h 17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49" h="174">
                  <a:moveTo>
                    <a:pt x="0" y="116"/>
                  </a:moveTo>
                  <a:lnTo>
                    <a:pt x="1" y="90"/>
                  </a:lnTo>
                  <a:lnTo>
                    <a:pt x="4" y="63"/>
                  </a:lnTo>
                  <a:lnTo>
                    <a:pt x="20" y="66"/>
                  </a:lnTo>
                  <a:lnTo>
                    <a:pt x="12" y="16"/>
                  </a:lnTo>
                  <a:lnTo>
                    <a:pt x="57" y="0"/>
                  </a:lnTo>
                  <a:lnTo>
                    <a:pt x="83" y="10"/>
                  </a:lnTo>
                  <a:lnTo>
                    <a:pt x="98" y="28"/>
                  </a:lnTo>
                  <a:lnTo>
                    <a:pt x="149" y="34"/>
                  </a:lnTo>
                  <a:lnTo>
                    <a:pt x="137" y="158"/>
                  </a:lnTo>
                  <a:lnTo>
                    <a:pt x="23" y="174"/>
                  </a:lnTo>
                  <a:lnTo>
                    <a:pt x="26" y="136"/>
                  </a:lnTo>
                  <a:lnTo>
                    <a:pt x="0" y="116"/>
                  </a:lnTo>
                  <a:close/>
                </a:path>
              </a:pathLst>
            </a:custGeom>
            <a:solidFill>
              <a:srgbClr val="0000FF"/>
            </a:solidFill>
            <a:ln w="9525">
              <a:solidFill>
                <a:srgbClr val="000000"/>
              </a:solidFill>
              <a:round/>
              <a:headEnd/>
              <a:tailEnd/>
            </a:ln>
          </p:spPr>
          <p:txBody>
            <a:bodyPr lIns="80063" tIns="40032" rIns="80063" bIns="40032"/>
            <a:lstStyle/>
            <a:p>
              <a:endParaRPr lang="en-US"/>
            </a:p>
          </p:txBody>
        </p:sp>
        <p:sp>
          <p:nvSpPr>
            <p:cNvPr id="192" name="Freeform 189"/>
            <p:cNvSpPr>
              <a:spLocks/>
            </p:cNvSpPr>
            <p:nvPr/>
          </p:nvSpPr>
          <p:spPr bwMode="auto">
            <a:xfrm>
              <a:off x="4846638" y="3671888"/>
              <a:ext cx="87312" cy="103187"/>
            </a:xfrm>
            <a:custGeom>
              <a:avLst/>
              <a:gdLst>
                <a:gd name="T0" fmla="*/ 0 w 110"/>
                <a:gd name="T1" fmla="*/ 2147483646 h 129"/>
                <a:gd name="T2" fmla="*/ 2147483646 w 110"/>
                <a:gd name="T3" fmla="*/ 2147483646 h 129"/>
                <a:gd name="T4" fmla="*/ 2147483646 w 110"/>
                <a:gd name="T5" fmla="*/ 2147483646 h 129"/>
                <a:gd name="T6" fmla="*/ 2147483646 w 110"/>
                <a:gd name="T7" fmla="*/ 2147483646 h 129"/>
                <a:gd name="T8" fmla="*/ 2147483646 w 110"/>
                <a:gd name="T9" fmla="*/ 0 h 129"/>
                <a:gd name="T10" fmla="*/ 2147483646 w 110"/>
                <a:gd name="T11" fmla="*/ 2147483646 h 129"/>
                <a:gd name="T12" fmla="*/ 2147483646 w 110"/>
                <a:gd name="T13" fmla="*/ 2147483646 h 129"/>
                <a:gd name="T14" fmla="*/ 2147483646 w 110"/>
                <a:gd name="T15" fmla="*/ 2147483646 h 129"/>
                <a:gd name="T16" fmla="*/ 2147483646 w 110"/>
                <a:gd name="T17" fmla="*/ 2147483646 h 129"/>
                <a:gd name="T18" fmla="*/ 2147483646 w 110"/>
                <a:gd name="T19" fmla="*/ 2147483646 h 129"/>
                <a:gd name="T20" fmla="*/ 2147483646 w 110"/>
                <a:gd name="T21" fmla="*/ 2147483646 h 129"/>
                <a:gd name="T22" fmla="*/ 2147483646 w 110"/>
                <a:gd name="T23" fmla="*/ 2147483646 h 129"/>
                <a:gd name="T24" fmla="*/ 0 w 110"/>
                <a:gd name="T25" fmla="*/ 2147483646 h 12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10"/>
                <a:gd name="T40" fmla="*/ 0 h 129"/>
                <a:gd name="T41" fmla="*/ 110 w 110"/>
                <a:gd name="T42" fmla="*/ 129 h 12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10" h="129">
                  <a:moveTo>
                    <a:pt x="0" y="61"/>
                  </a:moveTo>
                  <a:lnTo>
                    <a:pt x="3" y="34"/>
                  </a:lnTo>
                  <a:lnTo>
                    <a:pt x="17" y="19"/>
                  </a:lnTo>
                  <a:lnTo>
                    <a:pt x="44" y="31"/>
                  </a:lnTo>
                  <a:lnTo>
                    <a:pt x="98" y="0"/>
                  </a:lnTo>
                  <a:lnTo>
                    <a:pt x="110" y="34"/>
                  </a:lnTo>
                  <a:lnTo>
                    <a:pt x="54" y="56"/>
                  </a:lnTo>
                  <a:lnTo>
                    <a:pt x="80" y="84"/>
                  </a:lnTo>
                  <a:lnTo>
                    <a:pt x="67" y="103"/>
                  </a:lnTo>
                  <a:lnTo>
                    <a:pt x="31" y="129"/>
                  </a:lnTo>
                  <a:lnTo>
                    <a:pt x="3" y="120"/>
                  </a:lnTo>
                  <a:lnTo>
                    <a:pt x="16" y="57"/>
                  </a:lnTo>
                  <a:lnTo>
                    <a:pt x="0" y="61"/>
                  </a:lnTo>
                  <a:close/>
                </a:path>
              </a:pathLst>
            </a:custGeom>
            <a:solidFill>
              <a:srgbClr val="CD30FF"/>
            </a:solidFill>
            <a:ln w="9525">
              <a:solidFill>
                <a:srgbClr val="000000"/>
              </a:solidFill>
              <a:round/>
              <a:headEnd/>
              <a:tailEnd/>
            </a:ln>
          </p:spPr>
          <p:txBody>
            <a:bodyPr lIns="80063" tIns="40032" rIns="80063" bIns="40032"/>
            <a:lstStyle/>
            <a:p>
              <a:endParaRPr lang="en-US"/>
            </a:p>
          </p:txBody>
        </p:sp>
        <p:sp>
          <p:nvSpPr>
            <p:cNvPr id="193" name="Freeform 190"/>
            <p:cNvSpPr>
              <a:spLocks/>
            </p:cNvSpPr>
            <p:nvPr/>
          </p:nvSpPr>
          <p:spPr bwMode="auto">
            <a:xfrm>
              <a:off x="4830763" y="4329113"/>
              <a:ext cx="160337" cy="203200"/>
            </a:xfrm>
            <a:custGeom>
              <a:avLst/>
              <a:gdLst>
                <a:gd name="T0" fmla="*/ 0 w 201"/>
                <a:gd name="T1" fmla="*/ 2147483646 h 254"/>
                <a:gd name="T2" fmla="*/ 2147483646 w 201"/>
                <a:gd name="T3" fmla="*/ 2147483646 h 254"/>
                <a:gd name="T4" fmla="*/ 0 w 201"/>
                <a:gd name="T5" fmla="*/ 2147483646 h 254"/>
                <a:gd name="T6" fmla="*/ 2147483646 w 201"/>
                <a:gd name="T7" fmla="*/ 2147483646 h 254"/>
                <a:gd name="T8" fmla="*/ 2147483646 w 201"/>
                <a:gd name="T9" fmla="*/ 2147483646 h 254"/>
                <a:gd name="T10" fmla="*/ 2147483646 w 201"/>
                <a:gd name="T11" fmla="*/ 2147483646 h 254"/>
                <a:gd name="T12" fmla="*/ 2147483646 w 201"/>
                <a:gd name="T13" fmla="*/ 2147483646 h 254"/>
                <a:gd name="T14" fmla="*/ 2147483646 w 201"/>
                <a:gd name="T15" fmla="*/ 2147483646 h 254"/>
                <a:gd name="T16" fmla="*/ 2147483646 w 201"/>
                <a:gd name="T17" fmla="*/ 2147483646 h 254"/>
                <a:gd name="T18" fmla="*/ 2147483646 w 201"/>
                <a:gd name="T19" fmla="*/ 2147483646 h 254"/>
                <a:gd name="T20" fmla="*/ 2147483646 w 201"/>
                <a:gd name="T21" fmla="*/ 2147483646 h 254"/>
                <a:gd name="T22" fmla="*/ 2147483646 w 201"/>
                <a:gd name="T23" fmla="*/ 0 h 254"/>
                <a:gd name="T24" fmla="*/ 0 w 201"/>
                <a:gd name="T25" fmla="*/ 2147483646 h 25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01"/>
                <a:gd name="T40" fmla="*/ 0 h 254"/>
                <a:gd name="T41" fmla="*/ 201 w 201"/>
                <a:gd name="T42" fmla="*/ 254 h 25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01" h="254">
                  <a:moveTo>
                    <a:pt x="0" y="16"/>
                  </a:moveTo>
                  <a:lnTo>
                    <a:pt x="28" y="69"/>
                  </a:lnTo>
                  <a:lnTo>
                    <a:pt x="0" y="121"/>
                  </a:lnTo>
                  <a:lnTo>
                    <a:pt x="20" y="133"/>
                  </a:lnTo>
                  <a:lnTo>
                    <a:pt x="7" y="153"/>
                  </a:lnTo>
                  <a:lnTo>
                    <a:pt x="138" y="254"/>
                  </a:lnTo>
                  <a:lnTo>
                    <a:pt x="192" y="173"/>
                  </a:lnTo>
                  <a:lnTo>
                    <a:pt x="180" y="152"/>
                  </a:lnTo>
                  <a:lnTo>
                    <a:pt x="180" y="49"/>
                  </a:lnTo>
                  <a:lnTo>
                    <a:pt x="201" y="17"/>
                  </a:lnTo>
                  <a:lnTo>
                    <a:pt x="127" y="31"/>
                  </a:lnTo>
                  <a:lnTo>
                    <a:pt x="47" y="0"/>
                  </a:lnTo>
                  <a:lnTo>
                    <a:pt x="0" y="16"/>
                  </a:lnTo>
                  <a:close/>
                </a:path>
              </a:pathLst>
            </a:custGeom>
            <a:solidFill>
              <a:srgbClr val="0000FF"/>
            </a:solidFill>
            <a:ln w="9525">
              <a:solidFill>
                <a:srgbClr val="000000"/>
              </a:solidFill>
              <a:round/>
              <a:headEnd/>
              <a:tailEnd/>
            </a:ln>
          </p:spPr>
          <p:txBody>
            <a:bodyPr lIns="80063" tIns="40032" rIns="80063" bIns="40032"/>
            <a:lstStyle/>
            <a:p>
              <a:endParaRPr lang="en-US"/>
            </a:p>
          </p:txBody>
        </p:sp>
        <p:sp>
          <p:nvSpPr>
            <p:cNvPr id="194" name="Freeform 191"/>
            <p:cNvSpPr>
              <a:spLocks/>
            </p:cNvSpPr>
            <p:nvPr/>
          </p:nvSpPr>
          <p:spPr bwMode="auto">
            <a:xfrm>
              <a:off x="5083175" y="3754438"/>
              <a:ext cx="38100" cy="31750"/>
            </a:xfrm>
            <a:custGeom>
              <a:avLst/>
              <a:gdLst>
                <a:gd name="T0" fmla="*/ 0 w 48"/>
                <a:gd name="T1" fmla="*/ 2147483646 h 41"/>
                <a:gd name="T2" fmla="*/ 2147483646 w 48"/>
                <a:gd name="T3" fmla="*/ 0 h 41"/>
                <a:gd name="T4" fmla="*/ 2147483646 w 48"/>
                <a:gd name="T5" fmla="*/ 2147483646 h 41"/>
                <a:gd name="T6" fmla="*/ 0 w 48"/>
                <a:gd name="T7" fmla="*/ 2147483646 h 41"/>
                <a:gd name="T8" fmla="*/ 0 60000 65536"/>
                <a:gd name="T9" fmla="*/ 0 60000 65536"/>
                <a:gd name="T10" fmla="*/ 0 60000 65536"/>
                <a:gd name="T11" fmla="*/ 0 60000 65536"/>
                <a:gd name="T12" fmla="*/ 0 w 48"/>
                <a:gd name="T13" fmla="*/ 0 h 41"/>
                <a:gd name="T14" fmla="*/ 48 w 48"/>
                <a:gd name="T15" fmla="*/ 41 h 41"/>
              </a:gdLst>
              <a:ahLst/>
              <a:cxnLst>
                <a:cxn ang="T8">
                  <a:pos x="T0" y="T1"/>
                </a:cxn>
                <a:cxn ang="T9">
                  <a:pos x="T2" y="T3"/>
                </a:cxn>
                <a:cxn ang="T10">
                  <a:pos x="T4" y="T5"/>
                </a:cxn>
                <a:cxn ang="T11">
                  <a:pos x="T6" y="T7"/>
                </a:cxn>
              </a:cxnLst>
              <a:rect l="T12" t="T13" r="T14" b="T15"/>
              <a:pathLst>
                <a:path w="48" h="41">
                  <a:moveTo>
                    <a:pt x="0" y="26"/>
                  </a:moveTo>
                  <a:lnTo>
                    <a:pt x="38" y="0"/>
                  </a:lnTo>
                  <a:lnTo>
                    <a:pt x="48" y="41"/>
                  </a:lnTo>
                  <a:lnTo>
                    <a:pt x="0" y="26"/>
                  </a:lnTo>
                  <a:close/>
                </a:path>
              </a:pathLst>
            </a:custGeom>
            <a:solidFill>
              <a:srgbClr val="CD30FF"/>
            </a:solidFill>
            <a:ln w="9525">
              <a:solidFill>
                <a:srgbClr val="000000"/>
              </a:solidFill>
              <a:round/>
              <a:headEnd/>
              <a:tailEnd/>
            </a:ln>
          </p:spPr>
          <p:txBody>
            <a:bodyPr lIns="80063" tIns="40032" rIns="80063" bIns="40032"/>
            <a:lstStyle/>
            <a:p>
              <a:endParaRPr lang="en-US"/>
            </a:p>
          </p:txBody>
        </p:sp>
        <p:sp>
          <p:nvSpPr>
            <p:cNvPr id="195" name="Freeform 192"/>
            <p:cNvSpPr>
              <a:spLocks/>
            </p:cNvSpPr>
            <p:nvPr/>
          </p:nvSpPr>
          <p:spPr bwMode="auto">
            <a:xfrm>
              <a:off x="4851400" y="3636963"/>
              <a:ext cx="31750" cy="39687"/>
            </a:xfrm>
            <a:custGeom>
              <a:avLst/>
              <a:gdLst>
                <a:gd name="T0" fmla="*/ 0 w 41"/>
                <a:gd name="T1" fmla="*/ 2147483646 h 49"/>
                <a:gd name="T2" fmla="*/ 2147483646 w 41"/>
                <a:gd name="T3" fmla="*/ 2147483646 h 49"/>
                <a:gd name="T4" fmla="*/ 2147483646 w 41"/>
                <a:gd name="T5" fmla="*/ 2147483646 h 49"/>
                <a:gd name="T6" fmla="*/ 2147483646 w 41"/>
                <a:gd name="T7" fmla="*/ 0 h 49"/>
                <a:gd name="T8" fmla="*/ 0 w 41"/>
                <a:gd name="T9" fmla="*/ 2147483646 h 49"/>
                <a:gd name="T10" fmla="*/ 0 60000 65536"/>
                <a:gd name="T11" fmla="*/ 0 60000 65536"/>
                <a:gd name="T12" fmla="*/ 0 60000 65536"/>
                <a:gd name="T13" fmla="*/ 0 60000 65536"/>
                <a:gd name="T14" fmla="*/ 0 60000 65536"/>
                <a:gd name="T15" fmla="*/ 0 w 41"/>
                <a:gd name="T16" fmla="*/ 0 h 49"/>
                <a:gd name="T17" fmla="*/ 41 w 41"/>
                <a:gd name="T18" fmla="*/ 49 h 49"/>
              </a:gdLst>
              <a:ahLst/>
              <a:cxnLst>
                <a:cxn ang="T10">
                  <a:pos x="T0" y="T1"/>
                </a:cxn>
                <a:cxn ang="T11">
                  <a:pos x="T2" y="T3"/>
                </a:cxn>
                <a:cxn ang="T12">
                  <a:pos x="T4" y="T5"/>
                </a:cxn>
                <a:cxn ang="T13">
                  <a:pos x="T6" y="T7"/>
                </a:cxn>
                <a:cxn ang="T14">
                  <a:pos x="T8" y="T9"/>
                </a:cxn>
              </a:cxnLst>
              <a:rect l="T15" t="T16" r="T17" b="T18"/>
              <a:pathLst>
                <a:path w="41" h="49">
                  <a:moveTo>
                    <a:pt x="0" y="49"/>
                  </a:moveTo>
                  <a:lnTo>
                    <a:pt x="14" y="48"/>
                  </a:lnTo>
                  <a:lnTo>
                    <a:pt x="41" y="17"/>
                  </a:lnTo>
                  <a:lnTo>
                    <a:pt x="24" y="0"/>
                  </a:lnTo>
                  <a:lnTo>
                    <a:pt x="0" y="49"/>
                  </a:lnTo>
                  <a:close/>
                </a:path>
              </a:pathLst>
            </a:custGeom>
            <a:solidFill>
              <a:srgbClr val="CD30FF"/>
            </a:solidFill>
            <a:ln w="9525">
              <a:solidFill>
                <a:srgbClr val="000000"/>
              </a:solidFill>
              <a:round/>
              <a:headEnd/>
              <a:tailEnd/>
            </a:ln>
          </p:spPr>
          <p:txBody>
            <a:bodyPr lIns="80063" tIns="40032" rIns="80063" bIns="40032"/>
            <a:lstStyle/>
            <a:p>
              <a:endParaRPr lang="en-US"/>
            </a:p>
          </p:txBody>
        </p:sp>
        <p:sp>
          <p:nvSpPr>
            <p:cNvPr id="196" name="Freeform 193"/>
            <p:cNvSpPr>
              <a:spLocks/>
            </p:cNvSpPr>
            <p:nvPr/>
          </p:nvSpPr>
          <p:spPr bwMode="auto">
            <a:xfrm>
              <a:off x="3916363" y="4246563"/>
              <a:ext cx="79375" cy="85725"/>
            </a:xfrm>
            <a:custGeom>
              <a:avLst/>
              <a:gdLst>
                <a:gd name="T0" fmla="*/ 0 w 100"/>
                <a:gd name="T1" fmla="*/ 2147483646 h 109"/>
                <a:gd name="T2" fmla="*/ 2147483646 w 100"/>
                <a:gd name="T3" fmla="*/ 0 h 109"/>
                <a:gd name="T4" fmla="*/ 2147483646 w 100"/>
                <a:gd name="T5" fmla="*/ 2147483646 h 109"/>
                <a:gd name="T6" fmla="*/ 2147483646 w 100"/>
                <a:gd name="T7" fmla="*/ 2147483646 h 109"/>
                <a:gd name="T8" fmla="*/ 2147483646 w 100"/>
                <a:gd name="T9" fmla="*/ 2147483646 h 109"/>
                <a:gd name="T10" fmla="*/ 2147483646 w 100"/>
                <a:gd name="T11" fmla="*/ 2147483646 h 109"/>
                <a:gd name="T12" fmla="*/ 2147483646 w 100"/>
                <a:gd name="T13" fmla="*/ 2147483646 h 109"/>
                <a:gd name="T14" fmla="*/ 2147483646 w 100"/>
                <a:gd name="T15" fmla="*/ 2147483646 h 109"/>
                <a:gd name="T16" fmla="*/ 0 w 100"/>
                <a:gd name="T17" fmla="*/ 2147483646 h 10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00"/>
                <a:gd name="T28" fmla="*/ 0 h 109"/>
                <a:gd name="T29" fmla="*/ 100 w 100"/>
                <a:gd name="T30" fmla="*/ 109 h 10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00" h="109">
                  <a:moveTo>
                    <a:pt x="0" y="42"/>
                  </a:moveTo>
                  <a:lnTo>
                    <a:pt x="30" y="0"/>
                  </a:lnTo>
                  <a:lnTo>
                    <a:pt x="48" y="1"/>
                  </a:lnTo>
                  <a:lnTo>
                    <a:pt x="48" y="31"/>
                  </a:lnTo>
                  <a:lnTo>
                    <a:pt x="75" y="25"/>
                  </a:lnTo>
                  <a:lnTo>
                    <a:pt x="74" y="51"/>
                  </a:lnTo>
                  <a:lnTo>
                    <a:pt x="100" y="71"/>
                  </a:lnTo>
                  <a:lnTo>
                    <a:pt x="97" y="109"/>
                  </a:lnTo>
                  <a:lnTo>
                    <a:pt x="0" y="42"/>
                  </a:lnTo>
                  <a:close/>
                </a:path>
              </a:pathLst>
            </a:custGeom>
            <a:solidFill>
              <a:srgbClr val="0000FF"/>
            </a:solidFill>
            <a:ln w="9525">
              <a:solidFill>
                <a:srgbClr val="000000"/>
              </a:solidFill>
              <a:round/>
              <a:headEnd/>
              <a:tailEnd/>
            </a:ln>
          </p:spPr>
          <p:txBody>
            <a:bodyPr lIns="80063" tIns="40032" rIns="80063" bIns="40032"/>
            <a:lstStyle/>
            <a:p>
              <a:endParaRPr lang="en-US"/>
            </a:p>
          </p:txBody>
        </p:sp>
        <p:sp>
          <p:nvSpPr>
            <p:cNvPr id="197" name="Freeform 194"/>
            <p:cNvSpPr>
              <a:spLocks/>
            </p:cNvSpPr>
            <p:nvPr/>
          </p:nvSpPr>
          <p:spPr bwMode="auto">
            <a:xfrm>
              <a:off x="4333875" y="3676650"/>
              <a:ext cx="315913" cy="322263"/>
            </a:xfrm>
            <a:custGeom>
              <a:avLst/>
              <a:gdLst>
                <a:gd name="T0" fmla="*/ 0 w 398"/>
                <a:gd name="T1" fmla="*/ 2147483646 h 405"/>
                <a:gd name="T2" fmla="*/ 2147483646 w 398"/>
                <a:gd name="T3" fmla="*/ 2147483646 h 405"/>
                <a:gd name="T4" fmla="*/ 2147483646 w 398"/>
                <a:gd name="T5" fmla="*/ 0 h 405"/>
                <a:gd name="T6" fmla="*/ 2147483646 w 398"/>
                <a:gd name="T7" fmla="*/ 2147483646 h 405"/>
                <a:gd name="T8" fmla="*/ 2147483646 w 398"/>
                <a:gd name="T9" fmla="*/ 2147483646 h 405"/>
                <a:gd name="T10" fmla="*/ 2147483646 w 398"/>
                <a:gd name="T11" fmla="*/ 2147483646 h 405"/>
                <a:gd name="T12" fmla="*/ 2147483646 w 398"/>
                <a:gd name="T13" fmla="*/ 2147483646 h 405"/>
                <a:gd name="T14" fmla="*/ 2147483646 w 398"/>
                <a:gd name="T15" fmla="*/ 2147483646 h 405"/>
                <a:gd name="T16" fmla="*/ 2147483646 w 398"/>
                <a:gd name="T17" fmla="*/ 2147483646 h 405"/>
                <a:gd name="T18" fmla="*/ 2147483646 w 398"/>
                <a:gd name="T19" fmla="*/ 2147483646 h 405"/>
                <a:gd name="T20" fmla="*/ 2147483646 w 398"/>
                <a:gd name="T21" fmla="*/ 2147483646 h 405"/>
                <a:gd name="T22" fmla="*/ 2147483646 w 398"/>
                <a:gd name="T23" fmla="*/ 2147483646 h 405"/>
                <a:gd name="T24" fmla="*/ 2147483646 w 398"/>
                <a:gd name="T25" fmla="*/ 2147483646 h 405"/>
                <a:gd name="T26" fmla="*/ 2147483646 w 398"/>
                <a:gd name="T27" fmla="*/ 2147483646 h 405"/>
                <a:gd name="T28" fmla="*/ 2147483646 w 398"/>
                <a:gd name="T29" fmla="*/ 2147483646 h 405"/>
                <a:gd name="T30" fmla="*/ 2147483646 w 398"/>
                <a:gd name="T31" fmla="*/ 2147483646 h 405"/>
                <a:gd name="T32" fmla="*/ 2147483646 w 398"/>
                <a:gd name="T33" fmla="*/ 2147483646 h 405"/>
                <a:gd name="T34" fmla="*/ 2147483646 w 398"/>
                <a:gd name="T35" fmla="*/ 2147483646 h 405"/>
                <a:gd name="T36" fmla="*/ 0 w 398"/>
                <a:gd name="T37" fmla="*/ 2147483646 h 40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398"/>
                <a:gd name="T58" fmla="*/ 0 h 405"/>
                <a:gd name="T59" fmla="*/ 398 w 398"/>
                <a:gd name="T60" fmla="*/ 405 h 405"/>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398" h="405">
                  <a:moveTo>
                    <a:pt x="0" y="213"/>
                  </a:moveTo>
                  <a:lnTo>
                    <a:pt x="2" y="88"/>
                  </a:lnTo>
                  <a:lnTo>
                    <a:pt x="51" y="0"/>
                  </a:lnTo>
                  <a:lnTo>
                    <a:pt x="145" y="27"/>
                  </a:lnTo>
                  <a:lnTo>
                    <a:pt x="163" y="57"/>
                  </a:lnTo>
                  <a:lnTo>
                    <a:pt x="241" y="88"/>
                  </a:lnTo>
                  <a:lnTo>
                    <a:pt x="265" y="77"/>
                  </a:lnTo>
                  <a:lnTo>
                    <a:pt x="267" y="35"/>
                  </a:lnTo>
                  <a:lnTo>
                    <a:pt x="293" y="14"/>
                  </a:lnTo>
                  <a:lnTo>
                    <a:pt x="398" y="48"/>
                  </a:lnTo>
                  <a:lnTo>
                    <a:pt x="386" y="97"/>
                  </a:lnTo>
                  <a:lnTo>
                    <a:pt x="398" y="333"/>
                  </a:lnTo>
                  <a:lnTo>
                    <a:pt x="398" y="390"/>
                  </a:lnTo>
                  <a:lnTo>
                    <a:pt x="374" y="390"/>
                  </a:lnTo>
                  <a:lnTo>
                    <a:pt x="374" y="405"/>
                  </a:lnTo>
                  <a:lnTo>
                    <a:pt x="170" y="292"/>
                  </a:lnTo>
                  <a:lnTo>
                    <a:pt x="143" y="303"/>
                  </a:lnTo>
                  <a:lnTo>
                    <a:pt x="60" y="289"/>
                  </a:lnTo>
                  <a:lnTo>
                    <a:pt x="0" y="213"/>
                  </a:lnTo>
                  <a:close/>
                </a:path>
              </a:pathLst>
            </a:custGeom>
            <a:solidFill>
              <a:srgbClr val="CD30FF"/>
            </a:solidFill>
            <a:ln w="9525">
              <a:solidFill>
                <a:srgbClr val="000000"/>
              </a:solidFill>
              <a:round/>
              <a:headEnd/>
              <a:tailEnd/>
            </a:ln>
          </p:spPr>
          <p:txBody>
            <a:bodyPr lIns="80063" tIns="40032" rIns="80063" bIns="40032"/>
            <a:lstStyle/>
            <a:p>
              <a:endParaRPr lang="en-US"/>
            </a:p>
          </p:txBody>
        </p:sp>
        <p:sp>
          <p:nvSpPr>
            <p:cNvPr id="198" name="Freeform 195"/>
            <p:cNvSpPr>
              <a:spLocks/>
            </p:cNvSpPr>
            <p:nvPr/>
          </p:nvSpPr>
          <p:spPr bwMode="auto">
            <a:xfrm>
              <a:off x="5013325" y="4699000"/>
              <a:ext cx="142875" cy="306388"/>
            </a:xfrm>
            <a:custGeom>
              <a:avLst/>
              <a:gdLst>
                <a:gd name="T0" fmla="*/ 0 w 180"/>
                <a:gd name="T1" fmla="*/ 2147483646 h 387"/>
                <a:gd name="T2" fmla="*/ 2147483646 w 180"/>
                <a:gd name="T3" fmla="*/ 2147483646 h 387"/>
                <a:gd name="T4" fmla="*/ 2147483646 w 180"/>
                <a:gd name="T5" fmla="*/ 2147483646 h 387"/>
                <a:gd name="T6" fmla="*/ 2147483646 w 180"/>
                <a:gd name="T7" fmla="*/ 2147483646 h 387"/>
                <a:gd name="T8" fmla="*/ 2147483646 w 180"/>
                <a:gd name="T9" fmla="*/ 2147483646 h 387"/>
                <a:gd name="T10" fmla="*/ 2147483646 w 180"/>
                <a:gd name="T11" fmla="*/ 2147483646 h 387"/>
                <a:gd name="T12" fmla="*/ 2147483646 w 180"/>
                <a:gd name="T13" fmla="*/ 0 h 387"/>
                <a:gd name="T14" fmla="*/ 2147483646 w 180"/>
                <a:gd name="T15" fmla="*/ 2147483646 h 387"/>
                <a:gd name="T16" fmla="*/ 2147483646 w 180"/>
                <a:gd name="T17" fmla="*/ 2147483646 h 387"/>
                <a:gd name="T18" fmla="*/ 2147483646 w 180"/>
                <a:gd name="T19" fmla="*/ 2147483646 h 387"/>
                <a:gd name="T20" fmla="*/ 2147483646 w 180"/>
                <a:gd name="T21" fmla="*/ 2147483646 h 387"/>
                <a:gd name="T22" fmla="*/ 2147483646 w 180"/>
                <a:gd name="T23" fmla="*/ 2147483646 h 387"/>
                <a:gd name="T24" fmla="*/ 2147483646 w 180"/>
                <a:gd name="T25" fmla="*/ 2147483646 h 387"/>
                <a:gd name="T26" fmla="*/ 0 w 180"/>
                <a:gd name="T27" fmla="*/ 2147483646 h 38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80"/>
                <a:gd name="T43" fmla="*/ 0 h 387"/>
                <a:gd name="T44" fmla="*/ 180 w 180"/>
                <a:gd name="T45" fmla="*/ 387 h 387"/>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80" h="387">
                  <a:moveTo>
                    <a:pt x="0" y="276"/>
                  </a:moveTo>
                  <a:lnTo>
                    <a:pt x="17" y="356"/>
                  </a:lnTo>
                  <a:lnTo>
                    <a:pt x="50" y="387"/>
                  </a:lnTo>
                  <a:lnTo>
                    <a:pt x="106" y="356"/>
                  </a:lnTo>
                  <a:lnTo>
                    <a:pt x="168" y="90"/>
                  </a:lnTo>
                  <a:lnTo>
                    <a:pt x="180" y="101"/>
                  </a:lnTo>
                  <a:lnTo>
                    <a:pt x="153" y="0"/>
                  </a:lnTo>
                  <a:lnTo>
                    <a:pt x="121" y="42"/>
                  </a:lnTo>
                  <a:lnTo>
                    <a:pt x="122" y="72"/>
                  </a:lnTo>
                  <a:lnTo>
                    <a:pt x="83" y="104"/>
                  </a:lnTo>
                  <a:lnTo>
                    <a:pt x="32" y="117"/>
                  </a:lnTo>
                  <a:lnTo>
                    <a:pt x="19" y="152"/>
                  </a:lnTo>
                  <a:lnTo>
                    <a:pt x="32" y="219"/>
                  </a:lnTo>
                  <a:lnTo>
                    <a:pt x="0" y="276"/>
                  </a:lnTo>
                  <a:close/>
                </a:path>
              </a:pathLst>
            </a:custGeom>
            <a:solidFill>
              <a:srgbClr val="0000FF"/>
            </a:solidFill>
            <a:ln w="9525">
              <a:solidFill>
                <a:srgbClr val="000000"/>
              </a:solidFill>
              <a:round/>
              <a:headEnd/>
              <a:tailEnd/>
            </a:ln>
          </p:spPr>
          <p:txBody>
            <a:bodyPr lIns="80063" tIns="40032" rIns="80063" bIns="40032"/>
            <a:lstStyle/>
            <a:p>
              <a:endParaRPr lang="en-US"/>
            </a:p>
          </p:txBody>
        </p:sp>
        <p:sp>
          <p:nvSpPr>
            <p:cNvPr id="199" name="Freeform 196"/>
            <p:cNvSpPr>
              <a:spLocks/>
            </p:cNvSpPr>
            <p:nvPr/>
          </p:nvSpPr>
          <p:spPr bwMode="auto">
            <a:xfrm>
              <a:off x="4806950" y="4637088"/>
              <a:ext cx="63500" cy="173037"/>
            </a:xfrm>
            <a:custGeom>
              <a:avLst/>
              <a:gdLst>
                <a:gd name="T0" fmla="*/ 0 w 81"/>
                <a:gd name="T1" fmla="*/ 2147483646 h 218"/>
                <a:gd name="T2" fmla="*/ 2147483646 w 81"/>
                <a:gd name="T3" fmla="*/ 2147483646 h 218"/>
                <a:gd name="T4" fmla="*/ 2147483646 w 81"/>
                <a:gd name="T5" fmla="*/ 2147483646 h 218"/>
                <a:gd name="T6" fmla="*/ 2147483646 w 81"/>
                <a:gd name="T7" fmla="*/ 2147483646 h 218"/>
                <a:gd name="T8" fmla="*/ 2147483646 w 81"/>
                <a:gd name="T9" fmla="*/ 2147483646 h 218"/>
                <a:gd name="T10" fmla="*/ 2147483646 w 81"/>
                <a:gd name="T11" fmla="*/ 2147483646 h 218"/>
                <a:gd name="T12" fmla="*/ 2147483646 w 81"/>
                <a:gd name="T13" fmla="*/ 2147483646 h 218"/>
                <a:gd name="T14" fmla="*/ 2147483646 w 81"/>
                <a:gd name="T15" fmla="*/ 2147483646 h 218"/>
                <a:gd name="T16" fmla="*/ 2147483646 w 81"/>
                <a:gd name="T17" fmla="*/ 2147483646 h 218"/>
                <a:gd name="T18" fmla="*/ 2147483646 w 81"/>
                <a:gd name="T19" fmla="*/ 2147483646 h 218"/>
                <a:gd name="T20" fmla="*/ 2147483646 w 81"/>
                <a:gd name="T21" fmla="*/ 2147483646 h 218"/>
                <a:gd name="T22" fmla="*/ 2147483646 w 81"/>
                <a:gd name="T23" fmla="*/ 0 h 218"/>
                <a:gd name="T24" fmla="*/ 2147483646 w 81"/>
                <a:gd name="T25" fmla="*/ 2147483646 h 218"/>
                <a:gd name="T26" fmla="*/ 0 w 81"/>
                <a:gd name="T27" fmla="*/ 2147483646 h 21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81"/>
                <a:gd name="T43" fmla="*/ 0 h 218"/>
                <a:gd name="T44" fmla="*/ 81 w 81"/>
                <a:gd name="T45" fmla="*/ 218 h 21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81" h="218">
                  <a:moveTo>
                    <a:pt x="0" y="118"/>
                  </a:moveTo>
                  <a:lnTo>
                    <a:pt x="10" y="132"/>
                  </a:lnTo>
                  <a:lnTo>
                    <a:pt x="44" y="143"/>
                  </a:lnTo>
                  <a:lnTo>
                    <a:pt x="39" y="184"/>
                  </a:lnTo>
                  <a:lnTo>
                    <a:pt x="67" y="218"/>
                  </a:lnTo>
                  <a:lnTo>
                    <a:pt x="81" y="156"/>
                  </a:lnTo>
                  <a:lnTo>
                    <a:pt x="54" y="114"/>
                  </a:lnTo>
                  <a:lnTo>
                    <a:pt x="64" y="139"/>
                  </a:lnTo>
                  <a:lnTo>
                    <a:pt x="47" y="138"/>
                  </a:lnTo>
                  <a:lnTo>
                    <a:pt x="31" y="82"/>
                  </a:lnTo>
                  <a:lnTo>
                    <a:pt x="29" y="5"/>
                  </a:lnTo>
                  <a:lnTo>
                    <a:pt x="6" y="0"/>
                  </a:lnTo>
                  <a:lnTo>
                    <a:pt x="25" y="35"/>
                  </a:lnTo>
                  <a:lnTo>
                    <a:pt x="0" y="118"/>
                  </a:lnTo>
                  <a:close/>
                </a:path>
              </a:pathLst>
            </a:custGeom>
            <a:solidFill>
              <a:srgbClr val="0000FF"/>
            </a:solidFill>
            <a:ln w="9525">
              <a:solidFill>
                <a:srgbClr val="000000"/>
              </a:solidFill>
              <a:round/>
              <a:headEnd/>
              <a:tailEnd/>
            </a:ln>
          </p:spPr>
          <p:txBody>
            <a:bodyPr lIns="80063" tIns="40032" rIns="80063" bIns="40032"/>
            <a:lstStyle/>
            <a:p>
              <a:endParaRPr lang="en-US"/>
            </a:p>
          </p:txBody>
        </p:sp>
        <p:sp>
          <p:nvSpPr>
            <p:cNvPr id="200" name="Freeform 197"/>
            <p:cNvSpPr>
              <a:spLocks/>
            </p:cNvSpPr>
            <p:nvPr/>
          </p:nvSpPr>
          <p:spPr bwMode="auto">
            <a:xfrm>
              <a:off x="3902075" y="3871913"/>
              <a:ext cx="327025" cy="334962"/>
            </a:xfrm>
            <a:custGeom>
              <a:avLst/>
              <a:gdLst>
                <a:gd name="T0" fmla="*/ 0 w 413"/>
                <a:gd name="T1" fmla="*/ 2147483646 h 422"/>
                <a:gd name="T2" fmla="*/ 2147483646 w 413"/>
                <a:gd name="T3" fmla="*/ 2147483646 h 422"/>
                <a:gd name="T4" fmla="*/ 2147483646 w 413"/>
                <a:gd name="T5" fmla="*/ 2147483646 h 422"/>
                <a:gd name="T6" fmla="*/ 2147483646 w 413"/>
                <a:gd name="T7" fmla="*/ 2147483646 h 422"/>
                <a:gd name="T8" fmla="*/ 2147483646 w 413"/>
                <a:gd name="T9" fmla="*/ 0 h 422"/>
                <a:gd name="T10" fmla="*/ 2147483646 w 413"/>
                <a:gd name="T11" fmla="*/ 0 h 422"/>
                <a:gd name="T12" fmla="*/ 2147483646 w 413"/>
                <a:gd name="T13" fmla="*/ 2147483646 h 422"/>
                <a:gd name="T14" fmla="*/ 2147483646 w 413"/>
                <a:gd name="T15" fmla="*/ 2147483646 h 422"/>
                <a:gd name="T16" fmla="*/ 2147483646 w 413"/>
                <a:gd name="T17" fmla="*/ 2147483646 h 422"/>
                <a:gd name="T18" fmla="*/ 2147483646 w 413"/>
                <a:gd name="T19" fmla="*/ 2147483646 h 422"/>
                <a:gd name="T20" fmla="*/ 2147483646 w 413"/>
                <a:gd name="T21" fmla="*/ 2147483646 h 422"/>
                <a:gd name="T22" fmla="*/ 2147483646 w 413"/>
                <a:gd name="T23" fmla="*/ 2147483646 h 422"/>
                <a:gd name="T24" fmla="*/ 2147483646 w 413"/>
                <a:gd name="T25" fmla="*/ 2147483646 h 422"/>
                <a:gd name="T26" fmla="*/ 2147483646 w 413"/>
                <a:gd name="T27" fmla="*/ 2147483646 h 422"/>
                <a:gd name="T28" fmla="*/ 2147483646 w 413"/>
                <a:gd name="T29" fmla="*/ 2147483646 h 422"/>
                <a:gd name="T30" fmla="*/ 2147483646 w 413"/>
                <a:gd name="T31" fmla="*/ 2147483646 h 422"/>
                <a:gd name="T32" fmla="*/ 2147483646 w 413"/>
                <a:gd name="T33" fmla="*/ 2147483646 h 422"/>
                <a:gd name="T34" fmla="*/ 2147483646 w 413"/>
                <a:gd name="T35" fmla="*/ 2147483646 h 422"/>
                <a:gd name="T36" fmla="*/ 2147483646 w 413"/>
                <a:gd name="T37" fmla="*/ 2147483646 h 422"/>
                <a:gd name="T38" fmla="*/ 0 w 413"/>
                <a:gd name="T39" fmla="*/ 2147483646 h 42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413"/>
                <a:gd name="T61" fmla="*/ 0 h 422"/>
                <a:gd name="T62" fmla="*/ 413 w 413"/>
                <a:gd name="T63" fmla="*/ 422 h 422"/>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413" h="422">
                  <a:moveTo>
                    <a:pt x="0" y="293"/>
                  </a:moveTo>
                  <a:lnTo>
                    <a:pt x="20" y="262"/>
                  </a:lnTo>
                  <a:lnTo>
                    <a:pt x="39" y="280"/>
                  </a:lnTo>
                  <a:lnTo>
                    <a:pt x="169" y="272"/>
                  </a:lnTo>
                  <a:lnTo>
                    <a:pt x="141" y="0"/>
                  </a:lnTo>
                  <a:lnTo>
                    <a:pt x="185" y="0"/>
                  </a:lnTo>
                  <a:lnTo>
                    <a:pt x="390" y="148"/>
                  </a:lnTo>
                  <a:lnTo>
                    <a:pt x="392" y="172"/>
                  </a:lnTo>
                  <a:lnTo>
                    <a:pt x="411" y="169"/>
                  </a:lnTo>
                  <a:lnTo>
                    <a:pt x="413" y="256"/>
                  </a:lnTo>
                  <a:lnTo>
                    <a:pt x="396" y="276"/>
                  </a:lnTo>
                  <a:lnTo>
                    <a:pt x="312" y="286"/>
                  </a:lnTo>
                  <a:lnTo>
                    <a:pt x="207" y="337"/>
                  </a:lnTo>
                  <a:lnTo>
                    <a:pt x="176" y="416"/>
                  </a:lnTo>
                  <a:lnTo>
                    <a:pt x="150" y="406"/>
                  </a:lnTo>
                  <a:lnTo>
                    <a:pt x="105" y="422"/>
                  </a:lnTo>
                  <a:lnTo>
                    <a:pt x="80" y="356"/>
                  </a:lnTo>
                  <a:lnTo>
                    <a:pt x="38" y="370"/>
                  </a:lnTo>
                  <a:lnTo>
                    <a:pt x="20" y="357"/>
                  </a:lnTo>
                  <a:lnTo>
                    <a:pt x="0" y="293"/>
                  </a:lnTo>
                  <a:close/>
                </a:path>
              </a:pathLst>
            </a:custGeom>
            <a:solidFill>
              <a:srgbClr val="0000FF"/>
            </a:solidFill>
            <a:ln w="9525">
              <a:solidFill>
                <a:srgbClr val="000000"/>
              </a:solidFill>
              <a:round/>
              <a:headEnd/>
              <a:tailEnd/>
            </a:ln>
          </p:spPr>
          <p:txBody>
            <a:bodyPr lIns="80063" tIns="40032" rIns="80063" bIns="40032"/>
            <a:lstStyle/>
            <a:p>
              <a:endParaRPr lang="en-US"/>
            </a:p>
          </p:txBody>
        </p:sp>
        <p:sp>
          <p:nvSpPr>
            <p:cNvPr id="201" name="Freeform 198"/>
            <p:cNvSpPr>
              <a:spLocks/>
            </p:cNvSpPr>
            <p:nvPr/>
          </p:nvSpPr>
          <p:spPr bwMode="auto">
            <a:xfrm>
              <a:off x="3805238" y="3817938"/>
              <a:ext cx="242887" cy="285750"/>
            </a:xfrm>
            <a:custGeom>
              <a:avLst/>
              <a:gdLst>
                <a:gd name="T0" fmla="*/ 0 w 306"/>
                <a:gd name="T1" fmla="*/ 2147483646 h 362"/>
                <a:gd name="T2" fmla="*/ 2147483646 w 306"/>
                <a:gd name="T3" fmla="*/ 2147483646 h 362"/>
                <a:gd name="T4" fmla="*/ 2147483646 w 306"/>
                <a:gd name="T5" fmla="*/ 2147483646 h 362"/>
                <a:gd name="T6" fmla="*/ 2147483646 w 306"/>
                <a:gd name="T7" fmla="*/ 2147483646 h 362"/>
                <a:gd name="T8" fmla="*/ 2147483646 w 306"/>
                <a:gd name="T9" fmla="*/ 2147483646 h 362"/>
                <a:gd name="T10" fmla="*/ 2147483646 w 306"/>
                <a:gd name="T11" fmla="*/ 2147483646 h 362"/>
                <a:gd name="T12" fmla="*/ 2147483646 w 306"/>
                <a:gd name="T13" fmla="*/ 2147483646 h 362"/>
                <a:gd name="T14" fmla="*/ 2147483646 w 306"/>
                <a:gd name="T15" fmla="*/ 2147483646 h 362"/>
                <a:gd name="T16" fmla="*/ 2147483646 w 306"/>
                <a:gd name="T17" fmla="*/ 2147483646 h 362"/>
                <a:gd name="T18" fmla="*/ 2147483646 w 306"/>
                <a:gd name="T19" fmla="*/ 2147483646 h 362"/>
                <a:gd name="T20" fmla="*/ 2147483646 w 306"/>
                <a:gd name="T21" fmla="*/ 2147483646 h 362"/>
                <a:gd name="T22" fmla="*/ 2147483646 w 306"/>
                <a:gd name="T23" fmla="*/ 0 h 362"/>
                <a:gd name="T24" fmla="*/ 2147483646 w 306"/>
                <a:gd name="T25" fmla="*/ 2147483646 h 362"/>
                <a:gd name="T26" fmla="*/ 2147483646 w 306"/>
                <a:gd name="T27" fmla="*/ 2147483646 h 362"/>
                <a:gd name="T28" fmla="*/ 2147483646 w 306"/>
                <a:gd name="T29" fmla="*/ 2147483646 h 362"/>
                <a:gd name="T30" fmla="*/ 2147483646 w 306"/>
                <a:gd name="T31" fmla="*/ 2147483646 h 362"/>
                <a:gd name="T32" fmla="*/ 2147483646 w 306"/>
                <a:gd name="T33" fmla="*/ 2147483646 h 362"/>
                <a:gd name="T34" fmla="*/ 0 w 306"/>
                <a:gd name="T35" fmla="*/ 2147483646 h 3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06"/>
                <a:gd name="T55" fmla="*/ 0 h 362"/>
                <a:gd name="T56" fmla="*/ 306 w 306"/>
                <a:gd name="T57" fmla="*/ 362 h 36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06" h="362">
                  <a:moveTo>
                    <a:pt x="0" y="182"/>
                  </a:moveTo>
                  <a:lnTo>
                    <a:pt x="18" y="203"/>
                  </a:lnTo>
                  <a:lnTo>
                    <a:pt x="22" y="257"/>
                  </a:lnTo>
                  <a:lnTo>
                    <a:pt x="8" y="324"/>
                  </a:lnTo>
                  <a:lnTo>
                    <a:pt x="65" y="309"/>
                  </a:lnTo>
                  <a:lnTo>
                    <a:pt x="121" y="362"/>
                  </a:lnTo>
                  <a:lnTo>
                    <a:pt x="141" y="331"/>
                  </a:lnTo>
                  <a:lnTo>
                    <a:pt x="160" y="349"/>
                  </a:lnTo>
                  <a:lnTo>
                    <a:pt x="290" y="341"/>
                  </a:lnTo>
                  <a:lnTo>
                    <a:pt x="262" y="69"/>
                  </a:lnTo>
                  <a:lnTo>
                    <a:pt x="306" y="69"/>
                  </a:lnTo>
                  <a:lnTo>
                    <a:pt x="214" y="0"/>
                  </a:lnTo>
                  <a:lnTo>
                    <a:pt x="211" y="38"/>
                  </a:lnTo>
                  <a:lnTo>
                    <a:pt x="128" y="37"/>
                  </a:lnTo>
                  <a:lnTo>
                    <a:pt x="127" y="111"/>
                  </a:lnTo>
                  <a:lnTo>
                    <a:pt x="99" y="125"/>
                  </a:lnTo>
                  <a:lnTo>
                    <a:pt x="101" y="171"/>
                  </a:lnTo>
                  <a:lnTo>
                    <a:pt x="0" y="182"/>
                  </a:lnTo>
                  <a:close/>
                </a:path>
              </a:pathLst>
            </a:custGeom>
            <a:solidFill>
              <a:srgbClr val="0000FF"/>
            </a:solidFill>
            <a:ln w="9525">
              <a:solidFill>
                <a:srgbClr val="000000"/>
              </a:solidFill>
              <a:round/>
              <a:headEnd/>
              <a:tailEnd/>
            </a:ln>
          </p:spPr>
          <p:txBody>
            <a:bodyPr lIns="80063" tIns="40032" rIns="80063" bIns="40032"/>
            <a:lstStyle/>
            <a:p>
              <a:endParaRPr lang="en-US"/>
            </a:p>
          </p:txBody>
        </p:sp>
        <p:sp>
          <p:nvSpPr>
            <p:cNvPr id="202" name="Freeform 199"/>
            <p:cNvSpPr>
              <a:spLocks/>
            </p:cNvSpPr>
            <p:nvPr/>
          </p:nvSpPr>
          <p:spPr bwMode="auto">
            <a:xfrm>
              <a:off x="3884613" y="3614738"/>
              <a:ext cx="236537" cy="198437"/>
            </a:xfrm>
            <a:custGeom>
              <a:avLst/>
              <a:gdLst>
                <a:gd name="T0" fmla="*/ 0 w 298"/>
                <a:gd name="T1" fmla="*/ 2147483646 h 247"/>
                <a:gd name="T2" fmla="*/ 2147483646 w 298"/>
                <a:gd name="T3" fmla="*/ 2147483646 h 247"/>
                <a:gd name="T4" fmla="*/ 2147483646 w 298"/>
                <a:gd name="T5" fmla="*/ 2147483646 h 247"/>
                <a:gd name="T6" fmla="*/ 2147483646 w 298"/>
                <a:gd name="T7" fmla="*/ 2147483646 h 247"/>
                <a:gd name="T8" fmla="*/ 2147483646 w 298"/>
                <a:gd name="T9" fmla="*/ 0 h 247"/>
                <a:gd name="T10" fmla="*/ 2147483646 w 298"/>
                <a:gd name="T11" fmla="*/ 2147483646 h 247"/>
                <a:gd name="T12" fmla="*/ 2147483646 w 298"/>
                <a:gd name="T13" fmla="*/ 2147483646 h 247"/>
                <a:gd name="T14" fmla="*/ 2147483646 w 298"/>
                <a:gd name="T15" fmla="*/ 2147483646 h 247"/>
                <a:gd name="T16" fmla="*/ 2147483646 w 298"/>
                <a:gd name="T17" fmla="*/ 2147483646 h 247"/>
                <a:gd name="T18" fmla="*/ 2147483646 w 298"/>
                <a:gd name="T19" fmla="*/ 2147483646 h 247"/>
                <a:gd name="T20" fmla="*/ 2147483646 w 298"/>
                <a:gd name="T21" fmla="*/ 2147483646 h 247"/>
                <a:gd name="T22" fmla="*/ 2147483646 w 298"/>
                <a:gd name="T23" fmla="*/ 2147483646 h 247"/>
                <a:gd name="T24" fmla="*/ 0 w 298"/>
                <a:gd name="T25" fmla="*/ 2147483646 h 24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98"/>
                <a:gd name="T40" fmla="*/ 0 h 247"/>
                <a:gd name="T41" fmla="*/ 298 w 298"/>
                <a:gd name="T42" fmla="*/ 247 h 24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98" h="247">
                  <a:moveTo>
                    <a:pt x="0" y="244"/>
                  </a:moveTo>
                  <a:lnTo>
                    <a:pt x="73" y="195"/>
                  </a:lnTo>
                  <a:lnTo>
                    <a:pt x="99" y="99"/>
                  </a:lnTo>
                  <a:lnTo>
                    <a:pt x="163" y="49"/>
                  </a:lnTo>
                  <a:lnTo>
                    <a:pt x="185" y="0"/>
                  </a:lnTo>
                  <a:lnTo>
                    <a:pt x="274" y="17"/>
                  </a:lnTo>
                  <a:lnTo>
                    <a:pt x="298" y="107"/>
                  </a:lnTo>
                  <a:lnTo>
                    <a:pt x="258" y="110"/>
                  </a:lnTo>
                  <a:lnTo>
                    <a:pt x="236" y="120"/>
                  </a:lnTo>
                  <a:lnTo>
                    <a:pt x="240" y="144"/>
                  </a:lnTo>
                  <a:lnTo>
                    <a:pt x="124" y="199"/>
                  </a:lnTo>
                  <a:lnTo>
                    <a:pt x="112" y="247"/>
                  </a:lnTo>
                  <a:lnTo>
                    <a:pt x="0" y="244"/>
                  </a:lnTo>
                  <a:close/>
                </a:path>
              </a:pathLst>
            </a:custGeom>
            <a:solidFill>
              <a:srgbClr val="CD30FF"/>
            </a:solidFill>
            <a:ln w="9525">
              <a:solidFill>
                <a:srgbClr val="000000"/>
              </a:solidFill>
              <a:round/>
              <a:headEnd/>
              <a:tailEnd/>
            </a:ln>
          </p:spPr>
          <p:txBody>
            <a:bodyPr lIns="80063" tIns="40032" rIns="80063" bIns="40032"/>
            <a:lstStyle/>
            <a:p>
              <a:endParaRPr lang="en-US"/>
            </a:p>
          </p:txBody>
        </p:sp>
        <p:sp>
          <p:nvSpPr>
            <p:cNvPr id="203" name="Freeform 200"/>
            <p:cNvSpPr>
              <a:spLocks/>
            </p:cNvSpPr>
            <p:nvPr/>
          </p:nvSpPr>
          <p:spPr bwMode="auto">
            <a:xfrm>
              <a:off x="4202113" y="4125913"/>
              <a:ext cx="234950" cy="215900"/>
            </a:xfrm>
            <a:custGeom>
              <a:avLst/>
              <a:gdLst>
                <a:gd name="T0" fmla="*/ 0 w 297"/>
                <a:gd name="T1" fmla="*/ 2147483646 h 270"/>
                <a:gd name="T2" fmla="*/ 2147483646 w 297"/>
                <a:gd name="T3" fmla="*/ 2147483646 h 270"/>
                <a:gd name="T4" fmla="*/ 2147483646 w 297"/>
                <a:gd name="T5" fmla="*/ 2147483646 h 270"/>
                <a:gd name="T6" fmla="*/ 2147483646 w 297"/>
                <a:gd name="T7" fmla="*/ 2147483646 h 270"/>
                <a:gd name="T8" fmla="*/ 2147483646 w 297"/>
                <a:gd name="T9" fmla="*/ 0 h 270"/>
                <a:gd name="T10" fmla="*/ 2147483646 w 297"/>
                <a:gd name="T11" fmla="*/ 2147483646 h 270"/>
                <a:gd name="T12" fmla="*/ 2147483646 w 297"/>
                <a:gd name="T13" fmla="*/ 2147483646 h 270"/>
                <a:gd name="T14" fmla="*/ 2147483646 w 297"/>
                <a:gd name="T15" fmla="*/ 2147483646 h 270"/>
                <a:gd name="T16" fmla="*/ 2147483646 w 297"/>
                <a:gd name="T17" fmla="*/ 2147483646 h 270"/>
                <a:gd name="T18" fmla="*/ 2147483646 w 297"/>
                <a:gd name="T19" fmla="*/ 2147483646 h 270"/>
                <a:gd name="T20" fmla="*/ 2147483646 w 297"/>
                <a:gd name="T21" fmla="*/ 2147483646 h 270"/>
                <a:gd name="T22" fmla="*/ 2147483646 w 297"/>
                <a:gd name="T23" fmla="*/ 2147483646 h 270"/>
                <a:gd name="T24" fmla="*/ 2147483646 w 297"/>
                <a:gd name="T25" fmla="*/ 2147483646 h 270"/>
                <a:gd name="T26" fmla="*/ 0 w 297"/>
                <a:gd name="T27" fmla="*/ 2147483646 h 27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97"/>
                <a:gd name="T43" fmla="*/ 0 h 270"/>
                <a:gd name="T44" fmla="*/ 297 w 297"/>
                <a:gd name="T45" fmla="*/ 270 h 270"/>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97" h="270">
                  <a:moveTo>
                    <a:pt x="0" y="209"/>
                  </a:moveTo>
                  <a:lnTo>
                    <a:pt x="22" y="61"/>
                  </a:lnTo>
                  <a:lnTo>
                    <a:pt x="51" y="2"/>
                  </a:lnTo>
                  <a:lnTo>
                    <a:pt x="166" y="31"/>
                  </a:lnTo>
                  <a:lnTo>
                    <a:pt x="265" y="0"/>
                  </a:lnTo>
                  <a:lnTo>
                    <a:pt x="286" y="37"/>
                  </a:lnTo>
                  <a:lnTo>
                    <a:pt x="297" y="61"/>
                  </a:lnTo>
                  <a:lnTo>
                    <a:pt x="270" y="82"/>
                  </a:lnTo>
                  <a:lnTo>
                    <a:pt x="217" y="203"/>
                  </a:lnTo>
                  <a:lnTo>
                    <a:pt x="169" y="195"/>
                  </a:lnTo>
                  <a:lnTo>
                    <a:pt x="143" y="253"/>
                  </a:lnTo>
                  <a:lnTo>
                    <a:pt x="87" y="270"/>
                  </a:lnTo>
                  <a:lnTo>
                    <a:pt x="51" y="216"/>
                  </a:lnTo>
                  <a:lnTo>
                    <a:pt x="0" y="209"/>
                  </a:lnTo>
                  <a:close/>
                </a:path>
              </a:pathLst>
            </a:custGeom>
            <a:solidFill>
              <a:srgbClr val="0000FF"/>
            </a:solidFill>
            <a:ln w="9525">
              <a:solidFill>
                <a:srgbClr val="000000"/>
              </a:solidFill>
              <a:round/>
              <a:headEnd/>
              <a:tailEnd/>
            </a:ln>
          </p:spPr>
          <p:txBody>
            <a:bodyPr lIns="80063" tIns="40032" rIns="80063" bIns="40032"/>
            <a:lstStyle/>
            <a:p>
              <a:endParaRPr lang="en-US"/>
            </a:p>
          </p:txBody>
        </p:sp>
        <p:sp>
          <p:nvSpPr>
            <p:cNvPr id="204" name="Freeform 201"/>
            <p:cNvSpPr>
              <a:spLocks/>
            </p:cNvSpPr>
            <p:nvPr/>
          </p:nvSpPr>
          <p:spPr bwMode="auto">
            <a:xfrm>
              <a:off x="3808413" y="4151313"/>
              <a:ext cx="60325" cy="39687"/>
            </a:xfrm>
            <a:custGeom>
              <a:avLst/>
              <a:gdLst>
                <a:gd name="T0" fmla="*/ 0 w 77"/>
                <a:gd name="T1" fmla="*/ 2147483646 h 49"/>
                <a:gd name="T2" fmla="*/ 2147483646 w 77"/>
                <a:gd name="T3" fmla="*/ 2147483646 h 49"/>
                <a:gd name="T4" fmla="*/ 2147483646 w 77"/>
                <a:gd name="T5" fmla="*/ 2147483646 h 49"/>
                <a:gd name="T6" fmla="*/ 2147483646 w 77"/>
                <a:gd name="T7" fmla="*/ 2147483646 h 49"/>
                <a:gd name="T8" fmla="*/ 2147483646 w 77"/>
                <a:gd name="T9" fmla="*/ 2147483646 h 49"/>
                <a:gd name="T10" fmla="*/ 2147483646 w 77"/>
                <a:gd name="T11" fmla="*/ 2147483646 h 49"/>
                <a:gd name="T12" fmla="*/ 2147483646 w 77"/>
                <a:gd name="T13" fmla="*/ 0 h 49"/>
                <a:gd name="T14" fmla="*/ 0 w 77"/>
                <a:gd name="T15" fmla="*/ 2147483646 h 49"/>
                <a:gd name="T16" fmla="*/ 0 60000 65536"/>
                <a:gd name="T17" fmla="*/ 0 60000 65536"/>
                <a:gd name="T18" fmla="*/ 0 60000 65536"/>
                <a:gd name="T19" fmla="*/ 0 60000 65536"/>
                <a:gd name="T20" fmla="*/ 0 60000 65536"/>
                <a:gd name="T21" fmla="*/ 0 60000 65536"/>
                <a:gd name="T22" fmla="*/ 0 60000 65536"/>
                <a:gd name="T23" fmla="*/ 0 60000 65536"/>
                <a:gd name="T24" fmla="*/ 0 w 77"/>
                <a:gd name="T25" fmla="*/ 0 h 49"/>
                <a:gd name="T26" fmla="*/ 77 w 77"/>
                <a:gd name="T27" fmla="*/ 49 h 4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7" h="49">
                  <a:moveTo>
                    <a:pt x="0" y="5"/>
                  </a:moveTo>
                  <a:lnTo>
                    <a:pt x="22" y="28"/>
                  </a:lnTo>
                  <a:lnTo>
                    <a:pt x="48" y="21"/>
                  </a:lnTo>
                  <a:lnTo>
                    <a:pt x="34" y="28"/>
                  </a:lnTo>
                  <a:lnTo>
                    <a:pt x="45" y="49"/>
                  </a:lnTo>
                  <a:lnTo>
                    <a:pt x="77" y="28"/>
                  </a:lnTo>
                  <a:lnTo>
                    <a:pt x="77" y="0"/>
                  </a:lnTo>
                  <a:lnTo>
                    <a:pt x="0" y="5"/>
                  </a:lnTo>
                  <a:close/>
                </a:path>
              </a:pathLst>
            </a:custGeom>
            <a:solidFill>
              <a:srgbClr val="0000FF"/>
            </a:solidFill>
            <a:ln w="9525">
              <a:solidFill>
                <a:srgbClr val="000000"/>
              </a:solidFill>
              <a:round/>
              <a:headEnd/>
              <a:tailEnd/>
            </a:ln>
          </p:spPr>
          <p:txBody>
            <a:bodyPr lIns="80063" tIns="40032" rIns="80063" bIns="40032"/>
            <a:lstStyle/>
            <a:p>
              <a:endParaRPr lang="en-US"/>
            </a:p>
          </p:txBody>
        </p:sp>
        <p:sp>
          <p:nvSpPr>
            <p:cNvPr id="205" name="Freeform 202"/>
            <p:cNvSpPr>
              <a:spLocks/>
            </p:cNvSpPr>
            <p:nvPr/>
          </p:nvSpPr>
          <p:spPr bwMode="auto">
            <a:xfrm>
              <a:off x="5168900" y="3846513"/>
              <a:ext cx="11113" cy="36512"/>
            </a:xfrm>
            <a:custGeom>
              <a:avLst/>
              <a:gdLst>
                <a:gd name="T0" fmla="*/ 0 w 15"/>
                <a:gd name="T1" fmla="*/ 2147483646 h 45"/>
                <a:gd name="T2" fmla="*/ 2147483646 w 15"/>
                <a:gd name="T3" fmla="*/ 2147483646 h 45"/>
                <a:gd name="T4" fmla="*/ 2147483646 w 15"/>
                <a:gd name="T5" fmla="*/ 2147483646 h 45"/>
                <a:gd name="T6" fmla="*/ 2147483646 w 15"/>
                <a:gd name="T7" fmla="*/ 0 h 45"/>
                <a:gd name="T8" fmla="*/ 0 w 15"/>
                <a:gd name="T9" fmla="*/ 2147483646 h 45"/>
                <a:gd name="T10" fmla="*/ 0 60000 65536"/>
                <a:gd name="T11" fmla="*/ 0 60000 65536"/>
                <a:gd name="T12" fmla="*/ 0 60000 65536"/>
                <a:gd name="T13" fmla="*/ 0 60000 65536"/>
                <a:gd name="T14" fmla="*/ 0 60000 65536"/>
                <a:gd name="T15" fmla="*/ 0 w 15"/>
                <a:gd name="T16" fmla="*/ 0 h 45"/>
                <a:gd name="T17" fmla="*/ 15 w 15"/>
                <a:gd name="T18" fmla="*/ 45 h 45"/>
              </a:gdLst>
              <a:ahLst/>
              <a:cxnLst>
                <a:cxn ang="T10">
                  <a:pos x="T0" y="T1"/>
                </a:cxn>
                <a:cxn ang="T11">
                  <a:pos x="T2" y="T3"/>
                </a:cxn>
                <a:cxn ang="T12">
                  <a:pos x="T4" y="T5"/>
                </a:cxn>
                <a:cxn ang="T13">
                  <a:pos x="T6" y="T7"/>
                </a:cxn>
                <a:cxn ang="T14">
                  <a:pos x="T8" y="T9"/>
                </a:cxn>
              </a:cxnLst>
              <a:rect l="T15" t="T16" r="T17" b="T18"/>
              <a:pathLst>
                <a:path w="15" h="45">
                  <a:moveTo>
                    <a:pt x="0" y="36"/>
                  </a:moveTo>
                  <a:lnTo>
                    <a:pt x="7" y="45"/>
                  </a:lnTo>
                  <a:lnTo>
                    <a:pt x="15" y="42"/>
                  </a:lnTo>
                  <a:lnTo>
                    <a:pt x="8" y="0"/>
                  </a:lnTo>
                  <a:lnTo>
                    <a:pt x="0" y="36"/>
                  </a:lnTo>
                  <a:close/>
                </a:path>
              </a:pathLst>
            </a:custGeom>
            <a:solidFill>
              <a:srgbClr val="CD30FF"/>
            </a:solidFill>
            <a:ln w="9525">
              <a:solidFill>
                <a:srgbClr val="000000"/>
              </a:solidFill>
              <a:round/>
              <a:headEnd/>
              <a:tailEnd/>
            </a:ln>
          </p:spPr>
          <p:txBody>
            <a:bodyPr lIns="80063" tIns="40032" rIns="80063" bIns="40032"/>
            <a:lstStyle/>
            <a:p>
              <a:endParaRPr lang="en-US"/>
            </a:p>
          </p:txBody>
        </p:sp>
        <p:sp>
          <p:nvSpPr>
            <p:cNvPr id="206" name="Freeform 203"/>
            <p:cNvSpPr>
              <a:spLocks/>
            </p:cNvSpPr>
            <p:nvPr/>
          </p:nvSpPr>
          <p:spPr bwMode="auto">
            <a:xfrm>
              <a:off x="4732338" y="4452938"/>
              <a:ext cx="33337" cy="36512"/>
            </a:xfrm>
            <a:custGeom>
              <a:avLst/>
              <a:gdLst>
                <a:gd name="T0" fmla="*/ 0 w 41"/>
                <a:gd name="T1" fmla="*/ 2147483646 h 46"/>
                <a:gd name="T2" fmla="*/ 2147483646 w 41"/>
                <a:gd name="T3" fmla="*/ 2147483646 h 46"/>
                <a:gd name="T4" fmla="*/ 2147483646 w 41"/>
                <a:gd name="T5" fmla="*/ 0 h 46"/>
                <a:gd name="T6" fmla="*/ 2147483646 w 41"/>
                <a:gd name="T7" fmla="*/ 2147483646 h 46"/>
                <a:gd name="T8" fmla="*/ 0 w 41"/>
                <a:gd name="T9" fmla="*/ 2147483646 h 46"/>
                <a:gd name="T10" fmla="*/ 0 60000 65536"/>
                <a:gd name="T11" fmla="*/ 0 60000 65536"/>
                <a:gd name="T12" fmla="*/ 0 60000 65536"/>
                <a:gd name="T13" fmla="*/ 0 60000 65536"/>
                <a:gd name="T14" fmla="*/ 0 60000 65536"/>
                <a:gd name="T15" fmla="*/ 0 w 41"/>
                <a:gd name="T16" fmla="*/ 0 h 46"/>
                <a:gd name="T17" fmla="*/ 41 w 41"/>
                <a:gd name="T18" fmla="*/ 46 h 46"/>
              </a:gdLst>
              <a:ahLst/>
              <a:cxnLst>
                <a:cxn ang="T10">
                  <a:pos x="T0" y="T1"/>
                </a:cxn>
                <a:cxn ang="T11">
                  <a:pos x="T2" y="T3"/>
                </a:cxn>
                <a:cxn ang="T12">
                  <a:pos x="T4" y="T5"/>
                </a:cxn>
                <a:cxn ang="T13">
                  <a:pos x="T6" y="T7"/>
                </a:cxn>
                <a:cxn ang="T14">
                  <a:pos x="T8" y="T9"/>
                </a:cxn>
              </a:cxnLst>
              <a:rect l="T15" t="T16" r="T17" b="T18"/>
              <a:pathLst>
                <a:path w="41" h="46">
                  <a:moveTo>
                    <a:pt x="0" y="46"/>
                  </a:moveTo>
                  <a:lnTo>
                    <a:pt x="16" y="8"/>
                  </a:lnTo>
                  <a:lnTo>
                    <a:pt x="36" y="0"/>
                  </a:lnTo>
                  <a:lnTo>
                    <a:pt x="41" y="36"/>
                  </a:lnTo>
                  <a:lnTo>
                    <a:pt x="0" y="46"/>
                  </a:lnTo>
                  <a:close/>
                </a:path>
              </a:pathLst>
            </a:custGeom>
            <a:solidFill>
              <a:srgbClr val="B5B9BD"/>
            </a:solidFill>
            <a:ln w="9525">
              <a:solidFill>
                <a:srgbClr val="000000"/>
              </a:solidFill>
              <a:round/>
              <a:headEnd/>
              <a:tailEnd/>
            </a:ln>
          </p:spPr>
          <p:txBody>
            <a:bodyPr lIns="80063" tIns="40032" rIns="80063" bIns="40032"/>
            <a:lstStyle/>
            <a:p>
              <a:endParaRPr lang="en-US"/>
            </a:p>
          </p:txBody>
        </p:sp>
        <p:sp>
          <p:nvSpPr>
            <p:cNvPr id="207" name="Freeform 204"/>
            <p:cNvSpPr>
              <a:spLocks/>
            </p:cNvSpPr>
            <p:nvPr/>
          </p:nvSpPr>
          <p:spPr bwMode="auto">
            <a:xfrm>
              <a:off x="3792538" y="4064000"/>
              <a:ext cx="123825" cy="92075"/>
            </a:xfrm>
            <a:custGeom>
              <a:avLst/>
              <a:gdLst>
                <a:gd name="T0" fmla="*/ 0 w 156"/>
                <a:gd name="T1" fmla="*/ 2147483646 h 117"/>
                <a:gd name="T2" fmla="*/ 2147483646 w 156"/>
                <a:gd name="T3" fmla="*/ 2147483646 h 117"/>
                <a:gd name="T4" fmla="*/ 2147483646 w 156"/>
                <a:gd name="T5" fmla="*/ 2147483646 h 117"/>
                <a:gd name="T6" fmla="*/ 2147483646 w 156"/>
                <a:gd name="T7" fmla="*/ 2147483646 h 117"/>
                <a:gd name="T8" fmla="*/ 2147483646 w 156"/>
                <a:gd name="T9" fmla="*/ 2147483646 h 117"/>
                <a:gd name="T10" fmla="*/ 2147483646 w 156"/>
                <a:gd name="T11" fmla="*/ 2147483646 h 117"/>
                <a:gd name="T12" fmla="*/ 2147483646 w 156"/>
                <a:gd name="T13" fmla="*/ 2147483646 h 117"/>
                <a:gd name="T14" fmla="*/ 2147483646 w 156"/>
                <a:gd name="T15" fmla="*/ 2147483646 h 117"/>
                <a:gd name="T16" fmla="*/ 2147483646 w 156"/>
                <a:gd name="T17" fmla="*/ 0 h 117"/>
                <a:gd name="T18" fmla="*/ 2147483646 w 156"/>
                <a:gd name="T19" fmla="*/ 2147483646 h 117"/>
                <a:gd name="T20" fmla="*/ 0 w 156"/>
                <a:gd name="T21" fmla="*/ 2147483646 h 11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56"/>
                <a:gd name="T34" fmla="*/ 0 h 117"/>
                <a:gd name="T35" fmla="*/ 156 w 156"/>
                <a:gd name="T36" fmla="*/ 117 h 11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56" h="117">
                  <a:moveTo>
                    <a:pt x="0" y="53"/>
                  </a:moveTo>
                  <a:lnTo>
                    <a:pt x="23" y="86"/>
                  </a:lnTo>
                  <a:lnTo>
                    <a:pt x="96" y="92"/>
                  </a:lnTo>
                  <a:lnTo>
                    <a:pt x="19" y="101"/>
                  </a:lnTo>
                  <a:lnTo>
                    <a:pt x="19" y="117"/>
                  </a:lnTo>
                  <a:lnTo>
                    <a:pt x="96" y="112"/>
                  </a:lnTo>
                  <a:lnTo>
                    <a:pt x="156" y="117"/>
                  </a:lnTo>
                  <a:lnTo>
                    <a:pt x="136" y="53"/>
                  </a:lnTo>
                  <a:lnTo>
                    <a:pt x="80" y="0"/>
                  </a:lnTo>
                  <a:lnTo>
                    <a:pt x="23" y="15"/>
                  </a:lnTo>
                  <a:lnTo>
                    <a:pt x="0" y="53"/>
                  </a:lnTo>
                  <a:close/>
                </a:path>
              </a:pathLst>
            </a:custGeom>
            <a:solidFill>
              <a:srgbClr val="0000FF"/>
            </a:solidFill>
            <a:ln w="9525">
              <a:solidFill>
                <a:srgbClr val="000000"/>
              </a:solidFill>
              <a:round/>
              <a:headEnd/>
              <a:tailEnd/>
            </a:ln>
          </p:spPr>
          <p:txBody>
            <a:bodyPr lIns="80063" tIns="40032" rIns="80063" bIns="40032"/>
            <a:lstStyle/>
            <a:p>
              <a:endParaRPr lang="en-US"/>
            </a:p>
          </p:txBody>
        </p:sp>
        <p:sp>
          <p:nvSpPr>
            <p:cNvPr id="208" name="Freeform 205"/>
            <p:cNvSpPr>
              <a:spLocks/>
            </p:cNvSpPr>
            <p:nvPr/>
          </p:nvSpPr>
          <p:spPr bwMode="auto">
            <a:xfrm>
              <a:off x="3878263" y="4211638"/>
              <a:ext cx="61912" cy="68262"/>
            </a:xfrm>
            <a:custGeom>
              <a:avLst/>
              <a:gdLst>
                <a:gd name="T0" fmla="*/ 0 w 78"/>
                <a:gd name="T1" fmla="*/ 2147483646 h 84"/>
                <a:gd name="T2" fmla="*/ 2147483646 w 78"/>
                <a:gd name="T3" fmla="*/ 2147483646 h 84"/>
                <a:gd name="T4" fmla="*/ 2147483646 w 78"/>
                <a:gd name="T5" fmla="*/ 2147483646 h 84"/>
                <a:gd name="T6" fmla="*/ 2147483646 w 78"/>
                <a:gd name="T7" fmla="*/ 2147483646 h 84"/>
                <a:gd name="T8" fmla="*/ 2147483646 w 78"/>
                <a:gd name="T9" fmla="*/ 0 h 84"/>
                <a:gd name="T10" fmla="*/ 0 w 78"/>
                <a:gd name="T11" fmla="*/ 2147483646 h 84"/>
                <a:gd name="T12" fmla="*/ 0 60000 65536"/>
                <a:gd name="T13" fmla="*/ 0 60000 65536"/>
                <a:gd name="T14" fmla="*/ 0 60000 65536"/>
                <a:gd name="T15" fmla="*/ 0 60000 65536"/>
                <a:gd name="T16" fmla="*/ 0 60000 65536"/>
                <a:gd name="T17" fmla="*/ 0 60000 65536"/>
                <a:gd name="T18" fmla="*/ 0 w 78"/>
                <a:gd name="T19" fmla="*/ 0 h 84"/>
                <a:gd name="T20" fmla="*/ 78 w 78"/>
                <a:gd name="T21" fmla="*/ 84 h 84"/>
              </a:gdLst>
              <a:ahLst/>
              <a:cxnLst>
                <a:cxn ang="T12">
                  <a:pos x="T0" y="T1"/>
                </a:cxn>
                <a:cxn ang="T13">
                  <a:pos x="T2" y="T3"/>
                </a:cxn>
                <a:cxn ang="T14">
                  <a:pos x="T4" y="T5"/>
                </a:cxn>
                <a:cxn ang="T15">
                  <a:pos x="T6" y="T7"/>
                </a:cxn>
                <a:cxn ang="T16">
                  <a:pos x="T8" y="T9"/>
                </a:cxn>
                <a:cxn ang="T17">
                  <a:pos x="T10" y="T11"/>
                </a:cxn>
              </a:cxnLst>
              <a:rect l="T18" t="T19" r="T20" b="T21"/>
              <a:pathLst>
                <a:path w="78" h="84">
                  <a:moveTo>
                    <a:pt x="0" y="24"/>
                  </a:moveTo>
                  <a:lnTo>
                    <a:pt x="9" y="55"/>
                  </a:lnTo>
                  <a:lnTo>
                    <a:pt x="48" y="84"/>
                  </a:lnTo>
                  <a:lnTo>
                    <a:pt x="78" y="42"/>
                  </a:lnTo>
                  <a:lnTo>
                    <a:pt x="54" y="0"/>
                  </a:lnTo>
                  <a:lnTo>
                    <a:pt x="0" y="24"/>
                  </a:lnTo>
                  <a:close/>
                </a:path>
              </a:pathLst>
            </a:custGeom>
            <a:solidFill>
              <a:srgbClr val="0000FF"/>
            </a:solidFill>
            <a:ln w="9525">
              <a:solidFill>
                <a:srgbClr val="000000"/>
              </a:solidFill>
              <a:round/>
              <a:headEnd/>
              <a:tailEnd/>
            </a:ln>
          </p:spPr>
          <p:txBody>
            <a:bodyPr lIns="80063" tIns="40032" rIns="80063" bIns="40032"/>
            <a:lstStyle/>
            <a:p>
              <a:endParaRPr lang="en-US"/>
            </a:p>
          </p:txBody>
        </p:sp>
        <p:sp>
          <p:nvSpPr>
            <p:cNvPr id="209" name="Freeform 206"/>
            <p:cNvSpPr>
              <a:spLocks/>
            </p:cNvSpPr>
            <p:nvPr/>
          </p:nvSpPr>
          <p:spPr bwMode="auto">
            <a:xfrm>
              <a:off x="4973638" y="4167188"/>
              <a:ext cx="206375" cy="300037"/>
            </a:xfrm>
            <a:custGeom>
              <a:avLst/>
              <a:gdLst>
                <a:gd name="T0" fmla="*/ 0 w 260"/>
                <a:gd name="T1" fmla="*/ 2147483646 h 377"/>
                <a:gd name="T2" fmla="*/ 0 w 260"/>
                <a:gd name="T3" fmla="*/ 2147483646 h 377"/>
                <a:gd name="T4" fmla="*/ 2147483646 w 260"/>
                <a:gd name="T5" fmla="*/ 2147483646 h 377"/>
                <a:gd name="T6" fmla="*/ 2147483646 w 260"/>
                <a:gd name="T7" fmla="*/ 2147483646 h 377"/>
                <a:gd name="T8" fmla="*/ 2147483646 w 260"/>
                <a:gd name="T9" fmla="*/ 2147483646 h 377"/>
                <a:gd name="T10" fmla="*/ 2147483646 w 260"/>
                <a:gd name="T11" fmla="*/ 2147483646 h 377"/>
                <a:gd name="T12" fmla="*/ 2147483646 w 260"/>
                <a:gd name="T13" fmla="*/ 2147483646 h 377"/>
                <a:gd name="T14" fmla="*/ 2147483646 w 260"/>
                <a:gd name="T15" fmla="*/ 2147483646 h 377"/>
                <a:gd name="T16" fmla="*/ 2147483646 w 260"/>
                <a:gd name="T17" fmla="*/ 2147483646 h 377"/>
                <a:gd name="T18" fmla="*/ 2147483646 w 260"/>
                <a:gd name="T19" fmla="*/ 0 h 377"/>
                <a:gd name="T20" fmla="*/ 2147483646 w 260"/>
                <a:gd name="T21" fmla="*/ 2147483646 h 377"/>
                <a:gd name="T22" fmla="*/ 2147483646 w 260"/>
                <a:gd name="T23" fmla="*/ 2147483646 h 377"/>
                <a:gd name="T24" fmla="*/ 2147483646 w 260"/>
                <a:gd name="T25" fmla="*/ 2147483646 h 377"/>
                <a:gd name="T26" fmla="*/ 0 w 260"/>
                <a:gd name="T27" fmla="*/ 2147483646 h 37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60"/>
                <a:gd name="T43" fmla="*/ 0 h 377"/>
                <a:gd name="T44" fmla="*/ 260 w 260"/>
                <a:gd name="T45" fmla="*/ 377 h 377"/>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60" h="377">
                  <a:moveTo>
                    <a:pt x="0" y="356"/>
                  </a:moveTo>
                  <a:lnTo>
                    <a:pt x="0" y="253"/>
                  </a:lnTo>
                  <a:lnTo>
                    <a:pt x="21" y="221"/>
                  </a:lnTo>
                  <a:lnTo>
                    <a:pt x="100" y="191"/>
                  </a:lnTo>
                  <a:lnTo>
                    <a:pt x="177" y="108"/>
                  </a:lnTo>
                  <a:lnTo>
                    <a:pt x="77" y="81"/>
                  </a:lnTo>
                  <a:lnTo>
                    <a:pt x="46" y="29"/>
                  </a:lnTo>
                  <a:lnTo>
                    <a:pt x="59" y="15"/>
                  </a:lnTo>
                  <a:lnTo>
                    <a:pt x="97" y="43"/>
                  </a:lnTo>
                  <a:lnTo>
                    <a:pt x="247" y="0"/>
                  </a:lnTo>
                  <a:lnTo>
                    <a:pt x="260" y="43"/>
                  </a:lnTo>
                  <a:lnTo>
                    <a:pt x="168" y="220"/>
                  </a:lnTo>
                  <a:lnTo>
                    <a:pt x="12" y="377"/>
                  </a:lnTo>
                  <a:lnTo>
                    <a:pt x="0" y="356"/>
                  </a:lnTo>
                  <a:close/>
                </a:path>
              </a:pathLst>
            </a:custGeom>
            <a:solidFill>
              <a:srgbClr val="CD30FF"/>
            </a:solidFill>
            <a:ln w="9525">
              <a:solidFill>
                <a:srgbClr val="000000"/>
              </a:solidFill>
              <a:round/>
              <a:headEnd/>
              <a:tailEnd/>
            </a:ln>
          </p:spPr>
          <p:txBody>
            <a:bodyPr lIns="80063" tIns="40032" rIns="80063" bIns="40032"/>
            <a:lstStyle/>
            <a:p>
              <a:endParaRPr lang="en-US"/>
            </a:p>
          </p:txBody>
        </p:sp>
        <p:sp>
          <p:nvSpPr>
            <p:cNvPr id="210" name="Freeform 207"/>
            <p:cNvSpPr>
              <a:spLocks/>
            </p:cNvSpPr>
            <p:nvPr/>
          </p:nvSpPr>
          <p:spPr bwMode="auto">
            <a:xfrm>
              <a:off x="4652963" y="4775200"/>
              <a:ext cx="158750" cy="158750"/>
            </a:xfrm>
            <a:custGeom>
              <a:avLst/>
              <a:gdLst>
                <a:gd name="T0" fmla="*/ 0 w 200"/>
                <a:gd name="T1" fmla="*/ 2147483646 h 201"/>
                <a:gd name="T2" fmla="*/ 2147483646 w 200"/>
                <a:gd name="T3" fmla="*/ 2147483646 h 201"/>
                <a:gd name="T4" fmla="*/ 2147483646 w 200"/>
                <a:gd name="T5" fmla="*/ 2147483646 h 201"/>
                <a:gd name="T6" fmla="*/ 2147483646 w 200"/>
                <a:gd name="T7" fmla="*/ 2147483646 h 201"/>
                <a:gd name="T8" fmla="*/ 2147483646 w 200"/>
                <a:gd name="T9" fmla="*/ 0 h 201"/>
                <a:gd name="T10" fmla="*/ 2147483646 w 200"/>
                <a:gd name="T11" fmla="*/ 2147483646 h 201"/>
                <a:gd name="T12" fmla="*/ 2147483646 w 200"/>
                <a:gd name="T13" fmla="*/ 2147483646 h 201"/>
                <a:gd name="T14" fmla="*/ 2147483646 w 200"/>
                <a:gd name="T15" fmla="*/ 2147483646 h 201"/>
                <a:gd name="T16" fmla="*/ 2147483646 w 200"/>
                <a:gd name="T17" fmla="*/ 2147483646 h 201"/>
                <a:gd name="T18" fmla="*/ 2147483646 w 200"/>
                <a:gd name="T19" fmla="*/ 2147483646 h 201"/>
                <a:gd name="T20" fmla="*/ 2147483646 w 200"/>
                <a:gd name="T21" fmla="*/ 2147483646 h 201"/>
                <a:gd name="T22" fmla="*/ 0 w 200"/>
                <a:gd name="T23" fmla="*/ 2147483646 h 20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00"/>
                <a:gd name="T37" fmla="*/ 0 h 201"/>
                <a:gd name="T38" fmla="*/ 200 w 200"/>
                <a:gd name="T39" fmla="*/ 201 h 20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00" h="201">
                  <a:moveTo>
                    <a:pt x="0" y="62"/>
                  </a:moveTo>
                  <a:lnTo>
                    <a:pt x="44" y="63"/>
                  </a:lnTo>
                  <a:lnTo>
                    <a:pt x="89" y="26"/>
                  </a:lnTo>
                  <a:lnTo>
                    <a:pt x="92" y="10"/>
                  </a:lnTo>
                  <a:lnTo>
                    <a:pt x="131" y="0"/>
                  </a:lnTo>
                  <a:lnTo>
                    <a:pt x="193" y="23"/>
                  </a:lnTo>
                  <a:lnTo>
                    <a:pt x="200" y="50"/>
                  </a:lnTo>
                  <a:lnTo>
                    <a:pt x="195" y="124"/>
                  </a:lnTo>
                  <a:lnTo>
                    <a:pt x="163" y="201"/>
                  </a:lnTo>
                  <a:lnTo>
                    <a:pt x="105" y="187"/>
                  </a:lnTo>
                  <a:lnTo>
                    <a:pt x="69" y="169"/>
                  </a:lnTo>
                  <a:lnTo>
                    <a:pt x="0" y="62"/>
                  </a:lnTo>
                  <a:close/>
                </a:path>
              </a:pathLst>
            </a:custGeom>
            <a:solidFill>
              <a:srgbClr val="0000FF"/>
            </a:solidFill>
            <a:ln w="9525">
              <a:solidFill>
                <a:srgbClr val="000000"/>
              </a:solidFill>
              <a:round/>
              <a:headEnd/>
              <a:tailEnd/>
            </a:ln>
          </p:spPr>
          <p:txBody>
            <a:bodyPr lIns="80063" tIns="40032" rIns="80063" bIns="40032"/>
            <a:lstStyle/>
            <a:p>
              <a:endParaRPr lang="en-US"/>
            </a:p>
          </p:txBody>
        </p:sp>
        <p:sp>
          <p:nvSpPr>
            <p:cNvPr id="211" name="Freeform 208"/>
            <p:cNvSpPr>
              <a:spLocks/>
            </p:cNvSpPr>
            <p:nvPr/>
          </p:nvSpPr>
          <p:spPr bwMode="auto">
            <a:xfrm>
              <a:off x="4378325" y="4805363"/>
              <a:ext cx="274638" cy="279400"/>
            </a:xfrm>
            <a:custGeom>
              <a:avLst/>
              <a:gdLst>
                <a:gd name="T0" fmla="*/ 0 w 344"/>
                <a:gd name="T1" fmla="*/ 2147483646 h 355"/>
                <a:gd name="T2" fmla="*/ 2147483646 w 344"/>
                <a:gd name="T3" fmla="*/ 0 h 355"/>
                <a:gd name="T4" fmla="*/ 2147483646 w 344"/>
                <a:gd name="T5" fmla="*/ 2147483646 h 355"/>
                <a:gd name="T6" fmla="*/ 2147483646 w 344"/>
                <a:gd name="T7" fmla="*/ 2147483646 h 355"/>
                <a:gd name="T8" fmla="*/ 2147483646 w 344"/>
                <a:gd name="T9" fmla="*/ 2147483646 h 355"/>
                <a:gd name="T10" fmla="*/ 2147483646 w 344"/>
                <a:gd name="T11" fmla="*/ 2147483646 h 355"/>
                <a:gd name="T12" fmla="*/ 2147483646 w 344"/>
                <a:gd name="T13" fmla="*/ 2147483646 h 355"/>
                <a:gd name="T14" fmla="*/ 2147483646 w 344"/>
                <a:gd name="T15" fmla="*/ 2147483646 h 355"/>
                <a:gd name="T16" fmla="*/ 2147483646 w 344"/>
                <a:gd name="T17" fmla="*/ 2147483646 h 355"/>
                <a:gd name="T18" fmla="*/ 2147483646 w 344"/>
                <a:gd name="T19" fmla="*/ 2147483646 h 355"/>
                <a:gd name="T20" fmla="*/ 2147483646 w 344"/>
                <a:gd name="T21" fmla="*/ 2147483646 h 355"/>
                <a:gd name="T22" fmla="*/ 2147483646 w 344"/>
                <a:gd name="T23" fmla="*/ 2147483646 h 355"/>
                <a:gd name="T24" fmla="*/ 2147483646 w 344"/>
                <a:gd name="T25" fmla="*/ 2147483646 h 355"/>
                <a:gd name="T26" fmla="*/ 2147483646 w 344"/>
                <a:gd name="T27" fmla="*/ 2147483646 h 355"/>
                <a:gd name="T28" fmla="*/ 2147483646 w 344"/>
                <a:gd name="T29" fmla="*/ 2147483646 h 355"/>
                <a:gd name="T30" fmla="*/ 2147483646 w 344"/>
                <a:gd name="T31" fmla="*/ 2147483646 h 355"/>
                <a:gd name="T32" fmla="*/ 2147483646 w 344"/>
                <a:gd name="T33" fmla="*/ 2147483646 h 355"/>
                <a:gd name="T34" fmla="*/ 2147483646 w 344"/>
                <a:gd name="T35" fmla="*/ 2147483646 h 355"/>
                <a:gd name="T36" fmla="*/ 2147483646 w 344"/>
                <a:gd name="T37" fmla="*/ 2147483646 h 355"/>
                <a:gd name="T38" fmla="*/ 0 w 344"/>
                <a:gd name="T39" fmla="*/ 2147483646 h 355"/>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344"/>
                <a:gd name="T61" fmla="*/ 0 h 355"/>
                <a:gd name="T62" fmla="*/ 344 w 344"/>
                <a:gd name="T63" fmla="*/ 355 h 355"/>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344" h="355">
                  <a:moveTo>
                    <a:pt x="0" y="13"/>
                  </a:moveTo>
                  <a:lnTo>
                    <a:pt x="40" y="0"/>
                  </a:lnTo>
                  <a:lnTo>
                    <a:pt x="248" y="35"/>
                  </a:lnTo>
                  <a:lnTo>
                    <a:pt x="296" y="20"/>
                  </a:lnTo>
                  <a:lnTo>
                    <a:pt x="344" y="27"/>
                  </a:lnTo>
                  <a:lnTo>
                    <a:pt x="302" y="51"/>
                  </a:lnTo>
                  <a:lnTo>
                    <a:pt x="286" y="35"/>
                  </a:lnTo>
                  <a:lnTo>
                    <a:pt x="238" y="48"/>
                  </a:lnTo>
                  <a:lnTo>
                    <a:pt x="238" y="146"/>
                  </a:lnTo>
                  <a:lnTo>
                    <a:pt x="210" y="149"/>
                  </a:lnTo>
                  <a:lnTo>
                    <a:pt x="210" y="225"/>
                  </a:lnTo>
                  <a:lnTo>
                    <a:pt x="210" y="340"/>
                  </a:lnTo>
                  <a:lnTo>
                    <a:pt x="188" y="355"/>
                  </a:lnTo>
                  <a:lnTo>
                    <a:pt x="156" y="355"/>
                  </a:lnTo>
                  <a:lnTo>
                    <a:pt x="139" y="331"/>
                  </a:lnTo>
                  <a:lnTo>
                    <a:pt x="124" y="345"/>
                  </a:lnTo>
                  <a:lnTo>
                    <a:pt x="89" y="306"/>
                  </a:lnTo>
                  <a:lnTo>
                    <a:pt x="74" y="181"/>
                  </a:lnTo>
                  <a:lnTo>
                    <a:pt x="74" y="166"/>
                  </a:lnTo>
                  <a:lnTo>
                    <a:pt x="0" y="13"/>
                  </a:lnTo>
                  <a:close/>
                </a:path>
              </a:pathLst>
            </a:custGeom>
            <a:solidFill>
              <a:srgbClr val="0000FF"/>
            </a:solidFill>
            <a:ln w="9525">
              <a:solidFill>
                <a:srgbClr val="000000"/>
              </a:solidFill>
              <a:round/>
              <a:headEnd/>
              <a:tailEnd/>
            </a:ln>
          </p:spPr>
          <p:txBody>
            <a:bodyPr lIns="80063" tIns="40032" rIns="80063" bIns="40032"/>
            <a:lstStyle/>
            <a:p>
              <a:endParaRPr lang="en-US"/>
            </a:p>
          </p:txBody>
        </p:sp>
        <p:sp>
          <p:nvSpPr>
            <p:cNvPr id="212" name="Freeform 209"/>
            <p:cNvSpPr>
              <a:spLocks/>
            </p:cNvSpPr>
            <p:nvPr/>
          </p:nvSpPr>
          <p:spPr bwMode="auto">
            <a:xfrm>
              <a:off x="3805238" y="3808413"/>
              <a:ext cx="169862" cy="152400"/>
            </a:xfrm>
            <a:custGeom>
              <a:avLst/>
              <a:gdLst>
                <a:gd name="T0" fmla="*/ 0 w 214"/>
                <a:gd name="T1" fmla="*/ 2147483646 h 193"/>
                <a:gd name="T2" fmla="*/ 2147483646 w 214"/>
                <a:gd name="T3" fmla="*/ 0 h 193"/>
                <a:gd name="T4" fmla="*/ 2147483646 w 214"/>
                <a:gd name="T5" fmla="*/ 2147483646 h 193"/>
                <a:gd name="T6" fmla="*/ 2147483646 w 214"/>
                <a:gd name="T7" fmla="*/ 2147483646 h 193"/>
                <a:gd name="T8" fmla="*/ 2147483646 w 214"/>
                <a:gd name="T9" fmla="*/ 2147483646 h 193"/>
                <a:gd name="T10" fmla="*/ 2147483646 w 214"/>
                <a:gd name="T11" fmla="*/ 2147483646 h 193"/>
                <a:gd name="T12" fmla="*/ 2147483646 w 214"/>
                <a:gd name="T13" fmla="*/ 2147483646 h 193"/>
                <a:gd name="T14" fmla="*/ 2147483646 w 214"/>
                <a:gd name="T15" fmla="*/ 2147483646 h 193"/>
                <a:gd name="T16" fmla="*/ 2147483646 w 214"/>
                <a:gd name="T17" fmla="*/ 2147483646 h 193"/>
                <a:gd name="T18" fmla="*/ 0 w 214"/>
                <a:gd name="T19" fmla="*/ 2147483646 h 19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14"/>
                <a:gd name="T31" fmla="*/ 0 h 193"/>
                <a:gd name="T32" fmla="*/ 214 w 214"/>
                <a:gd name="T33" fmla="*/ 193 h 193"/>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14" h="193">
                  <a:moveTo>
                    <a:pt x="0" y="193"/>
                  </a:moveTo>
                  <a:lnTo>
                    <a:pt x="99" y="0"/>
                  </a:lnTo>
                  <a:lnTo>
                    <a:pt x="211" y="3"/>
                  </a:lnTo>
                  <a:lnTo>
                    <a:pt x="214" y="11"/>
                  </a:lnTo>
                  <a:lnTo>
                    <a:pt x="211" y="49"/>
                  </a:lnTo>
                  <a:lnTo>
                    <a:pt x="128" y="48"/>
                  </a:lnTo>
                  <a:lnTo>
                    <a:pt x="127" y="122"/>
                  </a:lnTo>
                  <a:lnTo>
                    <a:pt x="99" y="136"/>
                  </a:lnTo>
                  <a:lnTo>
                    <a:pt x="101" y="182"/>
                  </a:lnTo>
                  <a:lnTo>
                    <a:pt x="0" y="193"/>
                  </a:lnTo>
                  <a:close/>
                </a:path>
              </a:pathLst>
            </a:custGeom>
            <a:solidFill>
              <a:srgbClr val="0000FF"/>
            </a:solidFill>
            <a:ln w="9525">
              <a:solidFill>
                <a:srgbClr val="000000"/>
              </a:solidFill>
              <a:round/>
              <a:headEnd/>
              <a:tailEnd/>
            </a:ln>
          </p:spPr>
          <p:txBody>
            <a:bodyPr lIns="80063" tIns="40032" rIns="80063" bIns="40032"/>
            <a:lstStyle/>
            <a:p>
              <a:endParaRPr lang="en-US"/>
            </a:p>
          </p:txBody>
        </p:sp>
        <p:sp>
          <p:nvSpPr>
            <p:cNvPr id="213" name="Freeform 210"/>
            <p:cNvSpPr>
              <a:spLocks/>
            </p:cNvSpPr>
            <p:nvPr/>
          </p:nvSpPr>
          <p:spPr bwMode="auto">
            <a:xfrm>
              <a:off x="4767263" y="5008563"/>
              <a:ext cx="23812" cy="33337"/>
            </a:xfrm>
            <a:custGeom>
              <a:avLst/>
              <a:gdLst>
                <a:gd name="T0" fmla="*/ 0 w 29"/>
                <a:gd name="T1" fmla="*/ 2147483646 h 43"/>
                <a:gd name="T2" fmla="*/ 2147483646 w 29"/>
                <a:gd name="T3" fmla="*/ 2147483646 h 43"/>
                <a:gd name="T4" fmla="*/ 2147483646 w 29"/>
                <a:gd name="T5" fmla="*/ 2147483646 h 43"/>
                <a:gd name="T6" fmla="*/ 2147483646 w 29"/>
                <a:gd name="T7" fmla="*/ 0 h 43"/>
                <a:gd name="T8" fmla="*/ 0 w 29"/>
                <a:gd name="T9" fmla="*/ 2147483646 h 43"/>
                <a:gd name="T10" fmla="*/ 0 60000 65536"/>
                <a:gd name="T11" fmla="*/ 0 60000 65536"/>
                <a:gd name="T12" fmla="*/ 0 60000 65536"/>
                <a:gd name="T13" fmla="*/ 0 60000 65536"/>
                <a:gd name="T14" fmla="*/ 0 60000 65536"/>
                <a:gd name="T15" fmla="*/ 0 w 29"/>
                <a:gd name="T16" fmla="*/ 0 h 43"/>
                <a:gd name="T17" fmla="*/ 29 w 29"/>
                <a:gd name="T18" fmla="*/ 43 h 43"/>
              </a:gdLst>
              <a:ahLst/>
              <a:cxnLst>
                <a:cxn ang="T10">
                  <a:pos x="T0" y="T1"/>
                </a:cxn>
                <a:cxn ang="T11">
                  <a:pos x="T2" y="T3"/>
                </a:cxn>
                <a:cxn ang="T12">
                  <a:pos x="T4" y="T5"/>
                </a:cxn>
                <a:cxn ang="T13">
                  <a:pos x="T6" y="T7"/>
                </a:cxn>
                <a:cxn ang="T14">
                  <a:pos x="T8" y="T9"/>
                </a:cxn>
              </a:cxnLst>
              <a:rect l="T15" t="T16" r="T17" b="T18"/>
              <a:pathLst>
                <a:path w="29" h="43">
                  <a:moveTo>
                    <a:pt x="0" y="24"/>
                  </a:moveTo>
                  <a:lnTo>
                    <a:pt x="17" y="43"/>
                  </a:lnTo>
                  <a:lnTo>
                    <a:pt x="29" y="27"/>
                  </a:lnTo>
                  <a:lnTo>
                    <a:pt x="26" y="0"/>
                  </a:lnTo>
                  <a:lnTo>
                    <a:pt x="0" y="24"/>
                  </a:lnTo>
                  <a:close/>
                </a:path>
              </a:pathLst>
            </a:custGeom>
            <a:solidFill>
              <a:srgbClr val="B5B9BD"/>
            </a:solidFill>
            <a:ln w="9525">
              <a:solidFill>
                <a:srgbClr val="000000"/>
              </a:solidFill>
              <a:round/>
              <a:headEnd/>
              <a:tailEnd/>
            </a:ln>
          </p:spPr>
          <p:txBody>
            <a:bodyPr lIns="80063" tIns="40032" rIns="80063" bIns="40032"/>
            <a:lstStyle/>
            <a:p>
              <a:endParaRPr lang="en-US"/>
            </a:p>
          </p:txBody>
        </p:sp>
        <p:sp>
          <p:nvSpPr>
            <p:cNvPr id="214" name="Freeform 211"/>
            <p:cNvSpPr>
              <a:spLocks/>
            </p:cNvSpPr>
            <p:nvPr/>
          </p:nvSpPr>
          <p:spPr bwMode="auto">
            <a:xfrm>
              <a:off x="4743450" y="4451350"/>
              <a:ext cx="219075" cy="234950"/>
            </a:xfrm>
            <a:custGeom>
              <a:avLst/>
              <a:gdLst>
                <a:gd name="T0" fmla="*/ 0 w 276"/>
                <a:gd name="T1" fmla="*/ 2147483646 h 296"/>
                <a:gd name="T2" fmla="*/ 2147483646 w 276"/>
                <a:gd name="T3" fmla="*/ 2147483646 h 296"/>
                <a:gd name="T4" fmla="*/ 2147483646 w 276"/>
                <a:gd name="T5" fmla="*/ 2147483646 h 296"/>
                <a:gd name="T6" fmla="*/ 2147483646 w 276"/>
                <a:gd name="T7" fmla="*/ 2147483646 h 296"/>
                <a:gd name="T8" fmla="*/ 2147483646 w 276"/>
                <a:gd name="T9" fmla="*/ 2147483646 h 296"/>
                <a:gd name="T10" fmla="*/ 2147483646 w 276"/>
                <a:gd name="T11" fmla="*/ 2147483646 h 296"/>
                <a:gd name="T12" fmla="*/ 2147483646 w 276"/>
                <a:gd name="T13" fmla="*/ 2147483646 h 296"/>
                <a:gd name="T14" fmla="*/ 2147483646 w 276"/>
                <a:gd name="T15" fmla="*/ 2147483646 h 296"/>
                <a:gd name="T16" fmla="*/ 2147483646 w 276"/>
                <a:gd name="T17" fmla="*/ 2147483646 h 296"/>
                <a:gd name="T18" fmla="*/ 2147483646 w 276"/>
                <a:gd name="T19" fmla="*/ 2147483646 h 296"/>
                <a:gd name="T20" fmla="*/ 2147483646 w 276"/>
                <a:gd name="T21" fmla="*/ 0 h 296"/>
                <a:gd name="T22" fmla="*/ 2147483646 w 276"/>
                <a:gd name="T23" fmla="*/ 2147483646 h 296"/>
                <a:gd name="T24" fmla="*/ 2147483646 w 276"/>
                <a:gd name="T25" fmla="*/ 2147483646 h 296"/>
                <a:gd name="T26" fmla="*/ 2147483646 w 276"/>
                <a:gd name="T27" fmla="*/ 2147483646 h 296"/>
                <a:gd name="T28" fmla="*/ 2147483646 w 276"/>
                <a:gd name="T29" fmla="*/ 0 h 296"/>
                <a:gd name="T30" fmla="*/ 2147483646 w 276"/>
                <a:gd name="T31" fmla="*/ 2147483646 h 296"/>
                <a:gd name="T32" fmla="*/ 2147483646 w 276"/>
                <a:gd name="T33" fmla="*/ 2147483646 h 296"/>
                <a:gd name="T34" fmla="*/ 2147483646 w 276"/>
                <a:gd name="T35" fmla="*/ 2147483646 h 296"/>
                <a:gd name="T36" fmla="*/ 0 w 276"/>
                <a:gd name="T37" fmla="*/ 2147483646 h 29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276"/>
                <a:gd name="T58" fmla="*/ 0 h 296"/>
                <a:gd name="T59" fmla="*/ 276 w 276"/>
                <a:gd name="T60" fmla="*/ 296 h 29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276" h="296">
                  <a:moveTo>
                    <a:pt x="0" y="93"/>
                  </a:moveTo>
                  <a:lnTo>
                    <a:pt x="3" y="150"/>
                  </a:lnTo>
                  <a:lnTo>
                    <a:pt x="37" y="208"/>
                  </a:lnTo>
                  <a:lnTo>
                    <a:pt x="85" y="234"/>
                  </a:lnTo>
                  <a:lnTo>
                    <a:pt x="108" y="239"/>
                  </a:lnTo>
                  <a:lnTo>
                    <a:pt x="136" y="296"/>
                  </a:lnTo>
                  <a:lnTo>
                    <a:pt x="237" y="289"/>
                  </a:lnTo>
                  <a:lnTo>
                    <a:pt x="276" y="264"/>
                  </a:lnTo>
                  <a:lnTo>
                    <a:pt x="237" y="147"/>
                  </a:lnTo>
                  <a:lnTo>
                    <a:pt x="248" y="101"/>
                  </a:lnTo>
                  <a:lnTo>
                    <a:pt x="117" y="0"/>
                  </a:lnTo>
                  <a:lnTo>
                    <a:pt x="82" y="51"/>
                  </a:lnTo>
                  <a:lnTo>
                    <a:pt x="67" y="37"/>
                  </a:lnTo>
                  <a:lnTo>
                    <a:pt x="56" y="48"/>
                  </a:lnTo>
                  <a:lnTo>
                    <a:pt x="55" y="0"/>
                  </a:lnTo>
                  <a:lnTo>
                    <a:pt x="22" y="2"/>
                  </a:lnTo>
                  <a:lnTo>
                    <a:pt x="27" y="38"/>
                  </a:lnTo>
                  <a:lnTo>
                    <a:pt x="30" y="61"/>
                  </a:lnTo>
                  <a:lnTo>
                    <a:pt x="0" y="93"/>
                  </a:lnTo>
                  <a:close/>
                </a:path>
              </a:pathLst>
            </a:custGeom>
            <a:solidFill>
              <a:srgbClr val="0000FF"/>
            </a:solidFill>
            <a:ln w="9525">
              <a:solidFill>
                <a:srgbClr val="000000"/>
              </a:solidFill>
              <a:round/>
              <a:headEnd/>
              <a:tailEnd/>
            </a:ln>
          </p:spPr>
          <p:txBody>
            <a:bodyPr lIns="80063" tIns="40032" rIns="80063" bIns="40032"/>
            <a:lstStyle/>
            <a:p>
              <a:endParaRPr lang="en-US"/>
            </a:p>
          </p:txBody>
        </p:sp>
        <p:sp>
          <p:nvSpPr>
            <p:cNvPr id="215" name="Freeform 212"/>
            <p:cNvSpPr>
              <a:spLocks/>
            </p:cNvSpPr>
            <p:nvPr/>
          </p:nvSpPr>
          <p:spPr bwMode="auto">
            <a:xfrm>
              <a:off x="4143375" y="4186238"/>
              <a:ext cx="42863" cy="109537"/>
            </a:xfrm>
            <a:custGeom>
              <a:avLst/>
              <a:gdLst>
                <a:gd name="T0" fmla="*/ 0 w 55"/>
                <a:gd name="T1" fmla="*/ 0 h 141"/>
                <a:gd name="T2" fmla="*/ 2147483646 w 55"/>
                <a:gd name="T3" fmla="*/ 2147483646 h 141"/>
                <a:gd name="T4" fmla="*/ 2147483646 w 55"/>
                <a:gd name="T5" fmla="*/ 2147483646 h 141"/>
                <a:gd name="T6" fmla="*/ 2147483646 w 55"/>
                <a:gd name="T7" fmla="*/ 2147483646 h 141"/>
                <a:gd name="T8" fmla="*/ 0 w 55"/>
                <a:gd name="T9" fmla="*/ 0 h 141"/>
                <a:gd name="T10" fmla="*/ 0 60000 65536"/>
                <a:gd name="T11" fmla="*/ 0 60000 65536"/>
                <a:gd name="T12" fmla="*/ 0 60000 65536"/>
                <a:gd name="T13" fmla="*/ 0 60000 65536"/>
                <a:gd name="T14" fmla="*/ 0 60000 65536"/>
                <a:gd name="T15" fmla="*/ 0 w 55"/>
                <a:gd name="T16" fmla="*/ 0 h 141"/>
                <a:gd name="T17" fmla="*/ 55 w 55"/>
                <a:gd name="T18" fmla="*/ 141 h 141"/>
              </a:gdLst>
              <a:ahLst/>
              <a:cxnLst>
                <a:cxn ang="T10">
                  <a:pos x="T0" y="T1"/>
                </a:cxn>
                <a:cxn ang="T11">
                  <a:pos x="T2" y="T3"/>
                </a:cxn>
                <a:cxn ang="T12">
                  <a:pos x="T4" y="T5"/>
                </a:cxn>
                <a:cxn ang="T13">
                  <a:pos x="T6" y="T7"/>
                </a:cxn>
                <a:cxn ang="T14">
                  <a:pos x="T8" y="T9"/>
                </a:cxn>
              </a:cxnLst>
              <a:rect l="T15" t="T16" r="T17" b="T18"/>
              <a:pathLst>
                <a:path w="55" h="141">
                  <a:moveTo>
                    <a:pt x="0" y="0"/>
                  </a:moveTo>
                  <a:lnTo>
                    <a:pt x="27" y="7"/>
                  </a:lnTo>
                  <a:lnTo>
                    <a:pt x="55" y="136"/>
                  </a:lnTo>
                  <a:lnTo>
                    <a:pt x="36" y="141"/>
                  </a:lnTo>
                  <a:lnTo>
                    <a:pt x="0" y="0"/>
                  </a:lnTo>
                  <a:close/>
                </a:path>
              </a:pathLst>
            </a:custGeom>
            <a:solidFill>
              <a:srgbClr val="0000FF"/>
            </a:solidFill>
            <a:ln w="9525">
              <a:solidFill>
                <a:srgbClr val="000000"/>
              </a:solidFill>
              <a:round/>
              <a:headEnd/>
              <a:tailEnd/>
            </a:ln>
          </p:spPr>
          <p:txBody>
            <a:bodyPr lIns="80063" tIns="40032" rIns="80063" bIns="40032"/>
            <a:lstStyle/>
            <a:p>
              <a:endParaRPr lang="en-US"/>
            </a:p>
          </p:txBody>
        </p:sp>
        <p:sp>
          <p:nvSpPr>
            <p:cNvPr id="216" name="Freeform 213"/>
            <p:cNvSpPr>
              <a:spLocks/>
            </p:cNvSpPr>
            <p:nvPr/>
          </p:nvSpPr>
          <p:spPr bwMode="auto">
            <a:xfrm>
              <a:off x="4745038" y="4341813"/>
              <a:ext cx="107950" cy="117475"/>
            </a:xfrm>
            <a:custGeom>
              <a:avLst/>
              <a:gdLst>
                <a:gd name="T0" fmla="*/ 0 w 136"/>
                <a:gd name="T1" fmla="*/ 2147483646 h 147"/>
                <a:gd name="T2" fmla="*/ 2147483646 w 136"/>
                <a:gd name="T3" fmla="*/ 2147483646 h 147"/>
                <a:gd name="T4" fmla="*/ 2147483646 w 136"/>
                <a:gd name="T5" fmla="*/ 2147483646 h 147"/>
                <a:gd name="T6" fmla="*/ 2147483646 w 136"/>
                <a:gd name="T7" fmla="*/ 2147483646 h 147"/>
                <a:gd name="T8" fmla="*/ 2147483646 w 136"/>
                <a:gd name="T9" fmla="*/ 2147483646 h 147"/>
                <a:gd name="T10" fmla="*/ 2147483646 w 136"/>
                <a:gd name="T11" fmla="*/ 2147483646 h 147"/>
                <a:gd name="T12" fmla="*/ 2147483646 w 136"/>
                <a:gd name="T13" fmla="*/ 0 h 147"/>
                <a:gd name="T14" fmla="*/ 2147483646 w 136"/>
                <a:gd name="T15" fmla="*/ 2147483646 h 147"/>
                <a:gd name="T16" fmla="*/ 2147483646 w 136"/>
                <a:gd name="T17" fmla="*/ 2147483646 h 147"/>
                <a:gd name="T18" fmla="*/ 2147483646 w 136"/>
                <a:gd name="T19" fmla="*/ 2147483646 h 147"/>
                <a:gd name="T20" fmla="*/ 0 w 136"/>
                <a:gd name="T21" fmla="*/ 2147483646 h 14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36"/>
                <a:gd name="T34" fmla="*/ 0 h 147"/>
                <a:gd name="T35" fmla="*/ 136 w 136"/>
                <a:gd name="T36" fmla="*/ 147 h 14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36" h="147">
                  <a:moveTo>
                    <a:pt x="0" y="147"/>
                  </a:moveTo>
                  <a:lnTo>
                    <a:pt x="20" y="139"/>
                  </a:lnTo>
                  <a:lnTo>
                    <a:pt x="53" y="137"/>
                  </a:lnTo>
                  <a:lnTo>
                    <a:pt x="54" y="115"/>
                  </a:lnTo>
                  <a:lnTo>
                    <a:pt x="108" y="105"/>
                  </a:lnTo>
                  <a:lnTo>
                    <a:pt x="136" y="53"/>
                  </a:lnTo>
                  <a:lnTo>
                    <a:pt x="108" y="0"/>
                  </a:lnTo>
                  <a:lnTo>
                    <a:pt x="29" y="10"/>
                  </a:lnTo>
                  <a:lnTo>
                    <a:pt x="40" y="50"/>
                  </a:lnTo>
                  <a:lnTo>
                    <a:pt x="22" y="76"/>
                  </a:lnTo>
                  <a:lnTo>
                    <a:pt x="0" y="147"/>
                  </a:lnTo>
                  <a:close/>
                </a:path>
              </a:pathLst>
            </a:custGeom>
            <a:solidFill>
              <a:srgbClr val="0000FF"/>
            </a:solidFill>
            <a:ln w="9525">
              <a:solidFill>
                <a:srgbClr val="000000"/>
              </a:solidFill>
              <a:round/>
              <a:headEnd/>
              <a:tailEnd/>
            </a:ln>
          </p:spPr>
          <p:txBody>
            <a:bodyPr lIns="80063" tIns="40032" rIns="80063" bIns="40032"/>
            <a:lstStyle/>
            <a:p>
              <a:endParaRPr lang="en-US"/>
            </a:p>
          </p:txBody>
        </p:sp>
        <p:sp>
          <p:nvSpPr>
            <p:cNvPr id="217" name="Freeform 214"/>
            <p:cNvSpPr>
              <a:spLocks/>
            </p:cNvSpPr>
            <p:nvPr/>
          </p:nvSpPr>
          <p:spPr bwMode="auto">
            <a:xfrm>
              <a:off x="4640263" y="3714750"/>
              <a:ext cx="227012" cy="230188"/>
            </a:xfrm>
            <a:custGeom>
              <a:avLst/>
              <a:gdLst>
                <a:gd name="T0" fmla="*/ 0 w 285"/>
                <a:gd name="T1" fmla="*/ 2147483646 h 291"/>
                <a:gd name="T2" fmla="*/ 2147483646 w 285"/>
                <a:gd name="T3" fmla="*/ 2147483646 h 291"/>
                <a:gd name="T4" fmla="*/ 2147483646 w 285"/>
                <a:gd name="T5" fmla="*/ 2147483646 h 291"/>
                <a:gd name="T6" fmla="*/ 2147483646 w 285"/>
                <a:gd name="T7" fmla="*/ 2147483646 h 291"/>
                <a:gd name="T8" fmla="*/ 2147483646 w 285"/>
                <a:gd name="T9" fmla="*/ 2147483646 h 291"/>
                <a:gd name="T10" fmla="*/ 2147483646 w 285"/>
                <a:gd name="T11" fmla="*/ 2147483646 h 291"/>
                <a:gd name="T12" fmla="*/ 2147483646 w 285"/>
                <a:gd name="T13" fmla="*/ 2147483646 h 291"/>
                <a:gd name="T14" fmla="*/ 2147483646 w 285"/>
                <a:gd name="T15" fmla="*/ 2147483646 h 291"/>
                <a:gd name="T16" fmla="*/ 2147483646 w 285"/>
                <a:gd name="T17" fmla="*/ 2147483646 h 291"/>
                <a:gd name="T18" fmla="*/ 2147483646 w 285"/>
                <a:gd name="T19" fmla="*/ 2147483646 h 291"/>
                <a:gd name="T20" fmla="*/ 2147483646 w 285"/>
                <a:gd name="T21" fmla="*/ 2147483646 h 291"/>
                <a:gd name="T22" fmla="*/ 2147483646 w 285"/>
                <a:gd name="T23" fmla="*/ 2147483646 h 291"/>
                <a:gd name="T24" fmla="*/ 2147483646 w 285"/>
                <a:gd name="T25" fmla="*/ 2147483646 h 291"/>
                <a:gd name="T26" fmla="*/ 2147483646 w 285"/>
                <a:gd name="T27" fmla="*/ 0 h 291"/>
                <a:gd name="T28" fmla="*/ 0 w 285"/>
                <a:gd name="T29" fmla="*/ 2147483646 h 29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85"/>
                <a:gd name="T46" fmla="*/ 0 h 291"/>
                <a:gd name="T47" fmla="*/ 285 w 285"/>
                <a:gd name="T48" fmla="*/ 291 h 291"/>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85" h="291">
                  <a:moveTo>
                    <a:pt x="0" y="49"/>
                  </a:moveTo>
                  <a:lnTo>
                    <a:pt x="12" y="285"/>
                  </a:lnTo>
                  <a:lnTo>
                    <a:pt x="240" y="291"/>
                  </a:lnTo>
                  <a:lnTo>
                    <a:pt x="280" y="255"/>
                  </a:lnTo>
                  <a:lnTo>
                    <a:pt x="285" y="228"/>
                  </a:lnTo>
                  <a:lnTo>
                    <a:pt x="199" y="61"/>
                  </a:lnTo>
                  <a:lnTo>
                    <a:pt x="240" y="117"/>
                  </a:lnTo>
                  <a:lnTo>
                    <a:pt x="260" y="70"/>
                  </a:lnTo>
                  <a:lnTo>
                    <a:pt x="240" y="9"/>
                  </a:lnTo>
                  <a:lnTo>
                    <a:pt x="186" y="19"/>
                  </a:lnTo>
                  <a:lnTo>
                    <a:pt x="185" y="4"/>
                  </a:lnTo>
                  <a:lnTo>
                    <a:pt x="157" y="4"/>
                  </a:lnTo>
                  <a:lnTo>
                    <a:pt x="111" y="24"/>
                  </a:lnTo>
                  <a:lnTo>
                    <a:pt x="12" y="0"/>
                  </a:lnTo>
                  <a:lnTo>
                    <a:pt x="0" y="49"/>
                  </a:lnTo>
                  <a:close/>
                </a:path>
              </a:pathLst>
            </a:custGeom>
            <a:solidFill>
              <a:srgbClr val="CD30FF"/>
            </a:solidFill>
            <a:ln w="9525">
              <a:solidFill>
                <a:srgbClr val="000000"/>
              </a:solidFill>
              <a:round/>
              <a:headEnd/>
              <a:tailEnd/>
            </a:ln>
          </p:spPr>
          <p:txBody>
            <a:bodyPr lIns="80063" tIns="40032" rIns="80063" bIns="40032"/>
            <a:lstStyle/>
            <a:p>
              <a:endParaRPr lang="en-US"/>
            </a:p>
          </p:txBody>
        </p:sp>
        <p:sp>
          <p:nvSpPr>
            <p:cNvPr id="218" name="Freeform 215"/>
            <p:cNvSpPr>
              <a:spLocks/>
            </p:cNvSpPr>
            <p:nvPr/>
          </p:nvSpPr>
          <p:spPr bwMode="auto">
            <a:xfrm>
              <a:off x="4041775" y="4098925"/>
              <a:ext cx="150813" cy="122238"/>
            </a:xfrm>
            <a:custGeom>
              <a:avLst/>
              <a:gdLst>
                <a:gd name="T0" fmla="*/ 0 w 192"/>
                <a:gd name="T1" fmla="*/ 2147483646 h 154"/>
                <a:gd name="T2" fmla="*/ 2147483646 w 192"/>
                <a:gd name="T3" fmla="*/ 2147483646 h 154"/>
                <a:gd name="T4" fmla="*/ 2147483646 w 192"/>
                <a:gd name="T5" fmla="*/ 2147483646 h 154"/>
                <a:gd name="T6" fmla="*/ 2147483646 w 192"/>
                <a:gd name="T7" fmla="*/ 2147483646 h 154"/>
                <a:gd name="T8" fmla="*/ 2147483646 w 192"/>
                <a:gd name="T9" fmla="*/ 2147483646 h 154"/>
                <a:gd name="T10" fmla="*/ 2147483646 w 192"/>
                <a:gd name="T11" fmla="*/ 2147483646 h 154"/>
                <a:gd name="T12" fmla="*/ 2147483646 w 192"/>
                <a:gd name="T13" fmla="*/ 2147483646 h 154"/>
                <a:gd name="T14" fmla="*/ 2147483646 w 192"/>
                <a:gd name="T15" fmla="*/ 2147483646 h 154"/>
                <a:gd name="T16" fmla="*/ 2147483646 w 192"/>
                <a:gd name="T17" fmla="*/ 0 h 154"/>
                <a:gd name="T18" fmla="*/ 2147483646 w 192"/>
                <a:gd name="T19" fmla="*/ 2147483646 h 154"/>
                <a:gd name="T20" fmla="*/ 0 w 192"/>
                <a:gd name="T21" fmla="*/ 2147483646 h 15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92"/>
                <a:gd name="T34" fmla="*/ 0 h 154"/>
                <a:gd name="T35" fmla="*/ 192 w 192"/>
                <a:gd name="T36" fmla="*/ 154 h 15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92" h="154">
                  <a:moveTo>
                    <a:pt x="0" y="130"/>
                  </a:moveTo>
                  <a:lnTo>
                    <a:pt x="15" y="148"/>
                  </a:lnTo>
                  <a:lnTo>
                    <a:pt x="66" y="154"/>
                  </a:lnTo>
                  <a:lnTo>
                    <a:pt x="60" y="115"/>
                  </a:lnTo>
                  <a:lnTo>
                    <a:pt x="128" y="108"/>
                  </a:lnTo>
                  <a:lnTo>
                    <a:pt x="155" y="115"/>
                  </a:lnTo>
                  <a:lnTo>
                    <a:pt x="192" y="87"/>
                  </a:lnTo>
                  <a:lnTo>
                    <a:pt x="142" y="29"/>
                  </a:lnTo>
                  <a:lnTo>
                    <a:pt x="136" y="0"/>
                  </a:lnTo>
                  <a:lnTo>
                    <a:pt x="31" y="51"/>
                  </a:lnTo>
                  <a:lnTo>
                    <a:pt x="0" y="130"/>
                  </a:lnTo>
                  <a:close/>
                </a:path>
              </a:pathLst>
            </a:custGeom>
            <a:solidFill>
              <a:srgbClr val="0000FF"/>
            </a:solidFill>
            <a:ln w="9525">
              <a:solidFill>
                <a:srgbClr val="000000"/>
              </a:solidFill>
              <a:round/>
              <a:headEnd/>
              <a:tailEnd/>
            </a:ln>
          </p:spPr>
          <p:txBody>
            <a:bodyPr lIns="80063" tIns="40032" rIns="80063" bIns="40032"/>
            <a:lstStyle/>
            <a:p>
              <a:endParaRPr lang="en-US"/>
            </a:p>
          </p:txBody>
        </p:sp>
        <p:sp>
          <p:nvSpPr>
            <p:cNvPr id="219" name="Freeform 216"/>
            <p:cNvSpPr>
              <a:spLocks/>
            </p:cNvSpPr>
            <p:nvPr/>
          </p:nvSpPr>
          <p:spPr bwMode="auto">
            <a:xfrm>
              <a:off x="4589463" y="4608513"/>
              <a:ext cx="236537" cy="215900"/>
            </a:xfrm>
            <a:custGeom>
              <a:avLst/>
              <a:gdLst>
                <a:gd name="T0" fmla="*/ 0 w 299"/>
                <a:gd name="T1" fmla="*/ 2147483646 h 273"/>
                <a:gd name="T2" fmla="*/ 0 w 299"/>
                <a:gd name="T3" fmla="*/ 2147483646 h 273"/>
                <a:gd name="T4" fmla="*/ 2147483646 w 299"/>
                <a:gd name="T5" fmla="*/ 2147483646 h 273"/>
                <a:gd name="T6" fmla="*/ 2147483646 w 299"/>
                <a:gd name="T7" fmla="*/ 2147483646 h 273"/>
                <a:gd name="T8" fmla="*/ 2147483646 w 299"/>
                <a:gd name="T9" fmla="*/ 2147483646 h 273"/>
                <a:gd name="T10" fmla="*/ 2147483646 w 299"/>
                <a:gd name="T11" fmla="*/ 2147483646 h 273"/>
                <a:gd name="T12" fmla="*/ 2147483646 w 299"/>
                <a:gd name="T13" fmla="*/ 2147483646 h 273"/>
                <a:gd name="T14" fmla="*/ 2147483646 w 299"/>
                <a:gd name="T15" fmla="*/ 2147483646 h 273"/>
                <a:gd name="T16" fmla="*/ 2147483646 w 299"/>
                <a:gd name="T17" fmla="*/ 2147483646 h 273"/>
                <a:gd name="T18" fmla="*/ 2147483646 w 299"/>
                <a:gd name="T19" fmla="*/ 2147483646 h 273"/>
                <a:gd name="T20" fmla="*/ 2147483646 w 299"/>
                <a:gd name="T21" fmla="*/ 2147483646 h 273"/>
                <a:gd name="T22" fmla="*/ 2147483646 w 299"/>
                <a:gd name="T23" fmla="*/ 2147483646 h 273"/>
                <a:gd name="T24" fmla="*/ 2147483646 w 299"/>
                <a:gd name="T25" fmla="*/ 2147483646 h 273"/>
                <a:gd name="T26" fmla="*/ 2147483646 w 299"/>
                <a:gd name="T27" fmla="*/ 2147483646 h 273"/>
                <a:gd name="T28" fmla="*/ 2147483646 w 299"/>
                <a:gd name="T29" fmla="*/ 0 h 273"/>
                <a:gd name="T30" fmla="*/ 2147483646 w 299"/>
                <a:gd name="T31" fmla="*/ 2147483646 h 273"/>
                <a:gd name="T32" fmla="*/ 2147483646 w 299"/>
                <a:gd name="T33" fmla="*/ 2147483646 h 273"/>
                <a:gd name="T34" fmla="*/ 2147483646 w 299"/>
                <a:gd name="T35" fmla="*/ 2147483646 h 273"/>
                <a:gd name="T36" fmla="*/ 2147483646 w 299"/>
                <a:gd name="T37" fmla="*/ 2147483646 h 273"/>
                <a:gd name="T38" fmla="*/ 2147483646 w 299"/>
                <a:gd name="T39" fmla="*/ 2147483646 h 273"/>
                <a:gd name="T40" fmla="*/ 2147483646 w 299"/>
                <a:gd name="T41" fmla="*/ 2147483646 h 273"/>
                <a:gd name="T42" fmla="*/ 0 w 299"/>
                <a:gd name="T43" fmla="*/ 2147483646 h 273"/>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99"/>
                <a:gd name="T67" fmla="*/ 0 h 273"/>
                <a:gd name="T68" fmla="*/ 299 w 299"/>
                <a:gd name="T69" fmla="*/ 273 h 273"/>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99" h="273">
                  <a:moveTo>
                    <a:pt x="0" y="134"/>
                  </a:moveTo>
                  <a:lnTo>
                    <a:pt x="0" y="237"/>
                  </a:lnTo>
                  <a:lnTo>
                    <a:pt x="32" y="265"/>
                  </a:lnTo>
                  <a:lnTo>
                    <a:pt x="80" y="272"/>
                  </a:lnTo>
                  <a:lnTo>
                    <a:pt x="124" y="273"/>
                  </a:lnTo>
                  <a:lnTo>
                    <a:pt x="169" y="236"/>
                  </a:lnTo>
                  <a:lnTo>
                    <a:pt x="172" y="220"/>
                  </a:lnTo>
                  <a:lnTo>
                    <a:pt x="211" y="210"/>
                  </a:lnTo>
                  <a:lnTo>
                    <a:pt x="203" y="195"/>
                  </a:lnTo>
                  <a:lnTo>
                    <a:pt x="284" y="168"/>
                  </a:lnTo>
                  <a:lnTo>
                    <a:pt x="274" y="154"/>
                  </a:lnTo>
                  <a:lnTo>
                    <a:pt x="299" y="71"/>
                  </a:lnTo>
                  <a:lnTo>
                    <a:pt x="280" y="36"/>
                  </a:lnTo>
                  <a:lnTo>
                    <a:pt x="232" y="10"/>
                  </a:lnTo>
                  <a:lnTo>
                    <a:pt x="219" y="0"/>
                  </a:lnTo>
                  <a:lnTo>
                    <a:pt x="173" y="28"/>
                  </a:lnTo>
                  <a:lnTo>
                    <a:pt x="169" y="101"/>
                  </a:lnTo>
                  <a:lnTo>
                    <a:pt x="195" y="112"/>
                  </a:lnTo>
                  <a:lnTo>
                    <a:pt x="197" y="143"/>
                  </a:lnTo>
                  <a:lnTo>
                    <a:pt x="51" y="77"/>
                  </a:lnTo>
                  <a:lnTo>
                    <a:pt x="57" y="134"/>
                  </a:lnTo>
                  <a:lnTo>
                    <a:pt x="0" y="134"/>
                  </a:lnTo>
                  <a:close/>
                </a:path>
              </a:pathLst>
            </a:custGeom>
            <a:solidFill>
              <a:srgbClr val="0000FF"/>
            </a:solidFill>
            <a:ln w="9525">
              <a:solidFill>
                <a:srgbClr val="000000"/>
              </a:solidFill>
              <a:round/>
              <a:headEnd/>
              <a:tailEnd/>
            </a:ln>
          </p:spPr>
          <p:txBody>
            <a:bodyPr lIns="80063" tIns="40032" rIns="80063" bIns="40032"/>
            <a:lstStyle/>
            <a:p>
              <a:endParaRPr lang="en-US"/>
            </a:p>
          </p:txBody>
        </p:sp>
        <p:sp>
          <p:nvSpPr>
            <p:cNvPr id="220" name="Freeform 217"/>
            <p:cNvSpPr>
              <a:spLocks/>
            </p:cNvSpPr>
            <p:nvPr/>
          </p:nvSpPr>
          <p:spPr bwMode="auto">
            <a:xfrm>
              <a:off x="4476750" y="4924425"/>
              <a:ext cx="330200" cy="290513"/>
            </a:xfrm>
            <a:custGeom>
              <a:avLst/>
              <a:gdLst>
                <a:gd name="T0" fmla="*/ 0 w 415"/>
                <a:gd name="T1" fmla="*/ 2147483646 h 366"/>
                <a:gd name="T2" fmla="*/ 2147483646 w 415"/>
                <a:gd name="T3" fmla="*/ 2147483646 h 366"/>
                <a:gd name="T4" fmla="*/ 2147483646 w 415"/>
                <a:gd name="T5" fmla="*/ 2147483646 h 366"/>
                <a:gd name="T6" fmla="*/ 2147483646 w 415"/>
                <a:gd name="T7" fmla="*/ 2147483646 h 366"/>
                <a:gd name="T8" fmla="*/ 2147483646 w 415"/>
                <a:gd name="T9" fmla="*/ 2147483646 h 366"/>
                <a:gd name="T10" fmla="*/ 2147483646 w 415"/>
                <a:gd name="T11" fmla="*/ 2147483646 h 366"/>
                <a:gd name="T12" fmla="*/ 2147483646 w 415"/>
                <a:gd name="T13" fmla="*/ 2147483646 h 366"/>
                <a:gd name="T14" fmla="*/ 2147483646 w 415"/>
                <a:gd name="T15" fmla="*/ 2147483646 h 366"/>
                <a:gd name="T16" fmla="*/ 2147483646 w 415"/>
                <a:gd name="T17" fmla="*/ 2147483646 h 366"/>
                <a:gd name="T18" fmla="*/ 2147483646 w 415"/>
                <a:gd name="T19" fmla="*/ 2147483646 h 366"/>
                <a:gd name="T20" fmla="*/ 2147483646 w 415"/>
                <a:gd name="T21" fmla="*/ 2147483646 h 366"/>
                <a:gd name="T22" fmla="*/ 2147483646 w 415"/>
                <a:gd name="T23" fmla="*/ 0 h 366"/>
                <a:gd name="T24" fmla="*/ 2147483646 w 415"/>
                <a:gd name="T25" fmla="*/ 2147483646 h 366"/>
                <a:gd name="T26" fmla="*/ 2147483646 w 415"/>
                <a:gd name="T27" fmla="*/ 2147483646 h 366"/>
                <a:gd name="T28" fmla="*/ 2147483646 w 415"/>
                <a:gd name="T29" fmla="*/ 2147483646 h 366"/>
                <a:gd name="T30" fmla="*/ 2147483646 w 415"/>
                <a:gd name="T31" fmla="*/ 2147483646 h 366"/>
                <a:gd name="T32" fmla="*/ 2147483646 w 415"/>
                <a:gd name="T33" fmla="*/ 2147483646 h 366"/>
                <a:gd name="T34" fmla="*/ 2147483646 w 415"/>
                <a:gd name="T35" fmla="*/ 2147483646 h 366"/>
                <a:gd name="T36" fmla="*/ 2147483646 w 415"/>
                <a:gd name="T37" fmla="*/ 2147483646 h 366"/>
                <a:gd name="T38" fmla="*/ 2147483646 w 415"/>
                <a:gd name="T39" fmla="*/ 2147483646 h 366"/>
                <a:gd name="T40" fmla="*/ 2147483646 w 415"/>
                <a:gd name="T41" fmla="*/ 2147483646 h 366"/>
                <a:gd name="T42" fmla="*/ 2147483646 w 415"/>
                <a:gd name="T43" fmla="*/ 2147483646 h 366"/>
                <a:gd name="T44" fmla="*/ 2147483646 w 415"/>
                <a:gd name="T45" fmla="*/ 2147483646 h 366"/>
                <a:gd name="T46" fmla="*/ 2147483646 w 415"/>
                <a:gd name="T47" fmla="*/ 2147483646 h 366"/>
                <a:gd name="T48" fmla="*/ 2147483646 w 415"/>
                <a:gd name="T49" fmla="*/ 2147483646 h 366"/>
                <a:gd name="T50" fmla="*/ 0 w 415"/>
                <a:gd name="T51" fmla="*/ 2147483646 h 36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415"/>
                <a:gd name="T79" fmla="*/ 0 h 366"/>
                <a:gd name="T80" fmla="*/ 415 w 415"/>
                <a:gd name="T81" fmla="*/ 366 h 36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415" h="366">
                  <a:moveTo>
                    <a:pt x="0" y="193"/>
                  </a:moveTo>
                  <a:lnTo>
                    <a:pt x="15" y="179"/>
                  </a:lnTo>
                  <a:lnTo>
                    <a:pt x="32" y="203"/>
                  </a:lnTo>
                  <a:lnTo>
                    <a:pt x="64" y="203"/>
                  </a:lnTo>
                  <a:lnTo>
                    <a:pt x="86" y="188"/>
                  </a:lnTo>
                  <a:lnTo>
                    <a:pt x="86" y="73"/>
                  </a:lnTo>
                  <a:lnTo>
                    <a:pt x="109" y="102"/>
                  </a:lnTo>
                  <a:lnTo>
                    <a:pt x="108" y="132"/>
                  </a:lnTo>
                  <a:lnTo>
                    <a:pt x="143" y="130"/>
                  </a:lnTo>
                  <a:lnTo>
                    <a:pt x="173" y="97"/>
                  </a:lnTo>
                  <a:lnTo>
                    <a:pt x="229" y="97"/>
                  </a:lnTo>
                  <a:lnTo>
                    <a:pt x="325" y="0"/>
                  </a:lnTo>
                  <a:lnTo>
                    <a:pt x="383" y="14"/>
                  </a:lnTo>
                  <a:lnTo>
                    <a:pt x="391" y="105"/>
                  </a:lnTo>
                  <a:lnTo>
                    <a:pt x="365" y="129"/>
                  </a:lnTo>
                  <a:lnTo>
                    <a:pt x="382" y="148"/>
                  </a:lnTo>
                  <a:lnTo>
                    <a:pt x="394" y="132"/>
                  </a:lnTo>
                  <a:lnTo>
                    <a:pt x="415" y="132"/>
                  </a:lnTo>
                  <a:lnTo>
                    <a:pt x="404" y="188"/>
                  </a:lnTo>
                  <a:lnTo>
                    <a:pt x="343" y="268"/>
                  </a:lnTo>
                  <a:lnTo>
                    <a:pt x="268" y="340"/>
                  </a:lnTo>
                  <a:lnTo>
                    <a:pt x="213" y="364"/>
                  </a:lnTo>
                  <a:lnTo>
                    <a:pt x="51" y="366"/>
                  </a:lnTo>
                  <a:lnTo>
                    <a:pt x="35" y="324"/>
                  </a:lnTo>
                  <a:lnTo>
                    <a:pt x="42" y="293"/>
                  </a:lnTo>
                  <a:lnTo>
                    <a:pt x="0" y="193"/>
                  </a:lnTo>
                  <a:close/>
                </a:path>
              </a:pathLst>
            </a:custGeom>
            <a:solidFill>
              <a:srgbClr val="0000FF"/>
            </a:solidFill>
            <a:ln w="9525">
              <a:solidFill>
                <a:srgbClr val="000000"/>
              </a:solidFill>
              <a:round/>
              <a:headEnd/>
              <a:tailEnd/>
            </a:ln>
          </p:spPr>
          <p:txBody>
            <a:bodyPr lIns="80063" tIns="40032" rIns="80063" bIns="40032"/>
            <a:lstStyle/>
            <a:p>
              <a:endParaRPr lang="en-US"/>
            </a:p>
          </p:txBody>
        </p:sp>
        <p:sp>
          <p:nvSpPr>
            <p:cNvPr id="221" name="Freeform 218"/>
            <p:cNvSpPr>
              <a:spLocks/>
            </p:cNvSpPr>
            <p:nvPr/>
          </p:nvSpPr>
          <p:spPr bwMode="auto">
            <a:xfrm>
              <a:off x="4689475" y="5078413"/>
              <a:ext cx="47625" cy="53975"/>
            </a:xfrm>
            <a:custGeom>
              <a:avLst/>
              <a:gdLst>
                <a:gd name="T0" fmla="*/ 0 w 60"/>
                <a:gd name="T1" fmla="*/ 2147483646 h 67"/>
                <a:gd name="T2" fmla="*/ 2147483646 w 60"/>
                <a:gd name="T3" fmla="*/ 2147483646 h 67"/>
                <a:gd name="T4" fmla="*/ 2147483646 w 60"/>
                <a:gd name="T5" fmla="*/ 2147483646 h 67"/>
                <a:gd name="T6" fmla="*/ 2147483646 w 60"/>
                <a:gd name="T7" fmla="*/ 0 h 67"/>
                <a:gd name="T8" fmla="*/ 0 w 60"/>
                <a:gd name="T9" fmla="*/ 2147483646 h 67"/>
                <a:gd name="T10" fmla="*/ 0 60000 65536"/>
                <a:gd name="T11" fmla="*/ 0 60000 65536"/>
                <a:gd name="T12" fmla="*/ 0 60000 65536"/>
                <a:gd name="T13" fmla="*/ 0 60000 65536"/>
                <a:gd name="T14" fmla="*/ 0 60000 65536"/>
                <a:gd name="T15" fmla="*/ 0 w 60"/>
                <a:gd name="T16" fmla="*/ 0 h 67"/>
                <a:gd name="T17" fmla="*/ 60 w 60"/>
                <a:gd name="T18" fmla="*/ 67 h 67"/>
              </a:gdLst>
              <a:ahLst/>
              <a:cxnLst>
                <a:cxn ang="T10">
                  <a:pos x="T0" y="T1"/>
                </a:cxn>
                <a:cxn ang="T11">
                  <a:pos x="T2" y="T3"/>
                </a:cxn>
                <a:cxn ang="T12">
                  <a:pos x="T4" y="T5"/>
                </a:cxn>
                <a:cxn ang="T13">
                  <a:pos x="T6" y="T7"/>
                </a:cxn>
                <a:cxn ang="T14">
                  <a:pos x="T8" y="T9"/>
                </a:cxn>
              </a:cxnLst>
              <a:rect l="T15" t="T16" r="T17" b="T18"/>
              <a:pathLst>
                <a:path w="60" h="67">
                  <a:moveTo>
                    <a:pt x="0" y="33"/>
                  </a:moveTo>
                  <a:lnTo>
                    <a:pt x="22" y="67"/>
                  </a:lnTo>
                  <a:lnTo>
                    <a:pt x="60" y="33"/>
                  </a:lnTo>
                  <a:lnTo>
                    <a:pt x="42" y="0"/>
                  </a:lnTo>
                  <a:lnTo>
                    <a:pt x="0" y="33"/>
                  </a:lnTo>
                  <a:close/>
                </a:path>
              </a:pathLst>
            </a:custGeom>
            <a:solidFill>
              <a:srgbClr val="0000FF"/>
            </a:solidFill>
            <a:ln w="9525">
              <a:solidFill>
                <a:srgbClr val="000000"/>
              </a:solidFill>
              <a:round/>
              <a:headEnd/>
              <a:tailEnd/>
            </a:ln>
          </p:spPr>
          <p:txBody>
            <a:bodyPr lIns="80063" tIns="40032" rIns="80063" bIns="40032"/>
            <a:lstStyle/>
            <a:p>
              <a:endParaRPr lang="en-US"/>
            </a:p>
          </p:txBody>
        </p:sp>
        <p:sp>
          <p:nvSpPr>
            <p:cNvPr id="222" name="Freeform 219"/>
            <p:cNvSpPr>
              <a:spLocks/>
            </p:cNvSpPr>
            <p:nvPr/>
          </p:nvSpPr>
          <p:spPr bwMode="auto">
            <a:xfrm>
              <a:off x="4613275" y="3067050"/>
              <a:ext cx="160338" cy="138113"/>
            </a:xfrm>
            <a:custGeom>
              <a:avLst/>
              <a:gdLst>
                <a:gd name="T0" fmla="*/ 2147483646 w 201"/>
                <a:gd name="T1" fmla="*/ 0 h 172"/>
                <a:gd name="T2" fmla="*/ 2147483646 w 201"/>
                <a:gd name="T3" fmla="*/ 2147483646 h 172"/>
                <a:gd name="T4" fmla="*/ 2147483646 w 201"/>
                <a:gd name="T5" fmla="*/ 2147483646 h 172"/>
                <a:gd name="T6" fmla="*/ 2147483646 w 201"/>
                <a:gd name="T7" fmla="*/ 2147483646 h 172"/>
                <a:gd name="T8" fmla="*/ 2147483646 w 201"/>
                <a:gd name="T9" fmla="*/ 2147483646 h 172"/>
                <a:gd name="T10" fmla="*/ 2147483646 w 201"/>
                <a:gd name="T11" fmla="*/ 2147483646 h 172"/>
                <a:gd name="T12" fmla="*/ 2147483646 w 201"/>
                <a:gd name="T13" fmla="*/ 2147483646 h 172"/>
                <a:gd name="T14" fmla="*/ 2147483646 w 201"/>
                <a:gd name="T15" fmla="*/ 2147483646 h 172"/>
                <a:gd name="T16" fmla="*/ 2147483646 w 201"/>
                <a:gd name="T17" fmla="*/ 2147483646 h 172"/>
                <a:gd name="T18" fmla="*/ 2147483646 w 201"/>
                <a:gd name="T19" fmla="*/ 2147483646 h 172"/>
                <a:gd name="T20" fmla="*/ 2147483646 w 201"/>
                <a:gd name="T21" fmla="*/ 2147483646 h 172"/>
                <a:gd name="T22" fmla="*/ 2147483646 w 201"/>
                <a:gd name="T23" fmla="*/ 2147483646 h 172"/>
                <a:gd name="T24" fmla="*/ 2147483646 w 201"/>
                <a:gd name="T25" fmla="*/ 2147483646 h 172"/>
                <a:gd name="T26" fmla="*/ 2147483646 w 201"/>
                <a:gd name="T27" fmla="*/ 2147483646 h 172"/>
                <a:gd name="T28" fmla="*/ 2147483646 w 201"/>
                <a:gd name="T29" fmla="*/ 2147483646 h 172"/>
                <a:gd name="T30" fmla="*/ 2147483646 w 201"/>
                <a:gd name="T31" fmla="*/ 2147483646 h 172"/>
                <a:gd name="T32" fmla="*/ 2147483646 w 201"/>
                <a:gd name="T33" fmla="*/ 2147483646 h 172"/>
                <a:gd name="T34" fmla="*/ 2147483646 w 201"/>
                <a:gd name="T35" fmla="*/ 2147483646 h 172"/>
                <a:gd name="T36" fmla="*/ 2147483646 w 201"/>
                <a:gd name="T37" fmla="*/ 2147483646 h 172"/>
                <a:gd name="T38" fmla="*/ 2147483646 w 201"/>
                <a:gd name="T39" fmla="*/ 2147483646 h 172"/>
                <a:gd name="T40" fmla="*/ 2147483646 w 201"/>
                <a:gd name="T41" fmla="*/ 2147483646 h 172"/>
                <a:gd name="T42" fmla="*/ 2147483646 w 201"/>
                <a:gd name="T43" fmla="*/ 2147483646 h 172"/>
                <a:gd name="T44" fmla="*/ 2147483646 w 201"/>
                <a:gd name="T45" fmla="*/ 2147483646 h 172"/>
                <a:gd name="T46" fmla="*/ 2147483646 w 201"/>
                <a:gd name="T47" fmla="*/ 2147483646 h 172"/>
                <a:gd name="T48" fmla="*/ 2147483646 w 201"/>
                <a:gd name="T49" fmla="*/ 2147483646 h 172"/>
                <a:gd name="T50" fmla="*/ 2147483646 w 201"/>
                <a:gd name="T51" fmla="*/ 2147483646 h 172"/>
                <a:gd name="T52" fmla="*/ 2147483646 w 201"/>
                <a:gd name="T53" fmla="*/ 2147483646 h 172"/>
                <a:gd name="T54" fmla="*/ 2147483646 w 201"/>
                <a:gd name="T55" fmla="*/ 2147483646 h 172"/>
                <a:gd name="T56" fmla="*/ 2147483646 w 201"/>
                <a:gd name="T57" fmla="*/ 2147483646 h 172"/>
                <a:gd name="T58" fmla="*/ 2147483646 w 201"/>
                <a:gd name="T59" fmla="*/ 2147483646 h 172"/>
                <a:gd name="T60" fmla="*/ 0 w 201"/>
                <a:gd name="T61" fmla="*/ 2147483646 h 172"/>
                <a:gd name="T62" fmla="*/ 2147483646 w 201"/>
                <a:gd name="T63" fmla="*/ 2147483646 h 172"/>
                <a:gd name="T64" fmla="*/ 2147483646 w 201"/>
                <a:gd name="T65" fmla="*/ 2147483646 h 172"/>
                <a:gd name="T66" fmla="*/ 2147483646 w 201"/>
                <a:gd name="T67" fmla="*/ 2147483646 h 172"/>
                <a:gd name="T68" fmla="*/ 2147483646 w 201"/>
                <a:gd name="T69" fmla="*/ 2147483646 h 172"/>
                <a:gd name="T70" fmla="*/ 2147483646 w 201"/>
                <a:gd name="T71" fmla="*/ 2147483646 h 172"/>
                <a:gd name="T72" fmla="*/ 2147483646 w 201"/>
                <a:gd name="T73" fmla="*/ 2147483646 h 172"/>
                <a:gd name="T74" fmla="*/ 2147483646 w 201"/>
                <a:gd name="T75" fmla="*/ 2147483646 h 172"/>
                <a:gd name="T76" fmla="*/ 2147483646 w 201"/>
                <a:gd name="T77" fmla="*/ 2147483646 h 172"/>
                <a:gd name="T78" fmla="*/ 2147483646 w 201"/>
                <a:gd name="T79" fmla="*/ 0 h 172"/>
                <a:gd name="T80" fmla="*/ 2147483646 w 201"/>
                <a:gd name="T81" fmla="*/ 0 h 172"/>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201"/>
                <a:gd name="T124" fmla="*/ 0 h 172"/>
                <a:gd name="T125" fmla="*/ 201 w 201"/>
                <a:gd name="T126" fmla="*/ 172 h 172"/>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201" h="172">
                  <a:moveTo>
                    <a:pt x="66" y="0"/>
                  </a:moveTo>
                  <a:lnTo>
                    <a:pt x="83" y="3"/>
                  </a:lnTo>
                  <a:lnTo>
                    <a:pt x="99" y="14"/>
                  </a:lnTo>
                  <a:lnTo>
                    <a:pt x="127" y="14"/>
                  </a:lnTo>
                  <a:lnTo>
                    <a:pt x="156" y="19"/>
                  </a:lnTo>
                  <a:lnTo>
                    <a:pt x="168" y="41"/>
                  </a:lnTo>
                  <a:lnTo>
                    <a:pt x="181" y="70"/>
                  </a:lnTo>
                  <a:lnTo>
                    <a:pt x="185" y="80"/>
                  </a:lnTo>
                  <a:lnTo>
                    <a:pt x="194" y="89"/>
                  </a:lnTo>
                  <a:lnTo>
                    <a:pt x="201" y="97"/>
                  </a:lnTo>
                  <a:lnTo>
                    <a:pt x="201" y="107"/>
                  </a:lnTo>
                  <a:lnTo>
                    <a:pt x="190" y="107"/>
                  </a:lnTo>
                  <a:lnTo>
                    <a:pt x="171" y="107"/>
                  </a:lnTo>
                  <a:lnTo>
                    <a:pt x="181" y="119"/>
                  </a:lnTo>
                  <a:lnTo>
                    <a:pt x="187" y="124"/>
                  </a:lnTo>
                  <a:lnTo>
                    <a:pt x="190" y="141"/>
                  </a:lnTo>
                  <a:lnTo>
                    <a:pt x="181" y="148"/>
                  </a:lnTo>
                  <a:lnTo>
                    <a:pt x="163" y="148"/>
                  </a:lnTo>
                  <a:lnTo>
                    <a:pt x="162" y="148"/>
                  </a:lnTo>
                  <a:lnTo>
                    <a:pt x="156" y="154"/>
                  </a:lnTo>
                  <a:lnTo>
                    <a:pt x="156" y="169"/>
                  </a:lnTo>
                  <a:lnTo>
                    <a:pt x="144" y="172"/>
                  </a:lnTo>
                  <a:lnTo>
                    <a:pt x="134" y="165"/>
                  </a:lnTo>
                  <a:lnTo>
                    <a:pt x="117" y="161"/>
                  </a:lnTo>
                  <a:lnTo>
                    <a:pt x="105" y="154"/>
                  </a:lnTo>
                  <a:lnTo>
                    <a:pt x="91" y="157"/>
                  </a:lnTo>
                  <a:lnTo>
                    <a:pt x="49" y="141"/>
                  </a:lnTo>
                  <a:lnTo>
                    <a:pt x="32" y="145"/>
                  </a:lnTo>
                  <a:lnTo>
                    <a:pt x="16" y="141"/>
                  </a:lnTo>
                  <a:lnTo>
                    <a:pt x="10" y="154"/>
                  </a:lnTo>
                  <a:lnTo>
                    <a:pt x="0" y="124"/>
                  </a:lnTo>
                  <a:lnTo>
                    <a:pt x="18" y="107"/>
                  </a:lnTo>
                  <a:lnTo>
                    <a:pt x="6" y="70"/>
                  </a:lnTo>
                  <a:lnTo>
                    <a:pt x="16" y="73"/>
                  </a:lnTo>
                  <a:lnTo>
                    <a:pt x="18" y="65"/>
                  </a:lnTo>
                  <a:lnTo>
                    <a:pt x="22" y="51"/>
                  </a:lnTo>
                  <a:lnTo>
                    <a:pt x="31" y="46"/>
                  </a:lnTo>
                  <a:lnTo>
                    <a:pt x="32" y="30"/>
                  </a:lnTo>
                  <a:lnTo>
                    <a:pt x="45" y="13"/>
                  </a:lnTo>
                  <a:lnTo>
                    <a:pt x="54" y="0"/>
                  </a:lnTo>
                  <a:lnTo>
                    <a:pt x="66" y="0"/>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223" name="Freeform 220"/>
            <p:cNvSpPr>
              <a:spLocks/>
            </p:cNvSpPr>
            <p:nvPr/>
          </p:nvSpPr>
          <p:spPr bwMode="auto">
            <a:xfrm>
              <a:off x="4591050" y="3165475"/>
              <a:ext cx="355600" cy="222250"/>
            </a:xfrm>
            <a:custGeom>
              <a:avLst/>
              <a:gdLst>
                <a:gd name="T0" fmla="*/ 2147483646 w 447"/>
                <a:gd name="T1" fmla="*/ 2147483646 h 282"/>
                <a:gd name="T2" fmla="*/ 2147483646 w 447"/>
                <a:gd name="T3" fmla="*/ 0 h 282"/>
                <a:gd name="T4" fmla="*/ 2147483646 w 447"/>
                <a:gd name="T5" fmla="*/ 2147483646 h 282"/>
                <a:gd name="T6" fmla="*/ 2147483646 w 447"/>
                <a:gd name="T7" fmla="*/ 2147483646 h 282"/>
                <a:gd name="T8" fmla="*/ 2147483646 w 447"/>
                <a:gd name="T9" fmla="*/ 2147483646 h 282"/>
                <a:gd name="T10" fmla="*/ 2147483646 w 447"/>
                <a:gd name="T11" fmla="*/ 2147483646 h 282"/>
                <a:gd name="T12" fmla="*/ 2147483646 w 447"/>
                <a:gd name="T13" fmla="*/ 2147483646 h 282"/>
                <a:gd name="T14" fmla="*/ 2147483646 w 447"/>
                <a:gd name="T15" fmla="*/ 2147483646 h 282"/>
                <a:gd name="T16" fmla="*/ 2147483646 w 447"/>
                <a:gd name="T17" fmla="*/ 2147483646 h 282"/>
                <a:gd name="T18" fmla="*/ 2147483646 w 447"/>
                <a:gd name="T19" fmla="*/ 2147483646 h 282"/>
                <a:gd name="T20" fmla="*/ 2147483646 w 447"/>
                <a:gd name="T21" fmla="*/ 2147483646 h 282"/>
                <a:gd name="T22" fmla="*/ 2147483646 w 447"/>
                <a:gd name="T23" fmla="*/ 2147483646 h 282"/>
                <a:gd name="T24" fmla="*/ 2147483646 w 447"/>
                <a:gd name="T25" fmla="*/ 2147483646 h 282"/>
                <a:gd name="T26" fmla="*/ 2147483646 w 447"/>
                <a:gd name="T27" fmla="*/ 2147483646 h 282"/>
                <a:gd name="T28" fmla="*/ 2147483646 w 447"/>
                <a:gd name="T29" fmla="*/ 2147483646 h 282"/>
                <a:gd name="T30" fmla="*/ 2147483646 w 447"/>
                <a:gd name="T31" fmla="*/ 2147483646 h 282"/>
                <a:gd name="T32" fmla="*/ 2147483646 w 447"/>
                <a:gd name="T33" fmla="*/ 2147483646 h 282"/>
                <a:gd name="T34" fmla="*/ 2147483646 w 447"/>
                <a:gd name="T35" fmla="*/ 2147483646 h 282"/>
                <a:gd name="T36" fmla="*/ 2147483646 w 447"/>
                <a:gd name="T37" fmla="*/ 2147483646 h 282"/>
                <a:gd name="T38" fmla="*/ 2147483646 w 447"/>
                <a:gd name="T39" fmla="*/ 2147483646 h 282"/>
                <a:gd name="T40" fmla="*/ 2147483646 w 447"/>
                <a:gd name="T41" fmla="*/ 2147483646 h 282"/>
                <a:gd name="T42" fmla="*/ 2147483646 w 447"/>
                <a:gd name="T43" fmla="*/ 2147483646 h 282"/>
                <a:gd name="T44" fmla="*/ 2147483646 w 447"/>
                <a:gd name="T45" fmla="*/ 2147483646 h 282"/>
                <a:gd name="T46" fmla="*/ 2147483646 w 447"/>
                <a:gd name="T47" fmla="*/ 2147483646 h 282"/>
                <a:gd name="T48" fmla="*/ 2147483646 w 447"/>
                <a:gd name="T49" fmla="*/ 2147483646 h 282"/>
                <a:gd name="T50" fmla="*/ 2147483646 w 447"/>
                <a:gd name="T51" fmla="*/ 2147483646 h 282"/>
                <a:gd name="T52" fmla="*/ 2147483646 w 447"/>
                <a:gd name="T53" fmla="*/ 2147483646 h 282"/>
                <a:gd name="T54" fmla="*/ 2147483646 w 447"/>
                <a:gd name="T55" fmla="*/ 2147483646 h 282"/>
                <a:gd name="T56" fmla="*/ 2147483646 w 447"/>
                <a:gd name="T57" fmla="*/ 2147483646 h 282"/>
                <a:gd name="T58" fmla="*/ 2147483646 w 447"/>
                <a:gd name="T59" fmla="*/ 2147483646 h 282"/>
                <a:gd name="T60" fmla="*/ 2147483646 w 447"/>
                <a:gd name="T61" fmla="*/ 2147483646 h 282"/>
                <a:gd name="T62" fmla="*/ 2147483646 w 447"/>
                <a:gd name="T63" fmla="*/ 2147483646 h 282"/>
                <a:gd name="T64" fmla="*/ 2147483646 w 447"/>
                <a:gd name="T65" fmla="*/ 2147483646 h 282"/>
                <a:gd name="T66" fmla="*/ 2147483646 w 447"/>
                <a:gd name="T67" fmla="*/ 2147483646 h 28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447"/>
                <a:gd name="T103" fmla="*/ 0 h 282"/>
                <a:gd name="T104" fmla="*/ 447 w 447"/>
                <a:gd name="T105" fmla="*/ 282 h 282"/>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447" h="282">
                  <a:moveTo>
                    <a:pt x="222" y="14"/>
                  </a:moveTo>
                  <a:lnTo>
                    <a:pt x="229" y="10"/>
                  </a:lnTo>
                  <a:lnTo>
                    <a:pt x="243" y="2"/>
                  </a:lnTo>
                  <a:lnTo>
                    <a:pt x="250" y="0"/>
                  </a:lnTo>
                  <a:lnTo>
                    <a:pt x="271" y="2"/>
                  </a:lnTo>
                  <a:lnTo>
                    <a:pt x="278" y="19"/>
                  </a:lnTo>
                  <a:lnTo>
                    <a:pt x="283" y="35"/>
                  </a:lnTo>
                  <a:lnTo>
                    <a:pt x="289" y="41"/>
                  </a:lnTo>
                  <a:lnTo>
                    <a:pt x="299" y="39"/>
                  </a:lnTo>
                  <a:lnTo>
                    <a:pt x="321" y="59"/>
                  </a:lnTo>
                  <a:lnTo>
                    <a:pt x="334" y="79"/>
                  </a:lnTo>
                  <a:lnTo>
                    <a:pt x="363" y="92"/>
                  </a:lnTo>
                  <a:lnTo>
                    <a:pt x="384" y="96"/>
                  </a:lnTo>
                  <a:lnTo>
                    <a:pt x="392" y="92"/>
                  </a:lnTo>
                  <a:lnTo>
                    <a:pt x="411" y="102"/>
                  </a:lnTo>
                  <a:lnTo>
                    <a:pt x="433" y="105"/>
                  </a:lnTo>
                  <a:lnTo>
                    <a:pt x="447" y="147"/>
                  </a:lnTo>
                  <a:lnTo>
                    <a:pt x="423" y="153"/>
                  </a:lnTo>
                  <a:lnTo>
                    <a:pt x="419" y="173"/>
                  </a:lnTo>
                  <a:lnTo>
                    <a:pt x="386" y="195"/>
                  </a:lnTo>
                  <a:lnTo>
                    <a:pt x="334" y="211"/>
                  </a:lnTo>
                  <a:lnTo>
                    <a:pt x="328" y="232"/>
                  </a:lnTo>
                  <a:lnTo>
                    <a:pt x="306" y="224"/>
                  </a:lnTo>
                  <a:lnTo>
                    <a:pt x="330" y="248"/>
                  </a:lnTo>
                  <a:lnTo>
                    <a:pt x="360" y="253"/>
                  </a:lnTo>
                  <a:lnTo>
                    <a:pt x="302" y="282"/>
                  </a:lnTo>
                  <a:lnTo>
                    <a:pt x="268" y="250"/>
                  </a:lnTo>
                  <a:lnTo>
                    <a:pt x="296" y="226"/>
                  </a:lnTo>
                  <a:lnTo>
                    <a:pt x="268" y="220"/>
                  </a:lnTo>
                  <a:lnTo>
                    <a:pt x="248" y="220"/>
                  </a:lnTo>
                  <a:lnTo>
                    <a:pt x="252" y="198"/>
                  </a:lnTo>
                  <a:lnTo>
                    <a:pt x="247" y="202"/>
                  </a:lnTo>
                  <a:lnTo>
                    <a:pt x="207" y="214"/>
                  </a:lnTo>
                  <a:lnTo>
                    <a:pt x="189" y="250"/>
                  </a:lnTo>
                  <a:lnTo>
                    <a:pt x="163" y="248"/>
                  </a:lnTo>
                  <a:lnTo>
                    <a:pt x="170" y="224"/>
                  </a:lnTo>
                  <a:lnTo>
                    <a:pt x="172" y="211"/>
                  </a:lnTo>
                  <a:lnTo>
                    <a:pt x="188" y="205"/>
                  </a:lnTo>
                  <a:lnTo>
                    <a:pt x="195" y="197"/>
                  </a:lnTo>
                  <a:lnTo>
                    <a:pt x="197" y="189"/>
                  </a:lnTo>
                  <a:lnTo>
                    <a:pt x="188" y="187"/>
                  </a:lnTo>
                  <a:lnTo>
                    <a:pt x="176" y="160"/>
                  </a:lnTo>
                  <a:lnTo>
                    <a:pt x="159" y="145"/>
                  </a:lnTo>
                  <a:lnTo>
                    <a:pt x="135" y="145"/>
                  </a:lnTo>
                  <a:lnTo>
                    <a:pt x="109" y="152"/>
                  </a:lnTo>
                  <a:lnTo>
                    <a:pt x="68" y="153"/>
                  </a:lnTo>
                  <a:lnTo>
                    <a:pt x="47" y="159"/>
                  </a:lnTo>
                  <a:lnTo>
                    <a:pt x="16" y="159"/>
                  </a:lnTo>
                  <a:lnTo>
                    <a:pt x="0" y="143"/>
                  </a:lnTo>
                  <a:lnTo>
                    <a:pt x="11" y="116"/>
                  </a:lnTo>
                  <a:lnTo>
                    <a:pt x="29" y="90"/>
                  </a:lnTo>
                  <a:lnTo>
                    <a:pt x="47" y="63"/>
                  </a:lnTo>
                  <a:lnTo>
                    <a:pt x="39" y="31"/>
                  </a:lnTo>
                  <a:lnTo>
                    <a:pt x="41" y="26"/>
                  </a:lnTo>
                  <a:lnTo>
                    <a:pt x="45" y="19"/>
                  </a:lnTo>
                  <a:lnTo>
                    <a:pt x="61" y="23"/>
                  </a:lnTo>
                  <a:lnTo>
                    <a:pt x="78" y="19"/>
                  </a:lnTo>
                  <a:lnTo>
                    <a:pt x="98" y="27"/>
                  </a:lnTo>
                  <a:lnTo>
                    <a:pt x="118" y="35"/>
                  </a:lnTo>
                  <a:lnTo>
                    <a:pt x="134" y="31"/>
                  </a:lnTo>
                  <a:lnTo>
                    <a:pt x="146" y="39"/>
                  </a:lnTo>
                  <a:lnTo>
                    <a:pt x="163" y="43"/>
                  </a:lnTo>
                  <a:lnTo>
                    <a:pt x="173" y="50"/>
                  </a:lnTo>
                  <a:lnTo>
                    <a:pt x="185" y="47"/>
                  </a:lnTo>
                  <a:lnTo>
                    <a:pt x="185" y="32"/>
                  </a:lnTo>
                  <a:lnTo>
                    <a:pt x="191" y="26"/>
                  </a:lnTo>
                  <a:lnTo>
                    <a:pt x="210" y="26"/>
                  </a:lnTo>
                  <a:lnTo>
                    <a:pt x="216" y="23"/>
                  </a:lnTo>
                  <a:lnTo>
                    <a:pt x="222" y="14"/>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224" name="Freeform 221"/>
            <p:cNvSpPr>
              <a:spLocks/>
            </p:cNvSpPr>
            <p:nvPr/>
          </p:nvSpPr>
          <p:spPr bwMode="auto">
            <a:xfrm>
              <a:off x="4681538" y="3279775"/>
              <a:ext cx="66675" cy="80963"/>
            </a:xfrm>
            <a:custGeom>
              <a:avLst/>
              <a:gdLst>
                <a:gd name="T0" fmla="*/ 2147483646 w 83"/>
                <a:gd name="T1" fmla="*/ 2147483646 h 101"/>
                <a:gd name="T2" fmla="*/ 2147483646 w 83"/>
                <a:gd name="T3" fmla="*/ 2147483646 h 101"/>
                <a:gd name="T4" fmla="*/ 2147483646 w 83"/>
                <a:gd name="T5" fmla="*/ 2147483646 h 101"/>
                <a:gd name="T6" fmla="*/ 2147483646 w 83"/>
                <a:gd name="T7" fmla="*/ 2147483646 h 101"/>
                <a:gd name="T8" fmla="*/ 2147483646 w 83"/>
                <a:gd name="T9" fmla="*/ 2147483646 h 101"/>
                <a:gd name="T10" fmla="*/ 2147483646 w 83"/>
                <a:gd name="T11" fmla="*/ 2147483646 h 101"/>
                <a:gd name="T12" fmla="*/ 2147483646 w 83"/>
                <a:gd name="T13" fmla="*/ 2147483646 h 101"/>
                <a:gd name="T14" fmla="*/ 2147483646 w 83"/>
                <a:gd name="T15" fmla="*/ 2147483646 h 101"/>
                <a:gd name="T16" fmla="*/ 2147483646 w 83"/>
                <a:gd name="T17" fmla="*/ 2147483646 h 101"/>
                <a:gd name="T18" fmla="*/ 2147483646 w 83"/>
                <a:gd name="T19" fmla="*/ 2147483646 h 101"/>
                <a:gd name="T20" fmla="*/ 2147483646 w 83"/>
                <a:gd name="T21" fmla="*/ 2147483646 h 101"/>
                <a:gd name="T22" fmla="*/ 2147483646 w 83"/>
                <a:gd name="T23" fmla="*/ 2147483646 h 101"/>
                <a:gd name="T24" fmla="*/ 2147483646 w 83"/>
                <a:gd name="T25" fmla="*/ 0 h 101"/>
                <a:gd name="T26" fmla="*/ 0 w 83"/>
                <a:gd name="T27" fmla="*/ 2147483646 h 101"/>
                <a:gd name="T28" fmla="*/ 2147483646 w 83"/>
                <a:gd name="T29" fmla="*/ 2147483646 h 10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83"/>
                <a:gd name="T46" fmla="*/ 0 h 101"/>
                <a:gd name="T47" fmla="*/ 83 w 83"/>
                <a:gd name="T48" fmla="*/ 101 h 101"/>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83" h="101">
                  <a:moveTo>
                    <a:pt x="20" y="26"/>
                  </a:moveTo>
                  <a:lnTo>
                    <a:pt x="29" y="42"/>
                  </a:lnTo>
                  <a:lnTo>
                    <a:pt x="34" y="52"/>
                  </a:lnTo>
                  <a:lnTo>
                    <a:pt x="38" y="99"/>
                  </a:lnTo>
                  <a:lnTo>
                    <a:pt x="48" y="101"/>
                  </a:lnTo>
                  <a:lnTo>
                    <a:pt x="55" y="79"/>
                  </a:lnTo>
                  <a:lnTo>
                    <a:pt x="57" y="66"/>
                  </a:lnTo>
                  <a:lnTo>
                    <a:pt x="77" y="57"/>
                  </a:lnTo>
                  <a:lnTo>
                    <a:pt x="83" y="45"/>
                  </a:lnTo>
                  <a:lnTo>
                    <a:pt x="73" y="42"/>
                  </a:lnTo>
                  <a:lnTo>
                    <a:pt x="63" y="17"/>
                  </a:lnTo>
                  <a:lnTo>
                    <a:pt x="44" y="1"/>
                  </a:lnTo>
                  <a:lnTo>
                    <a:pt x="20" y="0"/>
                  </a:lnTo>
                  <a:lnTo>
                    <a:pt x="0" y="2"/>
                  </a:lnTo>
                  <a:lnTo>
                    <a:pt x="20" y="26"/>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225" name="Freeform 222"/>
            <p:cNvSpPr>
              <a:spLocks/>
            </p:cNvSpPr>
            <p:nvPr/>
          </p:nvSpPr>
          <p:spPr bwMode="auto">
            <a:xfrm>
              <a:off x="4924425" y="3390900"/>
              <a:ext cx="149225" cy="71438"/>
            </a:xfrm>
            <a:custGeom>
              <a:avLst/>
              <a:gdLst>
                <a:gd name="T0" fmla="*/ 0 w 188"/>
                <a:gd name="T1" fmla="*/ 2147483646 h 90"/>
                <a:gd name="T2" fmla="*/ 2147483646 w 188"/>
                <a:gd name="T3" fmla="*/ 0 h 90"/>
                <a:gd name="T4" fmla="*/ 2147483646 w 188"/>
                <a:gd name="T5" fmla="*/ 2147483646 h 90"/>
                <a:gd name="T6" fmla="*/ 2147483646 w 188"/>
                <a:gd name="T7" fmla="*/ 2147483646 h 90"/>
                <a:gd name="T8" fmla="*/ 2147483646 w 188"/>
                <a:gd name="T9" fmla="*/ 2147483646 h 90"/>
                <a:gd name="T10" fmla="*/ 2147483646 w 188"/>
                <a:gd name="T11" fmla="*/ 2147483646 h 90"/>
                <a:gd name="T12" fmla="*/ 2147483646 w 188"/>
                <a:gd name="T13" fmla="*/ 2147483646 h 90"/>
                <a:gd name="T14" fmla="*/ 2147483646 w 188"/>
                <a:gd name="T15" fmla="*/ 2147483646 h 90"/>
                <a:gd name="T16" fmla="*/ 2147483646 w 188"/>
                <a:gd name="T17" fmla="*/ 2147483646 h 90"/>
                <a:gd name="T18" fmla="*/ 2147483646 w 188"/>
                <a:gd name="T19" fmla="*/ 2147483646 h 90"/>
                <a:gd name="T20" fmla="*/ 2147483646 w 188"/>
                <a:gd name="T21" fmla="*/ 2147483646 h 90"/>
                <a:gd name="T22" fmla="*/ 2147483646 w 188"/>
                <a:gd name="T23" fmla="*/ 2147483646 h 90"/>
                <a:gd name="T24" fmla="*/ 2147483646 w 188"/>
                <a:gd name="T25" fmla="*/ 2147483646 h 90"/>
                <a:gd name="T26" fmla="*/ 2147483646 w 188"/>
                <a:gd name="T27" fmla="*/ 2147483646 h 90"/>
                <a:gd name="T28" fmla="*/ 2147483646 w 188"/>
                <a:gd name="T29" fmla="*/ 2147483646 h 90"/>
                <a:gd name="T30" fmla="*/ 2147483646 w 188"/>
                <a:gd name="T31" fmla="*/ 2147483646 h 90"/>
                <a:gd name="T32" fmla="*/ 2147483646 w 188"/>
                <a:gd name="T33" fmla="*/ 2147483646 h 90"/>
                <a:gd name="T34" fmla="*/ 2147483646 w 188"/>
                <a:gd name="T35" fmla="*/ 2147483646 h 90"/>
                <a:gd name="T36" fmla="*/ 2147483646 w 188"/>
                <a:gd name="T37" fmla="*/ 2147483646 h 90"/>
                <a:gd name="T38" fmla="*/ 2147483646 w 188"/>
                <a:gd name="T39" fmla="*/ 2147483646 h 90"/>
                <a:gd name="T40" fmla="*/ 2147483646 w 188"/>
                <a:gd name="T41" fmla="*/ 2147483646 h 90"/>
                <a:gd name="T42" fmla="*/ 0 w 188"/>
                <a:gd name="T43" fmla="*/ 2147483646 h 9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88"/>
                <a:gd name="T67" fmla="*/ 0 h 90"/>
                <a:gd name="T68" fmla="*/ 188 w 188"/>
                <a:gd name="T69" fmla="*/ 90 h 90"/>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88" h="90">
                  <a:moveTo>
                    <a:pt x="0" y="5"/>
                  </a:moveTo>
                  <a:lnTo>
                    <a:pt x="45" y="0"/>
                  </a:lnTo>
                  <a:lnTo>
                    <a:pt x="89" y="17"/>
                  </a:lnTo>
                  <a:lnTo>
                    <a:pt x="105" y="39"/>
                  </a:lnTo>
                  <a:lnTo>
                    <a:pt x="128" y="39"/>
                  </a:lnTo>
                  <a:lnTo>
                    <a:pt x="143" y="29"/>
                  </a:lnTo>
                  <a:lnTo>
                    <a:pt x="154" y="25"/>
                  </a:lnTo>
                  <a:lnTo>
                    <a:pt x="167" y="48"/>
                  </a:lnTo>
                  <a:lnTo>
                    <a:pt x="187" y="51"/>
                  </a:lnTo>
                  <a:lnTo>
                    <a:pt x="182" y="60"/>
                  </a:lnTo>
                  <a:lnTo>
                    <a:pt x="188" y="78"/>
                  </a:lnTo>
                  <a:lnTo>
                    <a:pt x="187" y="90"/>
                  </a:lnTo>
                  <a:lnTo>
                    <a:pt x="167" y="70"/>
                  </a:lnTo>
                  <a:lnTo>
                    <a:pt x="154" y="64"/>
                  </a:lnTo>
                  <a:lnTo>
                    <a:pt x="144" y="64"/>
                  </a:lnTo>
                  <a:lnTo>
                    <a:pt x="139" y="86"/>
                  </a:lnTo>
                  <a:lnTo>
                    <a:pt x="125" y="79"/>
                  </a:lnTo>
                  <a:lnTo>
                    <a:pt x="101" y="90"/>
                  </a:lnTo>
                  <a:lnTo>
                    <a:pt x="73" y="88"/>
                  </a:lnTo>
                  <a:lnTo>
                    <a:pt x="71" y="51"/>
                  </a:lnTo>
                  <a:lnTo>
                    <a:pt x="26" y="21"/>
                  </a:lnTo>
                  <a:lnTo>
                    <a:pt x="0" y="5"/>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226" name="Freeform 223"/>
            <p:cNvSpPr>
              <a:spLocks/>
            </p:cNvSpPr>
            <p:nvPr/>
          </p:nvSpPr>
          <p:spPr bwMode="auto">
            <a:xfrm>
              <a:off x="5035550" y="3430588"/>
              <a:ext cx="122238" cy="109537"/>
            </a:xfrm>
            <a:custGeom>
              <a:avLst/>
              <a:gdLst>
                <a:gd name="T0" fmla="*/ 2147483646 w 156"/>
                <a:gd name="T1" fmla="*/ 2147483646 h 138"/>
                <a:gd name="T2" fmla="*/ 2147483646 w 156"/>
                <a:gd name="T3" fmla="*/ 2147483646 h 138"/>
                <a:gd name="T4" fmla="*/ 2147483646 w 156"/>
                <a:gd name="T5" fmla="*/ 2147483646 h 138"/>
                <a:gd name="T6" fmla="*/ 2147483646 w 156"/>
                <a:gd name="T7" fmla="*/ 2147483646 h 138"/>
                <a:gd name="T8" fmla="*/ 2147483646 w 156"/>
                <a:gd name="T9" fmla="*/ 2147483646 h 138"/>
                <a:gd name="T10" fmla="*/ 2147483646 w 156"/>
                <a:gd name="T11" fmla="*/ 2147483646 h 138"/>
                <a:gd name="T12" fmla="*/ 2147483646 w 156"/>
                <a:gd name="T13" fmla="*/ 2147483646 h 138"/>
                <a:gd name="T14" fmla="*/ 2147483646 w 156"/>
                <a:gd name="T15" fmla="*/ 2147483646 h 138"/>
                <a:gd name="T16" fmla="*/ 2147483646 w 156"/>
                <a:gd name="T17" fmla="*/ 2147483646 h 138"/>
                <a:gd name="T18" fmla="*/ 2147483646 w 156"/>
                <a:gd name="T19" fmla="*/ 2147483646 h 138"/>
                <a:gd name="T20" fmla="*/ 2147483646 w 156"/>
                <a:gd name="T21" fmla="*/ 2147483646 h 138"/>
                <a:gd name="T22" fmla="*/ 2147483646 w 156"/>
                <a:gd name="T23" fmla="*/ 2147483646 h 138"/>
                <a:gd name="T24" fmla="*/ 2147483646 w 156"/>
                <a:gd name="T25" fmla="*/ 2147483646 h 138"/>
                <a:gd name="T26" fmla="*/ 2147483646 w 156"/>
                <a:gd name="T27" fmla="*/ 2147483646 h 138"/>
                <a:gd name="T28" fmla="*/ 2147483646 w 156"/>
                <a:gd name="T29" fmla="*/ 2147483646 h 138"/>
                <a:gd name="T30" fmla="*/ 2147483646 w 156"/>
                <a:gd name="T31" fmla="*/ 2147483646 h 138"/>
                <a:gd name="T32" fmla="*/ 2147483646 w 156"/>
                <a:gd name="T33" fmla="*/ 2147483646 h 138"/>
                <a:gd name="T34" fmla="*/ 2147483646 w 156"/>
                <a:gd name="T35" fmla="*/ 2147483646 h 138"/>
                <a:gd name="T36" fmla="*/ 2147483646 w 156"/>
                <a:gd name="T37" fmla="*/ 2147483646 h 138"/>
                <a:gd name="T38" fmla="*/ 2147483646 w 156"/>
                <a:gd name="T39" fmla="*/ 2147483646 h 138"/>
                <a:gd name="T40" fmla="*/ 2147483646 w 156"/>
                <a:gd name="T41" fmla="*/ 2147483646 h 138"/>
                <a:gd name="T42" fmla="*/ 2147483646 w 156"/>
                <a:gd name="T43" fmla="*/ 2147483646 h 138"/>
                <a:gd name="T44" fmla="*/ 2147483646 w 156"/>
                <a:gd name="T45" fmla="*/ 2147483646 h 138"/>
                <a:gd name="T46" fmla="*/ 2147483646 w 156"/>
                <a:gd name="T47" fmla="*/ 2147483646 h 138"/>
                <a:gd name="T48" fmla="*/ 2147483646 w 156"/>
                <a:gd name="T49" fmla="*/ 2147483646 h 138"/>
                <a:gd name="T50" fmla="*/ 2147483646 w 156"/>
                <a:gd name="T51" fmla="*/ 2147483646 h 138"/>
                <a:gd name="T52" fmla="*/ 0 w 156"/>
                <a:gd name="T53" fmla="*/ 2147483646 h 138"/>
                <a:gd name="T54" fmla="*/ 2147483646 w 156"/>
                <a:gd name="T55" fmla="*/ 2147483646 h 138"/>
                <a:gd name="T56" fmla="*/ 2147483646 w 156"/>
                <a:gd name="T57" fmla="*/ 2147483646 h 138"/>
                <a:gd name="T58" fmla="*/ 2147483646 w 156"/>
                <a:gd name="T59" fmla="*/ 2147483646 h 138"/>
                <a:gd name="T60" fmla="*/ 2147483646 w 156"/>
                <a:gd name="T61" fmla="*/ 2147483646 h 138"/>
                <a:gd name="T62" fmla="*/ 2147483646 w 156"/>
                <a:gd name="T63" fmla="*/ 2147483646 h 138"/>
                <a:gd name="T64" fmla="*/ 2147483646 w 156"/>
                <a:gd name="T65" fmla="*/ 2147483646 h 138"/>
                <a:gd name="T66" fmla="*/ 2147483646 w 156"/>
                <a:gd name="T67" fmla="*/ 2147483646 h 138"/>
                <a:gd name="T68" fmla="*/ 2147483646 w 156"/>
                <a:gd name="T69" fmla="*/ 0 h 138"/>
                <a:gd name="T70" fmla="*/ 2147483646 w 156"/>
                <a:gd name="T71" fmla="*/ 2147483646 h 138"/>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56"/>
                <a:gd name="T109" fmla="*/ 0 h 138"/>
                <a:gd name="T110" fmla="*/ 156 w 156"/>
                <a:gd name="T111" fmla="*/ 138 h 138"/>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56" h="138">
                  <a:moveTo>
                    <a:pt x="59" y="6"/>
                  </a:moveTo>
                  <a:lnTo>
                    <a:pt x="67" y="6"/>
                  </a:lnTo>
                  <a:lnTo>
                    <a:pt x="91" y="13"/>
                  </a:lnTo>
                  <a:lnTo>
                    <a:pt x="113" y="31"/>
                  </a:lnTo>
                  <a:lnTo>
                    <a:pt x="126" y="54"/>
                  </a:lnTo>
                  <a:lnTo>
                    <a:pt x="156" y="79"/>
                  </a:lnTo>
                  <a:lnTo>
                    <a:pt x="141" y="85"/>
                  </a:lnTo>
                  <a:lnTo>
                    <a:pt x="128" y="101"/>
                  </a:lnTo>
                  <a:lnTo>
                    <a:pt x="128" y="110"/>
                  </a:lnTo>
                  <a:lnTo>
                    <a:pt x="122" y="138"/>
                  </a:lnTo>
                  <a:lnTo>
                    <a:pt x="100" y="130"/>
                  </a:lnTo>
                  <a:lnTo>
                    <a:pt x="95" y="106"/>
                  </a:lnTo>
                  <a:lnTo>
                    <a:pt x="74" y="114"/>
                  </a:lnTo>
                  <a:lnTo>
                    <a:pt x="54" y="130"/>
                  </a:lnTo>
                  <a:lnTo>
                    <a:pt x="40" y="127"/>
                  </a:lnTo>
                  <a:lnTo>
                    <a:pt x="28" y="113"/>
                  </a:lnTo>
                  <a:lnTo>
                    <a:pt x="21" y="101"/>
                  </a:lnTo>
                  <a:lnTo>
                    <a:pt x="30" y="89"/>
                  </a:lnTo>
                  <a:lnTo>
                    <a:pt x="37" y="100"/>
                  </a:lnTo>
                  <a:lnTo>
                    <a:pt x="64" y="113"/>
                  </a:lnTo>
                  <a:lnTo>
                    <a:pt x="68" y="101"/>
                  </a:lnTo>
                  <a:lnTo>
                    <a:pt x="45" y="78"/>
                  </a:lnTo>
                  <a:lnTo>
                    <a:pt x="36" y="61"/>
                  </a:lnTo>
                  <a:lnTo>
                    <a:pt x="28" y="54"/>
                  </a:lnTo>
                  <a:lnTo>
                    <a:pt x="28" y="41"/>
                  </a:lnTo>
                  <a:lnTo>
                    <a:pt x="15" y="39"/>
                  </a:lnTo>
                  <a:lnTo>
                    <a:pt x="0" y="35"/>
                  </a:lnTo>
                  <a:lnTo>
                    <a:pt x="4" y="21"/>
                  </a:lnTo>
                  <a:lnTo>
                    <a:pt x="7" y="13"/>
                  </a:lnTo>
                  <a:lnTo>
                    <a:pt x="18" y="13"/>
                  </a:lnTo>
                  <a:lnTo>
                    <a:pt x="28" y="19"/>
                  </a:lnTo>
                  <a:lnTo>
                    <a:pt x="48" y="39"/>
                  </a:lnTo>
                  <a:lnTo>
                    <a:pt x="49" y="27"/>
                  </a:lnTo>
                  <a:lnTo>
                    <a:pt x="43" y="12"/>
                  </a:lnTo>
                  <a:lnTo>
                    <a:pt x="48" y="0"/>
                  </a:lnTo>
                  <a:lnTo>
                    <a:pt x="59" y="6"/>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227" name="Freeform 224"/>
            <p:cNvSpPr>
              <a:spLocks/>
            </p:cNvSpPr>
            <p:nvPr/>
          </p:nvSpPr>
          <p:spPr bwMode="auto">
            <a:xfrm>
              <a:off x="5008563" y="3427413"/>
              <a:ext cx="80962" cy="69850"/>
            </a:xfrm>
            <a:custGeom>
              <a:avLst/>
              <a:gdLst>
                <a:gd name="T0" fmla="*/ 0 w 102"/>
                <a:gd name="T1" fmla="*/ 2147483646 h 85"/>
                <a:gd name="T2" fmla="*/ 2147483646 w 102"/>
                <a:gd name="T3" fmla="*/ 2147483646 h 85"/>
                <a:gd name="T4" fmla="*/ 2147483646 w 102"/>
                <a:gd name="T5" fmla="*/ 2147483646 h 85"/>
                <a:gd name="T6" fmla="*/ 2147483646 w 102"/>
                <a:gd name="T7" fmla="*/ 2147483646 h 85"/>
                <a:gd name="T8" fmla="*/ 2147483646 w 102"/>
                <a:gd name="T9" fmla="*/ 2147483646 h 85"/>
                <a:gd name="T10" fmla="*/ 2147483646 w 102"/>
                <a:gd name="T11" fmla="*/ 2147483646 h 85"/>
                <a:gd name="T12" fmla="*/ 2147483646 w 102"/>
                <a:gd name="T13" fmla="*/ 2147483646 h 85"/>
                <a:gd name="T14" fmla="*/ 2147483646 w 102"/>
                <a:gd name="T15" fmla="*/ 2147483646 h 85"/>
                <a:gd name="T16" fmla="*/ 2147483646 w 102"/>
                <a:gd name="T17" fmla="*/ 2147483646 h 85"/>
                <a:gd name="T18" fmla="*/ 2147483646 w 102"/>
                <a:gd name="T19" fmla="*/ 2147483646 h 85"/>
                <a:gd name="T20" fmla="*/ 2147483646 w 102"/>
                <a:gd name="T21" fmla="*/ 2147483646 h 85"/>
                <a:gd name="T22" fmla="*/ 2147483646 w 102"/>
                <a:gd name="T23" fmla="*/ 2147483646 h 85"/>
                <a:gd name="T24" fmla="*/ 2147483646 w 102"/>
                <a:gd name="T25" fmla="*/ 2147483646 h 85"/>
                <a:gd name="T26" fmla="*/ 2147483646 w 102"/>
                <a:gd name="T27" fmla="*/ 2147483646 h 85"/>
                <a:gd name="T28" fmla="*/ 2147483646 w 102"/>
                <a:gd name="T29" fmla="*/ 2147483646 h 85"/>
                <a:gd name="T30" fmla="*/ 2147483646 w 102"/>
                <a:gd name="T31" fmla="*/ 0 h 85"/>
                <a:gd name="T32" fmla="*/ 2147483646 w 102"/>
                <a:gd name="T33" fmla="*/ 2147483646 h 85"/>
                <a:gd name="T34" fmla="*/ 0 w 102"/>
                <a:gd name="T35" fmla="*/ 2147483646 h 8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02"/>
                <a:gd name="T55" fmla="*/ 0 h 85"/>
                <a:gd name="T56" fmla="*/ 102 w 102"/>
                <a:gd name="T57" fmla="*/ 85 h 8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02" h="85">
                  <a:moveTo>
                    <a:pt x="0" y="12"/>
                  </a:moveTo>
                  <a:lnTo>
                    <a:pt x="14" y="27"/>
                  </a:lnTo>
                  <a:lnTo>
                    <a:pt x="28" y="46"/>
                  </a:lnTo>
                  <a:lnTo>
                    <a:pt x="52" y="75"/>
                  </a:lnTo>
                  <a:lnTo>
                    <a:pt x="68" y="58"/>
                  </a:lnTo>
                  <a:lnTo>
                    <a:pt x="68" y="73"/>
                  </a:lnTo>
                  <a:lnTo>
                    <a:pt x="80" y="75"/>
                  </a:lnTo>
                  <a:lnTo>
                    <a:pt x="96" y="85"/>
                  </a:lnTo>
                  <a:lnTo>
                    <a:pt x="102" y="73"/>
                  </a:lnTo>
                  <a:lnTo>
                    <a:pt x="79" y="50"/>
                  </a:lnTo>
                  <a:lnTo>
                    <a:pt x="71" y="34"/>
                  </a:lnTo>
                  <a:lnTo>
                    <a:pt x="62" y="26"/>
                  </a:lnTo>
                  <a:lnTo>
                    <a:pt x="62" y="13"/>
                  </a:lnTo>
                  <a:lnTo>
                    <a:pt x="49" y="11"/>
                  </a:lnTo>
                  <a:lnTo>
                    <a:pt x="34" y="7"/>
                  </a:lnTo>
                  <a:lnTo>
                    <a:pt x="19" y="0"/>
                  </a:lnTo>
                  <a:lnTo>
                    <a:pt x="6" y="2"/>
                  </a:lnTo>
                  <a:lnTo>
                    <a:pt x="0" y="12"/>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228" name="Freeform 225"/>
            <p:cNvSpPr>
              <a:spLocks/>
            </p:cNvSpPr>
            <p:nvPr/>
          </p:nvSpPr>
          <p:spPr bwMode="auto">
            <a:xfrm>
              <a:off x="5056188" y="3076575"/>
              <a:ext cx="841375" cy="396875"/>
            </a:xfrm>
            <a:custGeom>
              <a:avLst/>
              <a:gdLst>
                <a:gd name="T0" fmla="*/ 2147483646 w 1059"/>
                <a:gd name="T1" fmla="*/ 2147483646 h 499"/>
                <a:gd name="T2" fmla="*/ 2147483646 w 1059"/>
                <a:gd name="T3" fmla="*/ 2147483646 h 499"/>
                <a:gd name="T4" fmla="*/ 2147483646 w 1059"/>
                <a:gd name="T5" fmla="*/ 2147483646 h 499"/>
                <a:gd name="T6" fmla="*/ 2147483646 w 1059"/>
                <a:gd name="T7" fmla="*/ 2147483646 h 499"/>
                <a:gd name="T8" fmla="*/ 2147483646 w 1059"/>
                <a:gd name="T9" fmla="*/ 2147483646 h 499"/>
                <a:gd name="T10" fmla="*/ 2147483646 w 1059"/>
                <a:gd name="T11" fmla="*/ 2147483646 h 499"/>
                <a:gd name="T12" fmla="*/ 2147483646 w 1059"/>
                <a:gd name="T13" fmla="*/ 2147483646 h 499"/>
                <a:gd name="T14" fmla="*/ 2147483646 w 1059"/>
                <a:gd name="T15" fmla="*/ 2147483646 h 499"/>
                <a:gd name="T16" fmla="*/ 2147483646 w 1059"/>
                <a:gd name="T17" fmla="*/ 2147483646 h 499"/>
                <a:gd name="T18" fmla="*/ 2147483646 w 1059"/>
                <a:gd name="T19" fmla="*/ 2147483646 h 499"/>
                <a:gd name="T20" fmla="*/ 2147483646 w 1059"/>
                <a:gd name="T21" fmla="*/ 2147483646 h 499"/>
                <a:gd name="T22" fmla="*/ 2147483646 w 1059"/>
                <a:gd name="T23" fmla="*/ 2147483646 h 499"/>
                <a:gd name="T24" fmla="*/ 2147483646 w 1059"/>
                <a:gd name="T25" fmla="*/ 2147483646 h 499"/>
                <a:gd name="T26" fmla="*/ 2147483646 w 1059"/>
                <a:gd name="T27" fmla="*/ 2147483646 h 499"/>
                <a:gd name="T28" fmla="*/ 2147483646 w 1059"/>
                <a:gd name="T29" fmla="*/ 2147483646 h 499"/>
                <a:gd name="T30" fmla="*/ 2147483646 w 1059"/>
                <a:gd name="T31" fmla="*/ 2147483646 h 499"/>
                <a:gd name="T32" fmla="*/ 2147483646 w 1059"/>
                <a:gd name="T33" fmla="*/ 2147483646 h 499"/>
                <a:gd name="T34" fmla="*/ 2147483646 w 1059"/>
                <a:gd name="T35" fmla="*/ 2147483646 h 499"/>
                <a:gd name="T36" fmla="*/ 2147483646 w 1059"/>
                <a:gd name="T37" fmla="*/ 2147483646 h 499"/>
                <a:gd name="T38" fmla="*/ 2147483646 w 1059"/>
                <a:gd name="T39" fmla="*/ 2147483646 h 499"/>
                <a:gd name="T40" fmla="*/ 2147483646 w 1059"/>
                <a:gd name="T41" fmla="*/ 2147483646 h 499"/>
                <a:gd name="T42" fmla="*/ 2147483646 w 1059"/>
                <a:gd name="T43" fmla="*/ 2147483646 h 499"/>
                <a:gd name="T44" fmla="*/ 0 w 1059"/>
                <a:gd name="T45" fmla="*/ 2147483646 h 499"/>
                <a:gd name="T46" fmla="*/ 2147483646 w 1059"/>
                <a:gd name="T47" fmla="*/ 2147483646 h 499"/>
                <a:gd name="T48" fmla="*/ 2147483646 w 1059"/>
                <a:gd name="T49" fmla="*/ 2147483646 h 499"/>
                <a:gd name="T50" fmla="*/ 2147483646 w 1059"/>
                <a:gd name="T51" fmla="*/ 2147483646 h 499"/>
                <a:gd name="T52" fmla="*/ 2147483646 w 1059"/>
                <a:gd name="T53" fmla="*/ 2147483646 h 499"/>
                <a:gd name="T54" fmla="*/ 2147483646 w 1059"/>
                <a:gd name="T55" fmla="*/ 2147483646 h 499"/>
                <a:gd name="T56" fmla="*/ 2147483646 w 1059"/>
                <a:gd name="T57" fmla="*/ 2147483646 h 499"/>
                <a:gd name="T58" fmla="*/ 2147483646 w 1059"/>
                <a:gd name="T59" fmla="*/ 2147483646 h 499"/>
                <a:gd name="T60" fmla="*/ 2147483646 w 1059"/>
                <a:gd name="T61" fmla="*/ 2147483646 h 499"/>
                <a:gd name="T62" fmla="*/ 2147483646 w 1059"/>
                <a:gd name="T63" fmla="*/ 2147483646 h 499"/>
                <a:gd name="T64" fmla="*/ 2147483646 w 1059"/>
                <a:gd name="T65" fmla="*/ 2147483646 h 499"/>
                <a:gd name="T66" fmla="*/ 2147483646 w 1059"/>
                <a:gd name="T67" fmla="*/ 2147483646 h 499"/>
                <a:gd name="T68" fmla="*/ 2147483646 w 1059"/>
                <a:gd name="T69" fmla="*/ 2147483646 h 499"/>
                <a:gd name="T70" fmla="*/ 2147483646 w 1059"/>
                <a:gd name="T71" fmla="*/ 2147483646 h 499"/>
                <a:gd name="T72" fmla="*/ 2147483646 w 1059"/>
                <a:gd name="T73" fmla="*/ 2147483646 h 499"/>
                <a:gd name="T74" fmla="*/ 2147483646 w 1059"/>
                <a:gd name="T75" fmla="*/ 2147483646 h 499"/>
                <a:gd name="T76" fmla="*/ 2147483646 w 1059"/>
                <a:gd name="T77" fmla="*/ 2147483646 h 499"/>
                <a:gd name="T78" fmla="*/ 2147483646 w 1059"/>
                <a:gd name="T79" fmla="*/ 2147483646 h 499"/>
                <a:gd name="T80" fmla="*/ 2147483646 w 1059"/>
                <a:gd name="T81" fmla="*/ 2147483646 h 499"/>
                <a:gd name="T82" fmla="*/ 2147483646 w 1059"/>
                <a:gd name="T83" fmla="*/ 2147483646 h 499"/>
                <a:gd name="T84" fmla="*/ 2147483646 w 1059"/>
                <a:gd name="T85" fmla="*/ 2147483646 h 499"/>
                <a:gd name="T86" fmla="*/ 2147483646 w 1059"/>
                <a:gd name="T87" fmla="*/ 2147483646 h 499"/>
                <a:gd name="T88" fmla="*/ 2147483646 w 1059"/>
                <a:gd name="T89" fmla="*/ 2147483646 h 499"/>
                <a:gd name="T90" fmla="*/ 2147483646 w 1059"/>
                <a:gd name="T91" fmla="*/ 2147483646 h 499"/>
                <a:gd name="T92" fmla="*/ 2147483646 w 1059"/>
                <a:gd name="T93" fmla="*/ 2147483646 h 499"/>
                <a:gd name="T94" fmla="*/ 2147483646 w 1059"/>
                <a:gd name="T95" fmla="*/ 2147483646 h 499"/>
                <a:gd name="T96" fmla="*/ 2147483646 w 1059"/>
                <a:gd name="T97" fmla="*/ 2147483646 h 499"/>
                <a:gd name="T98" fmla="*/ 2147483646 w 1059"/>
                <a:gd name="T99" fmla="*/ 2147483646 h 499"/>
                <a:gd name="T100" fmla="*/ 2147483646 w 1059"/>
                <a:gd name="T101" fmla="*/ 2147483646 h 499"/>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059"/>
                <a:gd name="T154" fmla="*/ 0 h 499"/>
                <a:gd name="T155" fmla="*/ 1059 w 1059"/>
                <a:gd name="T156" fmla="*/ 499 h 499"/>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059" h="499">
                  <a:moveTo>
                    <a:pt x="1034" y="257"/>
                  </a:moveTo>
                  <a:lnTo>
                    <a:pt x="1059" y="247"/>
                  </a:lnTo>
                  <a:lnTo>
                    <a:pt x="1007" y="206"/>
                  </a:lnTo>
                  <a:lnTo>
                    <a:pt x="973" y="223"/>
                  </a:lnTo>
                  <a:lnTo>
                    <a:pt x="924" y="208"/>
                  </a:lnTo>
                  <a:lnTo>
                    <a:pt x="902" y="194"/>
                  </a:lnTo>
                  <a:lnTo>
                    <a:pt x="880" y="194"/>
                  </a:lnTo>
                  <a:lnTo>
                    <a:pt x="869" y="170"/>
                  </a:lnTo>
                  <a:lnTo>
                    <a:pt x="861" y="155"/>
                  </a:lnTo>
                  <a:lnTo>
                    <a:pt x="843" y="155"/>
                  </a:lnTo>
                  <a:lnTo>
                    <a:pt x="827" y="155"/>
                  </a:lnTo>
                  <a:lnTo>
                    <a:pt x="811" y="162"/>
                  </a:lnTo>
                  <a:lnTo>
                    <a:pt x="785" y="135"/>
                  </a:lnTo>
                  <a:lnTo>
                    <a:pt x="776" y="139"/>
                  </a:lnTo>
                  <a:lnTo>
                    <a:pt x="764" y="144"/>
                  </a:lnTo>
                  <a:lnTo>
                    <a:pt x="749" y="151"/>
                  </a:lnTo>
                  <a:lnTo>
                    <a:pt x="727" y="129"/>
                  </a:lnTo>
                  <a:lnTo>
                    <a:pt x="674" y="84"/>
                  </a:lnTo>
                  <a:lnTo>
                    <a:pt x="633" y="55"/>
                  </a:lnTo>
                  <a:lnTo>
                    <a:pt x="608" y="31"/>
                  </a:lnTo>
                  <a:lnTo>
                    <a:pt x="565" y="60"/>
                  </a:lnTo>
                  <a:lnTo>
                    <a:pt x="559" y="39"/>
                  </a:lnTo>
                  <a:lnTo>
                    <a:pt x="496" y="38"/>
                  </a:lnTo>
                  <a:lnTo>
                    <a:pt x="489" y="38"/>
                  </a:lnTo>
                  <a:lnTo>
                    <a:pt x="461" y="0"/>
                  </a:lnTo>
                  <a:lnTo>
                    <a:pt x="432" y="4"/>
                  </a:lnTo>
                  <a:lnTo>
                    <a:pt x="412" y="20"/>
                  </a:lnTo>
                  <a:lnTo>
                    <a:pt x="373" y="29"/>
                  </a:lnTo>
                  <a:lnTo>
                    <a:pt x="362" y="21"/>
                  </a:lnTo>
                  <a:lnTo>
                    <a:pt x="340" y="41"/>
                  </a:lnTo>
                  <a:lnTo>
                    <a:pt x="326" y="39"/>
                  </a:lnTo>
                  <a:lnTo>
                    <a:pt x="270" y="45"/>
                  </a:lnTo>
                  <a:lnTo>
                    <a:pt x="258" y="41"/>
                  </a:lnTo>
                  <a:lnTo>
                    <a:pt x="250" y="47"/>
                  </a:lnTo>
                  <a:lnTo>
                    <a:pt x="273" y="74"/>
                  </a:lnTo>
                  <a:lnTo>
                    <a:pt x="258" y="101"/>
                  </a:lnTo>
                  <a:lnTo>
                    <a:pt x="261" y="118"/>
                  </a:lnTo>
                  <a:lnTo>
                    <a:pt x="261" y="126"/>
                  </a:lnTo>
                  <a:lnTo>
                    <a:pt x="291" y="126"/>
                  </a:lnTo>
                  <a:lnTo>
                    <a:pt x="299" y="144"/>
                  </a:lnTo>
                  <a:lnTo>
                    <a:pt x="299" y="162"/>
                  </a:lnTo>
                  <a:lnTo>
                    <a:pt x="291" y="166"/>
                  </a:lnTo>
                  <a:lnTo>
                    <a:pt x="278" y="155"/>
                  </a:lnTo>
                  <a:lnTo>
                    <a:pt x="266" y="162"/>
                  </a:lnTo>
                  <a:lnTo>
                    <a:pt x="258" y="168"/>
                  </a:lnTo>
                  <a:lnTo>
                    <a:pt x="238" y="155"/>
                  </a:lnTo>
                  <a:lnTo>
                    <a:pt x="232" y="142"/>
                  </a:lnTo>
                  <a:lnTo>
                    <a:pt x="212" y="147"/>
                  </a:lnTo>
                  <a:lnTo>
                    <a:pt x="212" y="152"/>
                  </a:lnTo>
                  <a:lnTo>
                    <a:pt x="197" y="142"/>
                  </a:lnTo>
                  <a:lnTo>
                    <a:pt x="181" y="155"/>
                  </a:lnTo>
                  <a:lnTo>
                    <a:pt x="158" y="162"/>
                  </a:lnTo>
                  <a:lnTo>
                    <a:pt x="149" y="155"/>
                  </a:lnTo>
                  <a:lnTo>
                    <a:pt x="144" y="142"/>
                  </a:lnTo>
                  <a:lnTo>
                    <a:pt x="114" y="139"/>
                  </a:lnTo>
                  <a:lnTo>
                    <a:pt x="66" y="135"/>
                  </a:lnTo>
                  <a:lnTo>
                    <a:pt x="54" y="139"/>
                  </a:lnTo>
                  <a:lnTo>
                    <a:pt x="49" y="147"/>
                  </a:lnTo>
                  <a:lnTo>
                    <a:pt x="40" y="144"/>
                  </a:lnTo>
                  <a:lnTo>
                    <a:pt x="33" y="160"/>
                  </a:lnTo>
                  <a:lnTo>
                    <a:pt x="28" y="170"/>
                  </a:lnTo>
                  <a:lnTo>
                    <a:pt x="28" y="177"/>
                  </a:lnTo>
                  <a:lnTo>
                    <a:pt x="32" y="187"/>
                  </a:lnTo>
                  <a:lnTo>
                    <a:pt x="24" y="188"/>
                  </a:lnTo>
                  <a:lnTo>
                    <a:pt x="15" y="170"/>
                  </a:lnTo>
                  <a:lnTo>
                    <a:pt x="2" y="171"/>
                  </a:lnTo>
                  <a:lnTo>
                    <a:pt x="0" y="199"/>
                  </a:lnTo>
                  <a:lnTo>
                    <a:pt x="0" y="216"/>
                  </a:lnTo>
                  <a:lnTo>
                    <a:pt x="0" y="228"/>
                  </a:lnTo>
                  <a:lnTo>
                    <a:pt x="5" y="241"/>
                  </a:lnTo>
                  <a:lnTo>
                    <a:pt x="12" y="251"/>
                  </a:lnTo>
                  <a:lnTo>
                    <a:pt x="12" y="267"/>
                  </a:lnTo>
                  <a:lnTo>
                    <a:pt x="24" y="264"/>
                  </a:lnTo>
                  <a:lnTo>
                    <a:pt x="37" y="253"/>
                  </a:lnTo>
                  <a:lnTo>
                    <a:pt x="44" y="264"/>
                  </a:lnTo>
                  <a:lnTo>
                    <a:pt x="57" y="281"/>
                  </a:lnTo>
                  <a:lnTo>
                    <a:pt x="67" y="293"/>
                  </a:lnTo>
                  <a:lnTo>
                    <a:pt x="79" y="321"/>
                  </a:lnTo>
                  <a:lnTo>
                    <a:pt x="100" y="314"/>
                  </a:lnTo>
                  <a:lnTo>
                    <a:pt x="135" y="306"/>
                  </a:lnTo>
                  <a:lnTo>
                    <a:pt x="190" y="299"/>
                  </a:lnTo>
                  <a:lnTo>
                    <a:pt x="205" y="317"/>
                  </a:lnTo>
                  <a:lnTo>
                    <a:pt x="206" y="352"/>
                  </a:lnTo>
                  <a:lnTo>
                    <a:pt x="181" y="358"/>
                  </a:lnTo>
                  <a:lnTo>
                    <a:pt x="158" y="365"/>
                  </a:lnTo>
                  <a:lnTo>
                    <a:pt x="161" y="389"/>
                  </a:lnTo>
                  <a:lnTo>
                    <a:pt x="125" y="389"/>
                  </a:lnTo>
                  <a:lnTo>
                    <a:pt x="158" y="439"/>
                  </a:lnTo>
                  <a:lnTo>
                    <a:pt x="171" y="443"/>
                  </a:lnTo>
                  <a:lnTo>
                    <a:pt x="189" y="446"/>
                  </a:lnTo>
                  <a:lnTo>
                    <a:pt x="194" y="466"/>
                  </a:lnTo>
                  <a:lnTo>
                    <a:pt x="202" y="459"/>
                  </a:lnTo>
                  <a:lnTo>
                    <a:pt x="233" y="453"/>
                  </a:lnTo>
                  <a:lnTo>
                    <a:pt x="247" y="460"/>
                  </a:lnTo>
                  <a:lnTo>
                    <a:pt x="258" y="471"/>
                  </a:lnTo>
                  <a:lnTo>
                    <a:pt x="267" y="460"/>
                  </a:lnTo>
                  <a:lnTo>
                    <a:pt x="286" y="463"/>
                  </a:lnTo>
                  <a:lnTo>
                    <a:pt x="254" y="353"/>
                  </a:lnTo>
                  <a:lnTo>
                    <a:pt x="266" y="348"/>
                  </a:lnTo>
                  <a:lnTo>
                    <a:pt x="308" y="324"/>
                  </a:lnTo>
                  <a:lnTo>
                    <a:pt x="316" y="323"/>
                  </a:lnTo>
                  <a:lnTo>
                    <a:pt x="310" y="314"/>
                  </a:lnTo>
                  <a:lnTo>
                    <a:pt x="318" y="320"/>
                  </a:lnTo>
                  <a:lnTo>
                    <a:pt x="318" y="306"/>
                  </a:lnTo>
                  <a:lnTo>
                    <a:pt x="326" y="299"/>
                  </a:lnTo>
                  <a:lnTo>
                    <a:pt x="330" y="301"/>
                  </a:lnTo>
                  <a:lnTo>
                    <a:pt x="338" y="301"/>
                  </a:lnTo>
                  <a:lnTo>
                    <a:pt x="348" y="309"/>
                  </a:lnTo>
                  <a:lnTo>
                    <a:pt x="360" y="296"/>
                  </a:lnTo>
                  <a:lnTo>
                    <a:pt x="368" y="299"/>
                  </a:lnTo>
                  <a:lnTo>
                    <a:pt x="359" y="320"/>
                  </a:lnTo>
                  <a:lnTo>
                    <a:pt x="365" y="344"/>
                  </a:lnTo>
                  <a:lnTo>
                    <a:pt x="388" y="360"/>
                  </a:lnTo>
                  <a:lnTo>
                    <a:pt x="388" y="365"/>
                  </a:lnTo>
                  <a:lnTo>
                    <a:pt x="378" y="377"/>
                  </a:lnTo>
                  <a:lnTo>
                    <a:pt x="384" y="383"/>
                  </a:lnTo>
                  <a:lnTo>
                    <a:pt x="410" y="396"/>
                  </a:lnTo>
                  <a:lnTo>
                    <a:pt x="418" y="411"/>
                  </a:lnTo>
                  <a:lnTo>
                    <a:pt x="444" y="402"/>
                  </a:lnTo>
                  <a:lnTo>
                    <a:pt x="473" y="396"/>
                  </a:lnTo>
                  <a:lnTo>
                    <a:pt x="496" y="444"/>
                  </a:lnTo>
                  <a:lnTo>
                    <a:pt x="505" y="467"/>
                  </a:lnTo>
                  <a:lnTo>
                    <a:pt x="498" y="474"/>
                  </a:lnTo>
                  <a:lnTo>
                    <a:pt x="493" y="482"/>
                  </a:lnTo>
                  <a:lnTo>
                    <a:pt x="514" y="488"/>
                  </a:lnTo>
                  <a:lnTo>
                    <a:pt x="521" y="499"/>
                  </a:lnTo>
                  <a:lnTo>
                    <a:pt x="552" y="488"/>
                  </a:lnTo>
                  <a:lnTo>
                    <a:pt x="563" y="499"/>
                  </a:lnTo>
                  <a:lnTo>
                    <a:pt x="584" y="486"/>
                  </a:lnTo>
                  <a:lnTo>
                    <a:pt x="598" y="484"/>
                  </a:lnTo>
                  <a:lnTo>
                    <a:pt x="617" y="487"/>
                  </a:lnTo>
                  <a:lnTo>
                    <a:pt x="657" y="487"/>
                  </a:lnTo>
                  <a:lnTo>
                    <a:pt x="647" y="478"/>
                  </a:lnTo>
                  <a:lnTo>
                    <a:pt x="647" y="463"/>
                  </a:lnTo>
                  <a:lnTo>
                    <a:pt x="652" y="455"/>
                  </a:lnTo>
                  <a:lnTo>
                    <a:pt x="652" y="447"/>
                  </a:lnTo>
                  <a:lnTo>
                    <a:pt x="640" y="439"/>
                  </a:lnTo>
                  <a:lnTo>
                    <a:pt x="667" y="438"/>
                  </a:lnTo>
                  <a:lnTo>
                    <a:pt x="687" y="439"/>
                  </a:lnTo>
                  <a:lnTo>
                    <a:pt x="693" y="447"/>
                  </a:lnTo>
                  <a:lnTo>
                    <a:pt x="711" y="444"/>
                  </a:lnTo>
                  <a:lnTo>
                    <a:pt x="697" y="422"/>
                  </a:lnTo>
                  <a:lnTo>
                    <a:pt x="712" y="418"/>
                  </a:lnTo>
                  <a:lnTo>
                    <a:pt x="773" y="428"/>
                  </a:lnTo>
                  <a:lnTo>
                    <a:pt x="824" y="433"/>
                  </a:lnTo>
                  <a:lnTo>
                    <a:pt x="861" y="452"/>
                  </a:lnTo>
                  <a:lnTo>
                    <a:pt x="880" y="452"/>
                  </a:lnTo>
                  <a:lnTo>
                    <a:pt x="886" y="471"/>
                  </a:lnTo>
                  <a:lnTo>
                    <a:pt x="902" y="428"/>
                  </a:lnTo>
                  <a:lnTo>
                    <a:pt x="880" y="380"/>
                  </a:lnTo>
                  <a:lnTo>
                    <a:pt x="944" y="365"/>
                  </a:lnTo>
                  <a:lnTo>
                    <a:pt x="950" y="338"/>
                  </a:lnTo>
                  <a:lnTo>
                    <a:pt x="959" y="299"/>
                  </a:lnTo>
                  <a:lnTo>
                    <a:pt x="1024" y="301"/>
                  </a:lnTo>
                  <a:lnTo>
                    <a:pt x="1034" y="257"/>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229" name="Freeform 226"/>
            <p:cNvSpPr>
              <a:spLocks/>
            </p:cNvSpPr>
            <p:nvPr/>
          </p:nvSpPr>
          <p:spPr bwMode="auto">
            <a:xfrm>
              <a:off x="5257800" y="3333750"/>
              <a:ext cx="366713" cy="244475"/>
            </a:xfrm>
            <a:custGeom>
              <a:avLst/>
              <a:gdLst>
                <a:gd name="T0" fmla="*/ 2147483646 w 462"/>
                <a:gd name="T1" fmla="*/ 2147483646 h 309"/>
                <a:gd name="T2" fmla="*/ 2147483646 w 462"/>
                <a:gd name="T3" fmla="*/ 2147483646 h 309"/>
                <a:gd name="T4" fmla="*/ 2147483646 w 462"/>
                <a:gd name="T5" fmla="*/ 2147483646 h 309"/>
                <a:gd name="T6" fmla="*/ 2147483646 w 462"/>
                <a:gd name="T7" fmla="*/ 2147483646 h 309"/>
                <a:gd name="T8" fmla="*/ 2147483646 w 462"/>
                <a:gd name="T9" fmla="*/ 2147483646 h 309"/>
                <a:gd name="T10" fmla="*/ 2147483646 w 462"/>
                <a:gd name="T11" fmla="*/ 2147483646 h 309"/>
                <a:gd name="T12" fmla="*/ 2147483646 w 462"/>
                <a:gd name="T13" fmla="*/ 2147483646 h 309"/>
                <a:gd name="T14" fmla="*/ 2147483646 w 462"/>
                <a:gd name="T15" fmla="*/ 2147483646 h 309"/>
                <a:gd name="T16" fmla="*/ 2147483646 w 462"/>
                <a:gd name="T17" fmla="*/ 2147483646 h 309"/>
                <a:gd name="T18" fmla="*/ 2147483646 w 462"/>
                <a:gd name="T19" fmla="*/ 2147483646 h 309"/>
                <a:gd name="T20" fmla="*/ 2147483646 w 462"/>
                <a:gd name="T21" fmla="*/ 2147483646 h 309"/>
                <a:gd name="T22" fmla="*/ 2147483646 w 462"/>
                <a:gd name="T23" fmla="*/ 2147483646 h 309"/>
                <a:gd name="T24" fmla="*/ 2147483646 w 462"/>
                <a:gd name="T25" fmla="*/ 2147483646 h 309"/>
                <a:gd name="T26" fmla="*/ 2147483646 w 462"/>
                <a:gd name="T27" fmla="*/ 2147483646 h 309"/>
                <a:gd name="T28" fmla="*/ 2147483646 w 462"/>
                <a:gd name="T29" fmla="*/ 2147483646 h 309"/>
                <a:gd name="T30" fmla="*/ 2147483646 w 462"/>
                <a:gd name="T31" fmla="*/ 2147483646 h 309"/>
                <a:gd name="T32" fmla="*/ 2147483646 w 462"/>
                <a:gd name="T33" fmla="*/ 2147483646 h 309"/>
                <a:gd name="T34" fmla="*/ 2147483646 w 462"/>
                <a:gd name="T35" fmla="*/ 2147483646 h 309"/>
                <a:gd name="T36" fmla="*/ 2147483646 w 462"/>
                <a:gd name="T37" fmla="*/ 2147483646 h 309"/>
                <a:gd name="T38" fmla="*/ 2147483646 w 462"/>
                <a:gd name="T39" fmla="*/ 2147483646 h 309"/>
                <a:gd name="T40" fmla="*/ 2147483646 w 462"/>
                <a:gd name="T41" fmla="*/ 2147483646 h 309"/>
                <a:gd name="T42" fmla="*/ 2147483646 w 462"/>
                <a:gd name="T43" fmla="*/ 2147483646 h 309"/>
                <a:gd name="T44" fmla="*/ 2147483646 w 462"/>
                <a:gd name="T45" fmla="*/ 2147483646 h 309"/>
                <a:gd name="T46" fmla="*/ 2147483646 w 462"/>
                <a:gd name="T47" fmla="*/ 2147483646 h 309"/>
                <a:gd name="T48" fmla="*/ 2147483646 w 462"/>
                <a:gd name="T49" fmla="*/ 2147483646 h 309"/>
                <a:gd name="T50" fmla="*/ 2147483646 w 462"/>
                <a:gd name="T51" fmla="*/ 2147483646 h 309"/>
                <a:gd name="T52" fmla="*/ 2147483646 w 462"/>
                <a:gd name="T53" fmla="*/ 2147483646 h 309"/>
                <a:gd name="T54" fmla="*/ 2147483646 w 462"/>
                <a:gd name="T55" fmla="*/ 2147483646 h 309"/>
                <a:gd name="T56" fmla="*/ 2147483646 w 462"/>
                <a:gd name="T57" fmla="*/ 2147483646 h 309"/>
                <a:gd name="T58" fmla="*/ 2147483646 w 462"/>
                <a:gd name="T59" fmla="*/ 2147483646 h 309"/>
                <a:gd name="T60" fmla="*/ 2147483646 w 462"/>
                <a:gd name="T61" fmla="*/ 2147483646 h 309"/>
                <a:gd name="T62" fmla="*/ 2147483646 w 462"/>
                <a:gd name="T63" fmla="*/ 2147483646 h 309"/>
                <a:gd name="T64" fmla="*/ 2147483646 w 462"/>
                <a:gd name="T65" fmla="*/ 2147483646 h 309"/>
                <a:gd name="T66" fmla="*/ 2147483646 w 462"/>
                <a:gd name="T67" fmla="*/ 0 h 309"/>
                <a:gd name="T68" fmla="*/ 2147483646 w 462"/>
                <a:gd name="T69" fmla="*/ 2147483646 h 30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462"/>
                <a:gd name="T106" fmla="*/ 0 h 309"/>
                <a:gd name="T107" fmla="*/ 462 w 462"/>
                <a:gd name="T108" fmla="*/ 309 h 30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462" h="309">
                  <a:moveTo>
                    <a:pt x="32" y="140"/>
                  </a:moveTo>
                  <a:lnTo>
                    <a:pt x="42" y="137"/>
                  </a:lnTo>
                  <a:lnTo>
                    <a:pt x="47" y="125"/>
                  </a:lnTo>
                  <a:lnTo>
                    <a:pt x="51" y="116"/>
                  </a:lnTo>
                  <a:lnTo>
                    <a:pt x="64" y="121"/>
                  </a:lnTo>
                  <a:lnTo>
                    <a:pt x="62" y="105"/>
                  </a:lnTo>
                  <a:lnTo>
                    <a:pt x="76" y="99"/>
                  </a:lnTo>
                  <a:lnTo>
                    <a:pt x="83" y="110"/>
                  </a:lnTo>
                  <a:lnTo>
                    <a:pt x="94" y="110"/>
                  </a:lnTo>
                  <a:lnTo>
                    <a:pt x="105" y="116"/>
                  </a:lnTo>
                  <a:lnTo>
                    <a:pt x="111" y="121"/>
                  </a:lnTo>
                  <a:lnTo>
                    <a:pt x="111" y="124"/>
                  </a:lnTo>
                  <a:lnTo>
                    <a:pt x="112" y="133"/>
                  </a:lnTo>
                  <a:lnTo>
                    <a:pt x="124" y="137"/>
                  </a:lnTo>
                  <a:lnTo>
                    <a:pt x="124" y="152"/>
                  </a:lnTo>
                  <a:lnTo>
                    <a:pt x="137" y="175"/>
                  </a:lnTo>
                  <a:lnTo>
                    <a:pt x="149" y="176"/>
                  </a:lnTo>
                  <a:lnTo>
                    <a:pt x="153" y="171"/>
                  </a:lnTo>
                  <a:lnTo>
                    <a:pt x="168" y="163"/>
                  </a:lnTo>
                  <a:lnTo>
                    <a:pt x="181" y="175"/>
                  </a:lnTo>
                  <a:lnTo>
                    <a:pt x="194" y="193"/>
                  </a:lnTo>
                  <a:lnTo>
                    <a:pt x="216" y="214"/>
                  </a:lnTo>
                  <a:lnTo>
                    <a:pt x="255" y="225"/>
                  </a:lnTo>
                  <a:lnTo>
                    <a:pt x="255" y="241"/>
                  </a:lnTo>
                  <a:lnTo>
                    <a:pt x="281" y="251"/>
                  </a:lnTo>
                  <a:lnTo>
                    <a:pt x="292" y="266"/>
                  </a:lnTo>
                  <a:lnTo>
                    <a:pt x="284" y="309"/>
                  </a:lnTo>
                  <a:lnTo>
                    <a:pt x="308" y="309"/>
                  </a:lnTo>
                  <a:lnTo>
                    <a:pt x="321" y="287"/>
                  </a:lnTo>
                  <a:lnTo>
                    <a:pt x="331" y="275"/>
                  </a:lnTo>
                  <a:lnTo>
                    <a:pt x="337" y="262"/>
                  </a:lnTo>
                  <a:lnTo>
                    <a:pt x="333" y="242"/>
                  </a:lnTo>
                  <a:lnTo>
                    <a:pt x="315" y="235"/>
                  </a:lnTo>
                  <a:lnTo>
                    <a:pt x="319" y="196"/>
                  </a:lnTo>
                  <a:lnTo>
                    <a:pt x="335" y="183"/>
                  </a:lnTo>
                  <a:lnTo>
                    <a:pt x="350" y="188"/>
                  </a:lnTo>
                  <a:lnTo>
                    <a:pt x="385" y="179"/>
                  </a:lnTo>
                  <a:lnTo>
                    <a:pt x="389" y="196"/>
                  </a:lnTo>
                  <a:lnTo>
                    <a:pt x="410" y="196"/>
                  </a:lnTo>
                  <a:lnTo>
                    <a:pt x="452" y="193"/>
                  </a:lnTo>
                  <a:lnTo>
                    <a:pt x="462" y="175"/>
                  </a:lnTo>
                  <a:lnTo>
                    <a:pt x="452" y="163"/>
                  </a:lnTo>
                  <a:lnTo>
                    <a:pt x="423" y="163"/>
                  </a:lnTo>
                  <a:lnTo>
                    <a:pt x="377" y="163"/>
                  </a:lnTo>
                  <a:lnTo>
                    <a:pt x="359" y="163"/>
                  </a:lnTo>
                  <a:lnTo>
                    <a:pt x="340" y="161"/>
                  </a:lnTo>
                  <a:lnTo>
                    <a:pt x="309" y="176"/>
                  </a:lnTo>
                  <a:lnTo>
                    <a:pt x="306" y="175"/>
                  </a:lnTo>
                  <a:lnTo>
                    <a:pt x="298" y="165"/>
                  </a:lnTo>
                  <a:lnTo>
                    <a:pt x="283" y="171"/>
                  </a:lnTo>
                  <a:lnTo>
                    <a:pt x="267" y="176"/>
                  </a:lnTo>
                  <a:lnTo>
                    <a:pt x="264" y="172"/>
                  </a:lnTo>
                  <a:lnTo>
                    <a:pt x="261" y="165"/>
                  </a:lnTo>
                  <a:lnTo>
                    <a:pt x="244" y="161"/>
                  </a:lnTo>
                  <a:lnTo>
                    <a:pt x="239" y="159"/>
                  </a:lnTo>
                  <a:lnTo>
                    <a:pt x="242" y="151"/>
                  </a:lnTo>
                  <a:lnTo>
                    <a:pt x="252" y="144"/>
                  </a:lnTo>
                  <a:lnTo>
                    <a:pt x="239" y="115"/>
                  </a:lnTo>
                  <a:lnTo>
                    <a:pt x="219" y="73"/>
                  </a:lnTo>
                  <a:lnTo>
                    <a:pt x="165" y="86"/>
                  </a:lnTo>
                  <a:lnTo>
                    <a:pt x="153" y="73"/>
                  </a:lnTo>
                  <a:lnTo>
                    <a:pt x="130" y="60"/>
                  </a:lnTo>
                  <a:lnTo>
                    <a:pt x="106" y="79"/>
                  </a:lnTo>
                  <a:lnTo>
                    <a:pt x="84" y="74"/>
                  </a:lnTo>
                  <a:lnTo>
                    <a:pt x="57" y="54"/>
                  </a:lnTo>
                  <a:lnTo>
                    <a:pt x="53" y="32"/>
                  </a:lnTo>
                  <a:lnTo>
                    <a:pt x="56" y="15"/>
                  </a:lnTo>
                  <a:lnTo>
                    <a:pt x="54" y="0"/>
                  </a:lnTo>
                  <a:lnTo>
                    <a:pt x="0" y="32"/>
                  </a:lnTo>
                  <a:lnTo>
                    <a:pt x="32" y="140"/>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230" name="Freeform 227"/>
            <p:cNvSpPr>
              <a:spLocks/>
            </p:cNvSpPr>
            <p:nvPr/>
          </p:nvSpPr>
          <p:spPr bwMode="auto">
            <a:xfrm>
              <a:off x="5210175" y="3413125"/>
              <a:ext cx="280988" cy="214313"/>
            </a:xfrm>
            <a:custGeom>
              <a:avLst/>
              <a:gdLst>
                <a:gd name="T0" fmla="*/ 0 w 354"/>
                <a:gd name="T1" fmla="*/ 2147483646 h 272"/>
                <a:gd name="T2" fmla="*/ 2147483646 w 354"/>
                <a:gd name="T3" fmla="*/ 2147483646 h 272"/>
                <a:gd name="T4" fmla="*/ 2147483646 w 354"/>
                <a:gd name="T5" fmla="*/ 2147483646 h 272"/>
                <a:gd name="T6" fmla="*/ 2147483646 w 354"/>
                <a:gd name="T7" fmla="*/ 2147483646 h 272"/>
                <a:gd name="T8" fmla="*/ 2147483646 w 354"/>
                <a:gd name="T9" fmla="*/ 2147483646 h 272"/>
                <a:gd name="T10" fmla="*/ 2147483646 w 354"/>
                <a:gd name="T11" fmla="*/ 2147483646 h 272"/>
                <a:gd name="T12" fmla="*/ 0 w 354"/>
                <a:gd name="T13" fmla="*/ 2147483646 h 272"/>
                <a:gd name="T14" fmla="*/ 2147483646 w 354"/>
                <a:gd name="T15" fmla="*/ 2147483646 h 272"/>
                <a:gd name="T16" fmla="*/ 2147483646 w 354"/>
                <a:gd name="T17" fmla="*/ 2147483646 h 272"/>
                <a:gd name="T18" fmla="*/ 2147483646 w 354"/>
                <a:gd name="T19" fmla="*/ 2147483646 h 272"/>
                <a:gd name="T20" fmla="*/ 2147483646 w 354"/>
                <a:gd name="T21" fmla="*/ 2147483646 h 272"/>
                <a:gd name="T22" fmla="*/ 2147483646 w 354"/>
                <a:gd name="T23" fmla="*/ 2147483646 h 272"/>
                <a:gd name="T24" fmla="*/ 2147483646 w 354"/>
                <a:gd name="T25" fmla="*/ 2147483646 h 272"/>
                <a:gd name="T26" fmla="*/ 2147483646 w 354"/>
                <a:gd name="T27" fmla="*/ 2147483646 h 272"/>
                <a:gd name="T28" fmla="*/ 2147483646 w 354"/>
                <a:gd name="T29" fmla="*/ 2147483646 h 272"/>
                <a:gd name="T30" fmla="*/ 2147483646 w 354"/>
                <a:gd name="T31" fmla="*/ 2147483646 h 272"/>
                <a:gd name="T32" fmla="*/ 2147483646 w 354"/>
                <a:gd name="T33" fmla="*/ 2147483646 h 272"/>
                <a:gd name="T34" fmla="*/ 2147483646 w 354"/>
                <a:gd name="T35" fmla="*/ 2147483646 h 272"/>
                <a:gd name="T36" fmla="*/ 2147483646 w 354"/>
                <a:gd name="T37" fmla="*/ 2147483646 h 272"/>
                <a:gd name="T38" fmla="*/ 2147483646 w 354"/>
                <a:gd name="T39" fmla="*/ 2147483646 h 272"/>
                <a:gd name="T40" fmla="*/ 2147483646 w 354"/>
                <a:gd name="T41" fmla="*/ 2147483646 h 272"/>
                <a:gd name="T42" fmla="*/ 2147483646 w 354"/>
                <a:gd name="T43" fmla="*/ 2147483646 h 272"/>
                <a:gd name="T44" fmla="*/ 2147483646 w 354"/>
                <a:gd name="T45" fmla="*/ 2147483646 h 272"/>
                <a:gd name="T46" fmla="*/ 2147483646 w 354"/>
                <a:gd name="T47" fmla="*/ 2147483646 h 272"/>
                <a:gd name="T48" fmla="*/ 2147483646 w 354"/>
                <a:gd name="T49" fmla="*/ 2147483646 h 272"/>
                <a:gd name="T50" fmla="*/ 2147483646 w 354"/>
                <a:gd name="T51" fmla="*/ 2147483646 h 272"/>
                <a:gd name="T52" fmla="*/ 2147483646 w 354"/>
                <a:gd name="T53" fmla="*/ 2147483646 h 272"/>
                <a:gd name="T54" fmla="*/ 2147483646 w 354"/>
                <a:gd name="T55" fmla="*/ 2147483646 h 272"/>
                <a:gd name="T56" fmla="*/ 2147483646 w 354"/>
                <a:gd name="T57" fmla="*/ 2147483646 h 272"/>
                <a:gd name="T58" fmla="*/ 2147483646 w 354"/>
                <a:gd name="T59" fmla="*/ 2147483646 h 272"/>
                <a:gd name="T60" fmla="*/ 2147483646 w 354"/>
                <a:gd name="T61" fmla="*/ 2147483646 h 272"/>
                <a:gd name="T62" fmla="*/ 2147483646 w 354"/>
                <a:gd name="T63" fmla="*/ 2147483646 h 272"/>
                <a:gd name="T64" fmla="*/ 2147483646 w 354"/>
                <a:gd name="T65" fmla="*/ 2147483646 h 272"/>
                <a:gd name="T66" fmla="*/ 2147483646 w 354"/>
                <a:gd name="T67" fmla="*/ 2147483646 h 272"/>
                <a:gd name="T68" fmla="*/ 2147483646 w 354"/>
                <a:gd name="T69" fmla="*/ 2147483646 h 272"/>
                <a:gd name="T70" fmla="*/ 2147483646 w 354"/>
                <a:gd name="T71" fmla="*/ 2147483646 h 272"/>
                <a:gd name="T72" fmla="*/ 2147483646 w 354"/>
                <a:gd name="T73" fmla="*/ 2147483646 h 272"/>
                <a:gd name="T74" fmla="*/ 2147483646 w 354"/>
                <a:gd name="T75" fmla="*/ 2147483646 h 272"/>
                <a:gd name="T76" fmla="*/ 2147483646 w 354"/>
                <a:gd name="T77" fmla="*/ 2147483646 h 272"/>
                <a:gd name="T78" fmla="*/ 2147483646 w 354"/>
                <a:gd name="T79" fmla="*/ 0 h 272"/>
                <a:gd name="T80" fmla="*/ 2147483646 w 354"/>
                <a:gd name="T81" fmla="*/ 2147483646 h 272"/>
                <a:gd name="T82" fmla="*/ 2147483646 w 354"/>
                <a:gd name="T83" fmla="*/ 2147483646 h 272"/>
                <a:gd name="T84" fmla="*/ 2147483646 w 354"/>
                <a:gd name="T85" fmla="*/ 2147483646 h 272"/>
                <a:gd name="T86" fmla="*/ 2147483646 w 354"/>
                <a:gd name="T87" fmla="*/ 2147483646 h 272"/>
                <a:gd name="T88" fmla="*/ 2147483646 w 354"/>
                <a:gd name="T89" fmla="*/ 2147483646 h 272"/>
                <a:gd name="T90" fmla="*/ 2147483646 w 354"/>
                <a:gd name="T91" fmla="*/ 2147483646 h 272"/>
                <a:gd name="T92" fmla="*/ 2147483646 w 354"/>
                <a:gd name="T93" fmla="*/ 2147483646 h 272"/>
                <a:gd name="T94" fmla="*/ 2147483646 w 354"/>
                <a:gd name="T95" fmla="*/ 2147483646 h 272"/>
                <a:gd name="T96" fmla="*/ 2147483646 w 354"/>
                <a:gd name="T97" fmla="*/ 2147483646 h 272"/>
                <a:gd name="T98" fmla="*/ 2147483646 w 354"/>
                <a:gd name="T99" fmla="*/ 2147483646 h 272"/>
                <a:gd name="T100" fmla="*/ 0 w 354"/>
                <a:gd name="T101" fmla="*/ 2147483646 h 272"/>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354"/>
                <a:gd name="T154" fmla="*/ 0 h 272"/>
                <a:gd name="T155" fmla="*/ 354 w 354"/>
                <a:gd name="T156" fmla="*/ 272 h 272"/>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354" h="272">
                  <a:moveTo>
                    <a:pt x="0" y="38"/>
                  </a:moveTo>
                  <a:lnTo>
                    <a:pt x="1" y="76"/>
                  </a:lnTo>
                  <a:lnTo>
                    <a:pt x="22" y="53"/>
                  </a:lnTo>
                  <a:lnTo>
                    <a:pt x="48" y="80"/>
                  </a:lnTo>
                  <a:lnTo>
                    <a:pt x="38" y="97"/>
                  </a:lnTo>
                  <a:lnTo>
                    <a:pt x="4" y="82"/>
                  </a:lnTo>
                  <a:lnTo>
                    <a:pt x="0" y="104"/>
                  </a:lnTo>
                  <a:lnTo>
                    <a:pt x="4" y="119"/>
                  </a:lnTo>
                  <a:lnTo>
                    <a:pt x="22" y="122"/>
                  </a:lnTo>
                  <a:lnTo>
                    <a:pt x="13" y="138"/>
                  </a:lnTo>
                  <a:lnTo>
                    <a:pt x="29" y="150"/>
                  </a:lnTo>
                  <a:lnTo>
                    <a:pt x="29" y="198"/>
                  </a:lnTo>
                  <a:lnTo>
                    <a:pt x="77" y="184"/>
                  </a:lnTo>
                  <a:lnTo>
                    <a:pt x="103" y="168"/>
                  </a:lnTo>
                  <a:lnTo>
                    <a:pt x="167" y="202"/>
                  </a:lnTo>
                  <a:lnTo>
                    <a:pt x="206" y="219"/>
                  </a:lnTo>
                  <a:lnTo>
                    <a:pt x="214" y="229"/>
                  </a:lnTo>
                  <a:lnTo>
                    <a:pt x="217" y="253"/>
                  </a:lnTo>
                  <a:lnTo>
                    <a:pt x="255" y="272"/>
                  </a:lnTo>
                  <a:lnTo>
                    <a:pt x="309" y="207"/>
                  </a:lnTo>
                  <a:lnTo>
                    <a:pt x="345" y="207"/>
                  </a:lnTo>
                  <a:lnTo>
                    <a:pt x="350" y="179"/>
                  </a:lnTo>
                  <a:lnTo>
                    <a:pt x="354" y="168"/>
                  </a:lnTo>
                  <a:lnTo>
                    <a:pt x="344" y="152"/>
                  </a:lnTo>
                  <a:lnTo>
                    <a:pt x="316" y="139"/>
                  </a:lnTo>
                  <a:lnTo>
                    <a:pt x="315" y="126"/>
                  </a:lnTo>
                  <a:lnTo>
                    <a:pt x="277" y="115"/>
                  </a:lnTo>
                  <a:lnTo>
                    <a:pt x="255" y="94"/>
                  </a:lnTo>
                  <a:lnTo>
                    <a:pt x="247" y="77"/>
                  </a:lnTo>
                  <a:lnTo>
                    <a:pt x="229" y="62"/>
                  </a:lnTo>
                  <a:lnTo>
                    <a:pt x="217" y="70"/>
                  </a:lnTo>
                  <a:lnTo>
                    <a:pt x="210" y="77"/>
                  </a:lnTo>
                  <a:lnTo>
                    <a:pt x="198" y="76"/>
                  </a:lnTo>
                  <a:lnTo>
                    <a:pt x="185" y="53"/>
                  </a:lnTo>
                  <a:lnTo>
                    <a:pt x="185" y="38"/>
                  </a:lnTo>
                  <a:lnTo>
                    <a:pt x="173" y="34"/>
                  </a:lnTo>
                  <a:lnTo>
                    <a:pt x="170" y="22"/>
                  </a:lnTo>
                  <a:lnTo>
                    <a:pt x="155" y="11"/>
                  </a:lnTo>
                  <a:lnTo>
                    <a:pt x="144" y="11"/>
                  </a:lnTo>
                  <a:lnTo>
                    <a:pt x="137" y="0"/>
                  </a:lnTo>
                  <a:lnTo>
                    <a:pt x="123" y="6"/>
                  </a:lnTo>
                  <a:lnTo>
                    <a:pt x="127" y="22"/>
                  </a:lnTo>
                  <a:lnTo>
                    <a:pt x="121" y="20"/>
                  </a:lnTo>
                  <a:lnTo>
                    <a:pt x="112" y="17"/>
                  </a:lnTo>
                  <a:lnTo>
                    <a:pt x="103" y="38"/>
                  </a:lnTo>
                  <a:lnTo>
                    <a:pt x="92" y="41"/>
                  </a:lnTo>
                  <a:lnTo>
                    <a:pt x="77" y="38"/>
                  </a:lnTo>
                  <a:lnTo>
                    <a:pt x="65" y="49"/>
                  </a:lnTo>
                  <a:lnTo>
                    <a:pt x="54" y="38"/>
                  </a:lnTo>
                  <a:lnTo>
                    <a:pt x="39" y="30"/>
                  </a:lnTo>
                  <a:lnTo>
                    <a:pt x="0" y="38"/>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231" name="Freeform 228"/>
            <p:cNvSpPr>
              <a:spLocks/>
            </p:cNvSpPr>
            <p:nvPr/>
          </p:nvSpPr>
          <p:spPr bwMode="auto">
            <a:xfrm>
              <a:off x="5524500" y="3406775"/>
              <a:ext cx="234950" cy="112713"/>
            </a:xfrm>
            <a:custGeom>
              <a:avLst/>
              <a:gdLst>
                <a:gd name="T0" fmla="*/ 2147483646 w 295"/>
                <a:gd name="T1" fmla="*/ 2147483646 h 140"/>
                <a:gd name="T2" fmla="*/ 2147483646 w 295"/>
                <a:gd name="T3" fmla="*/ 2147483646 h 140"/>
                <a:gd name="T4" fmla="*/ 2147483646 w 295"/>
                <a:gd name="T5" fmla="*/ 2147483646 h 140"/>
                <a:gd name="T6" fmla="*/ 0 w 295"/>
                <a:gd name="T7" fmla="*/ 2147483646 h 140"/>
                <a:gd name="T8" fmla="*/ 2147483646 w 295"/>
                <a:gd name="T9" fmla="*/ 2147483646 h 140"/>
                <a:gd name="T10" fmla="*/ 2147483646 w 295"/>
                <a:gd name="T11" fmla="*/ 2147483646 h 140"/>
                <a:gd name="T12" fmla="*/ 2147483646 w 295"/>
                <a:gd name="T13" fmla="*/ 2147483646 h 140"/>
                <a:gd name="T14" fmla="*/ 2147483646 w 295"/>
                <a:gd name="T15" fmla="*/ 2147483646 h 140"/>
                <a:gd name="T16" fmla="*/ 2147483646 w 295"/>
                <a:gd name="T17" fmla="*/ 2147483646 h 140"/>
                <a:gd name="T18" fmla="*/ 2147483646 w 295"/>
                <a:gd name="T19" fmla="*/ 2147483646 h 140"/>
                <a:gd name="T20" fmla="*/ 2147483646 w 295"/>
                <a:gd name="T21" fmla="*/ 2147483646 h 140"/>
                <a:gd name="T22" fmla="*/ 2147483646 w 295"/>
                <a:gd name="T23" fmla="*/ 2147483646 h 140"/>
                <a:gd name="T24" fmla="*/ 2147483646 w 295"/>
                <a:gd name="T25" fmla="*/ 2147483646 h 140"/>
                <a:gd name="T26" fmla="*/ 2147483646 w 295"/>
                <a:gd name="T27" fmla="*/ 2147483646 h 140"/>
                <a:gd name="T28" fmla="*/ 2147483646 w 295"/>
                <a:gd name="T29" fmla="*/ 2147483646 h 140"/>
                <a:gd name="T30" fmla="*/ 2147483646 w 295"/>
                <a:gd name="T31" fmla="*/ 2147483646 h 140"/>
                <a:gd name="T32" fmla="*/ 2147483646 w 295"/>
                <a:gd name="T33" fmla="*/ 2147483646 h 140"/>
                <a:gd name="T34" fmla="*/ 2147483646 w 295"/>
                <a:gd name="T35" fmla="*/ 2147483646 h 140"/>
                <a:gd name="T36" fmla="*/ 2147483646 w 295"/>
                <a:gd name="T37" fmla="*/ 2147483646 h 140"/>
                <a:gd name="T38" fmla="*/ 2147483646 w 295"/>
                <a:gd name="T39" fmla="*/ 2147483646 h 140"/>
                <a:gd name="T40" fmla="*/ 2147483646 w 295"/>
                <a:gd name="T41" fmla="*/ 2147483646 h 140"/>
                <a:gd name="T42" fmla="*/ 2147483646 w 295"/>
                <a:gd name="T43" fmla="*/ 0 h 140"/>
                <a:gd name="T44" fmla="*/ 2147483646 w 295"/>
                <a:gd name="T45" fmla="*/ 2147483646 h 140"/>
                <a:gd name="T46" fmla="*/ 2147483646 w 295"/>
                <a:gd name="T47" fmla="*/ 2147483646 h 140"/>
                <a:gd name="T48" fmla="*/ 2147483646 w 295"/>
                <a:gd name="T49" fmla="*/ 2147483646 h 140"/>
                <a:gd name="T50" fmla="*/ 2147483646 w 295"/>
                <a:gd name="T51" fmla="*/ 2147483646 h 140"/>
                <a:gd name="T52" fmla="*/ 2147483646 w 295"/>
                <a:gd name="T53" fmla="*/ 2147483646 h 140"/>
                <a:gd name="T54" fmla="*/ 2147483646 w 295"/>
                <a:gd name="T55" fmla="*/ 2147483646 h 140"/>
                <a:gd name="T56" fmla="*/ 2147483646 w 295"/>
                <a:gd name="T57" fmla="*/ 2147483646 h 140"/>
                <a:gd name="T58" fmla="*/ 2147483646 w 295"/>
                <a:gd name="T59" fmla="*/ 2147483646 h 140"/>
                <a:gd name="T60" fmla="*/ 2147483646 w 295"/>
                <a:gd name="T61" fmla="*/ 2147483646 h 140"/>
                <a:gd name="T62" fmla="*/ 2147483646 w 295"/>
                <a:gd name="T63" fmla="*/ 2147483646 h 140"/>
                <a:gd name="T64" fmla="*/ 2147483646 w 295"/>
                <a:gd name="T65" fmla="*/ 2147483646 h 140"/>
                <a:gd name="T66" fmla="*/ 2147483646 w 295"/>
                <a:gd name="T67" fmla="*/ 2147483646 h 140"/>
                <a:gd name="T68" fmla="*/ 2147483646 w 295"/>
                <a:gd name="T69" fmla="*/ 2147483646 h 140"/>
                <a:gd name="T70" fmla="*/ 2147483646 w 295"/>
                <a:gd name="T71" fmla="*/ 2147483646 h 140"/>
                <a:gd name="T72" fmla="*/ 2147483646 w 295"/>
                <a:gd name="T73" fmla="*/ 2147483646 h 140"/>
                <a:gd name="T74" fmla="*/ 2147483646 w 295"/>
                <a:gd name="T75" fmla="*/ 2147483646 h 140"/>
                <a:gd name="T76" fmla="*/ 2147483646 w 295"/>
                <a:gd name="T77" fmla="*/ 2147483646 h 140"/>
                <a:gd name="T78" fmla="*/ 2147483646 w 295"/>
                <a:gd name="T79" fmla="*/ 2147483646 h 140"/>
                <a:gd name="T80" fmla="*/ 2147483646 w 295"/>
                <a:gd name="T81" fmla="*/ 2147483646 h 140"/>
                <a:gd name="T82" fmla="*/ 2147483646 w 295"/>
                <a:gd name="T83" fmla="*/ 2147483646 h 14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295"/>
                <a:gd name="T127" fmla="*/ 0 h 140"/>
                <a:gd name="T128" fmla="*/ 295 w 295"/>
                <a:gd name="T129" fmla="*/ 140 h 14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295" h="140">
                  <a:moveTo>
                    <a:pt x="78" y="101"/>
                  </a:moveTo>
                  <a:lnTo>
                    <a:pt x="54" y="101"/>
                  </a:lnTo>
                  <a:lnTo>
                    <a:pt x="12" y="105"/>
                  </a:lnTo>
                  <a:lnTo>
                    <a:pt x="0" y="119"/>
                  </a:lnTo>
                  <a:lnTo>
                    <a:pt x="12" y="126"/>
                  </a:lnTo>
                  <a:lnTo>
                    <a:pt x="21" y="132"/>
                  </a:lnTo>
                  <a:lnTo>
                    <a:pt x="81" y="130"/>
                  </a:lnTo>
                  <a:lnTo>
                    <a:pt x="120" y="130"/>
                  </a:lnTo>
                  <a:lnTo>
                    <a:pt x="138" y="140"/>
                  </a:lnTo>
                  <a:lnTo>
                    <a:pt x="144" y="122"/>
                  </a:lnTo>
                  <a:lnTo>
                    <a:pt x="161" y="119"/>
                  </a:lnTo>
                  <a:lnTo>
                    <a:pt x="186" y="114"/>
                  </a:lnTo>
                  <a:lnTo>
                    <a:pt x="206" y="108"/>
                  </a:lnTo>
                  <a:lnTo>
                    <a:pt x="243" y="88"/>
                  </a:lnTo>
                  <a:lnTo>
                    <a:pt x="283" y="66"/>
                  </a:lnTo>
                  <a:lnTo>
                    <a:pt x="295" y="53"/>
                  </a:lnTo>
                  <a:lnTo>
                    <a:pt x="291" y="34"/>
                  </a:lnTo>
                  <a:lnTo>
                    <a:pt x="272" y="34"/>
                  </a:lnTo>
                  <a:lnTo>
                    <a:pt x="254" y="24"/>
                  </a:lnTo>
                  <a:lnTo>
                    <a:pt x="234" y="15"/>
                  </a:lnTo>
                  <a:lnTo>
                    <a:pt x="184" y="10"/>
                  </a:lnTo>
                  <a:lnTo>
                    <a:pt x="123" y="0"/>
                  </a:lnTo>
                  <a:lnTo>
                    <a:pt x="110" y="4"/>
                  </a:lnTo>
                  <a:lnTo>
                    <a:pt x="114" y="15"/>
                  </a:lnTo>
                  <a:lnTo>
                    <a:pt x="122" y="26"/>
                  </a:lnTo>
                  <a:lnTo>
                    <a:pt x="104" y="29"/>
                  </a:lnTo>
                  <a:lnTo>
                    <a:pt x="98" y="21"/>
                  </a:lnTo>
                  <a:lnTo>
                    <a:pt x="79" y="20"/>
                  </a:lnTo>
                  <a:lnTo>
                    <a:pt x="51" y="21"/>
                  </a:lnTo>
                  <a:lnTo>
                    <a:pt x="63" y="29"/>
                  </a:lnTo>
                  <a:lnTo>
                    <a:pt x="65" y="37"/>
                  </a:lnTo>
                  <a:lnTo>
                    <a:pt x="58" y="45"/>
                  </a:lnTo>
                  <a:lnTo>
                    <a:pt x="58" y="60"/>
                  </a:lnTo>
                  <a:lnTo>
                    <a:pt x="68" y="69"/>
                  </a:lnTo>
                  <a:lnTo>
                    <a:pt x="104" y="69"/>
                  </a:lnTo>
                  <a:lnTo>
                    <a:pt x="116" y="68"/>
                  </a:lnTo>
                  <a:lnTo>
                    <a:pt x="127" y="81"/>
                  </a:lnTo>
                  <a:lnTo>
                    <a:pt x="116" y="98"/>
                  </a:lnTo>
                  <a:lnTo>
                    <a:pt x="103" y="98"/>
                  </a:lnTo>
                  <a:lnTo>
                    <a:pt x="88" y="98"/>
                  </a:lnTo>
                  <a:lnTo>
                    <a:pt x="84" y="98"/>
                  </a:lnTo>
                  <a:lnTo>
                    <a:pt x="78" y="101"/>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232" name="Freeform 229"/>
            <p:cNvSpPr>
              <a:spLocks/>
            </p:cNvSpPr>
            <p:nvPr/>
          </p:nvSpPr>
          <p:spPr bwMode="auto">
            <a:xfrm>
              <a:off x="5503863" y="3475038"/>
              <a:ext cx="149225" cy="112712"/>
            </a:xfrm>
            <a:custGeom>
              <a:avLst/>
              <a:gdLst>
                <a:gd name="T0" fmla="*/ 0 w 187"/>
                <a:gd name="T1" fmla="*/ 2147483646 h 143"/>
                <a:gd name="T2" fmla="*/ 2147483646 w 187"/>
                <a:gd name="T3" fmla="*/ 2147483646 h 143"/>
                <a:gd name="T4" fmla="*/ 2147483646 w 187"/>
                <a:gd name="T5" fmla="*/ 2147483646 h 143"/>
                <a:gd name="T6" fmla="*/ 2147483646 w 187"/>
                <a:gd name="T7" fmla="*/ 2147483646 h 143"/>
                <a:gd name="T8" fmla="*/ 2147483646 w 187"/>
                <a:gd name="T9" fmla="*/ 2147483646 h 143"/>
                <a:gd name="T10" fmla="*/ 2147483646 w 187"/>
                <a:gd name="T11" fmla="*/ 2147483646 h 143"/>
                <a:gd name="T12" fmla="*/ 2147483646 w 187"/>
                <a:gd name="T13" fmla="*/ 2147483646 h 143"/>
                <a:gd name="T14" fmla="*/ 2147483646 w 187"/>
                <a:gd name="T15" fmla="*/ 2147483646 h 143"/>
                <a:gd name="T16" fmla="*/ 2147483646 w 187"/>
                <a:gd name="T17" fmla="*/ 2147483646 h 143"/>
                <a:gd name="T18" fmla="*/ 2147483646 w 187"/>
                <a:gd name="T19" fmla="*/ 2147483646 h 143"/>
                <a:gd name="T20" fmla="*/ 2147483646 w 187"/>
                <a:gd name="T21" fmla="*/ 2147483646 h 143"/>
                <a:gd name="T22" fmla="*/ 2147483646 w 187"/>
                <a:gd name="T23" fmla="*/ 2147483646 h 143"/>
                <a:gd name="T24" fmla="*/ 2147483646 w 187"/>
                <a:gd name="T25" fmla="*/ 2147483646 h 143"/>
                <a:gd name="T26" fmla="*/ 2147483646 w 187"/>
                <a:gd name="T27" fmla="*/ 2147483646 h 143"/>
                <a:gd name="T28" fmla="*/ 2147483646 w 187"/>
                <a:gd name="T29" fmla="*/ 2147483646 h 143"/>
                <a:gd name="T30" fmla="*/ 2147483646 w 187"/>
                <a:gd name="T31" fmla="*/ 2147483646 h 143"/>
                <a:gd name="T32" fmla="*/ 2147483646 w 187"/>
                <a:gd name="T33" fmla="*/ 2147483646 h 143"/>
                <a:gd name="T34" fmla="*/ 2147483646 w 187"/>
                <a:gd name="T35" fmla="*/ 2147483646 h 143"/>
                <a:gd name="T36" fmla="*/ 2147483646 w 187"/>
                <a:gd name="T37" fmla="*/ 2147483646 h 143"/>
                <a:gd name="T38" fmla="*/ 2147483646 w 187"/>
                <a:gd name="T39" fmla="*/ 2147483646 h 143"/>
                <a:gd name="T40" fmla="*/ 2147483646 w 187"/>
                <a:gd name="T41" fmla="*/ 2147483646 h 143"/>
                <a:gd name="T42" fmla="*/ 2147483646 w 187"/>
                <a:gd name="T43" fmla="*/ 2147483646 h 143"/>
                <a:gd name="T44" fmla="*/ 2147483646 w 187"/>
                <a:gd name="T45" fmla="*/ 2147483646 h 143"/>
                <a:gd name="T46" fmla="*/ 2147483646 w 187"/>
                <a:gd name="T47" fmla="*/ 2147483646 h 143"/>
                <a:gd name="T48" fmla="*/ 2147483646 w 187"/>
                <a:gd name="T49" fmla="*/ 0 h 143"/>
                <a:gd name="T50" fmla="*/ 2147483646 w 187"/>
                <a:gd name="T51" fmla="*/ 2147483646 h 143"/>
                <a:gd name="T52" fmla="*/ 2147483646 w 187"/>
                <a:gd name="T53" fmla="*/ 2147483646 h 143"/>
                <a:gd name="T54" fmla="*/ 2147483646 w 187"/>
                <a:gd name="T55" fmla="*/ 2147483646 h 143"/>
                <a:gd name="T56" fmla="*/ 2147483646 w 187"/>
                <a:gd name="T57" fmla="*/ 2147483646 h 143"/>
                <a:gd name="T58" fmla="*/ 2147483646 w 187"/>
                <a:gd name="T59" fmla="*/ 2147483646 h 143"/>
                <a:gd name="T60" fmla="*/ 2147483646 w 187"/>
                <a:gd name="T61" fmla="*/ 2147483646 h 143"/>
                <a:gd name="T62" fmla="*/ 2147483646 w 187"/>
                <a:gd name="T63" fmla="*/ 2147483646 h 143"/>
                <a:gd name="T64" fmla="*/ 2147483646 w 187"/>
                <a:gd name="T65" fmla="*/ 2147483646 h 143"/>
                <a:gd name="T66" fmla="*/ 2147483646 w 187"/>
                <a:gd name="T67" fmla="*/ 2147483646 h 143"/>
                <a:gd name="T68" fmla="*/ 2147483646 w 187"/>
                <a:gd name="T69" fmla="*/ 2147483646 h 143"/>
                <a:gd name="T70" fmla="*/ 2147483646 w 187"/>
                <a:gd name="T71" fmla="*/ 2147483646 h 143"/>
                <a:gd name="T72" fmla="*/ 0 w 187"/>
                <a:gd name="T73" fmla="*/ 2147483646 h 143"/>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87"/>
                <a:gd name="T112" fmla="*/ 0 h 143"/>
                <a:gd name="T113" fmla="*/ 187 w 187"/>
                <a:gd name="T114" fmla="*/ 143 h 143"/>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87" h="143">
                  <a:moveTo>
                    <a:pt x="0" y="122"/>
                  </a:moveTo>
                  <a:lnTo>
                    <a:pt x="2" y="129"/>
                  </a:lnTo>
                  <a:lnTo>
                    <a:pt x="15" y="130"/>
                  </a:lnTo>
                  <a:lnTo>
                    <a:pt x="50" y="131"/>
                  </a:lnTo>
                  <a:lnTo>
                    <a:pt x="88" y="87"/>
                  </a:lnTo>
                  <a:lnTo>
                    <a:pt x="99" y="115"/>
                  </a:lnTo>
                  <a:lnTo>
                    <a:pt x="110" y="143"/>
                  </a:lnTo>
                  <a:lnTo>
                    <a:pt x="133" y="132"/>
                  </a:lnTo>
                  <a:lnTo>
                    <a:pt x="161" y="122"/>
                  </a:lnTo>
                  <a:lnTo>
                    <a:pt x="186" y="130"/>
                  </a:lnTo>
                  <a:lnTo>
                    <a:pt x="187" y="88"/>
                  </a:lnTo>
                  <a:lnTo>
                    <a:pt x="168" y="80"/>
                  </a:lnTo>
                  <a:lnTo>
                    <a:pt x="159" y="80"/>
                  </a:lnTo>
                  <a:lnTo>
                    <a:pt x="165" y="55"/>
                  </a:lnTo>
                  <a:lnTo>
                    <a:pt x="145" y="49"/>
                  </a:lnTo>
                  <a:lnTo>
                    <a:pt x="126" y="46"/>
                  </a:lnTo>
                  <a:lnTo>
                    <a:pt x="99" y="46"/>
                  </a:lnTo>
                  <a:lnTo>
                    <a:pt x="79" y="46"/>
                  </a:lnTo>
                  <a:lnTo>
                    <a:pt x="53" y="46"/>
                  </a:lnTo>
                  <a:lnTo>
                    <a:pt x="31" y="42"/>
                  </a:lnTo>
                  <a:lnTo>
                    <a:pt x="28" y="38"/>
                  </a:lnTo>
                  <a:lnTo>
                    <a:pt x="32" y="27"/>
                  </a:lnTo>
                  <a:lnTo>
                    <a:pt x="43" y="21"/>
                  </a:lnTo>
                  <a:lnTo>
                    <a:pt x="77" y="15"/>
                  </a:lnTo>
                  <a:lnTo>
                    <a:pt x="76" y="0"/>
                  </a:lnTo>
                  <a:lnTo>
                    <a:pt x="48" y="6"/>
                  </a:lnTo>
                  <a:lnTo>
                    <a:pt x="25" y="6"/>
                  </a:lnTo>
                  <a:lnTo>
                    <a:pt x="10" y="17"/>
                  </a:lnTo>
                  <a:lnTo>
                    <a:pt x="5" y="46"/>
                  </a:lnTo>
                  <a:lnTo>
                    <a:pt x="6" y="55"/>
                  </a:lnTo>
                  <a:lnTo>
                    <a:pt x="5" y="56"/>
                  </a:lnTo>
                  <a:lnTo>
                    <a:pt x="21" y="62"/>
                  </a:lnTo>
                  <a:lnTo>
                    <a:pt x="29" y="76"/>
                  </a:lnTo>
                  <a:lnTo>
                    <a:pt x="24" y="96"/>
                  </a:lnTo>
                  <a:lnTo>
                    <a:pt x="18" y="97"/>
                  </a:lnTo>
                  <a:lnTo>
                    <a:pt x="12" y="105"/>
                  </a:lnTo>
                  <a:lnTo>
                    <a:pt x="0" y="122"/>
                  </a:lnTo>
                  <a:close/>
                </a:path>
              </a:pathLst>
            </a:custGeom>
            <a:solidFill>
              <a:srgbClr val="00CE00"/>
            </a:solidFill>
            <a:ln w="9525">
              <a:solidFill>
                <a:srgbClr val="000000"/>
              </a:solidFill>
              <a:round/>
              <a:headEnd/>
              <a:tailEnd/>
            </a:ln>
          </p:spPr>
          <p:txBody>
            <a:bodyPr lIns="80063" tIns="40032" rIns="80063" bIns="40032"/>
            <a:lstStyle/>
            <a:p>
              <a:endParaRPr lang="en-US"/>
            </a:p>
          </p:txBody>
        </p:sp>
        <p:sp>
          <p:nvSpPr>
            <p:cNvPr id="233" name="Freeform 230"/>
            <p:cNvSpPr>
              <a:spLocks/>
            </p:cNvSpPr>
            <p:nvPr/>
          </p:nvSpPr>
          <p:spPr bwMode="auto">
            <a:xfrm>
              <a:off x="5478463" y="3584575"/>
              <a:ext cx="592137" cy="647700"/>
            </a:xfrm>
            <a:custGeom>
              <a:avLst/>
              <a:gdLst>
                <a:gd name="T0" fmla="*/ 0 w 747"/>
                <a:gd name="T1" fmla="*/ 2147483646 h 813"/>
                <a:gd name="T2" fmla="*/ 2147483646 w 747"/>
                <a:gd name="T3" fmla="*/ 2147483646 h 813"/>
                <a:gd name="T4" fmla="*/ 2147483646 w 747"/>
                <a:gd name="T5" fmla="*/ 2147483646 h 813"/>
                <a:gd name="T6" fmla="*/ 2147483646 w 747"/>
                <a:gd name="T7" fmla="*/ 2147483646 h 813"/>
                <a:gd name="T8" fmla="*/ 2147483646 w 747"/>
                <a:gd name="T9" fmla="*/ 2147483646 h 813"/>
                <a:gd name="T10" fmla="*/ 2147483646 w 747"/>
                <a:gd name="T11" fmla="*/ 2147483646 h 813"/>
                <a:gd name="T12" fmla="*/ 2147483646 w 747"/>
                <a:gd name="T13" fmla="*/ 2147483646 h 813"/>
                <a:gd name="T14" fmla="*/ 2147483646 w 747"/>
                <a:gd name="T15" fmla="*/ 2147483646 h 813"/>
                <a:gd name="T16" fmla="*/ 2147483646 w 747"/>
                <a:gd name="T17" fmla="*/ 2147483646 h 813"/>
                <a:gd name="T18" fmla="*/ 2147483646 w 747"/>
                <a:gd name="T19" fmla="*/ 2147483646 h 813"/>
                <a:gd name="T20" fmla="*/ 2147483646 w 747"/>
                <a:gd name="T21" fmla="*/ 2147483646 h 813"/>
                <a:gd name="T22" fmla="*/ 2147483646 w 747"/>
                <a:gd name="T23" fmla="*/ 2147483646 h 813"/>
                <a:gd name="T24" fmla="*/ 2147483646 w 747"/>
                <a:gd name="T25" fmla="*/ 2147483646 h 813"/>
                <a:gd name="T26" fmla="*/ 2147483646 w 747"/>
                <a:gd name="T27" fmla="*/ 0 h 813"/>
                <a:gd name="T28" fmla="*/ 2147483646 w 747"/>
                <a:gd name="T29" fmla="*/ 2147483646 h 813"/>
                <a:gd name="T30" fmla="*/ 2147483646 w 747"/>
                <a:gd name="T31" fmla="*/ 2147483646 h 813"/>
                <a:gd name="T32" fmla="*/ 2147483646 w 747"/>
                <a:gd name="T33" fmla="*/ 2147483646 h 813"/>
                <a:gd name="T34" fmla="*/ 2147483646 w 747"/>
                <a:gd name="T35" fmla="*/ 2147483646 h 813"/>
                <a:gd name="T36" fmla="*/ 2147483646 w 747"/>
                <a:gd name="T37" fmla="*/ 2147483646 h 813"/>
                <a:gd name="T38" fmla="*/ 2147483646 w 747"/>
                <a:gd name="T39" fmla="*/ 2147483646 h 813"/>
                <a:gd name="T40" fmla="*/ 2147483646 w 747"/>
                <a:gd name="T41" fmla="*/ 2147483646 h 813"/>
                <a:gd name="T42" fmla="*/ 2147483646 w 747"/>
                <a:gd name="T43" fmla="*/ 2147483646 h 813"/>
                <a:gd name="T44" fmla="*/ 2147483646 w 747"/>
                <a:gd name="T45" fmla="*/ 2147483646 h 813"/>
                <a:gd name="T46" fmla="*/ 2147483646 w 747"/>
                <a:gd name="T47" fmla="*/ 2147483646 h 813"/>
                <a:gd name="T48" fmla="*/ 2147483646 w 747"/>
                <a:gd name="T49" fmla="*/ 2147483646 h 813"/>
                <a:gd name="T50" fmla="*/ 2147483646 w 747"/>
                <a:gd name="T51" fmla="*/ 2147483646 h 813"/>
                <a:gd name="T52" fmla="*/ 2147483646 w 747"/>
                <a:gd name="T53" fmla="*/ 2147483646 h 813"/>
                <a:gd name="T54" fmla="*/ 2147483646 w 747"/>
                <a:gd name="T55" fmla="*/ 2147483646 h 813"/>
                <a:gd name="T56" fmla="*/ 2147483646 w 747"/>
                <a:gd name="T57" fmla="*/ 2147483646 h 813"/>
                <a:gd name="T58" fmla="*/ 2147483646 w 747"/>
                <a:gd name="T59" fmla="*/ 2147483646 h 813"/>
                <a:gd name="T60" fmla="*/ 2147483646 w 747"/>
                <a:gd name="T61" fmla="*/ 2147483646 h 813"/>
                <a:gd name="T62" fmla="*/ 2147483646 w 747"/>
                <a:gd name="T63" fmla="*/ 2147483646 h 813"/>
                <a:gd name="T64" fmla="*/ 2147483646 w 747"/>
                <a:gd name="T65" fmla="*/ 2147483646 h 813"/>
                <a:gd name="T66" fmla="*/ 2147483646 w 747"/>
                <a:gd name="T67" fmla="*/ 2147483646 h 813"/>
                <a:gd name="T68" fmla="*/ 2147483646 w 747"/>
                <a:gd name="T69" fmla="*/ 2147483646 h 813"/>
                <a:gd name="T70" fmla="*/ 2147483646 w 747"/>
                <a:gd name="T71" fmla="*/ 2147483646 h 813"/>
                <a:gd name="T72" fmla="*/ 2147483646 w 747"/>
                <a:gd name="T73" fmla="*/ 2147483646 h 813"/>
                <a:gd name="T74" fmla="*/ 2147483646 w 747"/>
                <a:gd name="T75" fmla="*/ 2147483646 h 813"/>
                <a:gd name="T76" fmla="*/ 2147483646 w 747"/>
                <a:gd name="T77" fmla="*/ 2147483646 h 813"/>
                <a:gd name="T78" fmla="*/ 2147483646 w 747"/>
                <a:gd name="T79" fmla="*/ 2147483646 h 813"/>
                <a:gd name="T80" fmla="*/ 2147483646 w 747"/>
                <a:gd name="T81" fmla="*/ 2147483646 h 813"/>
                <a:gd name="T82" fmla="*/ 2147483646 w 747"/>
                <a:gd name="T83" fmla="*/ 2147483646 h 813"/>
                <a:gd name="T84" fmla="*/ 2147483646 w 747"/>
                <a:gd name="T85" fmla="*/ 2147483646 h 813"/>
                <a:gd name="T86" fmla="*/ 2147483646 w 747"/>
                <a:gd name="T87" fmla="*/ 2147483646 h 813"/>
                <a:gd name="T88" fmla="*/ 2147483646 w 747"/>
                <a:gd name="T89" fmla="*/ 2147483646 h 813"/>
                <a:gd name="T90" fmla="*/ 2147483646 w 747"/>
                <a:gd name="T91" fmla="*/ 2147483646 h 813"/>
                <a:gd name="T92" fmla="*/ 2147483646 w 747"/>
                <a:gd name="T93" fmla="*/ 2147483646 h 813"/>
                <a:gd name="T94" fmla="*/ 2147483646 w 747"/>
                <a:gd name="T95" fmla="*/ 2147483646 h 813"/>
                <a:gd name="T96" fmla="*/ 2147483646 w 747"/>
                <a:gd name="T97" fmla="*/ 2147483646 h 813"/>
                <a:gd name="T98" fmla="*/ 2147483646 w 747"/>
                <a:gd name="T99" fmla="*/ 2147483646 h 813"/>
                <a:gd name="T100" fmla="*/ 2147483646 w 747"/>
                <a:gd name="T101" fmla="*/ 2147483646 h 813"/>
                <a:gd name="T102" fmla="*/ 2147483646 w 747"/>
                <a:gd name="T103" fmla="*/ 2147483646 h 813"/>
                <a:gd name="T104" fmla="*/ 2147483646 w 747"/>
                <a:gd name="T105" fmla="*/ 2147483646 h 813"/>
                <a:gd name="T106" fmla="*/ 2147483646 w 747"/>
                <a:gd name="T107" fmla="*/ 2147483646 h 813"/>
                <a:gd name="T108" fmla="*/ 2147483646 w 747"/>
                <a:gd name="T109" fmla="*/ 2147483646 h 813"/>
                <a:gd name="T110" fmla="*/ 2147483646 w 747"/>
                <a:gd name="T111" fmla="*/ 2147483646 h 813"/>
                <a:gd name="T112" fmla="*/ 2147483646 w 747"/>
                <a:gd name="T113" fmla="*/ 2147483646 h 813"/>
                <a:gd name="T114" fmla="*/ 2147483646 w 747"/>
                <a:gd name="T115" fmla="*/ 2147483646 h 813"/>
                <a:gd name="T116" fmla="*/ 2147483646 w 747"/>
                <a:gd name="T117" fmla="*/ 2147483646 h 813"/>
                <a:gd name="T118" fmla="*/ 2147483646 w 747"/>
                <a:gd name="T119" fmla="*/ 2147483646 h 813"/>
                <a:gd name="T120" fmla="*/ 2147483646 w 747"/>
                <a:gd name="T121" fmla="*/ 2147483646 h 813"/>
                <a:gd name="T122" fmla="*/ 0 w 747"/>
                <a:gd name="T123" fmla="*/ 2147483646 h 813"/>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747"/>
                <a:gd name="T187" fmla="*/ 0 h 813"/>
                <a:gd name="T188" fmla="*/ 747 w 747"/>
                <a:gd name="T189" fmla="*/ 813 h 813"/>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747" h="813">
                  <a:moveTo>
                    <a:pt x="0" y="370"/>
                  </a:moveTo>
                  <a:lnTo>
                    <a:pt x="23" y="351"/>
                  </a:lnTo>
                  <a:lnTo>
                    <a:pt x="80" y="351"/>
                  </a:lnTo>
                  <a:lnTo>
                    <a:pt x="39" y="267"/>
                  </a:lnTo>
                  <a:lnTo>
                    <a:pt x="64" y="244"/>
                  </a:lnTo>
                  <a:lnTo>
                    <a:pt x="96" y="246"/>
                  </a:lnTo>
                  <a:lnTo>
                    <a:pt x="172" y="153"/>
                  </a:lnTo>
                  <a:lnTo>
                    <a:pt x="166" y="129"/>
                  </a:lnTo>
                  <a:lnTo>
                    <a:pt x="188" y="113"/>
                  </a:lnTo>
                  <a:lnTo>
                    <a:pt x="153" y="83"/>
                  </a:lnTo>
                  <a:lnTo>
                    <a:pt x="152" y="37"/>
                  </a:lnTo>
                  <a:lnTo>
                    <a:pt x="226" y="37"/>
                  </a:lnTo>
                  <a:lnTo>
                    <a:pt x="246" y="17"/>
                  </a:lnTo>
                  <a:lnTo>
                    <a:pt x="287" y="0"/>
                  </a:lnTo>
                  <a:lnTo>
                    <a:pt x="313" y="16"/>
                  </a:lnTo>
                  <a:lnTo>
                    <a:pt x="277" y="62"/>
                  </a:lnTo>
                  <a:lnTo>
                    <a:pt x="294" y="101"/>
                  </a:lnTo>
                  <a:lnTo>
                    <a:pt x="268" y="108"/>
                  </a:lnTo>
                  <a:lnTo>
                    <a:pt x="279" y="155"/>
                  </a:lnTo>
                  <a:lnTo>
                    <a:pt x="332" y="177"/>
                  </a:lnTo>
                  <a:lnTo>
                    <a:pt x="306" y="222"/>
                  </a:lnTo>
                  <a:lnTo>
                    <a:pt x="373" y="261"/>
                  </a:lnTo>
                  <a:lnTo>
                    <a:pt x="506" y="292"/>
                  </a:lnTo>
                  <a:lnTo>
                    <a:pt x="511" y="250"/>
                  </a:lnTo>
                  <a:lnTo>
                    <a:pt x="526" y="244"/>
                  </a:lnTo>
                  <a:lnTo>
                    <a:pt x="531" y="263"/>
                  </a:lnTo>
                  <a:lnTo>
                    <a:pt x="541" y="283"/>
                  </a:lnTo>
                  <a:lnTo>
                    <a:pt x="607" y="275"/>
                  </a:lnTo>
                  <a:lnTo>
                    <a:pt x="603" y="251"/>
                  </a:lnTo>
                  <a:lnTo>
                    <a:pt x="712" y="200"/>
                  </a:lnTo>
                  <a:lnTo>
                    <a:pt x="722" y="229"/>
                  </a:lnTo>
                  <a:lnTo>
                    <a:pt x="747" y="240"/>
                  </a:lnTo>
                  <a:lnTo>
                    <a:pt x="736" y="270"/>
                  </a:lnTo>
                  <a:lnTo>
                    <a:pt x="690" y="288"/>
                  </a:lnTo>
                  <a:lnTo>
                    <a:pt x="625" y="422"/>
                  </a:lnTo>
                  <a:lnTo>
                    <a:pt x="611" y="369"/>
                  </a:lnTo>
                  <a:lnTo>
                    <a:pt x="600" y="389"/>
                  </a:lnTo>
                  <a:lnTo>
                    <a:pt x="583" y="362"/>
                  </a:lnTo>
                  <a:lnTo>
                    <a:pt x="614" y="330"/>
                  </a:lnTo>
                  <a:lnTo>
                    <a:pt x="557" y="326"/>
                  </a:lnTo>
                  <a:lnTo>
                    <a:pt x="520" y="288"/>
                  </a:lnTo>
                  <a:lnTo>
                    <a:pt x="508" y="309"/>
                  </a:lnTo>
                  <a:lnTo>
                    <a:pt x="522" y="326"/>
                  </a:lnTo>
                  <a:lnTo>
                    <a:pt x="504" y="336"/>
                  </a:lnTo>
                  <a:lnTo>
                    <a:pt x="522" y="354"/>
                  </a:lnTo>
                  <a:lnTo>
                    <a:pt x="531" y="431"/>
                  </a:lnTo>
                  <a:lnTo>
                    <a:pt x="508" y="417"/>
                  </a:lnTo>
                  <a:lnTo>
                    <a:pt x="466" y="480"/>
                  </a:lnTo>
                  <a:lnTo>
                    <a:pt x="312" y="601"/>
                  </a:lnTo>
                  <a:lnTo>
                    <a:pt x="302" y="751"/>
                  </a:lnTo>
                  <a:lnTo>
                    <a:pt x="236" y="813"/>
                  </a:lnTo>
                  <a:lnTo>
                    <a:pt x="179" y="697"/>
                  </a:lnTo>
                  <a:lnTo>
                    <a:pt x="156" y="604"/>
                  </a:lnTo>
                  <a:lnTo>
                    <a:pt x="136" y="581"/>
                  </a:lnTo>
                  <a:lnTo>
                    <a:pt x="119" y="413"/>
                  </a:lnTo>
                  <a:lnTo>
                    <a:pt x="108" y="407"/>
                  </a:lnTo>
                  <a:lnTo>
                    <a:pt x="97" y="443"/>
                  </a:lnTo>
                  <a:lnTo>
                    <a:pt x="62" y="455"/>
                  </a:lnTo>
                  <a:lnTo>
                    <a:pt x="25" y="409"/>
                  </a:lnTo>
                  <a:lnTo>
                    <a:pt x="61" y="386"/>
                  </a:lnTo>
                  <a:lnTo>
                    <a:pt x="25" y="395"/>
                  </a:lnTo>
                  <a:lnTo>
                    <a:pt x="0" y="370"/>
                  </a:lnTo>
                  <a:close/>
                </a:path>
              </a:pathLst>
            </a:custGeom>
            <a:solidFill>
              <a:srgbClr val="FF0000"/>
            </a:solidFill>
            <a:ln w="9525">
              <a:solidFill>
                <a:srgbClr val="000000"/>
              </a:solidFill>
              <a:round/>
              <a:headEnd/>
              <a:tailEnd/>
            </a:ln>
          </p:spPr>
          <p:txBody>
            <a:bodyPr lIns="80063" tIns="40032" rIns="80063" bIns="40032"/>
            <a:lstStyle/>
            <a:p>
              <a:endParaRPr lang="en-US"/>
            </a:p>
          </p:txBody>
        </p:sp>
        <p:sp>
          <p:nvSpPr>
            <p:cNvPr id="234" name="Freeform 231"/>
            <p:cNvSpPr>
              <a:spLocks/>
            </p:cNvSpPr>
            <p:nvPr/>
          </p:nvSpPr>
          <p:spPr bwMode="auto">
            <a:xfrm>
              <a:off x="6064250" y="4310063"/>
              <a:ext cx="220663" cy="249237"/>
            </a:xfrm>
            <a:custGeom>
              <a:avLst/>
              <a:gdLst>
                <a:gd name="T0" fmla="*/ 0 w 276"/>
                <a:gd name="T1" fmla="*/ 0 h 316"/>
                <a:gd name="T2" fmla="*/ 2147483646 w 276"/>
                <a:gd name="T3" fmla="*/ 2147483646 h 316"/>
                <a:gd name="T4" fmla="*/ 2147483646 w 276"/>
                <a:gd name="T5" fmla="*/ 2147483646 h 316"/>
                <a:gd name="T6" fmla="*/ 2147483646 w 276"/>
                <a:gd name="T7" fmla="*/ 2147483646 h 316"/>
                <a:gd name="T8" fmla="*/ 2147483646 w 276"/>
                <a:gd name="T9" fmla="*/ 2147483646 h 316"/>
                <a:gd name="T10" fmla="*/ 2147483646 w 276"/>
                <a:gd name="T11" fmla="*/ 2147483646 h 316"/>
                <a:gd name="T12" fmla="*/ 2147483646 w 276"/>
                <a:gd name="T13" fmla="*/ 2147483646 h 316"/>
                <a:gd name="T14" fmla="*/ 2147483646 w 276"/>
                <a:gd name="T15" fmla="*/ 2147483646 h 316"/>
                <a:gd name="T16" fmla="*/ 2147483646 w 276"/>
                <a:gd name="T17" fmla="*/ 2147483646 h 316"/>
                <a:gd name="T18" fmla="*/ 2147483646 w 276"/>
                <a:gd name="T19" fmla="*/ 2147483646 h 316"/>
                <a:gd name="T20" fmla="*/ 2147483646 w 276"/>
                <a:gd name="T21" fmla="*/ 2147483646 h 316"/>
                <a:gd name="T22" fmla="*/ 2147483646 w 276"/>
                <a:gd name="T23" fmla="*/ 2147483646 h 316"/>
                <a:gd name="T24" fmla="*/ 0 w 276"/>
                <a:gd name="T25" fmla="*/ 0 h 31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6"/>
                <a:gd name="T40" fmla="*/ 0 h 316"/>
                <a:gd name="T41" fmla="*/ 276 w 276"/>
                <a:gd name="T42" fmla="*/ 316 h 31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6" h="316">
                  <a:moveTo>
                    <a:pt x="0" y="0"/>
                  </a:moveTo>
                  <a:lnTo>
                    <a:pt x="60" y="13"/>
                  </a:lnTo>
                  <a:lnTo>
                    <a:pt x="139" y="94"/>
                  </a:lnTo>
                  <a:lnTo>
                    <a:pt x="201" y="125"/>
                  </a:lnTo>
                  <a:lnTo>
                    <a:pt x="193" y="149"/>
                  </a:lnTo>
                  <a:lnTo>
                    <a:pt x="216" y="145"/>
                  </a:lnTo>
                  <a:lnTo>
                    <a:pt x="213" y="177"/>
                  </a:lnTo>
                  <a:lnTo>
                    <a:pt x="276" y="235"/>
                  </a:lnTo>
                  <a:lnTo>
                    <a:pt x="269" y="315"/>
                  </a:lnTo>
                  <a:lnTo>
                    <a:pt x="243" y="316"/>
                  </a:lnTo>
                  <a:lnTo>
                    <a:pt x="186" y="270"/>
                  </a:lnTo>
                  <a:lnTo>
                    <a:pt x="94" y="111"/>
                  </a:lnTo>
                  <a:lnTo>
                    <a:pt x="0" y="0"/>
                  </a:lnTo>
                  <a:close/>
                </a:path>
              </a:pathLst>
            </a:custGeom>
            <a:solidFill>
              <a:srgbClr val="FF0000"/>
            </a:solidFill>
            <a:ln w="9525">
              <a:solidFill>
                <a:srgbClr val="000000"/>
              </a:solidFill>
              <a:round/>
              <a:headEnd/>
              <a:tailEnd/>
            </a:ln>
          </p:spPr>
          <p:txBody>
            <a:bodyPr lIns="80063" tIns="40032" rIns="80063" bIns="40032"/>
            <a:lstStyle/>
            <a:p>
              <a:endParaRPr lang="en-US"/>
            </a:p>
          </p:txBody>
        </p:sp>
        <p:sp>
          <p:nvSpPr>
            <p:cNvPr id="235" name="Freeform 232"/>
            <p:cNvSpPr>
              <a:spLocks/>
            </p:cNvSpPr>
            <p:nvPr/>
          </p:nvSpPr>
          <p:spPr bwMode="auto">
            <a:xfrm>
              <a:off x="6270625" y="4560888"/>
              <a:ext cx="184150" cy="63500"/>
            </a:xfrm>
            <a:custGeom>
              <a:avLst/>
              <a:gdLst>
                <a:gd name="T0" fmla="*/ 0 w 232"/>
                <a:gd name="T1" fmla="*/ 2147483646 h 80"/>
                <a:gd name="T2" fmla="*/ 2147483646 w 232"/>
                <a:gd name="T3" fmla="*/ 0 h 80"/>
                <a:gd name="T4" fmla="*/ 2147483646 w 232"/>
                <a:gd name="T5" fmla="*/ 2147483646 h 80"/>
                <a:gd name="T6" fmla="*/ 2147483646 w 232"/>
                <a:gd name="T7" fmla="*/ 2147483646 h 80"/>
                <a:gd name="T8" fmla="*/ 2147483646 w 232"/>
                <a:gd name="T9" fmla="*/ 2147483646 h 80"/>
                <a:gd name="T10" fmla="*/ 2147483646 w 232"/>
                <a:gd name="T11" fmla="*/ 2147483646 h 80"/>
                <a:gd name="T12" fmla="*/ 2147483646 w 232"/>
                <a:gd name="T13" fmla="*/ 2147483646 h 80"/>
                <a:gd name="T14" fmla="*/ 0 w 232"/>
                <a:gd name="T15" fmla="*/ 2147483646 h 80"/>
                <a:gd name="T16" fmla="*/ 0 60000 65536"/>
                <a:gd name="T17" fmla="*/ 0 60000 65536"/>
                <a:gd name="T18" fmla="*/ 0 60000 65536"/>
                <a:gd name="T19" fmla="*/ 0 60000 65536"/>
                <a:gd name="T20" fmla="*/ 0 60000 65536"/>
                <a:gd name="T21" fmla="*/ 0 60000 65536"/>
                <a:gd name="T22" fmla="*/ 0 60000 65536"/>
                <a:gd name="T23" fmla="*/ 0 60000 65536"/>
                <a:gd name="T24" fmla="*/ 0 w 232"/>
                <a:gd name="T25" fmla="*/ 0 h 80"/>
                <a:gd name="T26" fmla="*/ 232 w 232"/>
                <a:gd name="T27" fmla="*/ 80 h 8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32" h="80">
                  <a:moveTo>
                    <a:pt x="0" y="20"/>
                  </a:moveTo>
                  <a:lnTo>
                    <a:pt x="16" y="0"/>
                  </a:lnTo>
                  <a:lnTo>
                    <a:pt x="179" y="24"/>
                  </a:lnTo>
                  <a:lnTo>
                    <a:pt x="194" y="45"/>
                  </a:lnTo>
                  <a:lnTo>
                    <a:pt x="228" y="52"/>
                  </a:lnTo>
                  <a:lnTo>
                    <a:pt x="232" y="80"/>
                  </a:lnTo>
                  <a:lnTo>
                    <a:pt x="41" y="42"/>
                  </a:lnTo>
                  <a:lnTo>
                    <a:pt x="0" y="20"/>
                  </a:lnTo>
                  <a:close/>
                </a:path>
              </a:pathLst>
            </a:custGeom>
            <a:solidFill>
              <a:srgbClr val="FF0000"/>
            </a:solidFill>
            <a:ln w="9525">
              <a:solidFill>
                <a:srgbClr val="000000"/>
              </a:solidFill>
              <a:round/>
              <a:headEnd/>
              <a:tailEnd/>
            </a:ln>
          </p:spPr>
          <p:txBody>
            <a:bodyPr lIns="80063" tIns="40032" rIns="80063" bIns="40032"/>
            <a:lstStyle/>
            <a:p>
              <a:endParaRPr lang="en-US"/>
            </a:p>
          </p:txBody>
        </p:sp>
        <p:sp>
          <p:nvSpPr>
            <p:cNvPr id="236" name="Freeform 233"/>
            <p:cNvSpPr>
              <a:spLocks/>
            </p:cNvSpPr>
            <p:nvPr/>
          </p:nvSpPr>
          <p:spPr bwMode="auto">
            <a:xfrm>
              <a:off x="6345238" y="4337050"/>
              <a:ext cx="196850" cy="184150"/>
            </a:xfrm>
            <a:custGeom>
              <a:avLst/>
              <a:gdLst>
                <a:gd name="T0" fmla="*/ 0 w 249"/>
                <a:gd name="T1" fmla="*/ 2147483646 h 233"/>
                <a:gd name="T2" fmla="*/ 2147483646 w 249"/>
                <a:gd name="T3" fmla="*/ 2147483646 h 233"/>
                <a:gd name="T4" fmla="*/ 2147483646 w 249"/>
                <a:gd name="T5" fmla="*/ 2147483646 h 233"/>
                <a:gd name="T6" fmla="*/ 2147483646 w 249"/>
                <a:gd name="T7" fmla="*/ 2147483646 h 233"/>
                <a:gd name="T8" fmla="*/ 2147483646 w 249"/>
                <a:gd name="T9" fmla="*/ 2147483646 h 233"/>
                <a:gd name="T10" fmla="*/ 2147483646 w 249"/>
                <a:gd name="T11" fmla="*/ 0 h 233"/>
                <a:gd name="T12" fmla="*/ 2147483646 w 249"/>
                <a:gd name="T13" fmla="*/ 2147483646 h 233"/>
                <a:gd name="T14" fmla="*/ 2147483646 w 249"/>
                <a:gd name="T15" fmla="*/ 2147483646 h 233"/>
                <a:gd name="T16" fmla="*/ 2147483646 w 249"/>
                <a:gd name="T17" fmla="*/ 2147483646 h 233"/>
                <a:gd name="T18" fmla="*/ 2147483646 w 249"/>
                <a:gd name="T19" fmla="*/ 2147483646 h 233"/>
                <a:gd name="T20" fmla="*/ 2147483646 w 249"/>
                <a:gd name="T21" fmla="*/ 2147483646 h 233"/>
                <a:gd name="T22" fmla="*/ 2147483646 w 249"/>
                <a:gd name="T23" fmla="*/ 2147483646 h 233"/>
                <a:gd name="T24" fmla="*/ 2147483646 w 249"/>
                <a:gd name="T25" fmla="*/ 2147483646 h 233"/>
                <a:gd name="T26" fmla="*/ 2147483646 w 249"/>
                <a:gd name="T27" fmla="*/ 2147483646 h 233"/>
                <a:gd name="T28" fmla="*/ 2147483646 w 249"/>
                <a:gd name="T29" fmla="*/ 2147483646 h 233"/>
                <a:gd name="T30" fmla="*/ 2147483646 w 249"/>
                <a:gd name="T31" fmla="*/ 2147483646 h 233"/>
                <a:gd name="T32" fmla="*/ 2147483646 w 249"/>
                <a:gd name="T33" fmla="*/ 2147483646 h 233"/>
                <a:gd name="T34" fmla="*/ 0 w 249"/>
                <a:gd name="T35" fmla="*/ 2147483646 h 23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49"/>
                <a:gd name="T55" fmla="*/ 0 h 233"/>
                <a:gd name="T56" fmla="*/ 249 w 249"/>
                <a:gd name="T57" fmla="*/ 233 h 23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49" h="233">
                  <a:moveTo>
                    <a:pt x="0" y="105"/>
                  </a:moveTo>
                  <a:lnTo>
                    <a:pt x="16" y="74"/>
                  </a:lnTo>
                  <a:lnTo>
                    <a:pt x="37" y="94"/>
                  </a:lnTo>
                  <a:lnTo>
                    <a:pt x="114" y="87"/>
                  </a:lnTo>
                  <a:lnTo>
                    <a:pt x="139" y="76"/>
                  </a:lnTo>
                  <a:lnTo>
                    <a:pt x="172" y="0"/>
                  </a:lnTo>
                  <a:lnTo>
                    <a:pt x="216" y="3"/>
                  </a:lnTo>
                  <a:lnTo>
                    <a:pt x="207" y="22"/>
                  </a:lnTo>
                  <a:lnTo>
                    <a:pt x="249" y="94"/>
                  </a:lnTo>
                  <a:lnTo>
                    <a:pt x="226" y="87"/>
                  </a:lnTo>
                  <a:lnTo>
                    <a:pt x="182" y="167"/>
                  </a:lnTo>
                  <a:lnTo>
                    <a:pt x="175" y="218"/>
                  </a:lnTo>
                  <a:lnTo>
                    <a:pt x="149" y="233"/>
                  </a:lnTo>
                  <a:lnTo>
                    <a:pt x="101" y="203"/>
                  </a:lnTo>
                  <a:lnTo>
                    <a:pt x="72" y="217"/>
                  </a:lnTo>
                  <a:lnTo>
                    <a:pt x="68" y="192"/>
                  </a:lnTo>
                  <a:lnTo>
                    <a:pt x="30" y="196"/>
                  </a:lnTo>
                  <a:lnTo>
                    <a:pt x="0" y="105"/>
                  </a:lnTo>
                  <a:close/>
                </a:path>
              </a:pathLst>
            </a:custGeom>
            <a:solidFill>
              <a:srgbClr val="FF0000"/>
            </a:solidFill>
            <a:ln w="9525">
              <a:solidFill>
                <a:srgbClr val="000000"/>
              </a:solidFill>
              <a:round/>
              <a:headEnd/>
              <a:tailEnd/>
            </a:ln>
          </p:spPr>
          <p:txBody>
            <a:bodyPr lIns="80063" tIns="40032" rIns="80063" bIns="40032"/>
            <a:lstStyle/>
            <a:p>
              <a:endParaRPr lang="en-US"/>
            </a:p>
          </p:txBody>
        </p:sp>
        <p:sp>
          <p:nvSpPr>
            <p:cNvPr id="237" name="Freeform 234"/>
            <p:cNvSpPr>
              <a:spLocks/>
            </p:cNvSpPr>
            <p:nvPr/>
          </p:nvSpPr>
          <p:spPr bwMode="auto">
            <a:xfrm>
              <a:off x="6500813" y="4618038"/>
              <a:ext cx="47625" cy="12700"/>
            </a:xfrm>
            <a:custGeom>
              <a:avLst/>
              <a:gdLst>
                <a:gd name="T0" fmla="*/ 0 w 61"/>
                <a:gd name="T1" fmla="*/ 2147483646 h 19"/>
                <a:gd name="T2" fmla="*/ 2147483646 w 61"/>
                <a:gd name="T3" fmla="*/ 2147483646 h 19"/>
                <a:gd name="T4" fmla="*/ 2147483646 w 61"/>
                <a:gd name="T5" fmla="*/ 2147483646 h 19"/>
                <a:gd name="T6" fmla="*/ 2147483646 w 61"/>
                <a:gd name="T7" fmla="*/ 0 h 19"/>
                <a:gd name="T8" fmla="*/ 0 w 61"/>
                <a:gd name="T9" fmla="*/ 2147483646 h 19"/>
                <a:gd name="T10" fmla="*/ 0 60000 65536"/>
                <a:gd name="T11" fmla="*/ 0 60000 65536"/>
                <a:gd name="T12" fmla="*/ 0 60000 65536"/>
                <a:gd name="T13" fmla="*/ 0 60000 65536"/>
                <a:gd name="T14" fmla="*/ 0 60000 65536"/>
                <a:gd name="T15" fmla="*/ 0 w 61"/>
                <a:gd name="T16" fmla="*/ 0 h 19"/>
                <a:gd name="T17" fmla="*/ 61 w 61"/>
                <a:gd name="T18" fmla="*/ 19 h 19"/>
              </a:gdLst>
              <a:ahLst/>
              <a:cxnLst>
                <a:cxn ang="T10">
                  <a:pos x="T0" y="T1"/>
                </a:cxn>
                <a:cxn ang="T11">
                  <a:pos x="T2" y="T3"/>
                </a:cxn>
                <a:cxn ang="T12">
                  <a:pos x="T4" y="T5"/>
                </a:cxn>
                <a:cxn ang="T13">
                  <a:pos x="T6" y="T7"/>
                </a:cxn>
                <a:cxn ang="T14">
                  <a:pos x="T8" y="T9"/>
                </a:cxn>
              </a:cxnLst>
              <a:rect l="T15" t="T16" r="T17" b="T18"/>
              <a:pathLst>
                <a:path w="61" h="19">
                  <a:moveTo>
                    <a:pt x="0" y="4"/>
                  </a:moveTo>
                  <a:lnTo>
                    <a:pt x="7" y="19"/>
                  </a:lnTo>
                  <a:lnTo>
                    <a:pt x="61" y="6"/>
                  </a:lnTo>
                  <a:lnTo>
                    <a:pt x="19" y="0"/>
                  </a:lnTo>
                  <a:lnTo>
                    <a:pt x="0" y="4"/>
                  </a:lnTo>
                  <a:close/>
                </a:path>
              </a:pathLst>
            </a:custGeom>
            <a:solidFill>
              <a:srgbClr val="FF0000"/>
            </a:solidFill>
            <a:ln w="9525">
              <a:solidFill>
                <a:srgbClr val="000000"/>
              </a:solidFill>
              <a:round/>
              <a:headEnd/>
              <a:tailEnd/>
            </a:ln>
          </p:spPr>
          <p:txBody>
            <a:bodyPr lIns="80063" tIns="40032" rIns="80063" bIns="40032"/>
            <a:lstStyle/>
            <a:p>
              <a:endParaRPr lang="en-US"/>
            </a:p>
          </p:txBody>
        </p:sp>
        <p:sp>
          <p:nvSpPr>
            <p:cNvPr id="238" name="Freeform 235"/>
            <p:cNvSpPr>
              <a:spLocks/>
            </p:cNvSpPr>
            <p:nvPr/>
          </p:nvSpPr>
          <p:spPr bwMode="auto">
            <a:xfrm>
              <a:off x="6542088" y="4392613"/>
              <a:ext cx="123825" cy="160337"/>
            </a:xfrm>
            <a:custGeom>
              <a:avLst/>
              <a:gdLst>
                <a:gd name="T0" fmla="*/ 0 w 156"/>
                <a:gd name="T1" fmla="*/ 2147483646 h 203"/>
                <a:gd name="T2" fmla="*/ 2147483646 w 156"/>
                <a:gd name="T3" fmla="*/ 2147483646 h 203"/>
                <a:gd name="T4" fmla="*/ 2147483646 w 156"/>
                <a:gd name="T5" fmla="*/ 2147483646 h 203"/>
                <a:gd name="T6" fmla="*/ 2147483646 w 156"/>
                <a:gd name="T7" fmla="*/ 2147483646 h 203"/>
                <a:gd name="T8" fmla="*/ 2147483646 w 156"/>
                <a:gd name="T9" fmla="*/ 2147483646 h 203"/>
                <a:gd name="T10" fmla="*/ 2147483646 w 156"/>
                <a:gd name="T11" fmla="*/ 2147483646 h 203"/>
                <a:gd name="T12" fmla="*/ 2147483646 w 156"/>
                <a:gd name="T13" fmla="*/ 2147483646 h 203"/>
                <a:gd name="T14" fmla="*/ 2147483646 w 156"/>
                <a:gd name="T15" fmla="*/ 2147483646 h 203"/>
                <a:gd name="T16" fmla="*/ 2147483646 w 156"/>
                <a:gd name="T17" fmla="*/ 2147483646 h 203"/>
                <a:gd name="T18" fmla="*/ 2147483646 w 156"/>
                <a:gd name="T19" fmla="*/ 2147483646 h 203"/>
                <a:gd name="T20" fmla="*/ 2147483646 w 156"/>
                <a:gd name="T21" fmla="*/ 2147483646 h 203"/>
                <a:gd name="T22" fmla="*/ 2147483646 w 156"/>
                <a:gd name="T23" fmla="*/ 2147483646 h 203"/>
                <a:gd name="T24" fmla="*/ 2147483646 w 156"/>
                <a:gd name="T25" fmla="*/ 2147483646 h 203"/>
                <a:gd name="T26" fmla="*/ 2147483646 w 156"/>
                <a:gd name="T27" fmla="*/ 2147483646 h 203"/>
                <a:gd name="T28" fmla="*/ 2147483646 w 156"/>
                <a:gd name="T29" fmla="*/ 0 h 203"/>
                <a:gd name="T30" fmla="*/ 2147483646 w 156"/>
                <a:gd name="T31" fmla="*/ 2147483646 h 203"/>
                <a:gd name="T32" fmla="*/ 2147483646 w 156"/>
                <a:gd name="T33" fmla="*/ 2147483646 h 203"/>
                <a:gd name="T34" fmla="*/ 2147483646 w 156"/>
                <a:gd name="T35" fmla="*/ 2147483646 h 203"/>
                <a:gd name="T36" fmla="*/ 0 w 156"/>
                <a:gd name="T37" fmla="*/ 2147483646 h 203"/>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56"/>
                <a:gd name="T58" fmla="*/ 0 h 203"/>
                <a:gd name="T59" fmla="*/ 156 w 156"/>
                <a:gd name="T60" fmla="*/ 203 h 203"/>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56" h="203">
                  <a:moveTo>
                    <a:pt x="0" y="122"/>
                  </a:moveTo>
                  <a:lnTo>
                    <a:pt x="21" y="158"/>
                  </a:lnTo>
                  <a:lnTo>
                    <a:pt x="15" y="196"/>
                  </a:lnTo>
                  <a:lnTo>
                    <a:pt x="38" y="203"/>
                  </a:lnTo>
                  <a:lnTo>
                    <a:pt x="37" y="126"/>
                  </a:lnTo>
                  <a:lnTo>
                    <a:pt x="54" y="122"/>
                  </a:lnTo>
                  <a:lnTo>
                    <a:pt x="56" y="150"/>
                  </a:lnTo>
                  <a:lnTo>
                    <a:pt x="70" y="182"/>
                  </a:lnTo>
                  <a:lnTo>
                    <a:pt x="98" y="167"/>
                  </a:lnTo>
                  <a:lnTo>
                    <a:pt x="64" y="97"/>
                  </a:lnTo>
                  <a:lnTo>
                    <a:pt x="117" y="67"/>
                  </a:lnTo>
                  <a:lnTo>
                    <a:pt x="47" y="86"/>
                  </a:lnTo>
                  <a:lnTo>
                    <a:pt x="35" y="42"/>
                  </a:lnTo>
                  <a:lnTo>
                    <a:pt x="137" y="36"/>
                  </a:lnTo>
                  <a:lnTo>
                    <a:pt x="156" y="0"/>
                  </a:lnTo>
                  <a:lnTo>
                    <a:pt x="126" y="24"/>
                  </a:lnTo>
                  <a:lnTo>
                    <a:pt x="54" y="10"/>
                  </a:lnTo>
                  <a:lnTo>
                    <a:pt x="28" y="28"/>
                  </a:lnTo>
                  <a:lnTo>
                    <a:pt x="0" y="122"/>
                  </a:lnTo>
                  <a:close/>
                </a:path>
              </a:pathLst>
            </a:custGeom>
            <a:solidFill>
              <a:srgbClr val="FF0000"/>
            </a:solidFill>
            <a:ln w="9525">
              <a:solidFill>
                <a:srgbClr val="000000"/>
              </a:solidFill>
              <a:round/>
              <a:headEnd/>
              <a:tailEnd/>
            </a:ln>
          </p:spPr>
          <p:txBody>
            <a:bodyPr lIns="80063" tIns="40032" rIns="80063" bIns="40032"/>
            <a:lstStyle/>
            <a:p>
              <a:endParaRPr lang="en-US"/>
            </a:p>
          </p:txBody>
        </p:sp>
        <p:sp>
          <p:nvSpPr>
            <p:cNvPr id="239" name="Freeform 236"/>
            <p:cNvSpPr>
              <a:spLocks/>
            </p:cNvSpPr>
            <p:nvPr/>
          </p:nvSpPr>
          <p:spPr bwMode="auto">
            <a:xfrm>
              <a:off x="6640513" y="4618038"/>
              <a:ext cx="68262" cy="39687"/>
            </a:xfrm>
            <a:custGeom>
              <a:avLst/>
              <a:gdLst>
                <a:gd name="T0" fmla="*/ 0 w 87"/>
                <a:gd name="T1" fmla="*/ 2147483646 h 53"/>
                <a:gd name="T2" fmla="*/ 2147483646 w 87"/>
                <a:gd name="T3" fmla="*/ 2147483646 h 53"/>
                <a:gd name="T4" fmla="*/ 2147483646 w 87"/>
                <a:gd name="T5" fmla="*/ 0 h 53"/>
                <a:gd name="T6" fmla="*/ 2147483646 w 87"/>
                <a:gd name="T7" fmla="*/ 2147483646 h 53"/>
                <a:gd name="T8" fmla="*/ 0 w 87"/>
                <a:gd name="T9" fmla="*/ 2147483646 h 53"/>
                <a:gd name="T10" fmla="*/ 0 60000 65536"/>
                <a:gd name="T11" fmla="*/ 0 60000 65536"/>
                <a:gd name="T12" fmla="*/ 0 60000 65536"/>
                <a:gd name="T13" fmla="*/ 0 60000 65536"/>
                <a:gd name="T14" fmla="*/ 0 60000 65536"/>
                <a:gd name="T15" fmla="*/ 0 w 87"/>
                <a:gd name="T16" fmla="*/ 0 h 53"/>
                <a:gd name="T17" fmla="*/ 87 w 87"/>
                <a:gd name="T18" fmla="*/ 53 h 53"/>
              </a:gdLst>
              <a:ahLst/>
              <a:cxnLst>
                <a:cxn ang="T10">
                  <a:pos x="T0" y="T1"/>
                </a:cxn>
                <a:cxn ang="T11">
                  <a:pos x="T2" y="T3"/>
                </a:cxn>
                <a:cxn ang="T12">
                  <a:pos x="T4" y="T5"/>
                </a:cxn>
                <a:cxn ang="T13">
                  <a:pos x="T6" y="T7"/>
                </a:cxn>
                <a:cxn ang="T14">
                  <a:pos x="T8" y="T9"/>
                </a:cxn>
              </a:cxnLst>
              <a:rect l="T15" t="T16" r="T17" b="T18"/>
              <a:pathLst>
                <a:path w="87" h="53">
                  <a:moveTo>
                    <a:pt x="0" y="31"/>
                  </a:moveTo>
                  <a:lnTo>
                    <a:pt x="3" y="53"/>
                  </a:lnTo>
                  <a:lnTo>
                    <a:pt x="87" y="0"/>
                  </a:lnTo>
                  <a:lnTo>
                    <a:pt x="25" y="18"/>
                  </a:lnTo>
                  <a:lnTo>
                    <a:pt x="0" y="31"/>
                  </a:lnTo>
                  <a:close/>
                </a:path>
              </a:pathLst>
            </a:custGeom>
            <a:solidFill>
              <a:srgbClr val="B5B9BD"/>
            </a:solidFill>
            <a:ln w="9525">
              <a:solidFill>
                <a:srgbClr val="000000"/>
              </a:solidFill>
              <a:round/>
              <a:headEnd/>
              <a:tailEnd/>
            </a:ln>
          </p:spPr>
          <p:txBody>
            <a:bodyPr lIns="80063" tIns="40032" rIns="80063" bIns="40032"/>
            <a:lstStyle/>
            <a:p>
              <a:endParaRPr lang="en-US"/>
            </a:p>
          </p:txBody>
        </p:sp>
        <p:sp>
          <p:nvSpPr>
            <p:cNvPr id="240" name="Freeform 237"/>
            <p:cNvSpPr>
              <a:spLocks/>
            </p:cNvSpPr>
            <p:nvPr/>
          </p:nvSpPr>
          <p:spPr bwMode="auto">
            <a:xfrm>
              <a:off x="6713538" y="4383088"/>
              <a:ext cx="23812" cy="68262"/>
            </a:xfrm>
            <a:custGeom>
              <a:avLst/>
              <a:gdLst>
                <a:gd name="T0" fmla="*/ 0 w 30"/>
                <a:gd name="T1" fmla="*/ 2147483646 h 86"/>
                <a:gd name="T2" fmla="*/ 2147483646 w 30"/>
                <a:gd name="T3" fmla="*/ 2147483646 h 86"/>
                <a:gd name="T4" fmla="*/ 2147483646 w 30"/>
                <a:gd name="T5" fmla="*/ 2147483646 h 86"/>
                <a:gd name="T6" fmla="*/ 2147483646 w 30"/>
                <a:gd name="T7" fmla="*/ 2147483646 h 86"/>
                <a:gd name="T8" fmla="*/ 2147483646 w 30"/>
                <a:gd name="T9" fmla="*/ 2147483646 h 86"/>
                <a:gd name="T10" fmla="*/ 2147483646 w 30"/>
                <a:gd name="T11" fmla="*/ 2147483646 h 86"/>
                <a:gd name="T12" fmla="*/ 2147483646 w 30"/>
                <a:gd name="T13" fmla="*/ 2147483646 h 86"/>
                <a:gd name="T14" fmla="*/ 2147483646 w 30"/>
                <a:gd name="T15" fmla="*/ 0 h 86"/>
                <a:gd name="T16" fmla="*/ 0 w 30"/>
                <a:gd name="T17" fmla="*/ 2147483646 h 8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0"/>
                <a:gd name="T28" fmla="*/ 0 h 86"/>
                <a:gd name="T29" fmla="*/ 30 w 30"/>
                <a:gd name="T30" fmla="*/ 86 h 8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0" h="86">
                  <a:moveTo>
                    <a:pt x="0" y="30"/>
                  </a:moveTo>
                  <a:lnTo>
                    <a:pt x="6" y="67"/>
                  </a:lnTo>
                  <a:lnTo>
                    <a:pt x="24" y="86"/>
                  </a:lnTo>
                  <a:lnTo>
                    <a:pt x="11" y="49"/>
                  </a:lnTo>
                  <a:lnTo>
                    <a:pt x="30" y="46"/>
                  </a:lnTo>
                  <a:lnTo>
                    <a:pt x="28" y="19"/>
                  </a:lnTo>
                  <a:lnTo>
                    <a:pt x="6" y="37"/>
                  </a:lnTo>
                  <a:lnTo>
                    <a:pt x="15" y="0"/>
                  </a:lnTo>
                  <a:lnTo>
                    <a:pt x="0" y="30"/>
                  </a:lnTo>
                  <a:close/>
                </a:path>
              </a:pathLst>
            </a:custGeom>
            <a:solidFill>
              <a:srgbClr val="B5B9BD"/>
            </a:solidFill>
            <a:ln w="9525">
              <a:solidFill>
                <a:srgbClr val="000000"/>
              </a:solidFill>
              <a:round/>
              <a:headEnd/>
              <a:tailEnd/>
            </a:ln>
          </p:spPr>
          <p:txBody>
            <a:bodyPr lIns="80063" tIns="40032" rIns="80063" bIns="40032"/>
            <a:lstStyle/>
            <a:p>
              <a:endParaRPr lang="en-US"/>
            </a:p>
          </p:txBody>
        </p:sp>
        <p:sp>
          <p:nvSpPr>
            <p:cNvPr id="241" name="Freeform 238"/>
            <p:cNvSpPr>
              <a:spLocks/>
            </p:cNvSpPr>
            <p:nvPr/>
          </p:nvSpPr>
          <p:spPr bwMode="auto">
            <a:xfrm>
              <a:off x="6723063" y="4489450"/>
              <a:ext cx="58737" cy="23813"/>
            </a:xfrm>
            <a:custGeom>
              <a:avLst/>
              <a:gdLst>
                <a:gd name="T0" fmla="*/ 0 w 73"/>
                <a:gd name="T1" fmla="*/ 2147483646 h 28"/>
                <a:gd name="T2" fmla="*/ 2147483646 w 73"/>
                <a:gd name="T3" fmla="*/ 0 h 28"/>
                <a:gd name="T4" fmla="*/ 2147483646 w 73"/>
                <a:gd name="T5" fmla="*/ 2147483646 h 28"/>
                <a:gd name="T6" fmla="*/ 0 w 73"/>
                <a:gd name="T7" fmla="*/ 2147483646 h 28"/>
                <a:gd name="T8" fmla="*/ 0 60000 65536"/>
                <a:gd name="T9" fmla="*/ 0 60000 65536"/>
                <a:gd name="T10" fmla="*/ 0 60000 65536"/>
                <a:gd name="T11" fmla="*/ 0 60000 65536"/>
                <a:gd name="T12" fmla="*/ 0 w 73"/>
                <a:gd name="T13" fmla="*/ 0 h 28"/>
                <a:gd name="T14" fmla="*/ 73 w 73"/>
                <a:gd name="T15" fmla="*/ 28 h 28"/>
              </a:gdLst>
              <a:ahLst/>
              <a:cxnLst>
                <a:cxn ang="T8">
                  <a:pos x="T0" y="T1"/>
                </a:cxn>
                <a:cxn ang="T9">
                  <a:pos x="T2" y="T3"/>
                </a:cxn>
                <a:cxn ang="T10">
                  <a:pos x="T4" y="T5"/>
                </a:cxn>
                <a:cxn ang="T11">
                  <a:pos x="T6" y="T7"/>
                </a:cxn>
              </a:cxnLst>
              <a:rect l="T12" t="T13" r="T14" b="T15"/>
              <a:pathLst>
                <a:path w="73" h="28">
                  <a:moveTo>
                    <a:pt x="0" y="10"/>
                  </a:moveTo>
                  <a:lnTo>
                    <a:pt x="42" y="0"/>
                  </a:lnTo>
                  <a:lnTo>
                    <a:pt x="73" y="28"/>
                  </a:lnTo>
                  <a:lnTo>
                    <a:pt x="0" y="10"/>
                  </a:lnTo>
                  <a:close/>
                </a:path>
              </a:pathLst>
            </a:custGeom>
            <a:solidFill>
              <a:srgbClr val="B5B9BD"/>
            </a:solidFill>
            <a:ln w="9525">
              <a:solidFill>
                <a:srgbClr val="000000"/>
              </a:solidFill>
              <a:round/>
              <a:headEnd/>
              <a:tailEnd/>
            </a:ln>
          </p:spPr>
          <p:txBody>
            <a:bodyPr lIns="80063" tIns="40032" rIns="80063" bIns="40032"/>
            <a:lstStyle/>
            <a:p>
              <a:endParaRPr lang="en-US"/>
            </a:p>
          </p:txBody>
        </p:sp>
        <p:sp>
          <p:nvSpPr>
            <p:cNvPr id="242" name="Freeform 239"/>
            <p:cNvSpPr>
              <a:spLocks/>
            </p:cNvSpPr>
            <p:nvPr/>
          </p:nvSpPr>
          <p:spPr bwMode="auto">
            <a:xfrm>
              <a:off x="6781800" y="4438650"/>
              <a:ext cx="211138" cy="192088"/>
            </a:xfrm>
            <a:custGeom>
              <a:avLst/>
              <a:gdLst>
                <a:gd name="T0" fmla="*/ 0 w 267"/>
                <a:gd name="T1" fmla="*/ 2147483646 h 241"/>
                <a:gd name="T2" fmla="*/ 2147483646 w 267"/>
                <a:gd name="T3" fmla="*/ 2147483646 h 241"/>
                <a:gd name="T4" fmla="*/ 2147483646 w 267"/>
                <a:gd name="T5" fmla="*/ 2147483646 h 241"/>
                <a:gd name="T6" fmla="*/ 2147483646 w 267"/>
                <a:gd name="T7" fmla="*/ 2147483646 h 241"/>
                <a:gd name="T8" fmla="*/ 2147483646 w 267"/>
                <a:gd name="T9" fmla="*/ 2147483646 h 241"/>
                <a:gd name="T10" fmla="*/ 2147483646 w 267"/>
                <a:gd name="T11" fmla="*/ 2147483646 h 241"/>
                <a:gd name="T12" fmla="*/ 2147483646 w 267"/>
                <a:gd name="T13" fmla="*/ 2147483646 h 241"/>
                <a:gd name="T14" fmla="*/ 2147483646 w 267"/>
                <a:gd name="T15" fmla="*/ 2147483646 h 241"/>
                <a:gd name="T16" fmla="*/ 2147483646 w 267"/>
                <a:gd name="T17" fmla="*/ 2147483646 h 241"/>
                <a:gd name="T18" fmla="*/ 2147483646 w 267"/>
                <a:gd name="T19" fmla="*/ 2147483646 h 241"/>
                <a:gd name="T20" fmla="*/ 2147483646 w 267"/>
                <a:gd name="T21" fmla="*/ 2147483646 h 241"/>
                <a:gd name="T22" fmla="*/ 2147483646 w 267"/>
                <a:gd name="T23" fmla="*/ 2147483646 h 241"/>
                <a:gd name="T24" fmla="*/ 2147483646 w 267"/>
                <a:gd name="T25" fmla="*/ 2147483646 h 241"/>
                <a:gd name="T26" fmla="*/ 2147483646 w 267"/>
                <a:gd name="T27" fmla="*/ 2147483646 h 241"/>
                <a:gd name="T28" fmla="*/ 2147483646 w 267"/>
                <a:gd name="T29" fmla="*/ 2147483646 h 241"/>
                <a:gd name="T30" fmla="*/ 2147483646 w 267"/>
                <a:gd name="T31" fmla="*/ 2147483646 h 241"/>
                <a:gd name="T32" fmla="*/ 2147483646 w 267"/>
                <a:gd name="T33" fmla="*/ 2147483646 h 241"/>
                <a:gd name="T34" fmla="*/ 2147483646 w 267"/>
                <a:gd name="T35" fmla="*/ 2147483646 h 241"/>
                <a:gd name="T36" fmla="*/ 2147483646 w 267"/>
                <a:gd name="T37" fmla="*/ 0 h 241"/>
                <a:gd name="T38" fmla="*/ 0 w 267"/>
                <a:gd name="T39" fmla="*/ 2147483646 h 24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267"/>
                <a:gd name="T61" fmla="*/ 0 h 241"/>
                <a:gd name="T62" fmla="*/ 267 w 267"/>
                <a:gd name="T63" fmla="*/ 241 h 241"/>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267" h="241">
                  <a:moveTo>
                    <a:pt x="0" y="28"/>
                  </a:moveTo>
                  <a:lnTo>
                    <a:pt x="41" y="52"/>
                  </a:lnTo>
                  <a:lnTo>
                    <a:pt x="79" y="45"/>
                  </a:lnTo>
                  <a:lnTo>
                    <a:pt x="30" y="63"/>
                  </a:lnTo>
                  <a:lnTo>
                    <a:pt x="53" y="101"/>
                  </a:lnTo>
                  <a:lnTo>
                    <a:pt x="76" y="69"/>
                  </a:lnTo>
                  <a:lnTo>
                    <a:pt x="93" y="101"/>
                  </a:lnTo>
                  <a:lnTo>
                    <a:pt x="187" y="139"/>
                  </a:lnTo>
                  <a:lnTo>
                    <a:pt x="210" y="198"/>
                  </a:lnTo>
                  <a:lnTo>
                    <a:pt x="194" y="196"/>
                  </a:lnTo>
                  <a:lnTo>
                    <a:pt x="178" y="222"/>
                  </a:lnTo>
                  <a:lnTo>
                    <a:pt x="235" y="210"/>
                  </a:lnTo>
                  <a:lnTo>
                    <a:pt x="267" y="241"/>
                  </a:lnTo>
                  <a:lnTo>
                    <a:pt x="263" y="60"/>
                  </a:lnTo>
                  <a:lnTo>
                    <a:pt x="181" y="28"/>
                  </a:lnTo>
                  <a:lnTo>
                    <a:pt x="115" y="83"/>
                  </a:lnTo>
                  <a:lnTo>
                    <a:pt x="89" y="53"/>
                  </a:lnTo>
                  <a:lnTo>
                    <a:pt x="79" y="11"/>
                  </a:lnTo>
                  <a:lnTo>
                    <a:pt x="41" y="0"/>
                  </a:lnTo>
                  <a:lnTo>
                    <a:pt x="0" y="28"/>
                  </a:lnTo>
                  <a:close/>
                </a:path>
              </a:pathLst>
            </a:custGeom>
            <a:solidFill>
              <a:srgbClr val="FF0000"/>
            </a:solidFill>
            <a:ln w="9525">
              <a:solidFill>
                <a:srgbClr val="000000"/>
              </a:solidFill>
              <a:round/>
              <a:headEnd/>
              <a:tailEnd/>
            </a:ln>
          </p:spPr>
          <p:txBody>
            <a:bodyPr lIns="80063" tIns="40032" rIns="80063" bIns="40032"/>
            <a:lstStyle/>
            <a:p>
              <a:endParaRPr lang="en-US"/>
            </a:p>
          </p:txBody>
        </p:sp>
        <p:sp>
          <p:nvSpPr>
            <p:cNvPr id="243" name="Freeform 240"/>
            <p:cNvSpPr>
              <a:spLocks/>
            </p:cNvSpPr>
            <p:nvPr/>
          </p:nvSpPr>
          <p:spPr bwMode="auto">
            <a:xfrm>
              <a:off x="6791325" y="4587875"/>
              <a:ext cx="9525" cy="17463"/>
            </a:xfrm>
            <a:custGeom>
              <a:avLst/>
              <a:gdLst>
                <a:gd name="T0" fmla="*/ 0 w 11"/>
                <a:gd name="T1" fmla="*/ 2147483646 h 21"/>
                <a:gd name="T2" fmla="*/ 2147483646 w 11"/>
                <a:gd name="T3" fmla="*/ 0 h 21"/>
                <a:gd name="T4" fmla="*/ 2147483646 w 11"/>
                <a:gd name="T5" fmla="*/ 2147483646 h 21"/>
                <a:gd name="T6" fmla="*/ 0 w 11"/>
                <a:gd name="T7" fmla="*/ 2147483646 h 21"/>
                <a:gd name="T8" fmla="*/ 0 60000 65536"/>
                <a:gd name="T9" fmla="*/ 0 60000 65536"/>
                <a:gd name="T10" fmla="*/ 0 60000 65536"/>
                <a:gd name="T11" fmla="*/ 0 60000 65536"/>
                <a:gd name="T12" fmla="*/ 0 w 11"/>
                <a:gd name="T13" fmla="*/ 0 h 21"/>
                <a:gd name="T14" fmla="*/ 11 w 11"/>
                <a:gd name="T15" fmla="*/ 21 h 21"/>
              </a:gdLst>
              <a:ahLst/>
              <a:cxnLst>
                <a:cxn ang="T8">
                  <a:pos x="T0" y="T1"/>
                </a:cxn>
                <a:cxn ang="T9">
                  <a:pos x="T2" y="T3"/>
                </a:cxn>
                <a:cxn ang="T10">
                  <a:pos x="T4" y="T5"/>
                </a:cxn>
                <a:cxn ang="T11">
                  <a:pos x="T6" y="T7"/>
                </a:cxn>
              </a:cxnLst>
              <a:rect l="T12" t="T13" r="T14" b="T15"/>
              <a:pathLst>
                <a:path w="11" h="21">
                  <a:moveTo>
                    <a:pt x="0" y="21"/>
                  </a:moveTo>
                  <a:lnTo>
                    <a:pt x="7" y="0"/>
                  </a:lnTo>
                  <a:lnTo>
                    <a:pt x="11" y="12"/>
                  </a:lnTo>
                  <a:lnTo>
                    <a:pt x="0" y="21"/>
                  </a:lnTo>
                  <a:close/>
                </a:path>
              </a:pathLst>
            </a:custGeom>
            <a:solidFill>
              <a:srgbClr val="B5B9BD"/>
            </a:solidFill>
            <a:ln w="9525">
              <a:solidFill>
                <a:srgbClr val="000000"/>
              </a:solidFill>
              <a:round/>
              <a:headEnd/>
              <a:tailEnd/>
            </a:ln>
          </p:spPr>
          <p:txBody>
            <a:bodyPr lIns="80063" tIns="40032" rIns="80063" bIns="40032"/>
            <a:lstStyle/>
            <a:p>
              <a:endParaRPr lang="en-US"/>
            </a:p>
          </p:txBody>
        </p:sp>
        <p:sp>
          <p:nvSpPr>
            <p:cNvPr id="244" name="Freeform 241"/>
            <p:cNvSpPr>
              <a:spLocks/>
            </p:cNvSpPr>
            <p:nvPr/>
          </p:nvSpPr>
          <p:spPr bwMode="auto">
            <a:xfrm>
              <a:off x="4378325" y="4559300"/>
              <a:ext cx="255588" cy="271463"/>
            </a:xfrm>
            <a:custGeom>
              <a:avLst/>
              <a:gdLst>
                <a:gd name="T0" fmla="*/ 0 w 321"/>
                <a:gd name="T1" fmla="*/ 2147483646 h 344"/>
                <a:gd name="T2" fmla="*/ 2147483646 w 321"/>
                <a:gd name="T3" fmla="*/ 2147483646 h 344"/>
                <a:gd name="T4" fmla="*/ 2147483646 w 321"/>
                <a:gd name="T5" fmla="*/ 2147483646 h 344"/>
                <a:gd name="T6" fmla="*/ 2147483646 w 321"/>
                <a:gd name="T7" fmla="*/ 2147483646 h 344"/>
                <a:gd name="T8" fmla="*/ 2147483646 w 321"/>
                <a:gd name="T9" fmla="*/ 2147483646 h 344"/>
                <a:gd name="T10" fmla="*/ 2147483646 w 321"/>
                <a:gd name="T11" fmla="*/ 2147483646 h 344"/>
                <a:gd name="T12" fmla="*/ 2147483646 w 321"/>
                <a:gd name="T13" fmla="*/ 2147483646 h 344"/>
                <a:gd name="T14" fmla="*/ 2147483646 w 321"/>
                <a:gd name="T15" fmla="*/ 2147483646 h 344"/>
                <a:gd name="T16" fmla="*/ 2147483646 w 321"/>
                <a:gd name="T17" fmla="*/ 2147483646 h 344"/>
                <a:gd name="T18" fmla="*/ 2147483646 w 321"/>
                <a:gd name="T19" fmla="*/ 2147483646 h 344"/>
                <a:gd name="T20" fmla="*/ 2147483646 w 321"/>
                <a:gd name="T21" fmla="*/ 2147483646 h 344"/>
                <a:gd name="T22" fmla="*/ 2147483646 w 321"/>
                <a:gd name="T23" fmla="*/ 2147483646 h 344"/>
                <a:gd name="T24" fmla="*/ 2147483646 w 321"/>
                <a:gd name="T25" fmla="*/ 2147483646 h 344"/>
                <a:gd name="T26" fmla="*/ 2147483646 w 321"/>
                <a:gd name="T27" fmla="*/ 2147483646 h 344"/>
                <a:gd name="T28" fmla="*/ 2147483646 w 321"/>
                <a:gd name="T29" fmla="*/ 0 h 344"/>
                <a:gd name="T30" fmla="*/ 2147483646 w 321"/>
                <a:gd name="T31" fmla="*/ 2147483646 h 344"/>
                <a:gd name="T32" fmla="*/ 2147483646 w 321"/>
                <a:gd name="T33" fmla="*/ 2147483646 h 344"/>
                <a:gd name="T34" fmla="*/ 0 w 321"/>
                <a:gd name="T35" fmla="*/ 2147483646 h 344"/>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21"/>
                <a:gd name="T55" fmla="*/ 0 h 344"/>
                <a:gd name="T56" fmla="*/ 321 w 321"/>
                <a:gd name="T57" fmla="*/ 344 h 344"/>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21" h="344">
                  <a:moveTo>
                    <a:pt x="0" y="322"/>
                  </a:moveTo>
                  <a:lnTo>
                    <a:pt x="40" y="309"/>
                  </a:lnTo>
                  <a:lnTo>
                    <a:pt x="248" y="344"/>
                  </a:lnTo>
                  <a:lnTo>
                    <a:pt x="296" y="329"/>
                  </a:lnTo>
                  <a:lnTo>
                    <a:pt x="264" y="301"/>
                  </a:lnTo>
                  <a:lnTo>
                    <a:pt x="264" y="198"/>
                  </a:lnTo>
                  <a:lnTo>
                    <a:pt x="321" y="198"/>
                  </a:lnTo>
                  <a:lnTo>
                    <a:pt x="315" y="141"/>
                  </a:lnTo>
                  <a:lnTo>
                    <a:pt x="264" y="147"/>
                  </a:lnTo>
                  <a:lnTo>
                    <a:pt x="258" y="47"/>
                  </a:lnTo>
                  <a:lnTo>
                    <a:pt x="235" y="29"/>
                  </a:lnTo>
                  <a:lnTo>
                    <a:pt x="203" y="31"/>
                  </a:lnTo>
                  <a:lnTo>
                    <a:pt x="194" y="61"/>
                  </a:lnTo>
                  <a:lnTo>
                    <a:pt x="158" y="63"/>
                  </a:lnTo>
                  <a:lnTo>
                    <a:pt x="116" y="0"/>
                  </a:lnTo>
                  <a:lnTo>
                    <a:pt x="20" y="13"/>
                  </a:lnTo>
                  <a:lnTo>
                    <a:pt x="56" y="143"/>
                  </a:lnTo>
                  <a:lnTo>
                    <a:pt x="0" y="322"/>
                  </a:lnTo>
                  <a:close/>
                </a:path>
              </a:pathLst>
            </a:custGeom>
            <a:solidFill>
              <a:srgbClr val="0000FF"/>
            </a:solidFill>
            <a:ln w="9525">
              <a:solidFill>
                <a:srgbClr val="000000"/>
              </a:solidFill>
              <a:round/>
              <a:headEnd/>
              <a:tailEnd/>
            </a:ln>
          </p:spPr>
          <p:txBody>
            <a:bodyPr lIns="80063" tIns="40032" rIns="80063" bIns="40032"/>
            <a:lstStyle/>
            <a:p>
              <a:endParaRPr lang="en-US"/>
            </a:p>
          </p:txBody>
        </p:sp>
        <p:sp>
          <p:nvSpPr>
            <p:cNvPr id="245" name="Freeform 242"/>
            <p:cNvSpPr>
              <a:spLocks/>
            </p:cNvSpPr>
            <p:nvPr/>
          </p:nvSpPr>
          <p:spPr bwMode="auto">
            <a:xfrm>
              <a:off x="4386263" y="4533900"/>
              <a:ext cx="20637" cy="25400"/>
            </a:xfrm>
            <a:custGeom>
              <a:avLst/>
              <a:gdLst>
                <a:gd name="T0" fmla="*/ 0 w 26"/>
                <a:gd name="T1" fmla="*/ 2147483646 h 31"/>
                <a:gd name="T2" fmla="*/ 2147483646 w 26"/>
                <a:gd name="T3" fmla="*/ 2147483646 h 31"/>
                <a:gd name="T4" fmla="*/ 2147483646 w 26"/>
                <a:gd name="T5" fmla="*/ 0 h 31"/>
                <a:gd name="T6" fmla="*/ 0 w 26"/>
                <a:gd name="T7" fmla="*/ 2147483646 h 31"/>
                <a:gd name="T8" fmla="*/ 0 60000 65536"/>
                <a:gd name="T9" fmla="*/ 0 60000 65536"/>
                <a:gd name="T10" fmla="*/ 0 60000 65536"/>
                <a:gd name="T11" fmla="*/ 0 60000 65536"/>
                <a:gd name="T12" fmla="*/ 0 w 26"/>
                <a:gd name="T13" fmla="*/ 0 h 31"/>
                <a:gd name="T14" fmla="*/ 26 w 26"/>
                <a:gd name="T15" fmla="*/ 31 h 31"/>
              </a:gdLst>
              <a:ahLst/>
              <a:cxnLst>
                <a:cxn ang="T8">
                  <a:pos x="T0" y="T1"/>
                </a:cxn>
                <a:cxn ang="T9">
                  <a:pos x="T2" y="T3"/>
                </a:cxn>
                <a:cxn ang="T10">
                  <a:pos x="T4" y="T5"/>
                </a:cxn>
                <a:cxn ang="T11">
                  <a:pos x="T6" y="T7"/>
                </a:cxn>
              </a:cxnLst>
              <a:rect l="T12" t="T13" r="T14" b="T15"/>
              <a:pathLst>
                <a:path w="26" h="31">
                  <a:moveTo>
                    <a:pt x="0" y="11"/>
                  </a:moveTo>
                  <a:lnTo>
                    <a:pt x="10" y="31"/>
                  </a:lnTo>
                  <a:lnTo>
                    <a:pt x="26" y="0"/>
                  </a:lnTo>
                  <a:lnTo>
                    <a:pt x="0" y="11"/>
                  </a:lnTo>
                  <a:close/>
                </a:path>
              </a:pathLst>
            </a:custGeom>
            <a:solidFill>
              <a:srgbClr val="B5B9BD"/>
            </a:solidFill>
            <a:ln w="9525">
              <a:solidFill>
                <a:srgbClr val="000000"/>
              </a:solidFill>
              <a:round/>
              <a:headEnd/>
              <a:tailEnd/>
            </a:ln>
          </p:spPr>
          <p:txBody>
            <a:bodyPr lIns="80063" tIns="40032" rIns="80063" bIns="40032"/>
            <a:lstStyle/>
            <a:p>
              <a:endParaRPr lang="en-US"/>
            </a:p>
          </p:txBody>
        </p:sp>
        <p:sp>
          <p:nvSpPr>
            <p:cNvPr id="246" name="Freeform 243"/>
            <p:cNvSpPr>
              <a:spLocks/>
            </p:cNvSpPr>
            <p:nvPr/>
          </p:nvSpPr>
          <p:spPr bwMode="auto">
            <a:xfrm>
              <a:off x="4414838" y="3908425"/>
              <a:ext cx="215900" cy="360363"/>
            </a:xfrm>
            <a:custGeom>
              <a:avLst/>
              <a:gdLst>
                <a:gd name="T0" fmla="*/ 0 w 272"/>
                <a:gd name="T1" fmla="*/ 2147483646 h 454"/>
                <a:gd name="T2" fmla="*/ 2147483646 w 272"/>
                <a:gd name="T3" fmla="*/ 2147483646 h 454"/>
                <a:gd name="T4" fmla="*/ 2147483646 w 272"/>
                <a:gd name="T5" fmla="*/ 2147483646 h 454"/>
                <a:gd name="T6" fmla="*/ 2147483646 w 272"/>
                <a:gd name="T7" fmla="*/ 2147483646 h 454"/>
                <a:gd name="T8" fmla="*/ 2147483646 w 272"/>
                <a:gd name="T9" fmla="*/ 2147483646 h 454"/>
                <a:gd name="T10" fmla="*/ 2147483646 w 272"/>
                <a:gd name="T11" fmla="*/ 2147483646 h 454"/>
                <a:gd name="T12" fmla="*/ 2147483646 w 272"/>
                <a:gd name="T13" fmla="*/ 2147483646 h 454"/>
                <a:gd name="T14" fmla="*/ 2147483646 w 272"/>
                <a:gd name="T15" fmla="*/ 2147483646 h 454"/>
                <a:gd name="T16" fmla="*/ 2147483646 w 272"/>
                <a:gd name="T17" fmla="*/ 2147483646 h 454"/>
                <a:gd name="T18" fmla="*/ 2147483646 w 272"/>
                <a:gd name="T19" fmla="*/ 2147483646 h 454"/>
                <a:gd name="T20" fmla="*/ 2147483646 w 272"/>
                <a:gd name="T21" fmla="*/ 2147483646 h 454"/>
                <a:gd name="T22" fmla="*/ 2147483646 w 272"/>
                <a:gd name="T23" fmla="*/ 2147483646 h 454"/>
                <a:gd name="T24" fmla="*/ 2147483646 w 272"/>
                <a:gd name="T25" fmla="*/ 2147483646 h 454"/>
                <a:gd name="T26" fmla="*/ 2147483646 w 272"/>
                <a:gd name="T27" fmla="*/ 2147483646 h 454"/>
                <a:gd name="T28" fmla="*/ 2147483646 w 272"/>
                <a:gd name="T29" fmla="*/ 0 h 454"/>
                <a:gd name="T30" fmla="*/ 2147483646 w 272"/>
                <a:gd name="T31" fmla="*/ 2147483646 h 454"/>
                <a:gd name="T32" fmla="*/ 2147483646 w 272"/>
                <a:gd name="T33" fmla="*/ 2147483646 h 454"/>
                <a:gd name="T34" fmla="*/ 2147483646 w 272"/>
                <a:gd name="T35" fmla="*/ 2147483646 h 454"/>
                <a:gd name="T36" fmla="*/ 2147483646 w 272"/>
                <a:gd name="T37" fmla="*/ 2147483646 h 454"/>
                <a:gd name="T38" fmla="*/ 0 w 272"/>
                <a:gd name="T39" fmla="*/ 2147483646 h 45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272"/>
                <a:gd name="T61" fmla="*/ 0 h 454"/>
                <a:gd name="T62" fmla="*/ 272 w 272"/>
                <a:gd name="T63" fmla="*/ 454 h 45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272" h="454">
                  <a:moveTo>
                    <a:pt x="0" y="259"/>
                  </a:moveTo>
                  <a:lnTo>
                    <a:pt x="40" y="283"/>
                  </a:lnTo>
                  <a:lnTo>
                    <a:pt x="30" y="305"/>
                  </a:lnTo>
                  <a:lnTo>
                    <a:pt x="50" y="381"/>
                  </a:lnTo>
                  <a:lnTo>
                    <a:pt x="18" y="395"/>
                  </a:lnTo>
                  <a:lnTo>
                    <a:pt x="53" y="454"/>
                  </a:lnTo>
                  <a:lnTo>
                    <a:pt x="136" y="436"/>
                  </a:lnTo>
                  <a:lnTo>
                    <a:pt x="143" y="412"/>
                  </a:lnTo>
                  <a:lnTo>
                    <a:pt x="182" y="405"/>
                  </a:lnTo>
                  <a:lnTo>
                    <a:pt x="238" y="354"/>
                  </a:lnTo>
                  <a:lnTo>
                    <a:pt x="218" y="298"/>
                  </a:lnTo>
                  <a:lnTo>
                    <a:pt x="245" y="226"/>
                  </a:lnTo>
                  <a:lnTo>
                    <a:pt x="270" y="219"/>
                  </a:lnTo>
                  <a:lnTo>
                    <a:pt x="272" y="113"/>
                  </a:lnTo>
                  <a:lnTo>
                    <a:pt x="68" y="0"/>
                  </a:lnTo>
                  <a:lnTo>
                    <a:pt x="41" y="11"/>
                  </a:lnTo>
                  <a:lnTo>
                    <a:pt x="41" y="56"/>
                  </a:lnTo>
                  <a:lnTo>
                    <a:pt x="68" y="87"/>
                  </a:lnTo>
                  <a:lnTo>
                    <a:pt x="53" y="185"/>
                  </a:lnTo>
                  <a:lnTo>
                    <a:pt x="0" y="259"/>
                  </a:lnTo>
                  <a:close/>
                </a:path>
              </a:pathLst>
            </a:custGeom>
            <a:solidFill>
              <a:srgbClr val="0000FF"/>
            </a:solidFill>
            <a:ln w="9525">
              <a:solidFill>
                <a:srgbClr val="000000"/>
              </a:solidFill>
              <a:round/>
              <a:headEnd/>
              <a:tailEnd/>
            </a:ln>
          </p:spPr>
          <p:txBody>
            <a:bodyPr lIns="80063" tIns="40032" rIns="80063" bIns="40032"/>
            <a:lstStyle/>
            <a:p>
              <a:endParaRPr lang="en-US"/>
            </a:p>
          </p:txBody>
        </p:sp>
        <p:sp>
          <p:nvSpPr>
            <p:cNvPr id="247" name="Freeform 244"/>
            <p:cNvSpPr>
              <a:spLocks/>
            </p:cNvSpPr>
            <p:nvPr/>
          </p:nvSpPr>
          <p:spPr bwMode="auto">
            <a:xfrm>
              <a:off x="4164013" y="4157663"/>
              <a:ext cx="55562" cy="136525"/>
            </a:xfrm>
            <a:custGeom>
              <a:avLst/>
              <a:gdLst>
                <a:gd name="T0" fmla="*/ 0 w 70"/>
                <a:gd name="T1" fmla="*/ 2147483646 h 170"/>
                <a:gd name="T2" fmla="*/ 2147483646 w 70"/>
                <a:gd name="T3" fmla="*/ 2147483646 h 170"/>
                <a:gd name="T4" fmla="*/ 2147483646 w 70"/>
                <a:gd name="T5" fmla="*/ 2147483646 h 170"/>
                <a:gd name="T6" fmla="*/ 2147483646 w 70"/>
                <a:gd name="T7" fmla="*/ 2147483646 h 170"/>
                <a:gd name="T8" fmla="*/ 2147483646 w 70"/>
                <a:gd name="T9" fmla="*/ 0 h 170"/>
                <a:gd name="T10" fmla="*/ 2147483646 w 70"/>
                <a:gd name="T11" fmla="*/ 2147483646 h 170"/>
                <a:gd name="T12" fmla="*/ 0 w 70"/>
                <a:gd name="T13" fmla="*/ 2147483646 h 170"/>
                <a:gd name="T14" fmla="*/ 0 60000 65536"/>
                <a:gd name="T15" fmla="*/ 0 60000 65536"/>
                <a:gd name="T16" fmla="*/ 0 60000 65536"/>
                <a:gd name="T17" fmla="*/ 0 60000 65536"/>
                <a:gd name="T18" fmla="*/ 0 60000 65536"/>
                <a:gd name="T19" fmla="*/ 0 60000 65536"/>
                <a:gd name="T20" fmla="*/ 0 60000 65536"/>
                <a:gd name="T21" fmla="*/ 0 w 70"/>
                <a:gd name="T22" fmla="*/ 0 h 170"/>
                <a:gd name="T23" fmla="*/ 70 w 70"/>
                <a:gd name="T24" fmla="*/ 170 h 17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0" h="170">
                  <a:moveTo>
                    <a:pt x="0" y="41"/>
                  </a:moveTo>
                  <a:lnTo>
                    <a:pt x="28" y="170"/>
                  </a:lnTo>
                  <a:lnTo>
                    <a:pt x="48" y="168"/>
                  </a:lnTo>
                  <a:lnTo>
                    <a:pt x="70" y="20"/>
                  </a:lnTo>
                  <a:lnTo>
                    <a:pt x="48" y="0"/>
                  </a:lnTo>
                  <a:lnTo>
                    <a:pt x="37" y="13"/>
                  </a:lnTo>
                  <a:lnTo>
                    <a:pt x="0" y="41"/>
                  </a:lnTo>
                  <a:close/>
                </a:path>
              </a:pathLst>
            </a:custGeom>
            <a:solidFill>
              <a:srgbClr val="0000FF"/>
            </a:solidFill>
            <a:ln w="9525">
              <a:solidFill>
                <a:srgbClr val="000000"/>
              </a:solidFill>
              <a:round/>
              <a:headEnd/>
              <a:tailEnd/>
            </a:ln>
          </p:spPr>
          <p:txBody>
            <a:bodyPr lIns="80063" tIns="40032" rIns="80063" bIns="40032"/>
            <a:lstStyle/>
            <a:p>
              <a:endParaRPr lang="en-US"/>
            </a:p>
          </p:txBody>
        </p:sp>
        <p:sp>
          <p:nvSpPr>
            <p:cNvPr id="248" name="Freeform 245"/>
            <p:cNvSpPr>
              <a:spLocks/>
            </p:cNvSpPr>
            <p:nvPr/>
          </p:nvSpPr>
          <p:spPr bwMode="auto">
            <a:xfrm>
              <a:off x="4749800" y="4660900"/>
              <a:ext cx="212725" cy="368300"/>
            </a:xfrm>
            <a:custGeom>
              <a:avLst/>
              <a:gdLst>
                <a:gd name="T0" fmla="*/ 0 w 268"/>
                <a:gd name="T1" fmla="*/ 2147483646 h 463"/>
                <a:gd name="T2" fmla="*/ 2147483646 w 268"/>
                <a:gd name="T3" fmla="*/ 2147483646 h 463"/>
                <a:gd name="T4" fmla="*/ 2147483646 w 268"/>
                <a:gd name="T5" fmla="*/ 2147483646 h 463"/>
                <a:gd name="T6" fmla="*/ 2147483646 w 268"/>
                <a:gd name="T7" fmla="*/ 2147483646 h 463"/>
                <a:gd name="T8" fmla="*/ 2147483646 w 268"/>
                <a:gd name="T9" fmla="*/ 2147483646 h 463"/>
                <a:gd name="T10" fmla="*/ 2147483646 w 268"/>
                <a:gd name="T11" fmla="*/ 2147483646 h 463"/>
                <a:gd name="T12" fmla="*/ 2147483646 w 268"/>
                <a:gd name="T13" fmla="*/ 2147483646 h 463"/>
                <a:gd name="T14" fmla="*/ 2147483646 w 268"/>
                <a:gd name="T15" fmla="*/ 2147483646 h 463"/>
                <a:gd name="T16" fmla="*/ 2147483646 w 268"/>
                <a:gd name="T17" fmla="*/ 2147483646 h 463"/>
                <a:gd name="T18" fmla="*/ 2147483646 w 268"/>
                <a:gd name="T19" fmla="*/ 2147483646 h 463"/>
                <a:gd name="T20" fmla="*/ 2147483646 w 268"/>
                <a:gd name="T21" fmla="*/ 2147483646 h 463"/>
                <a:gd name="T22" fmla="*/ 2147483646 w 268"/>
                <a:gd name="T23" fmla="*/ 2147483646 h 463"/>
                <a:gd name="T24" fmla="*/ 2147483646 w 268"/>
                <a:gd name="T25" fmla="*/ 2147483646 h 463"/>
                <a:gd name="T26" fmla="*/ 2147483646 w 268"/>
                <a:gd name="T27" fmla="*/ 0 h 463"/>
                <a:gd name="T28" fmla="*/ 2147483646 w 268"/>
                <a:gd name="T29" fmla="*/ 2147483646 h 463"/>
                <a:gd name="T30" fmla="*/ 2147483646 w 268"/>
                <a:gd name="T31" fmla="*/ 2147483646 h 463"/>
                <a:gd name="T32" fmla="*/ 2147483646 w 268"/>
                <a:gd name="T33" fmla="*/ 2147483646 h 463"/>
                <a:gd name="T34" fmla="*/ 2147483646 w 268"/>
                <a:gd name="T35" fmla="*/ 2147483646 h 463"/>
                <a:gd name="T36" fmla="*/ 2147483646 w 268"/>
                <a:gd name="T37" fmla="*/ 2147483646 h 463"/>
                <a:gd name="T38" fmla="*/ 2147483646 w 268"/>
                <a:gd name="T39" fmla="*/ 2147483646 h 463"/>
                <a:gd name="T40" fmla="*/ 2147483646 w 268"/>
                <a:gd name="T41" fmla="*/ 2147483646 h 463"/>
                <a:gd name="T42" fmla="*/ 2147483646 w 268"/>
                <a:gd name="T43" fmla="*/ 2147483646 h 463"/>
                <a:gd name="T44" fmla="*/ 0 w 268"/>
                <a:gd name="T45" fmla="*/ 2147483646 h 463"/>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268"/>
                <a:gd name="T70" fmla="*/ 0 h 463"/>
                <a:gd name="T71" fmla="*/ 268 w 268"/>
                <a:gd name="T72" fmla="*/ 463 h 463"/>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268" h="463">
                  <a:moveTo>
                    <a:pt x="0" y="129"/>
                  </a:moveTo>
                  <a:lnTo>
                    <a:pt x="8" y="144"/>
                  </a:lnTo>
                  <a:lnTo>
                    <a:pt x="70" y="167"/>
                  </a:lnTo>
                  <a:lnTo>
                    <a:pt x="77" y="194"/>
                  </a:lnTo>
                  <a:lnTo>
                    <a:pt x="72" y="268"/>
                  </a:lnTo>
                  <a:lnTo>
                    <a:pt x="40" y="345"/>
                  </a:lnTo>
                  <a:lnTo>
                    <a:pt x="48" y="436"/>
                  </a:lnTo>
                  <a:lnTo>
                    <a:pt x="51" y="463"/>
                  </a:lnTo>
                  <a:lnTo>
                    <a:pt x="72" y="463"/>
                  </a:lnTo>
                  <a:lnTo>
                    <a:pt x="72" y="433"/>
                  </a:lnTo>
                  <a:lnTo>
                    <a:pt x="138" y="391"/>
                  </a:lnTo>
                  <a:lnTo>
                    <a:pt x="118" y="268"/>
                  </a:lnTo>
                  <a:lnTo>
                    <a:pt x="265" y="143"/>
                  </a:lnTo>
                  <a:lnTo>
                    <a:pt x="268" y="0"/>
                  </a:lnTo>
                  <a:lnTo>
                    <a:pt x="229" y="25"/>
                  </a:lnTo>
                  <a:lnTo>
                    <a:pt x="128" y="32"/>
                  </a:lnTo>
                  <a:lnTo>
                    <a:pt x="125" y="84"/>
                  </a:lnTo>
                  <a:lnTo>
                    <a:pt x="152" y="126"/>
                  </a:lnTo>
                  <a:lnTo>
                    <a:pt x="138" y="188"/>
                  </a:lnTo>
                  <a:lnTo>
                    <a:pt x="110" y="154"/>
                  </a:lnTo>
                  <a:lnTo>
                    <a:pt x="115" y="113"/>
                  </a:lnTo>
                  <a:lnTo>
                    <a:pt x="81" y="102"/>
                  </a:lnTo>
                  <a:lnTo>
                    <a:pt x="0" y="129"/>
                  </a:lnTo>
                  <a:close/>
                </a:path>
              </a:pathLst>
            </a:custGeom>
            <a:solidFill>
              <a:srgbClr val="0000FF"/>
            </a:solidFill>
            <a:ln w="9525">
              <a:solidFill>
                <a:srgbClr val="000000"/>
              </a:solidFill>
              <a:round/>
              <a:headEnd/>
              <a:tailEnd/>
            </a:ln>
          </p:spPr>
          <p:txBody>
            <a:bodyPr lIns="80063" tIns="40032" rIns="80063" bIns="40032"/>
            <a:lstStyle/>
            <a:p>
              <a:endParaRPr lang="en-US"/>
            </a:p>
          </p:txBody>
        </p:sp>
        <p:sp>
          <p:nvSpPr>
            <p:cNvPr id="249" name="Freeform 246"/>
            <p:cNvSpPr>
              <a:spLocks/>
            </p:cNvSpPr>
            <p:nvPr/>
          </p:nvSpPr>
          <p:spPr bwMode="auto">
            <a:xfrm>
              <a:off x="4149725" y="3906838"/>
              <a:ext cx="319088" cy="266700"/>
            </a:xfrm>
            <a:custGeom>
              <a:avLst/>
              <a:gdLst>
                <a:gd name="T0" fmla="*/ 0 w 403"/>
                <a:gd name="T1" fmla="*/ 2147483646 h 338"/>
                <a:gd name="T2" fmla="*/ 2147483646 w 403"/>
                <a:gd name="T3" fmla="*/ 2147483646 h 338"/>
                <a:gd name="T4" fmla="*/ 2147483646 w 403"/>
                <a:gd name="T5" fmla="*/ 2147483646 h 338"/>
                <a:gd name="T6" fmla="*/ 2147483646 w 403"/>
                <a:gd name="T7" fmla="*/ 2147483646 h 338"/>
                <a:gd name="T8" fmla="*/ 2147483646 w 403"/>
                <a:gd name="T9" fmla="*/ 2147483646 h 338"/>
                <a:gd name="T10" fmla="*/ 2147483646 w 403"/>
                <a:gd name="T11" fmla="*/ 2147483646 h 338"/>
                <a:gd name="T12" fmla="*/ 2147483646 w 403"/>
                <a:gd name="T13" fmla="*/ 2147483646 h 338"/>
                <a:gd name="T14" fmla="*/ 2147483646 w 403"/>
                <a:gd name="T15" fmla="*/ 2147483646 h 338"/>
                <a:gd name="T16" fmla="*/ 2147483646 w 403"/>
                <a:gd name="T17" fmla="*/ 2147483646 h 338"/>
                <a:gd name="T18" fmla="*/ 2147483646 w 403"/>
                <a:gd name="T19" fmla="*/ 2147483646 h 338"/>
                <a:gd name="T20" fmla="*/ 2147483646 w 403"/>
                <a:gd name="T21" fmla="*/ 2147483646 h 338"/>
                <a:gd name="T22" fmla="*/ 2147483646 w 403"/>
                <a:gd name="T23" fmla="*/ 2147483646 h 338"/>
                <a:gd name="T24" fmla="*/ 2147483646 w 403"/>
                <a:gd name="T25" fmla="*/ 2147483646 h 338"/>
                <a:gd name="T26" fmla="*/ 2147483646 w 403"/>
                <a:gd name="T27" fmla="*/ 0 h 338"/>
                <a:gd name="T28" fmla="*/ 2147483646 w 403"/>
                <a:gd name="T29" fmla="*/ 2147483646 h 338"/>
                <a:gd name="T30" fmla="*/ 2147483646 w 403"/>
                <a:gd name="T31" fmla="*/ 2147483646 h 338"/>
                <a:gd name="T32" fmla="*/ 2147483646 w 403"/>
                <a:gd name="T33" fmla="*/ 2147483646 h 338"/>
                <a:gd name="T34" fmla="*/ 2147483646 w 403"/>
                <a:gd name="T35" fmla="*/ 2147483646 h 338"/>
                <a:gd name="T36" fmla="*/ 0 w 403"/>
                <a:gd name="T37" fmla="*/ 2147483646 h 33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403"/>
                <a:gd name="T58" fmla="*/ 0 h 338"/>
                <a:gd name="T59" fmla="*/ 403 w 403"/>
                <a:gd name="T60" fmla="*/ 338 h 338"/>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403" h="338">
                  <a:moveTo>
                    <a:pt x="0" y="244"/>
                  </a:moveTo>
                  <a:lnTo>
                    <a:pt x="6" y="273"/>
                  </a:lnTo>
                  <a:lnTo>
                    <a:pt x="56" y="331"/>
                  </a:lnTo>
                  <a:lnTo>
                    <a:pt x="67" y="318"/>
                  </a:lnTo>
                  <a:lnTo>
                    <a:pt x="89" y="338"/>
                  </a:lnTo>
                  <a:lnTo>
                    <a:pt x="118" y="279"/>
                  </a:lnTo>
                  <a:lnTo>
                    <a:pt x="233" y="308"/>
                  </a:lnTo>
                  <a:lnTo>
                    <a:pt x="332" y="277"/>
                  </a:lnTo>
                  <a:lnTo>
                    <a:pt x="335" y="262"/>
                  </a:lnTo>
                  <a:lnTo>
                    <a:pt x="388" y="188"/>
                  </a:lnTo>
                  <a:lnTo>
                    <a:pt x="403" y="90"/>
                  </a:lnTo>
                  <a:lnTo>
                    <a:pt x="376" y="59"/>
                  </a:lnTo>
                  <a:lnTo>
                    <a:pt x="376" y="14"/>
                  </a:lnTo>
                  <a:lnTo>
                    <a:pt x="293" y="0"/>
                  </a:lnTo>
                  <a:lnTo>
                    <a:pt x="138" y="116"/>
                  </a:lnTo>
                  <a:lnTo>
                    <a:pt x="99" y="127"/>
                  </a:lnTo>
                  <a:lnTo>
                    <a:pt x="101" y="214"/>
                  </a:lnTo>
                  <a:lnTo>
                    <a:pt x="84" y="234"/>
                  </a:lnTo>
                  <a:lnTo>
                    <a:pt x="0" y="244"/>
                  </a:lnTo>
                  <a:close/>
                </a:path>
              </a:pathLst>
            </a:custGeom>
            <a:solidFill>
              <a:srgbClr val="0000FF"/>
            </a:solidFill>
            <a:ln w="9525">
              <a:solidFill>
                <a:srgbClr val="000000"/>
              </a:solidFill>
              <a:round/>
              <a:headEnd/>
              <a:tailEnd/>
            </a:ln>
          </p:spPr>
          <p:txBody>
            <a:bodyPr lIns="80063" tIns="40032" rIns="80063" bIns="40032"/>
            <a:lstStyle/>
            <a:p>
              <a:endParaRPr lang="en-US"/>
            </a:p>
          </p:txBody>
        </p:sp>
        <p:sp>
          <p:nvSpPr>
            <p:cNvPr id="250" name="Freeform 247"/>
            <p:cNvSpPr>
              <a:spLocks/>
            </p:cNvSpPr>
            <p:nvPr/>
          </p:nvSpPr>
          <p:spPr bwMode="auto">
            <a:xfrm>
              <a:off x="4587875" y="3916363"/>
              <a:ext cx="333375" cy="434975"/>
            </a:xfrm>
            <a:custGeom>
              <a:avLst/>
              <a:gdLst>
                <a:gd name="T0" fmla="*/ 0 w 421"/>
                <a:gd name="T1" fmla="*/ 2147483646 h 547"/>
                <a:gd name="T2" fmla="*/ 2147483646 w 421"/>
                <a:gd name="T3" fmla="*/ 2147483646 h 547"/>
                <a:gd name="T4" fmla="*/ 2147483646 w 421"/>
                <a:gd name="T5" fmla="*/ 2147483646 h 547"/>
                <a:gd name="T6" fmla="*/ 2147483646 w 421"/>
                <a:gd name="T7" fmla="*/ 2147483646 h 547"/>
                <a:gd name="T8" fmla="*/ 2147483646 w 421"/>
                <a:gd name="T9" fmla="*/ 2147483646 h 547"/>
                <a:gd name="T10" fmla="*/ 2147483646 w 421"/>
                <a:gd name="T11" fmla="*/ 2147483646 h 547"/>
                <a:gd name="T12" fmla="*/ 2147483646 w 421"/>
                <a:gd name="T13" fmla="*/ 2147483646 h 547"/>
                <a:gd name="T14" fmla="*/ 2147483646 w 421"/>
                <a:gd name="T15" fmla="*/ 2147483646 h 547"/>
                <a:gd name="T16" fmla="*/ 2147483646 w 421"/>
                <a:gd name="T17" fmla="*/ 2147483646 h 547"/>
                <a:gd name="T18" fmla="*/ 2147483646 w 421"/>
                <a:gd name="T19" fmla="*/ 2147483646 h 547"/>
                <a:gd name="T20" fmla="*/ 2147483646 w 421"/>
                <a:gd name="T21" fmla="*/ 2147483646 h 547"/>
                <a:gd name="T22" fmla="*/ 2147483646 w 421"/>
                <a:gd name="T23" fmla="*/ 2147483646 h 547"/>
                <a:gd name="T24" fmla="*/ 2147483646 w 421"/>
                <a:gd name="T25" fmla="*/ 2147483646 h 547"/>
                <a:gd name="T26" fmla="*/ 2147483646 w 421"/>
                <a:gd name="T27" fmla="*/ 2147483646 h 547"/>
                <a:gd name="T28" fmla="*/ 2147483646 w 421"/>
                <a:gd name="T29" fmla="*/ 2147483646 h 547"/>
                <a:gd name="T30" fmla="*/ 2147483646 w 421"/>
                <a:gd name="T31" fmla="*/ 2147483646 h 547"/>
                <a:gd name="T32" fmla="*/ 2147483646 w 421"/>
                <a:gd name="T33" fmla="*/ 2147483646 h 547"/>
                <a:gd name="T34" fmla="*/ 2147483646 w 421"/>
                <a:gd name="T35" fmla="*/ 0 h 547"/>
                <a:gd name="T36" fmla="*/ 2147483646 w 421"/>
                <a:gd name="T37" fmla="*/ 2147483646 h 547"/>
                <a:gd name="T38" fmla="*/ 2147483646 w 421"/>
                <a:gd name="T39" fmla="*/ 2147483646 h 547"/>
                <a:gd name="T40" fmla="*/ 2147483646 w 421"/>
                <a:gd name="T41" fmla="*/ 2147483646 h 547"/>
                <a:gd name="T42" fmla="*/ 2147483646 w 421"/>
                <a:gd name="T43" fmla="*/ 2147483646 h 547"/>
                <a:gd name="T44" fmla="*/ 2147483646 w 421"/>
                <a:gd name="T45" fmla="*/ 2147483646 h 547"/>
                <a:gd name="T46" fmla="*/ 2147483646 w 421"/>
                <a:gd name="T47" fmla="*/ 2147483646 h 547"/>
                <a:gd name="T48" fmla="*/ 2147483646 w 421"/>
                <a:gd name="T49" fmla="*/ 2147483646 h 547"/>
                <a:gd name="T50" fmla="*/ 0 w 421"/>
                <a:gd name="T51" fmla="*/ 2147483646 h 547"/>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421"/>
                <a:gd name="T79" fmla="*/ 0 h 547"/>
                <a:gd name="T80" fmla="*/ 421 w 421"/>
                <a:gd name="T81" fmla="*/ 547 h 547"/>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421" h="547">
                  <a:moveTo>
                    <a:pt x="0" y="287"/>
                  </a:moveTo>
                  <a:lnTo>
                    <a:pt x="20" y="343"/>
                  </a:lnTo>
                  <a:lnTo>
                    <a:pt x="39" y="402"/>
                  </a:lnTo>
                  <a:lnTo>
                    <a:pt x="82" y="425"/>
                  </a:lnTo>
                  <a:lnTo>
                    <a:pt x="144" y="506"/>
                  </a:lnTo>
                  <a:lnTo>
                    <a:pt x="227" y="547"/>
                  </a:lnTo>
                  <a:lnTo>
                    <a:pt x="306" y="537"/>
                  </a:lnTo>
                  <a:lnTo>
                    <a:pt x="353" y="521"/>
                  </a:lnTo>
                  <a:lnTo>
                    <a:pt x="325" y="463"/>
                  </a:lnTo>
                  <a:lnTo>
                    <a:pt x="281" y="428"/>
                  </a:lnTo>
                  <a:lnTo>
                    <a:pt x="309" y="408"/>
                  </a:lnTo>
                  <a:lnTo>
                    <a:pt x="313" y="357"/>
                  </a:lnTo>
                  <a:lnTo>
                    <a:pt x="361" y="289"/>
                  </a:lnTo>
                  <a:lnTo>
                    <a:pt x="383" y="168"/>
                  </a:lnTo>
                  <a:lnTo>
                    <a:pt x="421" y="146"/>
                  </a:lnTo>
                  <a:lnTo>
                    <a:pt x="392" y="119"/>
                  </a:lnTo>
                  <a:lnTo>
                    <a:pt x="380" y="32"/>
                  </a:lnTo>
                  <a:lnTo>
                    <a:pt x="346" y="0"/>
                  </a:lnTo>
                  <a:lnTo>
                    <a:pt x="306" y="36"/>
                  </a:lnTo>
                  <a:lnTo>
                    <a:pt x="78" y="30"/>
                  </a:lnTo>
                  <a:lnTo>
                    <a:pt x="78" y="87"/>
                  </a:lnTo>
                  <a:lnTo>
                    <a:pt x="54" y="87"/>
                  </a:lnTo>
                  <a:lnTo>
                    <a:pt x="54" y="102"/>
                  </a:lnTo>
                  <a:lnTo>
                    <a:pt x="52" y="208"/>
                  </a:lnTo>
                  <a:lnTo>
                    <a:pt x="27" y="215"/>
                  </a:lnTo>
                  <a:lnTo>
                    <a:pt x="0" y="287"/>
                  </a:lnTo>
                  <a:close/>
                </a:path>
              </a:pathLst>
            </a:custGeom>
            <a:solidFill>
              <a:srgbClr val="CD30FF"/>
            </a:solidFill>
            <a:ln w="9525">
              <a:solidFill>
                <a:srgbClr val="000000"/>
              </a:solidFill>
              <a:round/>
              <a:headEnd/>
              <a:tailEnd/>
            </a:ln>
          </p:spPr>
          <p:txBody>
            <a:bodyPr lIns="80063" tIns="40032" rIns="80063" bIns="40032"/>
            <a:lstStyle/>
            <a:p>
              <a:endParaRPr lang="en-US"/>
            </a:p>
          </p:txBody>
        </p:sp>
        <p:sp>
          <p:nvSpPr>
            <p:cNvPr id="251" name="Freeform 248"/>
            <p:cNvSpPr>
              <a:spLocks/>
            </p:cNvSpPr>
            <p:nvPr/>
          </p:nvSpPr>
          <p:spPr bwMode="auto">
            <a:xfrm>
              <a:off x="4894263" y="4032250"/>
              <a:ext cx="109537" cy="134938"/>
            </a:xfrm>
            <a:custGeom>
              <a:avLst/>
              <a:gdLst>
                <a:gd name="T0" fmla="*/ 2147483646 w 140"/>
                <a:gd name="T1" fmla="*/ 2147483646 h 172"/>
                <a:gd name="T2" fmla="*/ 2147483646 w 140"/>
                <a:gd name="T3" fmla="*/ 2147483646 h 172"/>
                <a:gd name="T4" fmla="*/ 0 w 140"/>
                <a:gd name="T5" fmla="*/ 2147483646 h 172"/>
                <a:gd name="T6" fmla="*/ 2147483646 w 140"/>
                <a:gd name="T7" fmla="*/ 0 h 172"/>
                <a:gd name="T8" fmla="*/ 2147483646 w 140"/>
                <a:gd name="T9" fmla="*/ 2147483646 h 172"/>
                <a:gd name="T10" fmla="*/ 2147483646 w 140"/>
                <a:gd name="T11" fmla="*/ 2147483646 h 172"/>
                <a:gd name="T12" fmla="*/ 2147483646 w 140"/>
                <a:gd name="T13" fmla="*/ 2147483646 h 172"/>
                <a:gd name="T14" fmla="*/ 2147483646 w 140"/>
                <a:gd name="T15" fmla="*/ 2147483646 h 172"/>
                <a:gd name="T16" fmla="*/ 0 60000 65536"/>
                <a:gd name="T17" fmla="*/ 0 60000 65536"/>
                <a:gd name="T18" fmla="*/ 0 60000 65536"/>
                <a:gd name="T19" fmla="*/ 0 60000 65536"/>
                <a:gd name="T20" fmla="*/ 0 60000 65536"/>
                <a:gd name="T21" fmla="*/ 0 60000 65536"/>
                <a:gd name="T22" fmla="*/ 0 60000 65536"/>
                <a:gd name="T23" fmla="*/ 0 60000 65536"/>
                <a:gd name="T24" fmla="*/ 0 w 140"/>
                <a:gd name="T25" fmla="*/ 0 h 172"/>
                <a:gd name="T26" fmla="*/ 140 w 140"/>
                <a:gd name="T27" fmla="*/ 172 h 17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40" h="172">
                  <a:moveTo>
                    <a:pt x="133" y="172"/>
                  </a:moveTo>
                  <a:lnTo>
                    <a:pt x="40" y="133"/>
                  </a:lnTo>
                  <a:lnTo>
                    <a:pt x="0" y="32"/>
                  </a:lnTo>
                  <a:lnTo>
                    <a:pt x="30" y="0"/>
                  </a:lnTo>
                  <a:lnTo>
                    <a:pt x="63" y="78"/>
                  </a:lnTo>
                  <a:lnTo>
                    <a:pt x="140" y="153"/>
                  </a:lnTo>
                  <a:lnTo>
                    <a:pt x="131" y="172"/>
                  </a:lnTo>
                  <a:lnTo>
                    <a:pt x="133" y="172"/>
                  </a:lnTo>
                  <a:close/>
                </a:path>
              </a:pathLst>
            </a:custGeom>
            <a:solidFill>
              <a:srgbClr val="B5B9BD"/>
            </a:solidFill>
            <a:ln w="9525">
              <a:solidFill>
                <a:srgbClr val="000000"/>
              </a:solidFill>
              <a:round/>
              <a:headEnd/>
              <a:tailEnd/>
            </a:ln>
          </p:spPr>
          <p:txBody>
            <a:bodyPr lIns="80063" tIns="40032" rIns="80063" bIns="40032"/>
            <a:lstStyle/>
            <a:p>
              <a:endParaRPr lang="en-US"/>
            </a:p>
          </p:txBody>
        </p:sp>
        <p:sp>
          <p:nvSpPr>
            <p:cNvPr id="252" name="Text Box 249"/>
            <p:cNvSpPr txBox="1">
              <a:spLocks noChangeArrowheads="1"/>
            </p:cNvSpPr>
            <p:nvPr/>
          </p:nvSpPr>
          <p:spPr bwMode="auto">
            <a:xfrm>
              <a:off x="5076825" y="2430463"/>
              <a:ext cx="1120775" cy="590550"/>
            </a:xfrm>
            <a:prstGeom prst="rect">
              <a:avLst/>
            </a:prstGeom>
            <a:solidFill>
              <a:schemeClr val="bg1"/>
            </a:solidFill>
            <a:ln w="9525">
              <a:solidFill>
                <a:schemeClr val="tx1"/>
              </a:solidFill>
              <a:miter lim="800000"/>
              <a:headEnd/>
              <a:tailEnd/>
            </a:ln>
          </p:spPr>
          <p:txBody>
            <a:bodyPr lIns="91136" tIns="45568" rIns="91136" bIns="45568">
              <a:spAutoFit/>
            </a:bodyPr>
            <a:lstStyle/>
            <a:p>
              <a:pPr algn="ctr" rtl="1" eaLnBrk="1" hangingPunct="1">
                <a:spcBef>
                  <a:spcPct val="50000"/>
                </a:spcBef>
                <a:defRPr/>
              </a:pPr>
              <a:r>
                <a:rPr lang="en-US" sz="1600" i="1">
                  <a:solidFill>
                    <a:schemeClr val="tx1"/>
                  </a:solidFill>
                  <a:effectLst>
                    <a:outerShdw blurRad="38100" dist="38100" dir="2700000" algn="tl">
                      <a:srgbClr val="C0C0C0"/>
                    </a:outerShdw>
                  </a:effectLst>
                  <a:latin typeface="Verdana" pitchFamily="34" charset="0"/>
                  <a:cs typeface="Arial" charset="0"/>
                </a:rPr>
                <a:t>2015</a:t>
              </a:r>
              <a:r>
                <a:rPr lang="en-US" sz="1600" i="1">
                  <a:solidFill>
                    <a:srgbClr val="CC0000"/>
                  </a:solidFill>
                  <a:effectLst>
                    <a:outerShdw blurRad="38100" dist="38100" dir="2700000" algn="tl">
                      <a:srgbClr val="C0C0C0"/>
                    </a:outerShdw>
                  </a:effectLst>
                  <a:latin typeface="Verdana" pitchFamily="34" charset="0"/>
                  <a:cs typeface="Arial" charset="0"/>
                </a:rPr>
                <a:t> 2015</a:t>
              </a:r>
            </a:p>
          </p:txBody>
        </p:sp>
        <p:sp>
          <p:nvSpPr>
            <p:cNvPr id="253" name="Text Box 251"/>
            <p:cNvSpPr txBox="1">
              <a:spLocks noChangeArrowheads="1"/>
            </p:cNvSpPr>
            <p:nvPr/>
          </p:nvSpPr>
          <p:spPr bwMode="auto">
            <a:xfrm>
              <a:off x="4573588" y="3646488"/>
              <a:ext cx="768350" cy="346075"/>
            </a:xfrm>
            <a:prstGeom prst="rect">
              <a:avLst/>
            </a:prstGeom>
            <a:solidFill>
              <a:schemeClr val="bg1"/>
            </a:solidFill>
            <a:ln w="9525">
              <a:solidFill>
                <a:schemeClr val="tx1"/>
              </a:solidFill>
              <a:miter lim="800000"/>
              <a:headEnd/>
              <a:tailEnd/>
            </a:ln>
          </p:spPr>
          <p:txBody>
            <a:bodyPr wrap="none" lIns="91136" tIns="45568" rIns="91136" bIns="45568">
              <a:spAutoFit/>
            </a:bodyPr>
            <a:lstStyle/>
            <a:p>
              <a:pPr algn="ctr" rtl="1" eaLnBrk="1" hangingPunct="1">
                <a:defRPr/>
              </a:pPr>
              <a:r>
                <a:rPr lang="en-US" sz="1600" i="1">
                  <a:solidFill>
                    <a:schemeClr val="tx1"/>
                  </a:solidFill>
                  <a:effectLst>
                    <a:outerShdw blurRad="38100" dist="38100" dir="2700000" algn="tl">
                      <a:srgbClr val="C0C0C0"/>
                    </a:outerShdw>
                  </a:effectLst>
                  <a:latin typeface="Verdana" pitchFamily="34" charset="0"/>
                  <a:cs typeface="Arial" charset="0"/>
                </a:rPr>
                <a:t>2015</a:t>
              </a:r>
            </a:p>
          </p:txBody>
        </p:sp>
        <p:sp>
          <p:nvSpPr>
            <p:cNvPr id="254" name="Rectangle 252"/>
            <p:cNvSpPr>
              <a:spLocks noChangeArrowheads="1"/>
            </p:cNvSpPr>
            <p:nvPr/>
          </p:nvSpPr>
          <p:spPr bwMode="auto">
            <a:xfrm>
              <a:off x="6516688" y="3757613"/>
              <a:ext cx="768350" cy="346075"/>
            </a:xfrm>
            <a:prstGeom prst="rect">
              <a:avLst/>
            </a:prstGeom>
            <a:solidFill>
              <a:schemeClr val="bg1"/>
            </a:solidFill>
            <a:ln w="9525">
              <a:solidFill>
                <a:schemeClr val="tx1"/>
              </a:solidFill>
              <a:miter lim="800000"/>
              <a:headEnd/>
              <a:tailEnd/>
            </a:ln>
          </p:spPr>
          <p:txBody>
            <a:bodyPr wrap="none" lIns="91136" tIns="45568" rIns="91136" bIns="45568">
              <a:spAutoFit/>
            </a:bodyPr>
            <a:lstStyle/>
            <a:p>
              <a:pPr algn="r" rtl="1" eaLnBrk="1" hangingPunct="1">
                <a:defRPr/>
              </a:pPr>
              <a:r>
                <a:rPr lang="en-US" sz="1600" i="1">
                  <a:solidFill>
                    <a:schemeClr val="tx1"/>
                  </a:solidFill>
                  <a:effectLst>
                    <a:outerShdw blurRad="38100" dist="38100" dir="2700000" algn="tl">
                      <a:srgbClr val="C0C0C0"/>
                    </a:outerShdw>
                  </a:effectLst>
                  <a:latin typeface="Verdana" pitchFamily="34" charset="0"/>
                  <a:cs typeface="Arial" charset="0"/>
                </a:rPr>
                <a:t>2012</a:t>
              </a:r>
            </a:p>
          </p:txBody>
        </p:sp>
        <p:sp>
          <p:nvSpPr>
            <p:cNvPr id="255" name="Text Box 253"/>
            <p:cNvSpPr txBox="1">
              <a:spLocks noChangeArrowheads="1"/>
            </p:cNvSpPr>
            <p:nvPr/>
          </p:nvSpPr>
          <p:spPr bwMode="auto">
            <a:xfrm>
              <a:off x="5346031" y="4255834"/>
              <a:ext cx="696912" cy="320022"/>
            </a:xfrm>
            <a:prstGeom prst="rect">
              <a:avLst/>
            </a:prstGeom>
            <a:solidFill>
              <a:schemeClr val="bg1"/>
            </a:solidFill>
            <a:ln w="9525">
              <a:solidFill>
                <a:schemeClr val="tx1"/>
              </a:solidFill>
              <a:miter lim="800000"/>
              <a:headEnd/>
              <a:tailEnd/>
            </a:ln>
          </p:spPr>
          <p:txBody>
            <a:bodyPr wrap="square" lIns="91136" tIns="45568" rIns="91136" bIns="45568">
              <a:spAutoFit/>
            </a:bodyPr>
            <a:lstStyle>
              <a:lvl1pPr>
                <a:spcBef>
                  <a:spcPct val="80000"/>
                </a:spcBef>
                <a:buClr>
                  <a:srgbClr val="1E7FB8"/>
                </a:buClr>
                <a:buFont typeface="Wingdings" panose="05000000000000000000" pitchFamily="2" charset="2"/>
                <a:buChar char="l"/>
                <a:defRPr sz="2500">
                  <a:solidFill>
                    <a:srgbClr val="000066"/>
                  </a:solidFill>
                  <a:latin typeface="Arial" panose="020B0604020202020204" pitchFamily="34" charset="0"/>
                  <a:cs typeface="Arial" panose="020B0604020202020204" pitchFamily="34" charset="0"/>
                </a:defRPr>
              </a:lvl1pPr>
              <a:lvl2pPr marL="742950" indent="-285750">
                <a:spcBef>
                  <a:spcPct val="20000"/>
                </a:spcBef>
                <a:buClr>
                  <a:srgbClr val="1E7FB8"/>
                </a:buClr>
                <a:buFont typeface="Arial" panose="020B0604020202020204" pitchFamily="34" charset="0"/>
                <a:buChar char="–"/>
                <a:defRPr sz="2100">
                  <a:solidFill>
                    <a:srgbClr val="000066"/>
                  </a:solidFill>
                  <a:latin typeface="Arial" panose="020B0604020202020204" pitchFamily="34" charset="0"/>
                  <a:cs typeface="Arial" panose="020B0604020202020204" pitchFamily="34" charset="0"/>
                </a:defRPr>
              </a:lvl2pPr>
              <a:lvl3pPr marL="1143000" indent="-228600">
                <a:spcBef>
                  <a:spcPct val="20000"/>
                </a:spcBef>
                <a:buClr>
                  <a:srgbClr val="1E7FB8"/>
                </a:buClr>
                <a:buChar char="•"/>
                <a:defRPr sz="2100">
                  <a:solidFill>
                    <a:srgbClr val="000066"/>
                  </a:solidFill>
                  <a:latin typeface="Arial Narrow" panose="020B0606020202030204" pitchFamily="34" charset="0"/>
                  <a:cs typeface="Arial" panose="020B0604020202020204" pitchFamily="34" charset="0"/>
                </a:defRPr>
              </a:lvl3pPr>
              <a:lvl4pPr marL="1600200" indent="-228600">
                <a:spcBef>
                  <a:spcPct val="20000"/>
                </a:spcBef>
                <a:buClr>
                  <a:srgbClr val="1E7FB8"/>
                </a:buClr>
                <a:buChar char="–"/>
                <a:defRPr sz="2100">
                  <a:solidFill>
                    <a:srgbClr val="000066"/>
                  </a:solidFill>
                  <a:latin typeface="Arial Narrow" panose="020B0606020202030204" pitchFamily="34" charset="0"/>
                  <a:cs typeface="Arial" panose="020B0604020202020204" pitchFamily="34" charset="0"/>
                </a:defRPr>
              </a:lvl4pPr>
              <a:lvl5pPr marL="2057400" indent="-228600" algn="r" rtl="1">
                <a:spcBef>
                  <a:spcPct val="20000"/>
                </a:spcBef>
                <a:buChar char="»"/>
                <a:defRPr sz="2000">
                  <a:solidFill>
                    <a:srgbClr val="000066"/>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har char="»"/>
                <a:defRPr sz="2000">
                  <a:solidFill>
                    <a:srgbClr val="000066"/>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har char="»"/>
                <a:defRPr sz="2000">
                  <a:solidFill>
                    <a:srgbClr val="000066"/>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har char="»"/>
                <a:defRPr sz="2000">
                  <a:solidFill>
                    <a:srgbClr val="000066"/>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har char="»"/>
                <a:defRPr sz="2000">
                  <a:solidFill>
                    <a:srgbClr val="000066"/>
                  </a:solidFill>
                  <a:latin typeface="Arial" panose="020B0604020202020204" pitchFamily="34" charset="0"/>
                  <a:cs typeface="Arial" panose="020B0604020202020204" pitchFamily="34" charset="0"/>
                </a:defRPr>
              </a:lvl9pPr>
            </a:lstStyle>
            <a:p>
              <a:pPr algn="r" rtl="1" eaLnBrk="1" hangingPunct="1">
                <a:spcBef>
                  <a:spcPct val="0"/>
                </a:spcBef>
                <a:buClrTx/>
                <a:buFontTx/>
                <a:buNone/>
              </a:pPr>
              <a:r>
                <a:rPr lang="en-GB" altLang="en-US" sz="1600" i="1" dirty="0" smtClean="0">
                  <a:solidFill>
                    <a:schemeClr val="tx1"/>
                  </a:solidFill>
                  <a:latin typeface="Verdana" panose="020B0604030504040204" pitchFamily="34" charset="0"/>
                </a:rPr>
                <a:t>2020</a:t>
              </a:r>
              <a:endParaRPr lang="en-GB" altLang="en-US" sz="1600" i="1" dirty="0">
                <a:solidFill>
                  <a:schemeClr val="tx1"/>
                </a:solidFill>
                <a:latin typeface="Verdana" panose="020B0604030504040204" pitchFamily="34" charset="0"/>
              </a:endParaRPr>
            </a:p>
          </p:txBody>
        </p:sp>
        <p:sp>
          <p:nvSpPr>
            <p:cNvPr id="257" name="Rectangle 252"/>
            <p:cNvSpPr>
              <a:spLocks noChangeArrowheads="1"/>
            </p:cNvSpPr>
            <p:nvPr/>
          </p:nvSpPr>
          <p:spPr bwMode="auto">
            <a:xfrm>
              <a:off x="3729038" y="4391025"/>
              <a:ext cx="768350" cy="346075"/>
            </a:xfrm>
            <a:prstGeom prst="rect">
              <a:avLst/>
            </a:prstGeom>
            <a:solidFill>
              <a:schemeClr val="bg1"/>
            </a:solidFill>
            <a:ln w="9525">
              <a:solidFill>
                <a:schemeClr val="tx1"/>
              </a:solidFill>
              <a:miter lim="800000"/>
              <a:headEnd/>
              <a:tailEnd/>
            </a:ln>
          </p:spPr>
          <p:txBody>
            <a:bodyPr wrap="none" lIns="91136" tIns="45568" rIns="91136" bIns="45568">
              <a:spAutoFit/>
            </a:bodyPr>
            <a:lstStyle/>
            <a:p>
              <a:pPr algn="r" rtl="1" eaLnBrk="1" hangingPunct="1">
                <a:defRPr/>
              </a:pPr>
              <a:r>
                <a:rPr lang="en-US" sz="1600" i="1">
                  <a:solidFill>
                    <a:schemeClr val="tx1"/>
                  </a:solidFill>
                  <a:effectLst>
                    <a:outerShdw blurRad="38100" dist="38100" dir="2700000" algn="tl">
                      <a:srgbClr val="C0C0C0"/>
                    </a:outerShdw>
                  </a:effectLst>
                  <a:latin typeface="Verdana" pitchFamily="34" charset="0"/>
                  <a:cs typeface="Arial" charset="0"/>
                </a:rPr>
                <a:t>2020</a:t>
              </a:r>
            </a:p>
          </p:txBody>
        </p:sp>
        <p:sp>
          <p:nvSpPr>
            <p:cNvPr id="258" name="Text Box 249"/>
            <p:cNvSpPr txBox="1">
              <a:spLocks noChangeArrowheads="1"/>
            </p:cNvSpPr>
            <p:nvPr/>
          </p:nvSpPr>
          <p:spPr bwMode="auto">
            <a:xfrm>
              <a:off x="1074738" y="3644900"/>
              <a:ext cx="1120775" cy="590550"/>
            </a:xfrm>
            <a:prstGeom prst="rect">
              <a:avLst/>
            </a:prstGeom>
            <a:solidFill>
              <a:schemeClr val="bg1"/>
            </a:solidFill>
            <a:ln w="9525">
              <a:solidFill>
                <a:schemeClr val="tx1"/>
              </a:solidFill>
              <a:miter lim="800000"/>
              <a:headEnd/>
              <a:tailEnd/>
            </a:ln>
          </p:spPr>
          <p:txBody>
            <a:bodyPr lIns="91136" tIns="45568" rIns="91136" bIns="45568">
              <a:spAutoFit/>
            </a:bodyPr>
            <a:lstStyle/>
            <a:p>
              <a:pPr algn="ctr" rtl="1" eaLnBrk="1" hangingPunct="1">
                <a:spcBef>
                  <a:spcPct val="50000"/>
                </a:spcBef>
                <a:defRPr/>
              </a:pPr>
              <a:r>
                <a:rPr lang="en-US" sz="1600" i="1">
                  <a:solidFill>
                    <a:schemeClr val="tx1"/>
                  </a:solidFill>
                  <a:effectLst>
                    <a:outerShdw blurRad="38100" dist="38100" dir="2700000" algn="tl">
                      <a:srgbClr val="C0C0C0"/>
                    </a:outerShdw>
                  </a:effectLst>
                  <a:latin typeface="Verdana" pitchFamily="34" charset="0"/>
                  <a:cs typeface="Arial" charset="0"/>
                </a:rPr>
                <a:t>2000 </a:t>
              </a:r>
              <a:r>
                <a:rPr lang="en-US" sz="1600" i="1">
                  <a:solidFill>
                    <a:srgbClr val="CC0000"/>
                  </a:solidFill>
                  <a:effectLst>
                    <a:outerShdw blurRad="38100" dist="38100" dir="2700000" algn="tl">
                      <a:srgbClr val="C0C0C0"/>
                    </a:outerShdw>
                  </a:effectLst>
                  <a:latin typeface="Verdana" pitchFamily="34" charset="0"/>
                  <a:cs typeface="Arial" charset="0"/>
                </a:rPr>
                <a:t>2010</a:t>
              </a:r>
            </a:p>
          </p:txBody>
        </p:sp>
      </p:gr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304800" y="3989370"/>
            <a:ext cx="8382000" cy="861774"/>
          </a:xfrm>
        </p:spPr>
        <p:txBody>
          <a:bodyPr/>
          <a:lstStyle/>
          <a:p>
            <a:pPr marL="517525" lvl="1" indent="0">
              <a:lnSpc>
                <a:spcPct val="100000"/>
              </a:lnSpc>
              <a:buNone/>
            </a:pPr>
            <a:r>
              <a:rPr lang="en-US" dirty="0" smtClean="0"/>
              <a:t>a major strategic approach to maintain high quality population immunity*</a:t>
            </a:r>
          </a:p>
        </p:txBody>
      </p:sp>
      <p:sp>
        <p:nvSpPr>
          <p:cNvPr id="4" name="TextBox 3"/>
          <p:cNvSpPr txBox="1"/>
          <p:nvPr/>
        </p:nvSpPr>
        <p:spPr>
          <a:xfrm>
            <a:off x="0" y="6172200"/>
            <a:ext cx="8425250" cy="738664"/>
          </a:xfrm>
          <a:prstGeom prst="rect">
            <a:avLst/>
          </a:prstGeom>
          <a:noFill/>
        </p:spPr>
        <p:txBody>
          <a:bodyPr wrap="square" rtlCol="0">
            <a:spAutoFit/>
          </a:bodyPr>
          <a:lstStyle/>
          <a:p>
            <a:r>
              <a:rPr lang="en-US" sz="1400" dirty="0" smtClean="0"/>
              <a:t>*Measles Elimination By 2020: A Strategy For The African Region - </a:t>
            </a:r>
            <a:r>
              <a:rPr lang="en-US" sz="1400" b="1" dirty="0" smtClean="0"/>
              <a:t>AFR/RC61/8 </a:t>
            </a:r>
            <a:r>
              <a:rPr lang="en-US" sz="1400" dirty="0" smtClean="0"/>
              <a:t>16 </a:t>
            </a:r>
            <a:r>
              <a:rPr lang="en-US" sz="1400" dirty="0"/>
              <a:t>June </a:t>
            </a:r>
            <a:r>
              <a:rPr lang="en-US" sz="1400" dirty="0" smtClean="0"/>
              <a:t>2011 (WHO AFRO)</a:t>
            </a:r>
            <a:endParaRPr lang="en-US" sz="1400" dirty="0"/>
          </a:p>
          <a:p>
            <a:endParaRPr lang="en-US" sz="1400" dirty="0" smtClean="0"/>
          </a:p>
          <a:p>
            <a:endParaRPr lang="en-US" sz="1400" dirty="0"/>
          </a:p>
        </p:txBody>
      </p:sp>
      <p:sp>
        <p:nvSpPr>
          <p:cNvPr id="5" name="Title 4"/>
          <p:cNvSpPr>
            <a:spLocks noGrp="1"/>
          </p:cNvSpPr>
          <p:nvPr>
            <p:ph type="title"/>
          </p:nvPr>
        </p:nvSpPr>
        <p:spPr>
          <a:xfrm>
            <a:off x="533400" y="1415461"/>
            <a:ext cx="8382000" cy="2012859"/>
          </a:xfrm>
        </p:spPr>
        <p:txBody>
          <a:bodyPr/>
          <a:lstStyle/>
          <a:p>
            <a:r>
              <a:rPr lang="en-US" i="1" dirty="0" smtClean="0">
                <a:solidFill>
                  <a:srgbClr val="163558"/>
                </a:solidFill>
              </a:rPr>
              <a:t>“…The </a:t>
            </a:r>
            <a:r>
              <a:rPr lang="en-US" i="1" dirty="0">
                <a:solidFill>
                  <a:srgbClr val="163558"/>
                </a:solidFill>
              </a:rPr>
              <a:t>introduction of a second dose of measles immunization in RI in eligible </a:t>
            </a:r>
            <a:r>
              <a:rPr lang="en-US" i="1" dirty="0" smtClean="0">
                <a:solidFill>
                  <a:srgbClr val="163558"/>
                </a:solidFill>
              </a:rPr>
              <a:t>countries”</a:t>
            </a:r>
            <a:endParaRPr lang="en-US" dirty="0"/>
          </a:p>
        </p:txBody>
      </p:sp>
    </p:spTree>
    <p:extLst>
      <p:ext uri="{BB962C8B-B14F-4D97-AF65-F5344CB8AC3E}">
        <p14:creationId xmlns:p14="http://schemas.microsoft.com/office/powerpoint/2010/main" val="2267204473"/>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382000" cy="609398"/>
          </a:xfrm>
        </p:spPr>
        <p:txBody>
          <a:bodyPr/>
          <a:lstStyle/>
          <a:p>
            <a:r>
              <a:rPr lang="en-US" sz="4400" dirty="0" smtClean="0"/>
              <a:t>AFRO Measles TAG position on MCV2*</a:t>
            </a:r>
            <a:endParaRPr lang="en-US" sz="4400" dirty="0"/>
          </a:p>
        </p:txBody>
      </p:sp>
      <p:sp>
        <p:nvSpPr>
          <p:cNvPr id="3" name="Text Placeholder 2"/>
          <p:cNvSpPr>
            <a:spLocks noGrp="1"/>
          </p:cNvSpPr>
          <p:nvPr>
            <p:ph type="body" sz="quarter" idx="10"/>
          </p:nvPr>
        </p:nvSpPr>
        <p:spPr>
          <a:xfrm>
            <a:off x="264994" y="1565124"/>
            <a:ext cx="8726606" cy="3311676"/>
          </a:xfrm>
        </p:spPr>
        <p:txBody>
          <a:bodyPr/>
          <a:lstStyle/>
          <a:p>
            <a:pPr marL="0" indent="0">
              <a:lnSpc>
                <a:spcPct val="100000"/>
              </a:lnSpc>
              <a:buNone/>
            </a:pPr>
            <a:r>
              <a:rPr lang="en-US" sz="3600" dirty="0" smtClean="0"/>
              <a:t>TAG suggested criteria for MCV2 introduction: </a:t>
            </a:r>
            <a:endParaRPr lang="en-US" sz="3600" dirty="0"/>
          </a:p>
          <a:p>
            <a:pPr lvl="1">
              <a:lnSpc>
                <a:spcPct val="100000"/>
              </a:lnSpc>
              <a:buFont typeface="Calibri" panose="020F0502020204030204" pitchFamily="34" charset="0"/>
              <a:buChar char="‒"/>
            </a:pPr>
            <a:r>
              <a:rPr lang="en-US" dirty="0" smtClean="0"/>
              <a:t>Achievement of </a:t>
            </a:r>
            <a:r>
              <a:rPr lang="en-US" dirty="0"/>
              <a:t>MCV1 coverage &gt;80%, maintained for at least three consecutive years using WHO/UNICEF best estimates of vaccine coverage; and</a:t>
            </a:r>
          </a:p>
          <a:p>
            <a:pPr lvl="1">
              <a:lnSpc>
                <a:spcPct val="100000"/>
              </a:lnSpc>
              <a:buFont typeface="Calibri" panose="020F0502020204030204" pitchFamily="34" charset="0"/>
              <a:buChar char="‒"/>
            </a:pPr>
            <a:r>
              <a:rPr lang="en-US" dirty="0" smtClean="0"/>
              <a:t>Attainment </a:t>
            </a:r>
            <a:r>
              <a:rPr lang="en-US" dirty="0"/>
              <a:t>of one of the two primary measles surveillance performance indicators for at least two consecutive years</a:t>
            </a:r>
            <a:r>
              <a:rPr lang="en-US" dirty="0" smtClean="0"/>
              <a:t>.”</a:t>
            </a:r>
          </a:p>
        </p:txBody>
      </p:sp>
      <p:sp>
        <p:nvSpPr>
          <p:cNvPr id="4" name="TextBox 3"/>
          <p:cNvSpPr txBox="1"/>
          <p:nvPr/>
        </p:nvSpPr>
        <p:spPr>
          <a:xfrm>
            <a:off x="0" y="6172200"/>
            <a:ext cx="7848600" cy="461665"/>
          </a:xfrm>
          <a:prstGeom prst="rect">
            <a:avLst/>
          </a:prstGeom>
          <a:noFill/>
        </p:spPr>
        <p:txBody>
          <a:bodyPr wrap="square" rtlCol="0">
            <a:spAutoFit/>
          </a:bodyPr>
          <a:lstStyle/>
          <a:p>
            <a:pPr defTabSz="1041400">
              <a:spcBef>
                <a:spcPct val="50000"/>
              </a:spcBef>
            </a:pPr>
            <a:r>
              <a:rPr lang="en-GB" sz="1200" dirty="0" smtClean="0"/>
              <a:t>*</a:t>
            </a:r>
            <a:r>
              <a:rPr lang="en-US" sz="1200" dirty="0"/>
              <a:t>Report of the Second Meeting of the African Regional Measles Technical Advisory Group (TAG</a:t>
            </a:r>
            <a:r>
              <a:rPr lang="en-US" sz="1200" dirty="0" smtClean="0"/>
              <a:t>) – Recommendations</a:t>
            </a:r>
            <a:r>
              <a:rPr lang="en-GB" sz="1200" dirty="0"/>
              <a:t> </a:t>
            </a:r>
            <a:r>
              <a:rPr lang="en-GB" sz="1200" dirty="0" smtClean="0"/>
              <a:t>(2008)</a:t>
            </a:r>
            <a:endParaRPr lang="en-US" sz="1200" dirty="0" smtClean="0"/>
          </a:p>
          <a:p>
            <a:endParaRPr lang="en-US" sz="1200" dirty="0"/>
          </a:p>
        </p:txBody>
      </p:sp>
    </p:spTree>
    <p:extLst>
      <p:ext uri="{BB962C8B-B14F-4D97-AF65-F5344CB8AC3E}">
        <p14:creationId xmlns:p14="http://schemas.microsoft.com/office/powerpoint/2010/main" val="2589619017"/>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382000" cy="569387"/>
          </a:xfrm>
        </p:spPr>
        <p:txBody>
          <a:bodyPr/>
          <a:lstStyle/>
          <a:p>
            <a:r>
              <a:rPr lang="en-US" sz="4000" dirty="0" smtClean="0"/>
              <a:t>WHO recommendation on MCV2 *</a:t>
            </a:r>
            <a:endParaRPr lang="en-US" sz="4000" dirty="0"/>
          </a:p>
        </p:txBody>
      </p:sp>
      <p:sp>
        <p:nvSpPr>
          <p:cNvPr id="3" name="Text Placeholder 2"/>
          <p:cNvSpPr>
            <a:spLocks noGrp="1"/>
          </p:cNvSpPr>
          <p:nvPr>
            <p:ph type="body" sz="quarter" idx="10"/>
          </p:nvPr>
        </p:nvSpPr>
        <p:spPr>
          <a:xfrm>
            <a:off x="304800" y="1499949"/>
            <a:ext cx="8991600" cy="4062651"/>
          </a:xfrm>
        </p:spPr>
        <p:txBody>
          <a:bodyPr/>
          <a:lstStyle/>
          <a:p>
            <a:pPr>
              <a:lnSpc>
                <a:spcPct val="100000"/>
              </a:lnSpc>
              <a:buClr>
                <a:schemeClr val="tx1"/>
              </a:buClr>
              <a:buFont typeface="Arial" panose="020B0604020202020204" pitchFamily="34" charset="0"/>
              <a:buChar char="•"/>
            </a:pPr>
            <a:r>
              <a:rPr lang="en-US" sz="2400" dirty="0"/>
              <a:t>All children should receive two doses of measles vaccine</a:t>
            </a:r>
          </a:p>
          <a:p>
            <a:pPr>
              <a:lnSpc>
                <a:spcPct val="100000"/>
              </a:lnSpc>
              <a:buClr>
                <a:schemeClr val="tx1"/>
              </a:buClr>
              <a:buFont typeface="Arial" panose="020B0604020202020204" pitchFamily="34" charset="0"/>
              <a:buChar char="•"/>
            </a:pPr>
            <a:r>
              <a:rPr lang="en-US" sz="2400" dirty="0"/>
              <a:t>Minimum interval of one month between doses</a:t>
            </a:r>
          </a:p>
          <a:p>
            <a:pPr>
              <a:lnSpc>
                <a:spcPct val="100000"/>
              </a:lnSpc>
              <a:buClr>
                <a:schemeClr val="tx1"/>
              </a:buClr>
              <a:buFont typeface="Arial" panose="020B0604020202020204" pitchFamily="34" charset="0"/>
              <a:buChar char="•"/>
            </a:pPr>
            <a:r>
              <a:rPr lang="en-US" sz="2400" dirty="0"/>
              <a:t>MCV1 at 9 or 12 months</a:t>
            </a:r>
          </a:p>
          <a:p>
            <a:pPr>
              <a:lnSpc>
                <a:spcPct val="100000"/>
              </a:lnSpc>
              <a:buClr>
                <a:schemeClr val="tx1"/>
              </a:buClr>
              <a:buFont typeface="Arial" panose="020B0604020202020204" pitchFamily="34" charset="0"/>
              <a:buChar char="•"/>
            </a:pPr>
            <a:r>
              <a:rPr lang="en-US" sz="2400" dirty="0"/>
              <a:t>When MCV1 &gt; 80% for 3 years then add MCV2 at:</a:t>
            </a:r>
          </a:p>
          <a:p>
            <a:pPr lvl="1">
              <a:lnSpc>
                <a:spcPct val="100000"/>
              </a:lnSpc>
              <a:buClr>
                <a:schemeClr val="tx1"/>
              </a:buClr>
              <a:buFont typeface="Calibri" panose="020F0502020204030204" pitchFamily="34" charset="0"/>
              <a:buChar char="‒"/>
            </a:pPr>
            <a:r>
              <a:rPr lang="en-US" sz="2000" dirty="0"/>
              <a:t>15-18 months (if country has ongoing measles transmission)</a:t>
            </a:r>
          </a:p>
          <a:p>
            <a:pPr lvl="1">
              <a:lnSpc>
                <a:spcPct val="100000"/>
              </a:lnSpc>
              <a:buClr>
                <a:schemeClr val="tx1"/>
              </a:buClr>
              <a:buFont typeface="Calibri" panose="020F0502020204030204" pitchFamily="34" charset="0"/>
              <a:buChar char="‒"/>
            </a:pPr>
            <a:r>
              <a:rPr lang="en-US" sz="2000" dirty="0"/>
              <a:t>school entry (option if near elimination)</a:t>
            </a:r>
          </a:p>
          <a:p>
            <a:pPr>
              <a:lnSpc>
                <a:spcPct val="100000"/>
              </a:lnSpc>
              <a:buClr>
                <a:schemeClr val="tx1"/>
              </a:buClr>
              <a:buFont typeface="Arial" panose="020B0604020202020204" pitchFamily="34" charset="0"/>
              <a:buChar char="•"/>
            </a:pPr>
            <a:r>
              <a:rPr lang="en-US" sz="2400" dirty="0"/>
              <a:t>Very high coverage (&gt;90%) </a:t>
            </a:r>
            <a:r>
              <a:rPr lang="en-US" sz="2400" dirty="0" smtClean="0"/>
              <a:t>needed </a:t>
            </a:r>
            <a:r>
              <a:rPr lang="en-US" sz="2400" dirty="0"/>
              <a:t>with both doses</a:t>
            </a:r>
          </a:p>
          <a:p>
            <a:pPr lvl="1">
              <a:lnSpc>
                <a:spcPct val="100000"/>
              </a:lnSpc>
              <a:buClr>
                <a:schemeClr val="tx1"/>
              </a:buClr>
              <a:buFont typeface="Calibri" panose="020F0502020204030204" pitchFamily="34" charset="0"/>
              <a:buChar char="‒"/>
            </a:pPr>
            <a:r>
              <a:rPr lang="en-US" sz="2000" dirty="0"/>
              <a:t>Mortality reduction: &gt;90% national, &gt;80% in every district</a:t>
            </a:r>
          </a:p>
          <a:p>
            <a:pPr lvl="1">
              <a:lnSpc>
                <a:spcPct val="100000"/>
              </a:lnSpc>
              <a:buClr>
                <a:schemeClr val="tx1"/>
              </a:buClr>
              <a:buFont typeface="Calibri" panose="020F0502020204030204" pitchFamily="34" charset="0"/>
              <a:buChar char="‒"/>
            </a:pPr>
            <a:r>
              <a:rPr lang="en-US" sz="2000" dirty="0"/>
              <a:t>Elimination: &gt;95% in every district</a:t>
            </a:r>
          </a:p>
          <a:p>
            <a:pPr>
              <a:lnSpc>
                <a:spcPct val="100000"/>
              </a:lnSpc>
              <a:buClr>
                <a:schemeClr val="tx1"/>
              </a:buClr>
              <a:buFont typeface="Arial" panose="020B0604020202020204" pitchFamily="34" charset="0"/>
              <a:buChar char="•"/>
            </a:pPr>
            <a:r>
              <a:rPr lang="en-US" sz="2400" dirty="0"/>
              <a:t>School entry screening for vaccination </a:t>
            </a:r>
            <a:r>
              <a:rPr lang="en-US" sz="2400" dirty="0" smtClean="0"/>
              <a:t>status</a:t>
            </a:r>
            <a:endParaRPr lang="en-GB" sz="2400" dirty="0"/>
          </a:p>
        </p:txBody>
      </p:sp>
      <p:sp>
        <p:nvSpPr>
          <p:cNvPr id="4" name="TextBox 3"/>
          <p:cNvSpPr txBox="1"/>
          <p:nvPr/>
        </p:nvSpPr>
        <p:spPr>
          <a:xfrm>
            <a:off x="0" y="6273969"/>
            <a:ext cx="5148650" cy="369332"/>
          </a:xfrm>
          <a:prstGeom prst="rect">
            <a:avLst/>
          </a:prstGeom>
          <a:noFill/>
        </p:spPr>
        <p:txBody>
          <a:bodyPr wrap="square" rtlCol="0">
            <a:spAutoFit/>
          </a:bodyPr>
          <a:lstStyle/>
          <a:p>
            <a:pPr defTabSz="1041400">
              <a:spcBef>
                <a:spcPct val="50000"/>
              </a:spcBef>
            </a:pPr>
            <a:r>
              <a:rPr lang="en-GB" sz="900" dirty="0"/>
              <a:t>*WHO Measles Vaccine Position Paper, WER Aug 2009 (http://www.who.int/wer/2009/wer8435.pdf</a:t>
            </a:r>
            <a:r>
              <a:rPr lang="en-GB" sz="900" dirty="0" smtClean="0"/>
              <a:t>)</a:t>
            </a:r>
            <a:endParaRPr lang="en-US" sz="900" dirty="0" smtClean="0"/>
          </a:p>
          <a:p>
            <a:endParaRPr lang="en-US" sz="900" dirty="0"/>
          </a:p>
        </p:txBody>
      </p:sp>
    </p:spTree>
    <p:extLst>
      <p:ext uri="{BB962C8B-B14F-4D97-AF65-F5344CB8AC3E}">
        <p14:creationId xmlns:p14="http://schemas.microsoft.com/office/powerpoint/2010/main" val="1994539655"/>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057400"/>
            <a:ext cx="8382000" cy="1954381"/>
          </a:xfrm>
        </p:spPr>
        <p:txBody>
          <a:bodyPr/>
          <a:lstStyle/>
          <a:p>
            <a:pPr algn="ctr">
              <a:lnSpc>
                <a:spcPct val="150000"/>
              </a:lnSpc>
            </a:pPr>
            <a:r>
              <a:rPr lang="en-US" dirty="0" smtClean="0"/>
              <a:t>MCV2 introduction into EPI </a:t>
            </a:r>
            <a:br>
              <a:rPr lang="en-US" dirty="0" smtClean="0"/>
            </a:br>
            <a:r>
              <a:rPr lang="en-US" sz="4000" dirty="0" smtClean="0">
                <a:solidFill>
                  <a:schemeClr val="tx1">
                    <a:lumMod val="75000"/>
                    <a:lumOff val="25000"/>
                  </a:schemeClr>
                </a:solidFill>
              </a:rPr>
              <a:t>AFRO Status update</a:t>
            </a:r>
            <a:endParaRPr lang="en-US" sz="4000" dirty="0">
              <a:solidFill>
                <a:schemeClr val="tx1">
                  <a:lumMod val="75000"/>
                  <a:lumOff val="25000"/>
                </a:schemeClr>
              </a:solidFill>
            </a:endParaRPr>
          </a:p>
        </p:txBody>
      </p:sp>
    </p:spTree>
    <p:extLst>
      <p:ext uri="{BB962C8B-B14F-4D97-AF65-F5344CB8AC3E}">
        <p14:creationId xmlns:p14="http://schemas.microsoft.com/office/powerpoint/2010/main" val="2962598825"/>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382000" cy="664797"/>
          </a:xfrm>
        </p:spPr>
        <p:txBody>
          <a:bodyPr/>
          <a:lstStyle/>
          <a:p>
            <a:pPr algn="ctr"/>
            <a:r>
              <a:rPr lang="en-US" dirty="0" smtClean="0"/>
              <a:t>AFRO countries </a:t>
            </a:r>
            <a:r>
              <a:rPr lang="en-US" dirty="0" smtClean="0"/>
              <a:t>MCV2 </a:t>
            </a:r>
            <a:r>
              <a:rPr lang="en-US" dirty="0" smtClean="0"/>
              <a:t>status*</a:t>
            </a:r>
            <a:endParaRPr lang="en-US" dirty="0">
              <a:solidFill>
                <a:schemeClr val="tx1">
                  <a:lumMod val="75000"/>
                  <a:lumOff val="25000"/>
                </a:schemeClr>
              </a:solidFill>
            </a:endParaRPr>
          </a:p>
        </p:txBody>
      </p:sp>
      <p:grpSp>
        <p:nvGrpSpPr>
          <p:cNvPr id="92" name="Group 91"/>
          <p:cNvGrpSpPr/>
          <p:nvPr/>
        </p:nvGrpSpPr>
        <p:grpSpPr>
          <a:xfrm>
            <a:off x="4182398" y="1371600"/>
            <a:ext cx="4885402" cy="4635898"/>
            <a:chOff x="4091715" y="1524000"/>
            <a:chExt cx="4705404" cy="4495799"/>
          </a:xfrm>
        </p:grpSpPr>
        <p:grpSp>
          <p:nvGrpSpPr>
            <p:cNvPr id="5" name="Group 4"/>
            <p:cNvGrpSpPr/>
            <p:nvPr/>
          </p:nvGrpSpPr>
          <p:grpSpPr>
            <a:xfrm>
              <a:off x="4453720" y="1524000"/>
              <a:ext cx="4343399" cy="4495799"/>
              <a:chOff x="2062160" y="1643064"/>
              <a:chExt cx="3462330" cy="3632200"/>
            </a:xfrm>
          </p:grpSpPr>
          <p:sp>
            <p:nvSpPr>
              <p:cNvPr id="7" name="Freeform 308"/>
              <p:cNvSpPr>
                <a:spLocks noEditPoints="1"/>
              </p:cNvSpPr>
              <p:nvPr/>
            </p:nvSpPr>
            <p:spPr bwMode="auto">
              <a:xfrm>
                <a:off x="4038593" y="2411414"/>
                <a:ext cx="842961" cy="939800"/>
              </a:xfrm>
              <a:custGeom>
                <a:avLst/>
                <a:gdLst>
                  <a:gd name="T0" fmla="*/ 143 w 531"/>
                  <a:gd name="T1" fmla="*/ 8 h 592"/>
                  <a:gd name="T2" fmla="*/ 229 w 531"/>
                  <a:gd name="T3" fmla="*/ 8 h 592"/>
                  <a:gd name="T4" fmla="*/ 297 w 531"/>
                  <a:gd name="T5" fmla="*/ 8 h 592"/>
                  <a:gd name="T6" fmla="*/ 306 w 531"/>
                  <a:gd name="T7" fmla="*/ 8 h 592"/>
                  <a:gd name="T8" fmla="*/ 381 w 531"/>
                  <a:gd name="T9" fmla="*/ 8 h 592"/>
                  <a:gd name="T10" fmla="*/ 456 w 531"/>
                  <a:gd name="T11" fmla="*/ 8 h 592"/>
                  <a:gd name="T12" fmla="*/ 487 w 531"/>
                  <a:gd name="T13" fmla="*/ 33 h 592"/>
                  <a:gd name="T14" fmla="*/ 484 w 531"/>
                  <a:gd name="T15" fmla="*/ 33 h 592"/>
                  <a:gd name="T16" fmla="*/ 486 w 531"/>
                  <a:gd name="T17" fmla="*/ 60 h 592"/>
                  <a:gd name="T18" fmla="*/ 488 w 531"/>
                  <a:gd name="T19" fmla="*/ 86 h 592"/>
                  <a:gd name="T20" fmla="*/ 504 w 531"/>
                  <a:gd name="T21" fmla="*/ 112 h 592"/>
                  <a:gd name="T22" fmla="*/ 520 w 531"/>
                  <a:gd name="T23" fmla="*/ 127 h 592"/>
                  <a:gd name="T24" fmla="*/ 515 w 531"/>
                  <a:gd name="T25" fmla="*/ 148 h 592"/>
                  <a:gd name="T26" fmla="*/ 497 w 531"/>
                  <a:gd name="T27" fmla="*/ 157 h 592"/>
                  <a:gd name="T28" fmla="*/ 480 w 531"/>
                  <a:gd name="T29" fmla="*/ 172 h 592"/>
                  <a:gd name="T30" fmla="*/ 479 w 531"/>
                  <a:gd name="T31" fmla="*/ 188 h 592"/>
                  <a:gd name="T32" fmla="*/ 465 w 531"/>
                  <a:gd name="T33" fmla="*/ 246 h 592"/>
                  <a:gd name="T34" fmla="*/ 453 w 531"/>
                  <a:gd name="T35" fmla="*/ 291 h 592"/>
                  <a:gd name="T36" fmla="*/ 450 w 531"/>
                  <a:gd name="T37" fmla="*/ 301 h 592"/>
                  <a:gd name="T38" fmla="*/ 421 w 531"/>
                  <a:gd name="T39" fmla="*/ 328 h 592"/>
                  <a:gd name="T40" fmla="*/ 417 w 531"/>
                  <a:gd name="T41" fmla="*/ 344 h 592"/>
                  <a:gd name="T42" fmla="*/ 409 w 531"/>
                  <a:gd name="T43" fmla="*/ 363 h 592"/>
                  <a:gd name="T44" fmla="*/ 388 w 531"/>
                  <a:gd name="T45" fmla="*/ 404 h 592"/>
                  <a:gd name="T46" fmla="*/ 379 w 531"/>
                  <a:gd name="T47" fmla="*/ 437 h 592"/>
                  <a:gd name="T48" fmla="*/ 359 w 531"/>
                  <a:gd name="T49" fmla="*/ 437 h 592"/>
                  <a:gd name="T50" fmla="*/ 362 w 531"/>
                  <a:gd name="T51" fmla="*/ 458 h 592"/>
                  <a:gd name="T52" fmla="*/ 390 w 531"/>
                  <a:gd name="T53" fmla="*/ 476 h 592"/>
                  <a:gd name="T54" fmla="*/ 403 w 531"/>
                  <a:gd name="T55" fmla="*/ 490 h 592"/>
                  <a:gd name="T56" fmla="*/ 416 w 531"/>
                  <a:gd name="T57" fmla="*/ 513 h 592"/>
                  <a:gd name="T58" fmla="*/ 428 w 531"/>
                  <a:gd name="T59" fmla="*/ 534 h 592"/>
                  <a:gd name="T60" fmla="*/ 442 w 531"/>
                  <a:gd name="T61" fmla="*/ 538 h 592"/>
                  <a:gd name="T62" fmla="*/ 435 w 531"/>
                  <a:gd name="T63" fmla="*/ 557 h 592"/>
                  <a:gd name="T64" fmla="*/ 358 w 531"/>
                  <a:gd name="T65" fmla="*/ 583 h 592"/>
                  <a:gd name="T66" fmla="*/ 326 w 531"/>
                  <a:gd name="T67" fmla="*/ 592 h 592"/>
                  <a:gd name="T68" fmla="*/ 308 w 531"/>
                  <a:gd name="T69" fmla="*/ 587 h 592"/>
                  <a:gd name="T70" fmla="*/ 278 w 531"/>
                  <a:gd name="T71" fmla="*/ 589 h 592"/>
                  <a:gd name="T72" fmla="*/ 273 w 531"/>
                  <a:gd name="T73" fmla="*/ 580 h 592"/>
                  <a:gd name="T74" fmla="*/ 260 w 531"/>
                  <a:gd name="T75" fmla="*/ 572 h 592"/>
                  <a:gd name="T76" fmla="*/ 242 w 531"/>
                  <a:gd name="T77" fmla="*/ 556 h 592"/>
                  <a:gd name="T78" fmla="*/ 223 w 531"/>
                  <a:gd name="T79" fmla="*/ 561 h 592"/>
                  <a:gd name="T80" fmla="*/ 211 w 531"/>
                  <a:gd name="T81" fmla="*/ 566 h 592"/>
                  <a:gd name="T82" fmla="*/ 178 w 531"/>
                  <a:gd name="T83" fmla="*/ 544 h 592"/>
                  <a:gd name="T84" fmla="*/ 172 w 531"/>
                  <a:gd name="T85" fmla="*/ 528 h 592"/>
                  <a:gd name="T86" fmla="*/ 154 w 531"/>
                  <a:gd name="T87" fmla="*/ 513 h 592"/>
                  <a:gd name="T88" fmla="*/ 149 w 531"/>
                  <a:gd name="T89" fmla="*/ 507 h 592"/>
                  <a:gd name="T90" fmla="*/ 136 w 531"/>
                  <a:gd name="T91" fmla="*/ 487 h 592"/>
                  <a:gd name="T92" fmla="*/ 109 w 531"/>
                  <a:gd name="T93" fmla="*/ 467 h 592"/>
                  <a:gd name="T94" fmla="*/ 104 w 531"/>
                  <a:gd name="T95" fmla="*/ 454 h 592"/>
                  <a:gd name="T96" fmla="*/ 80 w 531"/>
                  <a:gd name="T97" fmla="*/ 441 h 592"/>
                  <a:gd name="T98" fmla="*/ 73 w 531"/>
                  <a:gd name="T99" fmla="*/ 428 h 592"/>
                  <a:gd name="T100" fmla="*/ 54 w 531"/>
                  <a:gd name="T101" fmla="*/ 424 h 592"/>
                  <a:gd name="T102" fmla="*/ 52 w 531"/>
                  <a:gd name="T103" fmla="*/ 414 h 592"/>
                  <a:gd name="T104" fmla="*/ 58 w 531"/>
                  <a:gd name="T105" fmla="*/ 400 h 592"/>
                  <a:gd name="T106" fmla="*/ 35 w 531"/>
                  <a:gd name="T107" fmla="*/ 342 h 592"/>
                  <a:gd name="T108" fmla="*/ 18 w 531"/>
                  <a:gd name="T109" fmla="*/ 308 h 592"/>
                  <a:gd name="T110" fmla="*/ 2 w 531"/>
                  <a:gd name="T111" fmla="*/ 302 h 592"/>
                  <a:gd name="T112" fmla="*/ 12 w 531"/>
                  <a:gd name="T113" fmla="*/ 276 h 592"/>
                  <a:gd name="T114" fmla="*/ 20 w 531"/>
                  <a:gd name="T115" fmla="*/ 249 h 592"/>
                  <a:gd name="T116" fmla="*/ 27 w 531"/>
                  <a:gd name="T117" fmla="*/ 235 h 592"/>
                  <a:gd name="T118" fmla="*/ 37 w 531"/>
                  <a:gd name="T119" fmla="*/ 217 h 592"/>
                  <a:gd name="T120" fmla="*/ 49 w 531"/>
                  <a:gd name="T121" fmla="*/ 207 h 592"/>
                  <a:gd name="T122" fmla="*/ 69 w 531"/>
                  <a:gd name="T123" fmla="*/ 207 h 592"/>
                  <a:gd name="T124" fmla="*/ 83 w 531"/>
                  <a:gd name="T125" fmla="*/ 71 h 5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531" h="592">
                    <a:moveTo>
                      <a:pt x="488" y="44"/>
                    </a:moveTo>
                    <a:lnTo>
                      <a:pt x="489" y="44"/>
                    </a:lnTo>
                    <a:lnTo>
                      <a:pt x="488" y="47"/>
                    </a:lnTo>
                    <a:lnTo>
                      <a:pt x="488" y="47"/>
                    </a:lnTo>
                    <a:lnTo>
                      <a:pt x="488" y="47"/>
                    </a:lnTo>
                    <a:lnTo>
                      <a:pt x="488" y="47"/>
                    </a:lnTo>
                    <a:lnTo>
                      <a:pt x="488" y="46"/>
                    </a:lnTo>
                    <a:lnTo>
                      <a:pt x="488" y="45"/>
                    </a:lnTo>
                    <a:lnTo>
                      <a:pt x="488" y="44"/>
                    </a:lnTo>
                    <a:lnTo>
                      <a:pt x="488" y="44"/>
                    </a:lnTo>
                    <a:close/>
                    <a:moveTo>
                      <a:pt x="100" y="71"/>
                    </a:moveTo>
                    <a:lnTo>
                      <a:pt x="100" y="39"/>
                    </a:lnTo>
                    <a:lnTo>
                      <a:pt x="100" y="8"/>
                    </a:lnTo>
                    <a:lnTo>
                      <a:pt x="104" y="8"/>
                    </a:lnTo>
                    <a:lnTo>
                      <a:pt x="107" y="8"/>
                    </a:lnTo>
                    <a:lnTo>
                      <a:pt x="114" y="8"/>
                    </a:lnTo>
                    <a:lnTo>
                      <a:pt x="125" y="8"/>
                    </a:lnTo>
                    <a:lnTo>
                      <a:pt x="143" y="8"/>
                    </a:lnTo>
                    <a:lnTo>
                      <a:pt x="153" y="8"/>
                    </a:lnTo>
                    <a:lnTo>
                      <a:pt x="153" y="8"/>
                    </a:lnTo>
                    <a:lnTo>
                      <a:pt x="158" y="8"/>
                    </a:lnTo>
                    <a:lnTo>
                      <a:pt x="161" y="8"/>
                    </a:lnTo>
                    <a:lnTo>
                      <a:pt x="163" y="8"/>
                    </a:lnTo>
                    <a:lnTo>
                      <a:pt x="167" y="8"/>
                    </a:lnTo>
                    <a:lnTo>
                      <a:pt x="168" y="8"/>
                    </a:lnTo>
                    <a:lnTo>
                      <a:pt x="172" y="8"/>
                    </a:lnTo>
                    <a:lnTo>
                      <a:pt x="174" y="8"/>
                    </a:lnTo>
                    <a:lnTo>
                      <a:pt x="176" y="8"/>
                    </a:lnTo>
                    <a:lnTo>
                      <a:pt x="177" y="8"/>
                    </a:lnTo>
                    <a:lnTo>
                      <a:pt x="186" y="8"/>
                    </a:lnTo>
                    <a:lnTo>
                      <a:pt x="203" y="8"/>
                    </a:lnTo>
                    <a:lnTo>
                      <a:pt x="204" y="7"/>
                    </a:lnTo>
                    <a:lnTo>
                      <a:pt x="205" y="8"/>
                    </a:lnTo>
                    <a:lnTo>
                      <a:pt x="214" y="8"/>
                    </a:lnTo>
                    <a:lnTo>
                      <a:pt x="227" y="8"/>
                    </a:lnTo>
                    <a:lnTo>
                      <a:pt x="229" y="8"/>
                    </a:lnTo>
                    <a:lnTo>
                      <a:pt x="230" y="8"/>
                    </a:lnTo>
                    <a:lnTo>
                      <a:pt x="231" y="8"/>
                    </a:lnTo>
                    <a:lnTo>
                      <a:pt x="231" y="8"/>
                    </a:lnTo>
                    <a:lnTo>
                      <a:pt x="232" y="8"/>
                    </a:lnTo>
                    <a:lnTo>
                      <a:pt x="232" y="8"/>
                    </a:lnTo>
                    <a:lnTo>
                      <a:pt x="235" y="8"/>
                    </a:lnTo>
                    <a:lnTo>
                      <a:pt x="244" y="8"/>
                    </a:lnTo>
                    <a:lnTo>
                      <a:pt x="246" y="8"/>
                    </a:lnTo>
                    <a:lnTo>
                      <a:pt x="262" y="8"/>
                    </a:lnTo>
                    <a:lnTo>
                      <a:pt x="267" y="8"/>
                    </a:lnTo>
                    <a:lnTo>
                      <a:pt x="270" y="8"/>
                    </a:lnTo>
                    <a:lnTo>
                      <a:pt x="273" y="8"/>
                    </a:lnTo>
                    <a:lnTo>
                      <a:pt x="274" y="8"/>
                    </a:lnTo>
                    <a:lnTo>
                      <a:pt x="278" y="8"/>
                    </a:lnTo>
                    <a:lnTo>
                      <a:pt x="281" y="8"/>
                    </a:lnTo>
                    <a:lnTo>
                      <a:pt x="282" y="8"/>
                    </a:lnTo>
                    <a:lnTo>
                      <a:pt x="296" y="8"/>
                    </a:lnTo>
                    <a:lnTo>
                      <a:pt x="297" y="8"/>
                    </a:lnTo>
                    <a:lnTo>
                      <a:pt x="299" y="8"/>
                    </a:lnTo>
                    <a:lnTo>
                      <a:pt x="300" y="5"/>
                    </a:lnTo>
                    <a:lnTo>
                      <a:pt x="301" y="4"/>
                    </a:lnTo>
                    <a:lnTo>
                      <a:pt x="302" y="1"/>
                    </a:lnTo>
                    <a:lnTo>
                      <a:pt x="302" y="1"/>
                    </a:lnTo>
                    <a:lnTo>
                      <a:pt x="303" y="1"/>
                    </a:lnTo>
                    <a:lnTo>
                      <a:pt x="303" y="0"/>
                    </a:lnTo>
                    <a:lnTo>
                      <a:pt x="304" y="0"/>
                    </a:lnTo>
                    <a:lnTo>
                      <a:pt x="304" y="0"/>
                    </a:lnTo>
                    <a:lnTo>
                      <a:pt x="305" y="0"/>
                    </a:lnTo>
                    <a:lnTo>
                      <a:pt x="305" y="0"/>
                    </a:lnTo>
                    <a:lnTo>
                      <a:pt x="305" y="1"/>
                    </a:lnTo>
                    <a:lnTo>
                      <a:pt x="306" y="1"/>
                    </a:lnTo>
                    <a:lnTo>
                      <a:pt x="306" y="2"/>
                    </a:lnTo>
                    <a:lnTo>
                      <a:pt x="306" y="2"/>
                    </a:lnTo>
                    <a:lnTo>
                      <a:pt x="305" y="6"/>
                    </a:lnTo>
                    <a:lnTo>
                      <a:pt x="305" y="8"/>
                    </a:lnTo>
                    <a:lnTo>
                      <a:pt x="306" y="8"/>
                    </a:lnTo>
                    <a:lnTo>
                      <a:pt x="309" y="8"/>
                    </a:lnTo>
                    <a:lnTo>
                      <a:pt x="322" y="8"/>
                    </a:lnTo>
                    <a:lnTo>
                      <a:pt x="333" y="7"/>
                    </a:lnTo>
                    <a:lnTo>
                      <a:pt x="334" y="7"/>
                    </a:lnTo>
                    <a:lnTo>
                      <a:pt x="336" y="7"/>
                    </a:lnTo>
                    <a:lnTo>
                      <a:pt x="337" y="7"/>
                    </a:lnTo>
                    <a:lnTo>
                      <a:pt x="337" y="8"/>
                    </a:lnTo>
                    <a:lnTo>
                      <a:pt x="339" y="8"/>
                    </a:lnTo>
                    <a:lnTo>
                      <a:pt x="343" y="8"/>
                    </a:lnTo>
                    <a:lnTo>
                      <a:pt x="359" y="8"/>
                    </a:lnTo>
                    <a:lnTo>
                      <a:pt x="359" y="8"/>
                    </a:lnTo>
                    <a:lnTo>
                      <a:pt x="365" y="8"/>
                    </a:lnTo>
                    <a:lnTo>
                      <a:pt x="368" y="8"/>
                    </a:lnTo>
                    <a:lnTo>
                      <a:pt x="368" y="8"/>
                    </a:lnTo>
                    <a:lnTo>
                      <a:pt x="377" y="8"/>
                    </a:lnTo>
                    <a:lnTo>
                      <a:pt x="378" y="8"/>
                    </a:lnTo>
                    <a:lnTo>
                      <a:pt x="378" y="8"/>
                    </a:lnTo>
                    <a:lnTo>
                      <a:pt x="381" y="8"/>
                    </a:lnTo>
                    <a:lnTo>
                      <a:pt x="384" y="8"/>
                    </a:lnTo>
                    <a:lnTo>
                      <a:pt x="387" y="8"/>
                    </a:lnTo>
                    <a:lnTo>
                      <a:pt x="388" y="8"/>
                    </a:lnTo>
                    <a:lnTo>
                      <a:pt x="389" y="8"/>
                    </a:lnTo>
                    <a:lnTo>
                      <a:pt x="396" y="8"/>
                    </a:lnTo>
                    <a:lnTo>
                      <a:pt x="406" y="8"/>
                    </a:lnTo>
                    <a:lnTo>
                      <a:pt x="407" y="8"/>
                    </a:lnTo>
                    <a:lnTo>
                      <a:pt x="413" y="8"/>
                    </a:lnTo>
                    <a:lnTo>
                      <a:pt x="415" y="8"/>
                    </a:lnTo>
                    <a:lnTo>
                      <a:pt x="416" y="8"/>
                    </a:lnTo>
                    <a:lnTo>
                      <a:pt x="416" y="8"/>
                    </a:lnTo>
                    <a:lnTo>
                      <a:pt x="422" y="8"/>
                    </a:lnTo>
                    <a:lnTo>
                      <a:pt x="428" y="8"/>
                    </a:lnTo>
                    <a:lnTo>
                      <a:pt x="431" y="8"/>
                    </a:lnTo>
                    <a:lnTo>
                      <a:pt x="441" y="8"/>
                    </a:lnTo>
                    <a:lnTo>
                      <a:pt x="445" y="8"/>
                    </a:lnTo>
                    <a:lnTo>
                      <a:pt x="449" y="8"/>
                    </a:lnTo>
                    <a:lnTo>
                      <a:pt x="456" y="8"/>
                    </a:lnTo>
                    <a:lnTo>
                      <a:pt x="458" y="8"/>
                    </a:lnTo>
                    <a:lnTo>
                      <a:pt x="461" y="8"/>
                    </a:lnTo>
                    <a:lnTo>
                      <a:pt x="465" y="8"/>
                    </a:lnTo>
                    <a:lnTo>
                      <a:pt x="470" y="8"/>
                    </a:lnTo>
                    <a:lnTo>
                      <a:pt x="471" y="8"/>
                    </a:lnTo>
                    <a:lnTo>
                      <a:pt x="474" y="8"/>
                    </a:lnTo>
                    <a:lnTo>
                      <a:pt x="476" y="8"/>
                    </a:lnTo>
                    <a:lnTo>
                      <a:pt x="475" y="8"/>
                    </a:lnTo>
                    <a:lnTo>
                      <a:pt x="476" y="14"/>
                    </a:lnTo>
                    <a:lnTo>
                      <a:pt x="477" y="19"/>
                    </a:lnTo>
                    <a:lnTo>
                      <a:pt x="477" y="20"/>
                    </a:lnTo>
                    <a:lnTo>
                      <a:pt x="480" y="25"/>
                    </a:lnTo>
                    <a:lnTo>
                      <a:pt x="482" y="29"/>
                    </a:lnTo>
                    <a:lnTo>
                      <a:pt x="483" y="30"/>
                    </a:lnTo>
                    <a:lnTo>
                      <a:pt x="484" y="31"/>
                    </a:lnTo>
                    <a:lnTo>
                      <a:pt x="485" y="32"/>
                    </a:lnTo>
                    <a:lnTo>
                      <a:pt x="486" y="33"/>
                    </a:lnTo>
                    <a:lnTo>
                      <a:pt x="487" y="33"/>
                    </a:lnTo>
                    <a:lnTo>
                      <a:pt x="487" y="34"/>
                    </a:lnTo>
                    <a:lnTo>
                      <a:pt x="488" y="35"/>
                    </a:lnTo>
                    <a:lnTo>
                      <a:pt x="490" y="37"/>
                    </a:lnTo>
                    <a:lnTo>
                      <a:pt x="490" y="37"/>
                    </a:lnTo>
                    <a:lnTo>
                      <a:pt x="490" y="39"/>
                    </a:lnTo>
                    <a:lnTo>
                      <a:pt x="488" y="39"/>
                    </a:lnTo>
                    <a:lnTo>
                      <a:pt x="487" y="39"/>
                    </a:lnTo>
                    <a:lnTo>
                      <a:pt x="487" y="38"/>
                    </a:lnTo>
                    <a:lnTo>
                      <a:pt x="486" y="36"/>
                    </a:lnTo>
                    <a:lnTo>
                      <a:pt x="486" y="36"/>
                    </a:lnTo>
                    <a:lnTo>
                      <a:pt x="487" y="36"/>
                    </a:lnTo>
                    <a:lnTo>
                      <a:pt x="487" y="37"/>
                    </a:lnTo>
                    <a:lnTo>
                      <a:pt x="488" y="37"/>
                    </a:lnTo>
                    <a:lnTo>
                      <a:pt x="488" y="37"/>
                    </a:lnTo>
                    <a:lnTo>
                      <a:pt x="488" y="37"/>
                    </a:lnTo>
                    <a:lnTo>
                      <a:pt x="487" y="35"/>
                    </a:lnTo>
                    <a:lnTo>
                      <a:pt x="485" y="33"/>
                    </a:lnTo>
                    <a:lnTo>
                      <a:pt x="484" y="33"/>
                    </a:lnTo>
                    <a:lnTo>
                      <a:pt x="483" y="32"/>
                    </a:lnTo>
                    <a:lnTo>
                      <a:pt x="483" y="33"/>
                    </a:lnTo>
                    <a:lnTo>
                      <a:pt x="483" y="33"/>
                    </a:lnTo>
                    <a:lnTo>
                      <a:pt x="483" y="34"/>
                    </a:lnTo>
                    <a:lnTo>
                      <a:pt x="483" y="34"/>
                    </a:lnTo>
                    <a:lnTo>
                      <a:pt x="484" y="40"/>
                    </a:lnTo>
                    <a:lnTo>
                      <a:pt x="485" y="45"/>
                    </a:lnTo>
                    <a:lnTo>
                      <a:pt x="486" y="48"/>
                    </a:lnTo>
                    <a:lnTo>
                      <a:pt x="486" y="49"/>
                    </a:lnTo>
                    <a:lnTo>
                      <a:pt x="486" y="50"/>
                    </a:lnTo>
                    <a:lnTo>
                      <a:pt x="487" y="51"/>
                    </a:lnTo>
                    <a:lnTo>
                      <a:pt x="487" y="53"/>
                    </a:lnTo>
                    <a:lnTo>
                      <a:pt x="487" y="54"/>
                    </a:lnTo>
                    <a:lnTo>
                      <a:pt x="487" y="56"/>
                    </a:lnTo>
                    <a:lnTo>
                      <a:pt x="487" y="56"/>
                    </a:lnTo>
                    <a:lnTo>
                      <a:pt x="486" y="56"/>
                    </a:lnTo>
                    <a:lnTo>
                      <a:pt x="486" y="58"/>
                    </a:lnTo>
                    <a:lnTo>
                      <a:pt x="486" y="60"/>
                    </a:lnTo>
                    <a:lnTo>
                      <a:pt x="486" y="63"/>
                    </a:lnTo>
                    <a:lnTo>
                      <a:pt x="486" y="64"/>
                    </a:lnTo>
                    <a:lnTo>
                      <a:pt x="486" y="70"/>
                    </a:lnTo>
                    <a:lnTo>
                      <a:pt x="486" y="70"/>
                    </a:lnTo>
                    <a:lnTo>
                      <a:pt x="487" y="73"/>
                    </a:lnTo>
                    <a:lnTo>
                      <a:pt x="487" y="74"/>
                    </a:lnTo>
                    <a:lnTo>
                      <a:pt x="488" y="75"/>
                    </a:lnTo>
                    <a:lnTo>
                      <a:pt x="488" y="76"/>
                    </a:lnTo>
                    <a:lnTo>
                      <a:pt x="488" y="78"/>
                    </a:lnTo>
                    <a:lnTo>
                      <a:pt x="488" y="79"/>
                    </a:lnTo>
                    <a:lnTo>
                      <a:pt x="488" y="80"/>
                    </a:lnTo>
                    <a:lnTo>
                      <a:pt x="488" y="80"/>
                    </a:lnTo>
                    <a:lnTo>
                      <a:pt x="488" y="81"/>
                    </a:lnTo>
                    <a:lnTo>
                      <a:pt x="487" y="82"/>
                    </a:lnTo>
                    <a:lnTo>
                      <a:pt x="487" y="84"/>
                    </a:lnTo>
                    <a:lnTo>
                      <a:pt x="488" y="85"/>
                    </a:lnTo>
                    <a:lnTo>
                      <a:pt x="488" y="85"/>
                    </a:lnTo>
                    <a:lnTo>
                      <a:pt x="488" y="86"/>
                    </a:lnTo>
                    <a:lnTo>
                      <a:pt x="489" y="87"/>
                    </a:lnTo>
                    <a:lnTo>
                      <a:pt x="490" y="90"/>
                    </a:lnTo>
                    <a:lnTo>
                      <a:pt x="490" y="90"/>
                    </a:lnTo>
                    <a:lnTo>
                      <a:pt x="490" y="91"/>
                    </a:lnTo>
                    <a:lnTo>
                      <a:pt x="490" y="93"/>
                    </a:lnTo>
                    <a:lnTo>
                      <a:pt x="490" y="95"/>
                    </a:lnTo>
                    <a:lnTo>
                      <a:pt x="491" y="98"/>
                    </a:lnTo>
                    <a:lnTo>
                      <a:pt x="491" y="99"/>
                    </a:lnTo>
                    <a:lnTo>
                      <a:pt x="494" y="107"/>
                    </a:lnTo>
                    <a:lnTo>
                      <a:pt x="496" y="111"/>
                    </a:lnTo>
                    <a:lnTo>
                      <a:pt x="497" y="111"/>
                    </a:lnTo>
                    <a:lnTo>
                      <a:pt x="498" y="111"/>
                    </a:lnTo>
                    <a:lnTo>
                      <a:pt x="499" y="111"/>
                    </a:lnTo>
                    <a:lnTo>
                      <a:pt x="500" y="111"/>
                    </a:lnTo>
                    <a:lnTo>
                      <a:pt x="501" y="111"/>
                    </a:lnTo>
                    <a:lnTo>
                      <a:pt x="502" y="111"/>
                    </a:lnTo>
                    <a:lnTo>
                      <a:pt x="504" y="111"/>
                    </a:lnTo>
                    <a:lnTo>
                      <a:pt x="504" y="112"/>
                    </a:lnTo>
                    <a:lnTo>
                      <a:pt x="504" y="113"/>
                    </a:lnTo>
                    <a:lnTo>
                      <a:pt x="506" y="115"/>
                    </a:lnTo>
                    <a:lnTo>
                      <a:pt x="508" y="116"/>
                    </a:lnTo>
                    <a:lnTo>
                      <a:pt x="509" y="116"/>
                    </a:lnTo>
                    <a:lnTo>
                      <a:pt x="510" y="117"/>
                    </a:lnTo>
                    <a:lnTo>
                      <a:pt x="510" y="117"/>
                    </a:lnTo>
                    <a:lnTo>
                      <a:pt x="511" y="118"/>
                    </a:lnTo>
                    <a:lnTo>
                      <a:pt x="511" y="118"/>
                    </a:lnTo>
                    <a:lnTo>
                      <a:pt x="512" y="119"/>
                    </a:lnTo>
                    <a:lnTo>
                      <a:pt x="513" y="121"/>
                    </a:lnTo>
                    <a:lnTo>
                      <a:pt x="515" y="123"/>
                    </a:lnTo>
                    <a:lnTo>
                      <a:pt x="514" y="124"/>
                    </a:lnTo>
                    <a:lnTo>
                      <a:pt x="515" y="125"/>
                    </a:lnTo>
                    <a:lnTo>
                      <a:pt x="517" y="126"/>
                    </a:lnTo>
                    <a:lnTo>
                      <a:pt x="517" y="126"/>
                    </a:lnTo>
                    <a:lnTo>
                      <a:pt x="518" y="126"/>
                    </a:lnTo>
                    <a:lnTo>
                      <a:pt x="518" y="126"/>
                    </a:lnTo>
                    <a:lnTo>
                      <a:pt x="520" y="127"/>
                    </a:lnTo>
                    <a:lnTo>
                      <a:pt x="523" y="128"/>
                    </a:lnTo>
                    <a:lnTo>
                      <a:pt x="526" y="130"/>
                    </a:lnTo>
                    <a:lnTo>
                      <a:pt x="529" y="130"/>
                    </a:lnTo>
                    <a:lnTo>
                      <a:pt x="529" y="130"/>
                    </a:lnTo>
                    <a:lnTo>
                      <a:pt x="530" y="131"/>
                    </a:lnTo>
                    <a:lnTo>
                      <a:pt x="530" y="132"/>
                    </a:lnTo>
                    <a:lnTo>
                      <a:pt x="530" y="132"/>
                    </a:lnTo>
                    <a:lnTo>
                      <a:pt x="531" y="133"/>
                    </a:lnTo>
                    <a:lnTo>
                      <a:pt x="530" y="134"/>
                    </a:lnTo>
                    <a:lnTo>
                      <a:pt x="527" y="137"/>
                    </a:lnTo>
                    <a:lnTo>
                      <a:pt x="526" y="138"/>
                    </a:lnTo>
                    <a:lnTo>
                      <a:pt x="526" y="138"/>
                    </a:lnTo>
                    <a:lnTo>
                      <a:pt x="523" y="144"/>
                    </a:lnTo>
                    <a:lnTo>
                      <a:pt x="523" y="145"/>
                    </a:lnTo>
                    <a:lnTo>
                      <a:pt x="520" y="149"/>
                    </a:lnTo>
                    <a:lnTo>
                      <a:pt x="519" y="149"/>
                    </a:lnTo>
                    <a:lnTo>
                      <a:pt x="516" y="150"/>
                    </a:lnTo>
                    <a:lnTo>
                      <a:pt x="515" y="148"/>
                    </a:lnTo>
                    <a:lnTo>
                      <a:pt x="514" y="148"/>
                    </a:lnTo>
                    <a:lnTo>
                      <a:pt x="514" y="148"/>
                    </a:lnTo>
                    <a:lnTo>
                      <a:pt x="513" y="148"/>
                    </a:lnTo>
                    <a:lnTo>
                      <a:pt x="513" y="149"/>
                    </a:lnTo>
                    <a:lnTo>
                      <a:pt x="511" y="150"/>
                    </a:lnTo>
                    <a:lnTo>
                      <a:pt x="510" y="150"/>
                    </a:lnTo>
                    <a:lnTo>
                      <a:pt x="510" y="151"/>
                    </a:lnTo>
                    <a:lnTo>
                      <a:pt x="509" y="152"/>
                    </a:lnTo>
                    <a:lnTo>
                      <a:pt x="503" y="153"/>
                    </a:lnTo>
                    <a:lnTo>
                      <a:pt x="500" y="154"/>
                    </a:lnTo>
                    <a:lnTo>
                      <a:pt x="499" y="155"/>
                    </a:lnTo>
                    <a:lnTo>
                      <a:pt x="498" y="155"/>
                    </a:lnTo>
                    <a:lnTo>
                      <a:pt x="496" y="155"/>
                    </a:lnTo>
                    <a:lnTo>
                      <a:pt x="496" y="155"/>
                    </a:lnTo>
                    <a:lnTo>
                      <a:pt x="496" y="156"/>
                    </a:lnTo>
                    <a:lnTo>
                      <a:pt x="496" y="157"/>
                    </a:lnTo>
                    <a:lnTo>
                      <a:pt x="496" y="157"/>
                    </a:lnTo>
                    <a:lnTo>
                      <a:pt x="497" y="157"/>
                    </a:lnTo>
                    <a:lnTo>
                      <a:pt x="496" y="158"/>
                    </a:lnTo>
                    <a:lnTo>
                      <a:pt x="496" y="159"/>
                    </a:lnTo>
                    <a:lnTo>
                      <a:pt x="495" y="162"/>
                    </a:lnTo>
                    <a:lnTo>
                      <a:pt x="494" y="164"/>
                    </a:lnTo>
                    <a:lnTo>
                      <a:pt x="492" y="164"/>
                    </a:lnTo>
                    <a:lnTo>
                      <a:pt x="488" y="165"/>
                    </a:lnTo>
                    <a:lnTo>
                      <a:pt x="488" y="165"/>
                    </a:lnTo>
                    <a:lnTo>
                      <a:pt x="485" y="165"/>
                    </a:lnTo>
                    <a:lnTo>
                      <a:pt x="484" y="165"/>
                    </a:lnTo>
                    <a:lnTo>
                      <a:pt x="483" y="164"/>
                    </a:lnTo>
                    <a:lnTo>
                      <a:pt x="483" y="164"/>
                    </a:lnTo>
                    <a:lnTo>
                      <a:pt x="481" y="163"/>
                    </a:lnTo>
                    <a:lnTo>
                      <a:pt x="480" y="163"/>
                    </a:lnTo>
                    <a:lnTo>
                      <a:pt x="480" y="164"/>
                    </a:lnTo>
                    <a:lnTo>
                      <a:pt x="480" y="165"/>
                    </a:lnTo>
                    <a:lnTo>
                      <a:pt x="480" y="165"/>
                    </a:lnTo>
                    <a:lnTo>
                      <a:pt x="480" y="172"/>
                    </a:lnTo>
                    <a:lnTo>
                      <a:pt x="480" y="172"/>
                    </a:lnTo>
                    <a:lnTo>
                      <a:pt x="480" y="173"/>
                    </a:lnTo>
                    <a:lnTo>
                      <a:pt x="480" y="174"/>
                    </a:lnTo>
                    <a:lnTo>
                      <a:pt x="479" y="175"/>
                    </a:lnTo>
                    <a:lnTo>
                      <a:pt x="479" y="175"/>
                    </a:lnTo>
                    <a:lnTo>
                      <a:pt x="479" y="175"/>
                    </a:lnTo>
                    <a:lnTo>
                      <a:pt x="478" y="176"/>
                    </a:lnTo>
                    <a:lnTo>
                      <a:pt x="478" y="176"/>
                    </a:lnTo>
                    <a:lnTo>
                      <a:pt x="478" y="176"/>
                    </a:lnTo>
                    <a:lnTo>
                      <a:pt x="477" y="177"/>
                    </a:lnTo>
                    <a:lnTo>
                      <a:pt x="477" y="180"/>
                    </a:lnTo>
                    <a:lnTo>
                      <a:pt x="477" y="181"/>
                    </a:lnTo>
                    <a:lnTo>
                      <a:pt x="477" y="181"/>
                    </a:lnTo>
                    <a:lnTo>
                      <a:pt x="478" y="183"/>
                    </a:lnTo>
                    <a:lnTo>
                      <a:pt x="478" y="183"/>
                    </a:lnTo>
                    <a:lnTo>
                      <a:pt x="479" y="183"/>
                    </a:lnTo>
                    <a:lnTo>
                      <a:pt x="479" y="184"/>
                    </a:lnTo>
                    <a:lnTo>
                      <a:pt x="479" y="188"/>
                    </a:lnTo>
                    <a:lnTo>
                      <a:pt x="479" y="188"/>
                    </a:lnTo>
                    <a:lnTo>
                      <a:pt x="479" y="189"/>
                    </a:lnTo>
                    <a:lnTo>
                      <a:pt x="479" y="189"/>
                    </a:lnTo>
                    <a:lnTo>
                      <a:pt x="478" y="190"/>
                    </a:lnTo>
                    <a:lnTo>
                      <a:pt x="478" y="190"/>
                    </a:lnTo>
                    <a:lnTo>
                      <a:pt x="476" y="192"/>
                    </a:lnTo>
                    <a:lnTo>
                      <a:pt x="475" y="198"/>
                    </a:lnTo>
                    <a:lnTo>
                      <a:pt x="472" y="203"/>
                    </a:lnTo>
                    <a:lnTo>
                      <a:pt x="471" y="205"/>
                    </a:lnTo>
                    <a:lnTo>
                      <a:pt x="470" y="205"/>
                    </a:lnTo>
                    <a:lnTo>
                      <a:pt x="469" y="208"/>
                    </a:lnTo>
                    <a:lnTo>
                      <a:pt x="468" y="213"/>
                    </a:lnTo>
                    <a:lnTo>
                      <a:pt x="468" y="215"/>
                    </a:lnTo>
                    <a:lnTo>
                      <a:pt x="466" y="219"/>
                    </a:lnTo>
                    <a:lnTo>
                      <a:pt x="465" y="221"/>
                    </a:lnTo>
                    <a:lnTo>
                      <a:pt x="464" y="223"/>
                    </a:lnTo>
                    <a:lnTo>
                      <a:pt x="463" y="224"/>
                    </a:lnTo>
                    <a:lnTo>
                      <a:pt x="463" y="227"/>
                    </a:lnTo>
                    <a:lnTo>
                      <a:pt x="465" y="246"/>
                    </a:lnTo>
                    <a:lnTo>
                      <a:pt x="465" y="252"/>
                    </a:lnTo>
                    <a:lnTo>
                      <a:pt x="465" y="252"/>
                    </a:lnTo>
                    <a:lnTo>
                      <a:pt x="465" y="253"/>
                    </a:lnTo>
                    <a:lnTo>
                      <a:pt x="463" y="262"/>
                    </a:lnTo>
                    <a:lnTo>
                      <a:pt x="464" y="265"/>
                    </a:lnTo>
                    <a:lnTo>
                      <a:pt x="463" y="266"/>
                    </a:lnTo>
                    <a:lnTo>
                      <a:pt x="462" y="270"/>
                    </a:lnTo>
                    <a:lnTo>
                      <a:pt x="461" y="270"/>
                    </a:lnTo>
                    <a:lnTo>
                      <a:pt x="461" y="271"/>
                    </a:lnTo>
                    <a:lnTo>
                      <a:pt x="461" y="272"/>
                    </a:lnTo>
                    <a:lnTo>
                      <a:pt x="461" y="272"/>
                    </a:lnTo>
                    <a:lnTo>
                      <a:pt x="461" y="273"/>
                    </a:lnTo>
                    <a:lnTo>
                      <a:pt x="461" y="273"/>
                    </a:lnTo>
                    <a:lnTo>
                      <a:pt x="461" y="274"/>
                    </a:lnTo>
                    <a:lnTo>
                      <a:pt x="460" y="276"/>
                    </a:lnTo>
                    <a:lnTo>
                      <a:pt x="459" y="276"/>
                    </a:lnTo>
                    <a:lnTo>
                      <a:pt x="456" y="280"/>
                    </a:lnTo>
                    <a:lnTo>
                      <a:pt x="453" y="291"/>
                    </a:lnTo>
                    <a:lnTo>
                      <a:pt x="453" y="291"/>
                    </a:lnTo>
                    <a:lnTo>
                      <a:pt x="453" y="292"/>
                    </a:lnTo>
                    <a:lnTo>
                      <a:pt x="454" y="292"/>
                    </a:lnTo>
                    <a:lnTo>
                      <a:pt x="453" y="293"/>
                    </a:lnTo>
                    <a:lnTo>
                      <a:pt x="453" y="293"/>
                    </a:lnTo>
                    <a:lnTo>
                      <a:pt x="453" y="293"/>
                    </a:lnTo>
                    <a:lnTo>
                      <a:pt x="453" y="294"/>
                    </a:lnTo>
                    <a:lnTo>
                      <a:pt x="452" y="295"/>
                    </a:lnTo>
                    <a:lnTo>
                      <a:pt x="453" y="295"/>
                    </a:lnTo>
                    <a:lnTo>
                      <a:pt x="453" y="296"/>
                    </a:lnTo>
                    <a:lnTo>
                      <a:pt x="453" y="301"/>
                    </a:lnTo>
                    <a:lnTo>
                      <a:pt x="453" y="301"/>
                    </a:lnTo>
                    <a:lnTo>
                      <a:pt x="452" y="301"/>
                    </a:lnTo>
                    <a:lnTo>
                      <a:pt x="452" y="301"/>
                    </a:lnTo>
                    <a:lnTo>
                      <a:pt x="451" y="301"/>
                    </a:lnTo>
                    <a:lnTo>
                      <a:pt x="451" y="301"/>
                    </a:lnTo>
                    <a:lnTo>
                      <a:pt x="451" y="301"/>
                    </a:lnTo>
                    <a:lnTo>
                      <a:pt x="450" y="301"/>
                    </a:lnTo>
                    <a:lnTo>
                      <a:pt x="449" y="301"/>
                    </a:lnTo>
                    <a:lnTo>
                      <a:pt x="449" y="301"/>
                    </a:lnTo>
                    <a:lnTo>
                      <a:pt x="447" y="301"/>
                    </a:lnTo>
                    <a:lnTo>
                      <a:pt x="439" y="303"/>
                    </a:lnTo>
                    <a:lnTo>
                      <a:pt x="439" y="304"/>
                    </a:lnTo>
                    <a:lnTo>
                      <a:pt x="438" y="304"/>
                    </a:lnTo>
                    <a:lnTo>
                      <a:pt x="438" y="305"/>
                    </a:lnTo>
                    <a:lnTo>
                      <a:pt x="438" y="305"/>
                    </a:lnTo>
                    <a:lnTo>
                      <a:pt x="437" y="305"/>
                    </a:lnTo>
                    <a:lnTo>
                      <a:pt x="429" y="318"/>
                    </a:lnTo>
                    <a:lnTo>
                      <a:pt x="429" y="319"/>
                    </a:lnTo>
                    <a:lnTo>
                      <a:pt x="426" y="324"/>
                    </a:lnTo>
                    <a:lnTo>
                      <a:pt x="425" y="326"/>
                    </a:lnTo>
                    <a:lnTo>
                      <a:pt x="425" y="326"/>
                    </a:lnTo>
                    <a:lnTo>
                      <a:pt x="424" y="327"/>
                    </a:lnTo>
                    <a:lnTo>
                      <a:pt x="423" y="327"/>
                    </a:lnTo>
                    <a:lnTo>
                      <a:pt x="422" y="327"/>
                    </a:lnTo>
                    <a:lnTo>
                      <a:pt x="421" y="328"/>
                    </a:lnTo>
                    <a:lnTo>
                      <a:pt x="421" y="328"/>
                    </a:lnTo>
                    <a:lnTo>
                      <a:pt x="420" y="328"/>
                    </a:lnTo>
                    <a:lnTo>
                      <a:pt x="420" y="329"/>
                    </a:lnTo>
                    <a:lnTo>
                      <a:pt x="420" y="330"/>
                    </a:lnTo>
                    <a:lnTo>
                      <a:pt x="420" y="330"/>
                    </a:lnTo>
                    <a:lnTo>
                      <a:pt x="419" y="331"/>
                    </a:lnTo>
                    <a:lnTo>
                      <a:pt x="418" y="331"/>
                    </a:lnTo>
                    <a:lnTo>
                      <a:pt x="418" y="332"/>
                    </a:lnTo>
                    <a:lnTo>
                      <a:pt x="418" y="332"/>
                    </a:lnTo>
                    <a:lnTo>
                      <a:pt x="419" y="335"/>
                    </a:lnTo>
                    <a:lnTo>
                      <a:pt x="419" y="335"/>
                    </a:lnTo>
                    <a:lnTo>
                      <a:pt x="420" y="336"/>
                    </a:lnTo>
                    <a:lnTo>
                      <a:pt x="420" y="336"/>
                    </a:lnTo>
                    <a:lnTo>
                      <a:pt x="420" y="337"/>
                    </a:lnTo>
                    <a:lnTo>
                      <a:pt x="420" y="338"/>
                    </a:lnTo>
                    <a:lnTo>
                      <a:pt x="420" y="338"/>
                    </a:lnTo>
                    <a:lnTo>
                      <a:pt x="417" y="343"/>
                    </a:lnTo>
                    <a:lnTo>
                      <a:pt x="417" y="344"/>
                    </a:lnTo>
                    <a:lnTo>
                      <a:pt x="416" y="345"/>
                    </a:lnTo>
                    <a:lnTo>
                      <a:pt x="416" y="346"/>
                    </a:lnTo>
                    <a:lnTo>
                      <a:pt x="416" y="347"/>
                    </a:lnTo>
                    <a:lnTo>
                      <a:pt x="416" y="347"/>
                    </a:lnTo>
                    <a:lnTo>
                      <a:pt x="416" y="348"/>
                    </a:lnTo>
                    <a:lnTo>
                      <a:pt x="416" y="348"/>
                    </a:lnTo>
                    <a:lnTo>
                      <a:pt x="417" y="349"/>
                    </a:lnTo>
                    <a:lnTo>
                      <a:pt x="417" y="350"/>
                    </a:lnTo>
                    <a:lnTo>
                      <a:pt x="416" y="352"/>
                    </a:lnTo>
                    <a:lnTo>
                      <a:pt x="414" y="357"/>
                    </a:lnTo>
                    <a:lnTo>
                      <a:pt x="416" y="358"/>
                    </a:lnTo>
                    <a:lnTo>
                      <a:pt x="416" y="359"/>
                    </a:lnTo>
                    <a:lnTo>
                      <a:pt x="413" y="363"/>
                    </a:lnTo>
                    <a:lnTo>
                      <a:pt x="412" y="363"/>
                    </a:lnTo>
                    <a:lnTo>
                      <a:pt x="412" y="364"/>
                    </a:lnTo>
                    <a:lnTo>
                      <a:pt x="410" y="364"/>
                    </a:lnTo>
                    <a:lnTo>
                      <a:pt x="410" y="363"/>
                    </a:lnTo>
                    <a:lnTo>
                      <a:pt x="409" y="363"/>
                    </a:lnTo>
                    <a:lnTo>
                      <a:pt x="407" y="362"/>
                    </a:lnTo>
                    <a:lnTo>
                      <a:pt x="406" y="361"/>
                    </a:lnTo>
                    <a:lnTo>
                      <a:pt x="404" y="359"/>
                    </a:lnTo>
                    <a:lnTo>
                      <a:pt x="399" y="362"/>
                    </a:lnTo>
                    <a:lnTo>
                      <a:pt x="396" y="367"/>
                    </a:lnTo>
                    <a:lnTo>
                      <a:pt x="395" y="368"/>
                    </a:lnTo>
                    <a:lnTo>
                      <a:pt x="394" y="369"/>
                    </a:lnTo>
                    <a:lnTo>
                      <a:pt x="395" y="375"/>
                    </a:lnTo>
                    <a:lnTo>
                      <a:pt x="396" y="378"/>
                    </a:lnTo>
                    <a:lnTo>
                      <a:pt x="396" y="379"/>
                    </a:lnTo>
                    <a:lnTo>
                      <a:pt x="396" y="379"/>
                    </a:lnTo>
                    <a:lnTo>
                      <a:pt x="395" y="383"/>
                    </a:lnTo>
                    <a:lnTo>
                      <a:pt x="393" y="386"/>
                    </a:lnTo>
                    <a:lnTo>
                      <a:pt x="392" y="388"/>
                    </a:lnTo>
                    <a:lnTo>
                      <a:pt x="391" y="390"/>
                    </a:lnTo>
                    <a:lnTo>
                      <a:pt x="390" y="394"/>
                    </a:lnTo>
                    <a:lnTo>
                      <a:pt x="388" y="401"/>
                    </a:lnTo>
                    <a:lnTo>
                      <a:pt x="388" y="404"/>
                    </a:lnTo>
                    <a:lnTo>
                      <a:pt x="388" y="405"/>
                    </a:lnTo>
                    <a:lnTo>
                      <a:pt x="389" y="406"/>
                    </a:lnTo>
                    <a:lnTo>
                      <a:pt x="389" y="420"/>
                    </a:lnTo>
                    <a:lnTo>
                      <a:pt x="389" y="425"/>
                    </a:lnTo>
                    <a:lnTo>
                      <a:pt x="389" y="430"/>
                    </a:lnTo>
                    <a:lnTo>
                      <a:pt x="389" y="432"/>
                    </a:lnTo>
                    <a:lnTo>
                      <a:pt x="389" y="432"/>
                    </a:lnTo>
                    <a:lnTo>
                      <a:pt x="388" y="433"/>
                    </a:lnTo>
                    <a:lnTo>
                      <a:pt x="387" y="433"/>
                    </a:lnTo>
                    <a:lnTo>
                      <a:pt x="385" y="436"/>
                    </a:lnTo>
                    <a:lnTo>
                      <a:pt x="385" y="436"/>
                    </a:lnTo>
                    <a:lnTo>
                      <a:pt x="384" y="436"/>
                    </a:lnTo>
                    <a:lnTo>
                      <a:pt x="383" y="436"/>
                    </a:lnTo>
                    <a:lnTo>
                      <a:pt x="382" y="436"/>
                    </a:lnTo>
                    <a:lnTo>
                      <a:pt x="382" y="436"/>
                    </a:lnTo>
                    <a:lnTo>
                      <a:pt x="381" y="436"/>
                    </a:lnTo>
                    <a:lnTo>
                      <a:pt x="380" y="436"/>
                    </a:lnTo>
                    <a:lnTo>
                      <a:pt x="379" y="437"/>
                    </a:lnTo>
                    <a:lnTo>
                      <a:pt x="378" y="438"/>
                    </a:lnTo>
                    <a:lnTo>
                      <a:pt x="378" y="439"/>
                    </a:lnTo>
                    <a:lnTo>
                      <a:pt x="376" y="438"/>
                    </a:lnTo>
                    <a:lnTo>
                      <a:pt x="376" y="438"/>
                    </a:lnTo>
                    <a:lnTo>
                      <a:pt x="375" y="438"/>
                    </a:lnTo>
                    <a:lnTo>
                      <a:pt x="375" y="437"/>
                    </a:lnTo>
                    <a:lnTo>
                      <a:pt x="375" y="437"/>
                    </a:lnTo>
                    <a:lnTo>
                      <a:pt x="375" y="436"/>
                    </a:lnTo>
                    <a:lnTo>
                      <a:pt x="374" y="435"/>
                    </a:lnTo>
                    <a:lnTo>
                      <a:pt x="373" y="435"/>
                    </a:lnTo>
                    <a:lnTo>
                      <a:pt x="370" y="435"/>
                    </a:lnTo>
                    <a:lnTo>
                      <a:pt x="366" y="436"/>
                    </a:lnTo>
                    <a:lnTo>
                      <a:pt x="364" y="436"/>
                    </a:lnTo>
                    <a:lnTo>
                      <a:pt x="363" y="436"/>
                    </a:lnTo>
                    <a:lnTo>
                      <a:pt x="362" y="435"/>
                    </a:lnTo>
                    <a:lnTo>
                      <a:pt x="362" y="435"/>
                    </a:lnTo>
                    <a:lnTo>
                      <a:pt x="362" y="436"/>
                    </a:lnTo>
                    <a:lnTo>
                      <a:pt x="359" y="437"/>
                    </a:lnTo>
                    <a:lnTo>
                      <a:pt x="359" y="437"/>
                    </a:lnTo>
                    <a:lnTo>
                      <a:pt x="359" y="439"/>
                    </a:lnTo>
                    <a:lnTo>
                      <a:pt x="359" y="441"/>
                    </a:lnTo>
                    <a:lnTo>
                      <a:pt x="359" y="443"/>
                    </a:lnTo>
                    <a:lnTo>
                      <a:pt x="359" y="445"/>
                    </a:lnTo>
                    <a:lnTo>
                      <a:pt x="359" y="446"/>
                    </a:lnTo>
                    <a:lnTo>
                      <a:pt x="359" y="446"/>
                    </a:lnTo>
                    <a:lnTo>
                      <a:pt x="358" y="447"/>
                    </a:lnTo>
                    <a:lnTo>
                      <a:pt x="358" y="447"/>
                    </a:lnTo>
                    <a:lnTo>
                      <a:pt x="357" y="447"/>
                    </a:lnTo>
                    <a:lnTo>
                      <a:pt x="355" y="450"/>
                    </a:lnTo>
                    <a:lnTo>
                      <a:pt x="353" y="452"/>
                    </a:lnTo>
                    <a:lnTo>
                      <a:pt x="353" y="454"/>
                    </a:lnTo>
                    <a:lnTo>
                      <a:pt x="354" y="455"/>
                    </a:lnTo>
                    <a:lnTo>
                      <a:pt x="355" y="456"/>
                    </a:lnTo>
                    <a:lnTo>
                      <a:pt x="355" y="457"/>
                    </a:lnTo>
                    <a:lnTo>
                      <a:pt x="356" y="457"/>
                    </a:lnTo>
                    <a:lnTo>
                      <a:pt x="362" y="458"/>
                    </a:lnTo>
                    <a:lnTo>
                      <a:pt x="367" y="458"/>
                    </a:lnTo>
                    <a:lnTo>
                      <a:pt x="368" y="458"/>
                    </a:lnTo>
                    <a:lnTo>
                      <a:pt x="368" y="458"/>
                    </a:lnTo>
                    <a:lnTo>
                      <a:pt x="374" y="460"/>
                    </a:lnTo>
                    <a:lnTo>
                      <a:pt x="376" y="461"/>
                    </a:lnTo>
                    <a:lnTo>
                      <a:pt x="376" y="461"/>
                    </a:lnTo>
                    <a:lnTo>
                      <a:pt x="381" y="465"/>
                    </a:lnTo>
                    <a:lnTo>
                      <a:pt x="382" y="465"/>
                    </a:lnTo>
                    <a:lnTo>
                      <a:pt x="386" y="470"/>
                    </a:lnTo>
                    <a:lnTo>
                      <a:pt x="386" y="470"/>
                    </a:lnTo>
                    <a:lnTo>
                      <a:pt x="386" y="470"/>
                    </a:lnTo>
                    <a:lnTo>
                      <a:pt x="386" y="472"/>
                    </a:lnTo>
                    <a:lnTo>
                      <a:pt x="386" y="473"/>
                    </a:lnTo>
                    <a:lnTo>
                      <a:pt x="386" y="474"/>
                    </a:lnTo>
                    <a:lnTo>
                      <a:pt x="386" y="474"/>
                    </a:lnTo>
                    <a:lnTo>
                      <a:pt x="386" y="474"/>
                    </a:lnTo>
                    <a:lnTo>
                      <a:pt x="388" y="475"/>
                    </a:lnTo>
                    <a:lnTo>
                      <a:pt x="390" y="476"/>
                    </a:lnTo>
                    <a:lnTo>
                      <a:pt x="391" y="479"/>
                    </a:lnTo>
                    <a:lnTo>
                      <a:pt x="392" y="480"/>
                    </a:lnTo>
                    <a:lnTo>
                      <a:pt x="393" y="481"/>
                    </a:lnTo>
                    <a:lnTo>
                      <a:pt x="394" y="482"/>
                    </a:lnTo>
                    <a:lnTo>
                      <a:pt x="394" y="482"/>
                    </a:lnTo>
                    <a:lnTo>
                      <a:pt x="394" y="483"/>
                    </a:lnTo>
                    <a:lnTo>
                      <a:pt x="395" y="483"/>
                    </a:lnTo>
                    <a:lnTo>
                      <a:pt x="395" y="483"/>
                    </a:lnTo>
                    <a:lnTo>
                      <a:pt x="397" y="483"/>
                    </a:lnTo>
                    <a:lnTo>
                      <a:pt x="399" y="484"/>
                    </a:lnTo>
                    <a:lnTo>
                      <a:pt x="400" y="485"/>
                    </a:lnTo>
                    <a:lnTo>
                      <a:pt x="401" y="485"/>
                    </a:lnTo>
                    <a:lnTo>
                      <a:pt x="401" y="486"/>
                    </a:lnTo>
                    <a:lnTo>
                      <a:pt x="401" y="486"/>
                    </a:lnTo>
                    <a:lnTo>
                      <a:pt x="402" y="489"/>
                    </a:lnTo>
                    <a:lnTo>
                      <a:pt x="402" y="490"/>
                    </a:lnTo>
                    <a:lnTo>
                      <a:pt x="402" y="490"/>
                    </a:lnTo>
                    <a:lnTo>
                      <a:pt x="403" y="490"/>
                    </a:lnTo>
                    <a:lnTo>
                      <a:pt x="404" y="490"/>
                    </a:lnTo>
                    <a:lnTo>
                      <a:pt x="405" y="490"/>
                    </a:lnTo>
                    <a:lnTo>
                      <a:pt x="406" y="491"/>
                    </a:lnTo>
                    <a:lnTo>
                      <a:pt x="406" y="491"/>
                    </a:lnTo>
                    <a:lnTo>
                      <a:pt x="407" y="492"/>
                    </a:lnTo>
                    <a:lnTo>
                      <a:pt x="409" y="494"/>
                    </a:lnTo>
                    <a:lnTo>
                      <a:pt x="409" y="494"/>
                    </a:lnTo>
                    <a:lnTo>
                      <a:pt x="412" y="502"/>
                    </a:lnTo>
                    <a:lnTo>
                      <a:pt x="412" y="504"/>
                    </a:lnTo>
                    <a:lnTo>
                      <a:pt x="412" y="505"/>
                    </a:lnTo>
                    <a:lnTo>
                      <a:pt x="412" y="505"/>
                    </a:lnTo>
                    <a:lnTo>
                      <a:pt x="413" y="506"/>
                    </a:lnTo>
                    <a:lnTo>
                      <a:pt x="414" y="509"/>
                    </a:lnTo>
                    <a:lnTo>
                      <a:pt x="414" y="509"/>
                    </a:lnTo>
                    <a:lnTo>
                      <a:pt x="415" y="510"/>
                    </a:lnTo>
                    <a:lnTo>
                      <a:pt x="416" y="510"/>
                    </a:lnTo>
                    <a:lnTo>
                      <a:pt x="416" y="511"/>
                    </a:lnTo>
                    <a:lnTo>
                      <a:pt x="416" y="513"/>
                    </a:lnTo>
                    <a:lnTo>
                      <a:pt x="416" y="514"/>
                    </a:lnTo>
                    <a:lnTo>
                      <a:pt x="416" y="515"/>
                    </a:lnTo>
                    <a:lnTo>
                      <a:pt x="416" y="517"/>
                    </a:lnTo>
                    <a:lnTo>
                      <a:pt x="418" y="519"/>
                    </a:lnTo>
                    <a:lnTo>
                      <a:pt x="420" y="523"/>
                    </a:lnTo>
                    <a:lnTo>
                      <a:pt x="420" y="525"/>
                    </a:lnTo>
                    <a:lnTo>
                      <a:pt x="426" y="529"/>
                    </a:lnTo>
                    <a:lnTo>
                      <a:pt x="426" y="529"/>
                    </a:lnTo>
                    <a:lnTo>
                      <a:pt x="426" y="530"/>
                    </a:lnTo>
                    <a:lnTo>
                      <a:pt x="426" y="530"/>
                    </a:lnTo>
                    <a:lnTo>
                      <a:pt x="425" y="530"/>
                    </a:lnTo>
                    <a:lnTo>
                      <a:pt x="425" y="531"/>
                    </a:lnTo>
                    <a:lnTo>
                      <a:pt x="426" y="533"/>
                    </a:lnTo>
                    <a:lnTo>
                      <a:pt x="426" y="533"/>
                    </a:lnTo>
                    <a:lnTo>
                      <a:pt x="427" y="533"/>
                    </a:lnTo>
                    <a:lnTo>
                      <a:pt x="427" y="534"/>
                    </a:lnTo>
                    <a:lnTo>
                      <a:pt x="428" y="534"/>
                    </a:lnTo>
                    <a:lnTo>
                      <a:pt x="428" y="534"/>
                    </a:lnTo>
                    <a:lnTo>
                      <a:pt x="430" y="532"/>
                    </a:lnTo>
                    <a:lnTo>
                      <a:pt x="430" y="532"/>
                    </a:lnTo>
                    <a:lnTo>
                      <a:pt x="431" y="532"/>
                    </a:lnTo>
                    <a:lnTo>
                      <a:pt x="431" y="531"/>
                    </a:lnTo>
                    <a:lnTo>
                      <a:pt x="432" y="531"/>
                    </a:lnTo>
                    <a:lnTo>
                      <a:pt x="433" y="531"/>
                    </a:lnTo>
                    <a:lnTo>
                      <a:pt x="433" y="532"/>
                    </a:lnTo>
                    <a:lnTo>
                      <a:pt x="440" y="533"/>
                    </a:lnTo>
                    <a:lnTo>
                      <a:pt x="440" y="534"/>
                    </a:lnTo>
                    <a:lnTo>
                      <a:pt x="441" y="534"/>
                    </a:lnTo>
                    <a:lnTo>
                      <a:pt x="441" y="534"/>
                    </a:lnTo>
                    <a:lnTo>
                      <a:pt x="442" y="534"/>
                    </a:lnTo>
                    <a:lnTo>
                      <a:pt x="442" y="534"/>
                    </a:lnTo>
                    <a:lnTo>
                      <a:pt x="442" y="536"/>
                    </a:lnTo>
                    <a:lnTo>
                      <a:pt x="442" y="537"/>
                    </a:lnTo>
                    <a:lnTo>
                      <a:pt x="442" y="537"/>
                    </a:lnTo>
                    <a:lnTo>
                      <a:pt x="442" y="538"/>
                    </a:lnTo>
                    <a:lnTo>
                      <a:pt x="442" y="538"/>
                    </a:lnTo>
                    <a:lnTo>
                      <a:pt x="442" y="538"/>
                    </a:lnTo>
                    <a:lnTo>
                      <a:pt x="443" y="539"/>
                    </a:lnTo>
                    <a:lnTo>
                      <a:pt x="443" y="540"/>
                    </a:lnTo>
                    <a:lnTo>
                      <a:pt x="443" y="540"/>
                    </a:lnTo>
                    <a:lnTo>
                      <a:pt x="442" y="541"/>
                    </a:lnTo>
                    <a:lnTo>
                      <a:pt x="442" y="541"/>
                    </a:lnTo>
                    <a:lnTo>
                      <a:pt x="441" y="542"/>
                    </a:lnTo>
                    <a:lnTo>
                      <a:pt x="441" y="542"/>
                    </a:lnTo>
                    <a:lnTo>
                      <a:pt x="441" y="551"/>
                    </a:lnTo>
                    <a:lnTo>
                      <a:pt x="446" y="556"/>
                    </a:lnTo>
                    <a:lnTo>
                      <a:pt x="447" y="557"/>
                    </a:lnTo>
                    <a:lnTo>
                      <a:pt x="445" y="557"/>
                    </a:lnTo>
                    <a:lnTo>
                      <a:pt x="439" y="557"/>
                    </a:lnTo>
                    <a:lnTo>
                      <a:pt x="438" y="557"/>
                    </a:lnTo>
                    <a:lnTo>
                      <a:pt x="438" y="557"/>
                    </a:lnTo>
                    <a:lnTo>
                      <a:pt x="437" y="557"/>
                    </a:lnTo>
                    <a:lnTo>
                      <a:pt x="436" y="557"/>
                    </a:lnTo>
                    <a:lnTo>
                      <a:pt x="435" y="557"/>
                    </a:lnTo>
                    <a:lnTo>
                      <a:pt x="434" y="557"/>
                    </a:lnTo>
                    <a:lnTo>
                      <a:pt x="433" y="557"/>
                    </a:lnTo>
                    <a:lnTo>
                      <a:pt x="421" y="557"/>
                    </a:lnTo>
                    <a:lnTo>
                      <a:pt x="415" y="557"/>
                    </a:lnTo>
                    <a:lnTo>
                      <a:pt x="411" y="557"/>
                    </a:lnTo>
                    <a:lnTo>
                      <a:pt x="410" y="557"/>
                    </a:lnTo>
                    <a:lnTo>
                      <a:pt x="407" y="557"/>
                    </a:lnTo>
                    <a:lnTo>
                      <a:pt x="401" y="557"/>
                    </a:lnTo>
                    <a:lnTo>
                      <a:pt x="398" y="557"/>
                    </a:lnTo>
                    <a:lnTo>
                      <a:pt x="397" y="557"/>
                    </a:lnTo>
                    <a:lnTo>
                      <a:pt x="388" y="567"/>
                    </a:lnTo>
                    <a:lnTo>
                      <a:pt x="385" y="569"/>
                    </a:lnTo>
                    <a:lnTo>
                      <a:pt x="370" y="584"/>
                    </a:lnTo>
                    <a:lnTo>
                      <a:pt x="370" y="584"/>
                    </a:lnTo>
                    <a:lnTo>
                      <a:pt x="366" y="584"/>
                    </a:lnTo>
                    <a:lnTo>
                      <a:pt x="361" y="584"/>
                    </a:lnTo>
                    <a:lnTo>
                      <a:pt x="359" y="584"/>
                    </a:lnTo>
                    <a:lnTo>
                      <a:pt x="358" y="583"/>
                    </a:lnTo>
                    <a:lnTo>
                      <a:pt x="354" y="580"/>
                    </a:lnTo>
                    <a:lnTo>
                      <a:pt x="353" y="581"/>
                    </a:lnTo>
                    <a:lnTo>
                      <a:pt x="352" y="581"/>
                    </a:lnTo>
                    <a:lnTo>
                      <a:pt x="350" y="583"/>
                    </a:lnTo>
                    <a:lnTo>
                      <a:pt x="349" y="583"/>
                    </a:lnTo>
                    <a:lnTo>
                      <a:pt x="347" y="583"/>
                    </a:lnTo>
                    <a:lnTo>
                      <a:pt x="344" y="584"/>
                    </a:lnTo>
                    <a:lnTo>
                      <a:pt x="343" y="584"/>
                    </a:lnTo>
                    <a:lnTo>
                      <a:pt x="342" y="584"/>
                    </a:lnTo>
                    <a:lnTo>
                      <a:pt x="337" y="584"/>
                    </a:lnTo>
                    <a:lnTo>
                      <a:pt x="335" y="584"/>
                    </a:lnTo>
                    <a:lnTo>
                      <a:pt x="328" y="588"/>
                    </a:lnTo>
                    <a:lnTo>
                      <a:pt x="328" y="589"/>
                    </a:lnTo>
                    <a:lnTo>
                      <a:pt x="328" y="590"/>
                    </a:lnTo>
                    <a:lnTo>
                      <a:pt x="328" y="590"/>
                    </a:lnTo>
                    <a:lnTo>
                      <a:pt x="328" y="592"/>
                    </a:lnTo>
                    <a:lnTo>
                      <a:pt x="328" y="592"/>
                    </a:lnTo>
                    <a:lnTo>
                      <a:pt x="326" y="592"/>
                    </a:lnTo>
                    <a:lnTo>
                      <a:pt x="325" y="591"/>
                    </a:lnTo>
                    <a:lnTo>
                      <a:pt x="325" y="591"/>
                    </a:lnTo>
                    <a:lnTo>
                      <a:pt x="324" y="591"/>
                    </a:lnTo>
                    <a:lnTo>
                      <a:pt x="324" y="590"/>
                    </a:lnTo>
                    <a:lnTo>
                      <a:pt x="324" y="590"/>
                    </a:lnTo>
                    <a:lnTo>
                      <a:pt x="322" y="590"/>
                    </a:lnTo>
                    <a:lnTo>
                      <a:pt x="320" y="590"/>
                    </a:lnTo>
                    <a:lnTo>
                      <a:pt x="320" y="588"/>
                    </a:lnTo>
                    <a:lnTo>
                      <a:pt x="320" y="587"/>
                    </a:lnTo>
                    <a:lnTo>
                      <a:pt x="320" y="586"/>
                    </a:lnTo>
                    <a:lnTo>
                      <a:pt x="317" y="583"/>
                    </a:lnTo>
                    <a:lnTo>
                      <a:pt x="316" y="583"/>
                    </a:lnTo>
                    <a:lnTo>
                      <a:pt x="316" y="582"/>
                    </a:lnTo>
                    <a:lnTo>
                      <a:pt x="315" y="583"/>
                    </a:lnTo>
                    <a:lnTo>
                      <a:pt x="314" y="584"/>
                    </a:lnTo>
                    <a:lnTo>
                      <a:pt x="313" y="586"/>
                    </a:lnTo>
                    <a:lnTo>
                      <a:pt x="312" y="586"/>
                    </a:lnTo>
                    <a:lnTo>
                      <a:pt x="308" y="587"/>
                    </a:lnTo>
                    <a:lnTo>
                      <a:pt x="305" y="586"/>
                    </a:lnTo>
                    <a:lnTo>
                      <a:pt x="302" y="584"/>
                    </a:lnTo>
                    <a:lnTo>
                      <a:pt x="300" y="583"/>
                    </a:lnTo>
                    <a:lnTo>
                      <a:pt x="299" y="583"/>
                    </a:lnTo>
                    <a:lnTo>
                      <a:pt x="297" y="583"/>
                    </a:lnTo>
                    <a:lnTo>
                      <a:pt x="296" y="583"/>
                    </a:lnTo>
                    <a:lnTo>
                      <a:pt x="290" y="586"/>
                    </a:lnTo>
                    <a:lnTo>
                      <a:pt x="289" y="586"/>
                    </a:lnTo>
                    <a:lnTo>
                      <a:pt x="289" y="587"/>
                    </a:lnTo>
                    <a:lnTo>
                      <a:pt x="287" y="590"/>
                    </a:lnTo>
                    <a:lnTo>
                      <a:pt x="286" y="591"/>
                    </a:lnTo>
                    <a:lnTo>
                      <a:pt x="286" y="592"/>
                    </a:lnTo>
                    <a:lnTo>
                      <a:pt x="286" y="592"/>
                    </a:lnTo>
                    <a:lnTo>
                      <a:pt x="285" y="591"/>
                    </a:lnTo>
                    <a:lnTo>
                      <a:pt x="283" y="587"/>
                    </a:lnTo>
                    <a:lnTo>
                      <a:pt x="282" y="588"/>
                    </a:lnTo>
                    <a:lnTo>
                      <a:pt x="282" y="588"/>
                    </a:lnTo>
                    <a:lnTo>
                      <a:pt x="278" y="589"/>
                    </a:lnTo>
                    <a:lnTo>
                      <a:pt x="278" y="589"/>
                    </a:lnTo>
                    <a:lnTo>
                      <a:pt x="277" y="589"/>
                    </a:lnTo>
                    <a:lnTo>
                      <a:pt x="277" y="589"/>
                    </a:lnTo>
                    <a:lnTo>
                      <a:pt x="276" y="589"/>
                    </a:lnTo>
                    <a:lnTo>
                      <a:pt x="276" y="588"/>
                    </a:lnTo>
                    <a:lnTo>
                      <a:pt x="277" y="588"/>
                    </a:lnTo>
                    <a:lnTo>
                      <a:pt x="277" y="587"/>
                    </a:lnTo>
                    <a:lnTo>
                      <a:pt x="277" y="587"/>
                    </a:lnTo>
                    <a:lnTo>
                      <a:pt x="277" y="586"/>
                    </a:lnTo>
                    <a:lnTo>
                      <a:pt x="277" y="586"/>
                    </a:lnTo>
                    <a:lnTo>
                      <a:pt x="276" y="581"/>
                    </a:lnTo>
                    <a:lnTo>
                      <a:pt x="276" y="580"/>
                    </a:lnTo>
                    <a:lnTo>
                      <a:pt x="275" y="580"/>
                    </a:lnTo>
                    <a:lnTo>
                      <a:pt x="275" y="580"/>
                    </a:lnTo>
                    <a:lnTo>
                      <a:pt x="274" y="580"/>
                    </a:lnTo>
                    <a:lnTo>
                      <a:pt x="274" y="581"/>
                    </a:lnTo>
                    <a:lnTo>
                      <a:pt x="274" y="581"/>
                    </a:lnTo>
                    <a:lnTo>
                      <a:pt x="273" y="580"/>
                    </a:lnTo>
                    <a:lnTo>
                      <a:pt x="270" y="579"/>
                    </a:lnTo>
                    <a:lnTo>
                      <a:pt x="269" y="579"/>
                    </a:lnTo>
                    <a:lnTo>
                      <a:pt x="267" y="578"/>
                    </a:lnTo>
                    <a:lnTo>
                      <a:pt x="267" y="577"/>
                    </a:lnTo>
                    <a:lnTo>
                      <a:pt x="267" y="577"/>
                    </a:lnTo>
                    <a:lnTo>
                      <a:pt x="266" y="578"/>
                    </a:lnTo>
                    <a:lnTo>
                      <a:pt x="266" y="578"/>
                    </a:lnTo>
                    <a:lnTo>
                      <a:pt x="265" y="578"/>
                    </a:lnTo>
                    <a:lnTo>
                      <a:pt x="265" y="577"/>
                    </a:lnTo>
                    <a:lnTo>
                      <a:pt x="264" y="575"/>
                    </a:lnTo>
                    <a:lnTo>
                      <a:pt x="263" y="573"/>
                    </a:lnTo>
                    <a:lnTo>
                      <a:pt x="263" y="573"/>
                    </a:lnTo>
                    <a:lnTo>
                      <a:pt x="263" y="573"/>
                    </a:lnTo>
                    <a:lnTo>
                      <a:pt x="262" y="573"/>
                    </a:lnTo>
                    <a:lnTo>
                      <a:pt x="262" y="573"/>
                    </a:lnTo>
                    <a:lnTo>
                      <a:pt x="261" y="573"/>
                    </a:lnTo>
                    <a:lnTo>
                      <a:pt x="261" y="572"/>
                    </a:lnTo>
                    <a:lnTo>
                      <a:pt x="260" y="572"/>
                    </a:lnTo>
                    <a:lnTo>
                      <a:pt x="258" y="569"/>
                    </a:lnTo>
                    <a:lnTo>
                      <a:pt x="257" y="567"/>
                    </a:lnTo>
                    <a:lnTo>
                      <a:pt x="254" y="565"/>
                    </a:lnTo>
                    <a:lnTo>
                      <a:pt x="253" y="565"/>
                    </a:lnTo>
                    <a:lnTo>
                      <a:pt x="252" y="565"/>
                    </a:lnTo>
                    <a:lnTo>
                      <a:pt x="252" y="564"/>
                    </a:lnTo>
                    <a:lnTo>
                      <a:pt x="252" y="563"/>
                    </a:lnTo>
                    <a:lnTo>
                      <a:pt x="252" y="563"/>
                    </a:lnTo>
                    <a:lnTo>
                      <a:pt x="252" y="561"/>
                    </a:lnTo>
                    <a:lnTo>
                      <a:pt x="252" y="561"/>
                    </a:lnTo>
                    <a:lnTo>
                      <a:pt x="253" y="559"/>
                    </a:lnTo>
                    <a:lnTo>
                      <a:pt x="252" y="559"/>
                    </a:lnTo>
                    <a:lnTo>
                      <a:pt x="249" y="557"/>
                    </a:lnTo>
                    <a:lnTo>
                      <a:pt x="247" y="556"/>
                    </a:lnTo>
                    <a:lnTo>
                      <a:pt x="246" y="556"/>
                    </a:lnTo>
                    <a:lnTo>
                      <a:pt x="243" y="555"/>
                    </a:lnTo>
                    <a:lnTo>
                      <a:pt x="242" y="555"/>
                    </a:lnTo>
                    <a:lnTo>
                      <a:pt x="242" y="556"/>
                    </a:lnTo>
                    <a:lnTo>
                      <a:pt x="242" y="556"/>
                    </a:lnTo>
                    <a:lnTo>
                      <a:pt x="242" y="557"/>
                    </a:lnTo>
                    <a:lnTo>
                      <a:pt x="242" y="558"/>
                    </a:lnTo>
                    <a:lnTo>
                      <a:pt x="240" y="560"/>
                    </a:lnTo>
                    <a:lnTo>
                      <a:pt x="238" y="564"/>
                    </a:lnTo>
                    <a:lnTo>
                      <a:pt x="237" y="564"/>
                    </a:lnTo>
                    <a:lnTo>
                      <a:pt x="235" y="565"/>
                    </a:lnTo>
                    <a:lnTo>
                      <a:pt x="234" y="566"/>
                    </a:lnTo>
                    <a:lnTo>
                      <a:pt x="234" y="565"/>
                    </a:lnTo>
                    <a:lnTo>
                      <a:pt x="232" y="564"/>
                    </a:lnTo>
                    <a:lnTo>
                      <a:pt x="231" y="564"/>
                    </a:lnTo>
                    <a:lnTo>
                      <a:pt x="228" y="561"/>
                    </a:lnTo>
                    <a:lnTo>
                      <a:pt x="227" y="561"/>
                    </a:lnTo>
                    <a:lnTo>
                      <a:pt x="227" y="561"/>
                    </a:lnTo>
                    <a:lnTo>
                      <a:pt x="227" y="561"/>
                    </a:lnTo>
                    <a:lnTo>
                      <a:pt x="226" y="561"/>
                    </a:lnTo>
                    <a:lnTo>
                      <a:pt x="224" y="561"/>
                    </a:lnTo>
                    <a:lnTo>
                      <a:pt x="223" y="561"/>
                    </a:lnTo>
                    <a:lnTo>
                      <a:pt x="221" y="561"/>
                    </a:lnTo>
                    <a:lnTo>
                      <a:pt x="221" y="561"/>
                    </a:lnTo>
                    <a:lnTo>
                      <a:pt x="221" y="560"/>
                    </a:lnTo>
                    <a:lnTo>
                      <a:pt x="221" y="560"/>
                    </a:lnTo>
                    <a:lnTo>
                      <a:pt x="220" y="559"/>
                    </a:lnTo>
                    <a:lnTo>
                      <a:pt x="220" y="559"/>
                    </a:lnTo>
                    <a:lnTo>
                      <a:pt x="218" y="560"/>
                    </a:lnTo>
                    <a:lnTo>
                      <a:pt x="217" y="560"/>
                    </a:lnTo>
                    <a:lnTo>
                      <a:pt x="217" y="561"/>
                    </a:lnTo>
                    <a:lnTo>
                      <a:pt x="217" y="561"/>
                    </a:lnTo>
                    <a:lnTo>
                      <a:pt x="217" y="562"/>
                    </a:lnTo>
                    <a:lnTo>
                      <a:pt x="216" y="563"/>
                    </a:lnTo>
                    <a:lnTo>
                      <a:pt x="216" y="563"/>
                    </a:lnTo>
                    <a:lnTo>
                      <a:pt x="215" y="563"/>
                    </a:lnTo>
                    <a:lnTo>
                      <a:pt x="214" y="564"/>
                    </a:lnTo>
                    <a:lnTo>
                      <a:pt x="211" y="565"/>
                    </a:lnTo>
                    <a:lnTo>
                      <a:pt x="211" y="565"/>
                    </a:lnTo>
                    <a:lnTo>
                      <a:pt x="211" y="566"/>
                    </a:lnTo>
                    <a:lnTo>
                      <a:pt x="207" y="567"/>
                    </a:lnTo>
                    <a:lnTo>
                      <a:pt x="202" y="565"/>
                    </a:lnTo>
                    <a:lnTo>
                      <a:pt x="201" y="565"/>
                    </a:lnTo>
                    <a:lnTo>
                      <a:pt x="198" y="563"/>
                    </a:lnTo>
                    <a:lnTo>
                      <a:pt x="196" y="561"/>
                    </a:lnTo>
                    <a:lnTo>
                      <a:pt x="193" y="559"/>
                    </a:lnTo>
                    <a:lnTo>
                      <a:pt x="191" y="559"/>
                    </a:lnTo>
                    <a:lnTo>
                      <a:pt x="189" y="557"/>
                    </a:lnTo>
                    <a:lnTo>
                      <a:pt x="188" y="556"/>
                    </a:lnTo>
                    <a:lnTo>
                      <a:pt x="188" y="555"/>
                    </a:lnTo>
                    <a:lnTo>
                      <a:pt x="189" y="554"/>
                    </a:lnTo>
                    <a:lnTo>
                      <a:pt x="189" y="553"/>
                    </a:lnTo>
                    <a:lnTo>
                      <a:pt x="188" y="552"/>
                    </a:lnTo>
                    <a:lnTo>
                      <a:pt x="188" y="552"/>
                    </a:lnTo>
                    <a:lnTo>
                      <a:pt x="185" y="548"/>
                    </a:lnTo>
                    <a:lnTo>
                      <a:pt x="184" y="548"/>
                    </a:lnTo>
                    <a:lnTo>
                      <a:pt x="180" y="546"/>
                    </a:lnTo>
                    <a:lnTo>
                      <a:pt x="178" y="544"/>
                    </a:lnTo>
                    <a:lnTo>
                      <a:pt x="178" y="544"/>
                    </a:lnTo>
                    <a:lnTo>
                      <a:pt x="178" y="543"/>
                    </a:lnTo>
                    <a:lnTo>
                      <a:pt x="178" y="542"/>
                    </a:lnTo>
                    <a:lnTo>
                      <a:pt x="177" y="540"/>
                    </a:lnTo>
                    <a:lnTo>
                      <a:pt x="176" y="540"/>
                    </a:lnTo>
                    <a:lnTo>
                      <a:pt x="176" y="540"/>
                    </a:lnTo>
                    <a:lnTo>
                      <a:pt x="176" y="540"/>
                    </a:lnTo>
                    <a:lnTo>
                      <a:pt x="175" y="540"/>
                    </a:lnTo>
                    <a:lnTo>
                      <a:pt x="174" y="538"/>
                    </a:lnTo>
                    <a:lnTo>
                      <a:pt x="173" y="538"/>
                    </a:lnTo>
                    <a:lnTo>
                      <a:pt x="173" y="537"/>
                    </a:lnTo>
                    <a:lnTo>
                      <a:pt x="173" y="536"/>
                    </a:lnTo>
                    <a:lnTo>
                      <a:pt x="172" y="534"/>
                    </a:lnTo>
                    <a:lnTo>
                      <a:pt x="171" y="532"/>
                    </a:lnTo>
                    <a:lnTo>
                      <a:pt x="171" y="531"/>
                    </a:lnTo>
                    <a:lnTo>
                      <a:pt x="172" y="529"/>
                    </a:lnTo>
                    <a:lnTo>
                      <a:pt x="172" y="529"/>
                    </a:lnTo>
                    <a:lnTo>
                      <a:pt x="172" y="528"/>
                    </a:lnTo>
                    <a:lnTo>
                      <a:pt x="173" y="528"/>
                    </a:lnTo>
                    <a:lnTo>
                      <a:pt x="173" y="526"/>
                    </a:lnTo>
                    <a:lnTo>
                      <a:pt x="172" y="524"/>
                    </a:lnTo>
                    <a:lnTo>
                      <a:pt x="170" y="522"/>
                    </a:lnTo>
                    <a:lnTo>
                      <a:pt x="170" y="522"/>
                    </a:lnTo>
                    <a:lnTo>
                      <a:pt x="168" y="521"/>
                    </a:lnTo>
                    <a:lnTo>
                      <a:pt x="167" y="520"/>
                    </a:lnTo>
                    <a:lnTo>
                      <a:pt x="163" y="518"/>
                    </a:lnTo>
                    <a:lnTo>
                      <a:pt x="161" y="517"/>
                    </a:lnTo>
                    <a:lnTo>
                      <a:pt x="159" y="517"/>
                    </a:lnTo>
                    <a:lnTo>
                      <a:pt x="159" y="517"/>
                    </a:lnTo>
                    <a:lnTo>
                      <a:pt x="158" y="516"/>
                    </a:lnTo>
                    <a:lnTo>
                      <a:pt x="158" y="515"/>
                    </a:lnTo>
                    <a:lnTo>
                      <a:pt x="158" y="515"/>
                    </a:lnTo>
                    <a:lnTo>
                      <a:pt x="158" y="514"/>
                    </a:lnTo>
                    <a:lnTo>
                      <a:pt x="158" y="514"/>
                    </a:lnTo>
                    <a:lnTo>
                      <a:pt x="155" y="513"/>
                    </a:lnTo>
                    <a:lnTo>
                      <a:pt x="154" y="513"/>
                    </a:lnTo>
                    <a:lnTo>
                      <a:pt x="154" y="513"/>
                    </a:lnTo>
                    <a:lnTo>
                      <a:pt x="153" y="513"/>
                    </a:lnTo>
                    <a:lnTo>
                      <a:pt x="153" y="513"/>
                    </a:lnTo>
                    <a:lnTo>
                      <a:pt x="151" y="513"/>
                    </a:lnTo>
                    <a:lnTo>
                      <a:pt x="150" y="513"/>
                    </a:lnTo>
                    <a:lnTo>
                      <a:pt x="146" y="511"/>
                    </a:lnTo>
                    <a:lnTo>
                      <a:pt x="146" y="511"/>
                    </a:lnTo>
                    <a:lnTo>
                      <a:pt x="146" y="510"/>
                    </a:lnTo>
                    <a:lnTo>
                      <a:pt x="146" y="510"/>
                    </a:lnTo>
                    <a:lnTo>
                      <a:pt x="146" y="510"/>
                    </a:lnTo>
                    <a:lnTo>
                      <a:pt x="146" y="509"/>
                    </a:lnTo>
                    <a:lnTo>
                      <a:pt x="147" y="509"/>
                    </a:lnTo>
                    <a:lnTo>
                      <a:pt x="147" y="509"/>
                    </a:lnTo>
                    <a:lnTo>
                      <a:pt x="148" y="509"/>
                    </a:lnTo>
                    <a:lnTo>
                      <a:pt x="148" y="508"/>
                    </a:lnTo>
                    <a:lnTo>
                      <a:pt x="149" y="508"/>
                    </a:lnTo>
                    <a:lnTo>
                      <a:pt x="149" y="507"/>
                    </a:lnTo>
                    <a:lnTo>
                      <a:pt x="149" y="507"/>
                    </a:lnTo>
                    <a:lnTo>
                      <a:pt x="149" y="506"/>
                    </a:lnTo>
                    <a:lnTo>
                      <a:pt x="147" y="504"/>
                    </a:lnTo>
                    <a:lnTo>
                      <a:pt x="146" y="503"/>
                    </a:lnTo>
                    <a:lnTo>
                      <a:pt x="144" y="502"/>
                    </a:lnTo>
                    <a:lnTo>
                      <a:pt x="142" y="501"/>
                    </a:lnTo>
                    <a:lnTo>
                      <a:pt x="142" y="501"/>
                    </a:lnTo>
                    <a:lnTo>
                      <a:pt x="142" y="498"/>
                    </a:lnTo>
                    <a:lnTo>
                      <a:pt x="142" y="498"/>
                    </a:lnTo>
                    <a:lnTo>
                      <a:pt x="143" y="495"/>
                    </a:lnTo>
                    <a:lnTo>
                      <a:pt x="145" y="493"/>
                    </a:lnTo>
                    <a:lnTo>
                      <a:pt x="145" y="493"/>
                    </a:lnTo>
                    <a:lnTo>
                      <a:pt x="145" y="493"/>
                    </a:lnTo>
                    <a:lnTo>
                      <a:pt x="143" y="491"/>
                    </a:lnTo>
                    <a:lnTo>
                      <a:pt x="142" y="491"/>
                    </a:lnTo>
                    <a:lnTo>
                      <a:pt x="142" y="491"/>
                    </a:lnTo>
                    <a:lnTo>
                      <a:pt x="142" y="491"/>
                    </a:lnTo>
                    <a:lnTo>
                      <a:pt x="140" y="491"/>
                    </a:lnTo>
                    <a:lnTo>
                      <a:pt x="136" y="487"/>
                    </a:lnTo>
                    <a:lnTo>
                      <a:pt x="135" y="487"/>
                    </a:lnTo>
                    <a:lnTo>
                      <a:pt x="135" y="486"/>
                    </a:lnTo>
                    <a:lnTo>
                      <a:pt x="134" y="485"/>
                    </a:lnTo>
                    <a:lnTo>
                      <a:pt x="134" y="484"/>
                    </a:lnTo>
                    <a:lnTo>
                      <a:pt x="134" y="483"/>
                    </a:lnTo>
                    <a:lnTo>
                      <a:pt x="131" y="481"/>
                    </a:lnTo>
                    <a:lnTo>
                      <a:pt x="127" y="478"/>
                    </a:lnTo>
                    <a:lnTo>
                      <a:pt x="123" y="476"/>
                    </a:lnTo>
                    <a:lnTo>
                      <a:pt x="120" y="475"/>
                    </a:lnTo>
                    <a:lnTo>
                      <a:pt x="115" y="472"/>
                    </a:lnTo>
                    <a:lnTo>
                      <a:pt x="112" y="471"/>
                    </a:lnTo>
                    <a:lnTo>
                      <a:pt x="112" y="471"/>
                    </a:lnTo>
                    <a:lnTo>
                      <a:pt x="112" y="470"/>
                    </a:lnTo>
                    <a:lnTo>
                      <a:pt x="111" y="470"/>
                    </a:lnTo>
                    <a:lnTo>
                      <a:pt x="111" y="469"/>
                    </a:lnTo>
                    <a:lnTo>
                      <a:pt x="111" y="468"/>
                    </a:lnTo>
                    <a:lnTo>
                      <a:pt x="111" y="468"/>
                    </a:lnTo>
                    <a:lnTo>
                      <a:pt x="109" y="467"/>
                    </a:lnTo>
                    <a:lnTo>
                      <a:pt x="108" y="466"/>
                    </a:lnTo>
                    <a:lnTo>
                      <a:pt x="107" y="466"/>
                    </a:lnTo>
                    <a:lnTo>
                      <a:pt x="107" y="466"/>
                    </a:lnTo>
                    <a:lnTo>
                      <a:pt x="106" y="463"/>
                    </a:lnTo>
                    <a:lnTo>
                      <a:pt x="107" y="463"/>
                    </a:lnTo>
                    <a:lnTo>
                      <a:pt x="108" y="462"/>
                    </a:lnTo>
                    <a:lnTo>
                      <a:pt x="109" y="462"/>
                    </a:lnTo>
                    <a:lnTo>
                      <a:pt x="109" y="462"/>
                    </a:lnTo>
                    <a:lnTo>
                      <a:pt x="110" y="461"/>
                    </a:lnTo>
                    <a:lnTo>
                      <a:pt x="110" y="460"/>
                    </a:lnTo>
                    <a:lnTo>
                      <a:pt x="110" y="460"/>
                    </a:lnTo>
                    <a:lnTo>
                      <a:pt x="109" y="457"/>
                    </a:lnTo>
                    <a:lnTo>
                      <a:pt x="108" y="455"/>
                    </a:lnTo>
                    <a:lnTo>
                      <a:pt x="108" y="455"/>
                    </a:lnTo>
                    <a:lnTo>
                      <a:pt x="108" y="454"/>
                    </a:lnTo>
                    <a:lnTo>
                      <a:pt x="106" y="453"/>
                    </a:lnTo>
                    <a:lnTo>
                      <a:pt x="105" y="454"/>
                    </a:lnTo>
                    <a:lnTo>
                      <a:pt x="104" y="454"/>
                    </a:lnTo>
                    <a:lnTo>
                      <a:pt x="104" y="454"/>
                    </a:lnTo>
                    <a:lnTo>
                      <a:pt x="103" y="454"/>
                    </a:lnTo>
                    <a:lnTo>
                      <a:pt x="102" y="452"/>
                    </a:lnTo>
                    <a:lnTo>
                      <a:pt x="101" y="451"/>
                    </a:lnTo>
                    <a:lnTo>
                      <a:pt x="100" y="450"/>
                    </a:lnTo>
                    <a:lnTo>
                      <a:pt x="99" y="449"/>
                    </a:lnTo>
                    <a:lnTo>
                      <a:pt x="99" y="448"/>
                    </a:lnTo>
                    <a:lnTo>
                      <a:pt x="99" y="448"/>
                    </a:lnTo>
                    <a:lnTo>
                      <a:pt x="99" y="447"/>
                    </a:lnTo>
                    <a:lnTo>
                      <a:pt x="96" y="445"/>
                    </a:lnTo>
                    <a:lnTo>
                      <a:pt x="96" y="444"/>
                    </a:lnTo>
                    <a:lnTo>
                      <a:pt x="94" y="444"/>
                    </a:lnTo>
                    <a:lnTo>
                      <a:pt x="92" y="443"/>
                    </a:lnTo>
                    <a:lnTo>
                      <a:pt x="89" y="443"/>
                    </a:lnTo>
                    <a:lnTo>
                      <a:pt x="89" y="443"/>
                    </a:lnTo>
                    <a:lnTo>
                      <a:pt x="88" y="443"/>
                    </a:lnTo>
                    <a:lnTo>
                      <a:pt x="84" y="443"/>
                    </a:lnTo>
                    <a:lnTo>
                      <a:pt x="80" y="441"/>
                    </a:lnTo>
                    <a:lnTo>
                      <a:pt x="77" y="441"/>
                    </a:lnTo>
                    <a:lnTo>
                      <a:pt x="76" y="441"/>
                    </a:lnTo>
                    <a:lnTo>
                      <a:pt x="76" y="441"/>
                    </a:lnTo>
                    <a:lnTo>
                      <a:pt x="75" y="440"/>
                    </a:lnTo>
                    <a:lnTo>
                      <a:pt x="74" y="440"/>
                    </a:lnTo>
                    <a:lnTo>
                      <a:pt x="74" y="440"/>
                    </a:lnTo>
                    <a:lnTo>
                      <a:pt x="74" y="439"/>
                    </a:lnTo>
                    <a:lnTo>
                      <a:pt x="73" y="438"/>
                    </a:lnTo>
                    <a:lnTo>
                      <a:pt x="74" y="435"/>
                    </a:lnTo>
                    <a:lnTo>
                      <a:pt x="75" y="433"/>
                    </a:lnTo>
                    <a:lnTo>
                      <a:pt x="76" y="432"/>
                    </a:lnTo>
                    <a:lnTo>
                      <a:pt x="77" y="432"/>
                    </a:lnTo>
                    <a:lnTo>
                      <a:pt x="77" y="432"/>
                    </a:lnTo>
                    <a:lnTo>
                      <a:pt x="77" y="431"/>
                    </a:lnTo>
                    <a:lnTo>
                      <a:pt x="75" y="428"/>
                    </a:lnTo>
                    <a:lnTo>
                      <a:pt x="74" y="428"/>
                    </a:lnTo>
                    <a:lnTo>
                      <a:pt x="73" y="428"/>
                    </a:lnTo>
                    <a:lnTo>
                      <a:pt x="73" y="428"/>
                    </a:lnTo>
                    <a:lnTo>
                      <a:pt x="72" y="428"/>
                    </a:lnTo>
                    <a:lnTo>
                      <a:pt x="70" y="428"/>
                    </a:lnTo>
                    <a:lnTo>
                      <a:pt x="70" y="428"/>
                    </a:lnTo>
                    <a:lnTo>
                      <a:pt x="69" y="428"/>
                    </a:lnTo>
                    <a:lnTo>
                      <a:pt x="66" y="427"/>
                    </a:lnTo>
                    <a:lnTo>
                      <a:pt x="63" y="427"/>
                    </a:lnTo>
                    <a:lnTo>
                      <a:pt x="62" y="427"/>
                    </a:lnTo>
                    <a:lnTo>
                      <a:pt x="61" y="427"/>
                    </a:lnTo>
                    <a:lnTo>
                      <a:pt x="61" y="428"/>
                    </a:lnTo>
                    <a:lnTo>
                      <a:pt x="61" y="428"/>
                    </a:lnTo>
                    <a:lnTo>
                      <a:pt x="55" y="428"/>
                    </a:lnTo>
                    <a:lnTo>
                      <a:pt x="54" y="428"/>
                    </a:lnTo>
                    <a:lnTo>
                      <a:pt x="54" y="428"/>
                    </a:lnTo>
                    <a:lnTo>
                      <a:pt x="53" y="426"/>
                    </a:lnTo>
                    <a:lnTo>
                      <a:pt x="53" y="425"/>
                    </a:lnTo>
                    <a:lnTo>
                      <a:pt x="53" y="425"/>
                    </a:lnTo>
                    <a:lnTo>
                      <a:pt x="53" y="424"/>
                    </a:lnTo>
                    <a:lnTo>
                      <a:pt x="54" y="424"/>
                    </a:lnTo>
                    <a:lnTo>
                      <a:pt x="54" y="424"/>
                    </a:lnTo>
                    <a:lnTo>
                      <a:pt x="54" y="424"/>
                    </a:lnTo>
                    <a:lnTo>
                      <a:pt x="55" y="423"/>
                    </a:lnTo>
                    <a:lnTo>
                      <a:pt x="56" y="421"/>
                    </a:lnTo>
                    <a:lnTo>
                      <a:pt x="56" y="421"/>
                    </a:lnTo>
                    <a:lnTo>
                      <a:pt x="56" y="419"/>
                    </a:lnTo>
                    <a:lnTo>
                      <a:pt x="55" y="419"/>
                    </a:lnTo>
                    <a:lnTo>
                      <a:pt x="54" y="419"/>
                    </a:lnTo>
                    <a:lnTo>
                      <a:pt x="54" y="420"/>
                    </a:lnTo>
                    <a:lnTo>
                      <a:pt x="54" y="420"/>
                    </a:lnTo>
                    <a:lnTo>
                      <a:pt x="53" y="420"/>
                    </a:lnTo>
                    <a:lnTo>
                      <a:pt x="53" y="420"/>
                    </a:lnTo>
                    <a:lnTo>
                      <a:pt x="52" y="419"/>
                    </a:lnTo>
                    <a:lnTo>
                      <a:pt x="52" y="419"/>
                    </a:lnTo>
                    <a:lnTo>
                      <a:pt x="52" y="418"/>
                    </a:lnTo>
                    <a:lnTo>
                      <a:pt x="52" y="417"/>
                    </a:lnTo>
                    <a:lnTo>
                      <a:pt x="52" y="414"/>
                    </a:lnTo>
                    <a:lnTo>
                      <a:pt x="52" y="414"/>
                    </a:lnTo>
                    <a:lnTo>
                      <a:pt x="53" y="413"/>
                    </a:lnTo>
                    <a:lnTo>
                      <a:pt x="53" y="413"/>
                    </a:lnTo>
                    <a:lnTo>
                      <a:pt x="54" y="413"/>
                    </a:lnTo>
                    <a:lnTo>
                      <a:pt x="54" y="413"/>
                    </a:lnTo>
                    <a:lnTo>
                      <a:pt x="55" y="413"/>
                    </a:lnTo>
                    <a:lnTo>
                      <a:pt x="56" y="412"/>
                    </a:lnTo>
                    <a:lnTo>
                      <a:pt x="58" y="410"/>
                    </a:lnTo>
                    <a:lnTo>
                      <a:pt x="58" y="409"/>
                    </a:lnTo>
                    <a:lnTo>
                      <a:pt x="58" y="405"/>
                    </a:lnTo>
                    <a:lnTo>
                      <a:pt x="58" y="404"/>
                    </a:lnTo>
                    <a:lnTo>
                      <a:pt x="58" y="405"/>
                    </a:lnTo>
                    <a:lnTo>
                      <a:pt x="57" y="405"/>
                    </a:lnTo>
                    <a:lnTo>
                      <a:pt x="57" y="404"/>
                    </a:lnTo>
                    <a:lnTo>
                      <a:pt x="57" y="401"/>
                    </a:lnTo>
                    <a:lnTo>
                      <a:pt x="57" y="401"/>
                    </a:lnTo>
                    <a:lnTo>
                      <a:pt x="57" y="401"/>
                    </a:lnTo>
                    <a:lnTo>
                      <a:pt x="58" y="400"/>
                    </a:lnTo>
                    <a:lnTo>
                      <a:pt x="58" y="400"/>
                    </a:lnTo>
                    <a:lnTo>
                      <a:pt x="59" y="397"/>
                    </a:lnTo>
                    <a:lnTo>
                      <a:pt x="58" y="391"/>
                    </a:lnTo>
                    <a:lnTo>
                      <a:pt x="54" y="384"/>
                    </a:lnTo>
                    <a:lnTo>
                      <a:pt x="47" y="373"/>
                    </a:lnTo>
                    <a:lnTo>
                      <a:pt x="47" y="373"/>
                    </a:lnTo>
                    <a:lnTo>
                      <a:pt x="47" y="372"/>
                    </a:lnTo>
                    <a:lnTo>
                      <a:pt x="39" y="366"/>
                    </a:lnTo>
                    <a:lnTo>
                      <a:pt x="38" y="365"/>
                    </a:lnTo>
                    <a:lnTo>
                      <a:pt x="35" y="362"/>
                    </a:lnTo>
                    <a:lnTo>
                      <a:pt x="34" y="359"/>
                    </a:lnTo>
                    <a:lnTo>
                      <a:pt x="33" y="358"/>
                    </a:lnTo>
                    <a:lnTo>
                      <a:pt x="33" y="358"/>
                    </a:lnTo>
                    <a:lnTo>
                      <a:pt x="34" y="356"/>
                    </a:lnTo>
                    <a:lnTo>
                      <a:pt x="36" y="349"/>
                    </a:lnTo>
                    <a:lnTo>
                      <a:pt x="37" y="348"/>
                    </a:lnTo>
                    <a:lnTo>
                      <a:pt x="36" y="346"/>
                    </a:lnTo>
                    <a:lnTo>
                      <a:pt x="35" y="343"/>
                    </a:lnTo>
                    <a:lnTo>
                      <a:pt x="35" y="342"/>
                    </a:lnTo>
                    <a:lnTo>
                      <a:pt x="30" y="342"/>
                    </a:lnTo>
                    <a:lnTo>
                      <a:pt x="26" y="339"/>
                    </a:lnTo>
                    <a:lnTo>
                      <a:pt x="26" y="339"/>
                    </a:lnTo>
                    <a:lnTo>
                      <a:pt x="25" y="338"/>
                    </a:lnTo>
                    <a:lnTo>
                      <a:pt x="25" y="338"/>
                    </a:lnTo>
                    <a:lnTo>
                      <a:pt x="24" y="336"/>
                    </a:lnTo>
                    <a:lnTo>
                      <a:pt x="23" y="336"/>
                    </a:lnTo>
                    <a:lnTo>
                      <a:pt x="23" y="335"/>
                    </a:lnTo>
                    <a:lnTo>
                      <a:pt x="23" y="335"/>
                    </a:lnTo>
                    <a:lnTo>
                      <a:pt x="23" y="334"/>
                    </a:lnTo>
                    <a:lnTo>
                      <a:pt x="24" y="330"/>
                    </a:lnTo>
                    <a:lnTo>
                      <a:pt x="25" y="326"/>
                    </a:lnTo>
                    <a:lnTo>
                      <a:pt x="25" y="324"/>
                    </a:lnTo>
                    <a:lnTo>
                      <a:pt x="23" y="321"/>
                    </a:lnTo>
                    <a:lnTo>
                      <a:pt x="22" y="318"/>
                    </a:lnTo>
                    <a:lnTo>
                      <a:pt x="19" y="313"/>
                    </a:lnTo>
                    <a:lnTo>
                      <a:pt x="19" y="312"/>
                    </a:lnTo>
                    <a:lnTo>
                      <a:pt x="18" y="308"/>
                    </a:lnTo>
                    <a:lnTo>
                      <a:pt x="20" y="304"/>
                    </a:lnTo>
                    <a:lnTo>
                      <a:pt x="21" y="304"/>
                    </a:lnTo>
                    <a:lnTo>
                      <a:pt x="16" y="302"/>
                    </a:lnTo>
                    <a:lnTo>
                      <a:pt x="12" y="300"/>
                    </a:lnTo>
                    <a:lnTo>
                      <a:pt x="12" y="301"/>
                    </a:lnTo>
                    <a:lnTo>
                      <a:pt x="11" y="303"/>
                    </a:lnTo>
                    <a:lnTo>
                      <a:pt x="10" y="303"/>
                    </a:lnTo>
                    <a:lnTo>
                      <a:pt x="10" y="303"/>
                    </a:lnTo>
                    <a:lnTo>
                      <a:pt x="9" y="303"/>
                    </a:lnTo>
                    <a:lnTo>
                      <a:pt x="8" y="303"/>
                    </a:lnTo>
                    <a:lnTo>
                      <a:pt x="7" y="303"/>
                    </a:lnTo>
                    <a:lnTo>
                      <a:pt x="6" y="304"/>
                    </a:lnTo>
                    <a:lnTo>
                      <a:pt x="5" y="303"/>
                    </a:lnTo>
                    <a:lnTo>
                      <a:pt x="4" y="303"/>
                    </a:lnTo>
                    <a:lnTo>
                      <a:pt x="3" y="303"/>
                    </a:lnTo>
                    <a:lnTo>
                      <a:pt x="3" y="303"/>
                    </a:lnTo>
                    <a:lnTo>
                      <a:pt x="3" y="303"/>
                    </a:lnTo>
                    <a:lnTo>
                      <a:pt x="2" y="302"/>
                    </a:lnTo>
                    <a:lnTo>
                      <a:pt x="2" y="301"/>
                    </a:lnTo>
                    <a:lnTo>
                      <a:pt x="0" y="299"/>
                    </a:lnTo>
                    <a:lnTo>
                      <a:pt x="0" y="299"/>
                    </a:lnTo>
                    <a:lnTo>
                      <a:pt x="0" y="298"/>
                    </a:lnTo>
                    <a:lnTo>
                      <a:pt x="2" y="293"/>
                    </a:lnTo>
                    <a:lnTo>
                      <a:pt x="4" y="291"/>
                    </a:lnTo>
                    <a:lnTo>
                      <a:pt x="6" y="288"/>
                    </a:lnTo>
                    <a:lnTo>
                      <a:pt x="7" y="288"/>
                    </a:lnTo>
                    <a:lnTo>
                      <a:pt x="7" y="287"/>
                    </a:lnTo>
                    <a:lnTo>
                      <a:pt x="8" y="287"/>
                    </a:lnTo>
                    <a:lnTo>
                      <a:pt x="10" y="286"/>
                    </a:lnTo>
                    <a:lnTo>
                      <a:pt x="11" y="286"/>
                    </a:lnTo>
                    <a:lnTo>
                      <a:pt x="14" y="282"/>
                    </a:lnTo>
                    <a:lnTo>
                      <a:pt x="15" y="281"/>
                    </a:lnTo>
                    <a:lnTo>
                      <a:pt x="15" y="281"/>
                    </a:lnTo>
                    <a:lnTo>
                      <a:pt x="15" y="280"/>
                    </a:lnTo>
                    <a:lnTo>
                      <a:pt x="15" y="280"/>
                    </a:lnTo>
                    <a:lnTo>
                      <a:pt x="12" y="276"/>
                    </a:lnTo>
                    <a:lnTo>
                      <a:pt x="10" y="271"/>
                    </a:lnTo>
                    <a:lnTo>
                      <a:pt x="10" y="271"/>
                    </a:lnTo>
                    <a:lnTo>
                      <a:pt x="8" y="268"/>
                    </a:lnTo>
                    <a:lnTo>
                      <a:pt x="12" y="263"/>
                    </a:lnTo>
                    <a:lnTo>
                      <a:pt x="13" y="261"/>
                    </a:lnTo>
                    <a:lnTo>
                      <a:pt x="15" y="260"/>
                    </a:lnTo>
                    <a:lnTo>
                      <a:pt x="16" y="260"/>
                    </a:lnTo>
                    <a:lnTo>
                      <a:pt x="17" y="260"/>
                    </a:lnTo>
                    <a:lnTo>
                      <a:pt x="19" y="259"/>
                    </a:lnTo>
                    <a:lnTo>
                      <a:pt x="23" y="257"/>
                    </a:lnTo>
                    <a:lnTo>
                      <a:pt x="23" y="256"/>
                    </a:lnTo>
                    <a:lnTo>
                      <a:pt x="23" y="255"/>
                    </a:lnTo>
                    <a:lnTo>
                      <a:pt x="23" y="254"/>
                    </a:lnTo>
                    <a:lnTo>
                      <a:pt x="23" y="253"/>
                    </a:lnTo>
                    <a:lnTo>
                      <a:pt x="23" y="253"/>
                    </a:lnTo>
                    <a:lnTo>
                      <a:pt x="22" y="253"/>
                    </a:lnTo>
                    <a:lnTo>
                      <a:pt x="20" y="250"/>
                    </a:lnTo>
                    <a:lnTo>
                      <a:pt x="20" y="249"/>
                    </a:lnTo>
                    <a:lnTo>
                      <a:pt x="20" y="246"/>
                    </a:lnTo>
                    <a:lnTo>
                      <a:pt x="20" y="245"/>
                    </a:lnTo>
                    <a:lnTo>
                      <a:pt x="19" y="245"/>
                    </a:lnTo>
                    <a:lnTo>
                      <a:pt x="18" y="244"/>
                    </a:lnTo>
                    <a:lnTo>
                      <a:pt x="18" y="244"/>
                    </a:lnTo>
                    <a:lnTo>
                      <a:pt x="18" y="243"/>
                    </a:lnTo>
                    <a:lnTo>
                      <a:pt x="18" y="243"/>
                    </a:lnTo>
                    <a:lnTo>
                      <a:pt x="18" y="242"/>
                    </a:lnTo>
                    <a:lnTo>
                      <a:pt x="18" y="242"/>
                    </a:lnTo>
                    <a:lnTo>
                      <a:pt x="19" y="241"/>
                    </a:lnTo>
                    <a:lnTo>
                      <a:pt x="21" y="241"/>
                    </a:lnTo>
                    <a:lnTo>
                      <a:pt x="22" y="240"/>
                    </a:lnTo>
                    <a:lnTo>
                      <a:pt x="28" y="238"/>
                    </a:lnTo>
                    <a:lnTo>
                      <a:pt x="28" y="238"/>
                    </a:lnTo>
                    <a:lnTo>
                      <a:pt x="27" y="238"/>
                    </a:lnTo>
                    <a:lnTo>
                      <a:pt x="27" y="237"/>
                    </a:lnTo>
                    <a:lnTo>
                      <a:pt x="27" y="236"/>
                    </a:lnTo>
                    <a:lnTo>
                      <a:pt x="27" y="235"/>
                    </a:lnTo>
                    <a:lnTo>
                      <a:pt x="27" y="234"/>
                    </a:lnTo>
                    <a:lnTo>
                      <a:pt x="27" y="234"/>
                    </a:lnTo>
                    <a:lnTo>
                      <a:pt x="27" y="233"/>
                    </a:lnTo>
                    <a:lnTo>
                      <a:pt x="29" y="230"/>
                    </a:lnTo>
                    <a:lnTo>
                      <a:pt x="30" y="228"/>
                    </a:lnTo>
                    <a:lnTo>
                      <a:pt x="32" y="226"/>
                    </a:lnTo>
                    <a:lnTo>
                      <a:pt x="33" y="226"/>
                    </a:lnTo>
                    <a:lnTo>
                      <a:pt x="33" y="226"/>
                    </a:lnTo>
                    <a:lnTo>
                      <a:pt x="34" y="226"/>
                    </a:lnTo>
                    <a:lnTo>
                      <a:pt x="34" y="225"/>
                    </a:lnTo>
                    <a:lnTo>
                      <a:pt x="35" y="225"/>
                    </a:lnTo>
                    <a:lnTo>
                      <a:pt x="35" y="225"/>
                    </a:lnTo>
                    <a:lnTo>
                      <a:pt x="37" y="222"/>
                    </a:lnTo>
                    <a:lnTo>
                      <a:pt x="37" y="222"/>
                    </a:lnTo>
                    <a:lnTo>
                      <a:pt x="37" y="220"/>
                    </a:lnTo>
                    <a:lnTo>
                      <a:pt x="37" y="218"/>
                    </a:lnTo>
                    <a:lnTo>
                      <a:pt x="37" y="218"/>
                    </a:lnTo>
                    <a:lnTo>
                      <a:pt x="37" y="217"/>
                    </a:lnTo>
                    <a:lnTo>
                      <a:pt x="37" y="217"/>
                    </a:lnTo>
                    <a:lnTo>
                      <a:pt x="37" y="216"/>
                    </a:lnTo>
                    <a:lnTo>
                      <a:pt x="37" y="215"/>
                    </a:lnTo>
                    <a:lnTo>
                      <a:pt x="35" y="214"/>
                    </a:lnTo>
                    <a:lnTo>
                      <a:pt x="35" y="214"/>
                    </a:lnTo>
                    <a:lnTo>
                      <a:pt x="35" y="213"/>
                    </a:lnTo>
                    <a:lnTo>
                      <a:pt x="35" y="212"/>
                    </a:lnTo>
                    <a:lnTo>
                      <a:pt x="35" y="212"/>
                    </a:lnTo>
                    <a:lnTo>
                      <a:pt x="35" y="211"/>
                    </a:lnTo>
                    <a:lnTo>
                      <a:pt x="35" y="211"/>
                    </a:lnTo>
                    <a:lnTo>
                      <a:pt x="41" y="206"/>
                    </a:lnTo>
                    <a:lnTo>
                      <a:pt x="41" y="206"/>
                    </a:lnTo>
                    <a:lnTo>
                      <a:pt x="42" y="206"/>
                    </a:lnTo>
                    <a:lnTo>
                      <a:pt x="42" y="206"/>
                    </a:lnTo>
                    <a:lnTo>
                      <a:pt x="45" y="207"/>
                    </a:lnTo>
                    <a:lnTo>
                      <a:pt x="47" y="207"/>
                    </a:lnTo>
                    <a:lnTo>
                      <a:pt x="47" y="207"/>
                    </a:lnTo>
                    <a:lnTo>
                      <a:pt x="49" y="207"/>
                    </a:lnTo>
                    <a:lnTo>
                      <a:pt x="49" y="207"/>
                    </a:lnTo>
                    <a:lnTo>
                      <a:pt x="50" y="207"/>
                    </a:lnTo>
                    <a:lnTo>
                      <a:pt x="50" y="207"/>
                    </a:lnTo>
                    <a:lnTo>
                      <a:pt x="51" y="207"/>
                    </a:lnTo>
                    <a:lnTo>
                      <a:pt x="52" y="206"/>
                    </a:lnTo>
                    <a:lnTo>
                      <a:pt x="52" y="206"/>
                    </a:lnTo>
                    <a:lnTo>
                      <a:pt x="52" y="206"/>
                    </a:lnTo>
                    <a:lnTo>
                      <a:pt x="54" y="205"/>
                    </a:lnTo>
                    <a:lnTo>
                      <a:pt x="55" y="205"/>
                    </a:lnTo>
                    <a:lnTo>
                      <a:pt x="56" y="205"/>
                    </a:lnTo>
                    <a:lnTo>
                      <a:pt x="57" y="205"/>
                    </a:lnTo>
                    <a:lnTo>
                      <a:pt x="58" y="205"/>
                    </a:lnTo>
                    <a:lnTo>
                      <a:pt x="62" y="205"/>
                    </a:lnTo>
                    <a:lnTo>
                      <a:pt x="65" y="206"/>
                    </a:lnTo>
                    <a:lnTo>
                      <a:pt x="67" y="206"/>
                    </a:lnTo>
                    <a:lnTo>
                      <a:pt x="68" y="207"/>
                    </a:lnTo>
                    <a:lnTo>
                      <a:pt x="68" y="207"/>
                    </a:lnTo>
                    <a:lnTo>
                      <a:pt x="69" y="207"/>
                    </a:lnTo>
                    <a:lnTo>
                      <a:pt x="69" y="206"/>
                    </a:lnTo>
                    <a:lnTo>
                      <a:pt x="69" y="202"/>
                    </a:lnTo>
                    <a:lnTo>
                      <a:pt x="69" y="193"/>
                    </a:lnTo>
                    <a:lnTo>
                      <a:pt x="69" y="189"/>
                    </a:lnTo>
                    <a:lnTo>
                      <a:pt x="69" y="125"/>
                    </a:lnTo>
                    <a:lnTo>
                      <a:pt x="69" y="117"/>
                    </a:lnTo>
                    <a:lnTo>
                      <a:pt x="69" y="110"/>
                    </a:lnTo>
                    <a:lnTo>
                      <a:pt x="69" y="107"/>
                    </a:lnTo>
                    <a:lnTo>
                      <a:pt x="69" y="89"/>
                    </a:lnTo>
                    <a:lnTo>
                      <a:pt x="69" y="87"/>
                    </a:lnTo>
                    <a:lnTo>
                      <a:pt x="69" y="86"/>
                    </a:lnTo>
                    <a:lnTo>
                      <a:pt x="69" y="86"/>
                    </a:lnTo>
                    <a:lnTo>
                      <a:pt x="69" y="74"/>
                    </a:lnTo>
                    <a:lnTo>
                      <a:pt x="69" y="71"/>
                    </a:lnTo>
                    <a:lnTo>
                      <a:pt x="69" y="71"/>
                    </a:lnTo>
                    <a:lnTo>
                      <a:pt x="70" y="71"/>
                    </a:lnTo>
                    <a:lnTo>
                      <a:pt x="74" y="71"/>
                    </a:lnTo>
                    <a:lnTo>
                      <a:pt x="83" y="71"/>
                    </a:lnTo>
                    <a:lnTo>
                      <a:pt x="87" y="71"/>
                    </a:lnTo>
                    <a:lnTo>
                      <a:pt x="89" y="71"/>
                    </a:lnTo>
                    <a:lnTo>
                      <a:pt x="93" y="71"/>
                    </a:lnTo>
                    <a:lnTo>
                      <a:pt x="100" y="71"/>
                    </a:lnTo>
                    <a:lnTo>
                      <a:pt x="100" y="71"/>
                    </a:lnTo>
                    <a:close/>
                  </a:path>
                </a:pathLst>
              </a:custGeom>
              <a:solidFill>
                <a:schemeClr val="bg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244"/>
              <p:cNvSpPr>
                <a:spLocks/>
              </p:cNvSpPr>
              <p:nvPr/>
            </p:nvSpPr>
            <p:spPr bwMode="auto">
              <a:xfrm>
                <a:off x="2508245" y="1665289"/>
                <a:ext cx="1036636" cy="909639"/>
              </a:xfrm>
              <a:custGeom>
                <a:avLst/>
                <a:gdLst>
                  <a:gd name="T0" fmla="*/ 381 w 653"/>
                  <a:gd name="T1" fmla="*/ 10 h 573"/>
                  <a:gd name="T2" fmla="*/ 399 w 653"/>
                  <a:gd name="T3" fmla="*/ 7 h 573"/>
                  <a:gd name="T4" fmla="*/ 435 w 653"/>
                  <a:gd name="T5" fmla="*/ 10 h 573"/>
                  <a:gd name="T6" fmla="*/ 450 w 653"/>
                  <a:gd name="T7" fmla="*/ 12 h 573"/>
                  <a:gd name="T8" fmla="*/ 471 w 653"/>
                  <a:gd name="T9" fmla="*/ 6 h 573"/>
                  <a:gd name="T10" fmla="*/ 482 w 653"/>
                  <a:gd name="T11" fmla="*/ 3 h 573"/>
                  <a:gd name="T12" fmla="*/ 502 w 653"/>
                  <a:gd name="T13" fmla="*/ 2 h 573"/>
                  <a:gd name="T14" fmla="*/ 519 w 653"/>
                  <a:gd name="T15" fmla="*/ 4 h 573"/>
                  <a:gd name="T16" fmla="*/ 544 w 653"/>
                  <a:gd name="T17" fmla="*/ 6 h 573"/>
                  <a:gd name="T18" fmla="*/ 533 w 653"/>
                  <a:gd name="T19" fmla="*/ 20 h 573"/>
                  <a:gd name="T20" fmla="*/ 537 w 653"/>
                  <a:gd name="T21" fmla="*/ 32 h 573"/>
                  <a:gd name="T22" fmla="*/ 538 w 653"/>
                  <a:gd name="T23" fmla="*/ 46 h 573"/>
                  <a:gd name="T24" fmla="*/ 536 w 653"/>
                  <a:gd name="T25" fmla="*/ 67 h 573"/>
                  <a:gd name="T26" fmla="*/ 523 w 653"/>
                  <a:gd name="T27" fmla="*/ 85 h 573"/>
                  <a:gd name="T28" fmla="*/ 511 w 653"/>
                  <a:gd name="T29" fmla="*/ 95 h 573"/>
                  <a:gd name="T30" fmla="*/ 518 w 653"/>
                  <a:gd name="T31" fmla="*/ 121 h 573"/>
                  <a:gd name="T32" fmla="*/ 538 w 653"/>
                  <a:gd name="T33" fmla="*/ 144 h 573"/>
                  <a:gd name="T34" fmla="*/ 573 w 653"/>
                  <a:gd name="T35" fmla="*/ 208 h 573"/>
                  <a:gd name="T36" fmla="*/ 577 w 653"/>
                  <a:gd name="T37" fmla="*/ 231 h 573"/>
                  <a:gd name="T38" fmla="*/ 586 w 653"/>
                  <a:gd name="T39" fmla="*/ 262 h 573"/>
                  <a:gd name="T40" fmla="*/ 587 w 653"/>
                  <a:gd name="T41" fmla="*/ 299 h 573"/>
                  <a:gd name="T42" fmla="*/ 587 w 653"/>
                  <a:gd name="T43" fmla="*/ 329 h 573"/>
                  <a:gd name="T44" fmla="*/ 590 w 653"/>
                  <a:gd name="T45" fmla="*/ 371 h 573"/>
                  <a:gd name="T46" fmla="*/ 603 w 653"/>
                  <a:gd name="T47" fmla="*/ 399 h 573"/>
                  <a:gd name="T48" fmla="*/ 646 w 653"/>
                  <a:gd name="T49" fmla="*/ 416 h 573"/>
                  <a:gd name="T50" fmla="*/ 524 w 653"/>
                  <a:gd name="T51" fmla="*/ 505 h 573"/>
                  <a:gd name="T52" fmla="*/ 441 w 653"/>
                  <a:gd name="T53" fmla="*/ 561 h 573"/>
                  <a:gd name="T54" fmla="*/ 375 w 653"/>
                  <a:gd name="T55" fmla="*/ 564 h 573"/>
                  <a:gd name="T56" fmla="*/ 368 w 653"/>
                  <a:gd name="T57" fmla="*/ 543 h 573"/>
                  <a:gd name="T58" fmla="*/ 344 w 653"/>
                  <a:gd name="T59" fmla="*/ 532 h 573"/>
                  <a:gd name="T60" fmla="*/ 327 w 653"/>
                  <a:gd name="T61" fmla="*/ 526 h 573"/>
                  <a:gd name="T62" fmla="*/ 311 w 653"/>
                  <a:gd name="T63" fmla="*/ 512 h 573"/>
                  <a:gd name="T64" fmla="*/ 238 w 653"/>
                  <a:gd name="T65" fmla="*/ 458 h 573"/>
                  <a:gd name="T66" fmla="*/ 88 w 653"/>
                  <a:gd name="T67" fmla="*/ 362 h 573"/>
                  <a:gd name="T68" fmla="*/ 0 w 653"/>
                  <a:gd name="T69" fmla="*/ 290 h 573"/>
                  <a:gd name="T70" fmla="*/ 21 w 653"/>
                  <a:gd name="T71" fmla="*/ 252 h 573"/>
                  <a:gd name="T72" fmla="*/ 42 w 653"/>
                  <a:gd name="T73" fmla="*/ 241 h 573"/>
                  <a:gd name="T74" fmla="*/ 66 w 653"/>
                  <a:gd name="T75" fmla="*/ 238 h 573"/>
                  <a:gd name="T76" fmla="*/ 80 w 653"/>
                  <a:gd name="T77" fmla="*/ 229 h 573"/>
                  <a:gd name="T78" fmla="*/ 98 w 653"/>
                  <a:gd name="T79" fmla="*/ 228 h 573"/>
                  <a:gd name="T80" fmla="*/ 115 w 653"/>
                  <a:gd name="T81" fmla="*/ 212 h 573"/>
                  <a:gd name="T82" fmla="*/ 142 w 653"/>
                  <a:gd name="T83" fmla="*/ 200 h 573"/>
                  <a:gd name="T84" fmla="*/ 159 w 653"/>
                  <a:gd name="T85" fmla="*/ 194 h 573"/>
                  <a:gd name="T86" fmla="*/ 152 w 653"/>
                  <a:gd name="T87" fmla="*/ 177 h 573"/>
                  <a:gd name="T88" fmla="*/ 163 w 653"/>
                  <a:gd name="T89" fmla="*/ 172 h 573"/>
                  <a:gd name="T90" fmla="*/ 181 w 653"/>
                  <a:gd name="T91" fmla="*/ 161 h 573"/>
                  <a:gd name="T92" fmla="*/ 213 w 653"/>
                  <a:gd name="T93" fmla="*/ 157 h 573"/>
                  <a:gd name="T94" fmla="*/ 236 w 653"/>
                  <a:gd name="T95" fmla="*/ 156 h 573"/>
                  <a:gd name="T96" fmla="*/ 239 w 653"/>
                  <a:gd name="T97" fmla="*/ 148 h 573"/>
                  <a:gd name="T98" fmla="*/ 224 w 653"/>
                  <a:gd name="T99" fmla="*/ 125 h 573"/>
                  <a:gd name="T100" fmla="*/ 221 w 653"/>
                  <a:gd name="T101" fmla="*/ 109 h 573"/>
                  <a:gd name="T102" fmla="*/ 215 w 653"/>
                  <a:gd name="T103" fmla="*/ 79 h 573"/>
                  <a:gd name="T104" fmla="*/ 207 w 653"/>
                  <a:gd name="T105" fmla="*/ 64 h 573"/>
                  <a:gd name="T106" fmla="*/ 228 w 653"/>
                  <a:gd name="T107" fmla="*/ 57 h 573"/>
                  <a:gd name="T108" fmla="*/ 238 w 653"/>
                  <a:gd name="T109" fmla="*/ 47 h 573"/>
                  <a:gd name="T110" fmla="*/ 263 w 653"/>
                  <a:gd name="T111" fmla="*/ 38 h 573"/>
                  <a:gd name="T112" fmla="*/ 284 w 653"/>
                  <a:gd name="T113" fmla="*/ 29 h 573"/>
                  <a:gd name="T114" fmla="*/ 321 w 653"/>
                  <a:gd name="T115" fmla="*/ 19 h 573"/>
                  <a:gd name="T116" fmla="*/ 342 w 653"/>
                  <a:gd name="T117" fmla="*/ 16 h 573"/>
                  <a:gd name="T118" fmla="*/ 356 w 653"/>
                  <a:gd name="T119" fmla="*/ 16 h 5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653" h="573">
                    <a:moveTo>
                      <a:pt x="367" y="9"/>
                    </a:moveTo>
                    <a:lnTo>
                      <a:pt x="368" y="9"/>
                    </a:lnTo>
                    <a:lnTo>
                      <a:pt x="368" y="9"/>
                    </a:lnTo>
                    <a:lnTo>
                      <a:pt x="370" y="9"/>
                    </a:lnTo>
                    <a:lnTo>
                      <a:pt x="370" y="9"/>
                    </a:lnTo>
                    <a:lnTo>
                      <a:pt x="370" y="10"/>
                    </a:lnTo>
                    <a:lnTo>
                      <a:pt x="371" y="10"/>
                    </a:lnTo>
                    <a:lnTo>
                      <a:pt x="371" y="11"/>
                    </a:lnTo>
                    <a:lnTo>
                      <a:pt x="372" y="12"/>
                    </a:lnTo>
                    <a:lnTo>
                      <a:pt x="372" y="12"/>
                    </a:lnTo>
                    <a:lnTo>
                      <a:pt x="373" y="12"/>
                    </a:lnTo>
                    <a:lnTo>
                      <a:pt x="374" y="12"/>
                    </a:lnTo>
                    <a:lnTo>
                      <a:pt x="375" y="12"/>
                    </a:lnTo>
                    <a:lnTo>
                      <a:pt x="376" y="10"/>
                    </a:lnTo>
                    <a:lnTo>
                      <a:pt x="378" y="10"/>
                    </a:lnTo>
                    <a:lnTo>
                      <a:pt x="381" y="10"/>
                    </a:lnTo>
                    <a:lnTo>
                      <a:pt x="381" y="10"/>
                    </a:lnTo>
                    <a:lnTo>
                      <a:pt x="383" y="10"/>
                    </a:lnTo>
                    <a:lnTo>
                      <a:pt x="384" y="10"/>
                    </a:lnTo>
                    <a:lnTo>
                      <a:pt x="386" y="10"/>
                    </a:lnTo>
                    <a:lnTo>
                      <a:pt x="389" y="9"/>
                    </a:lnTo>
                    <a:lnTo>
                      <a:pt x="389" y="9"/>
                    </a:lnTo>
                    <a:lnTo>
                      <a:pt x="390" y="9"/>
                    </a:lnTo>
                    <a:lnTo>
                      <a:pt x="390" y="8"/>
                    </a:lnTo>
                    <a:lnTo>
                      <a:pt x="391" y="8"/>
                    </a:lnTo>
                    <a:lnTo>
                      <a:pt x="391" y="7"/>
                    </a:lnTo>
                    <a:lnTo>
                      <a:pt x="392" y="7"/>
                    </a:lnTo>
                    <a:lnTo>
                      <a:pt x="393" y="6"/>
                    </a:lnTo>
                    <a:lnTo>
                      <a:pt x="394" y="6"/>
                    </a:lnTo>
                    <a:lnTo>
                      <a:pt x="397" y="6"/>
                    </a:lnTo>
                    <a:lnTo>
                      <a:pt x="397" y="6"/>
                    </a:lnTo>
                    <a:lnTo>
                      <a:pt x="398" y="6"/>
                    </a:lnTo>
                    <a:lnTo>
                      <a:pt x="398" y="6"/>
                    </a:lnTo>
                    <a:lnTo>
                      <a:pt x="399" y="7"/>
                    </a:lnTo>
                    <a:lnTo>
                      <a:pt x="399" y="7"/>
                    </a:lnTo>
                    <a:lnTo>
                      <a:pt x="400" y="6"/>
                    </a:lnTo>
                    <a:lnTo>
                      <a:pt x="403" y="7"/>
                    </a:lnTo>
                    <a:lnTo>
                      <a:pt x="403" y="7"/>
                    </a:lnTo>
                    <a:lnTo>
                      <a:pt x="408" y="6"/>
                    </a:lnTo>
                    <a:lnTo>
                      <a:pt x="410" y="6"/>
                    </a:lnTo>
                    <a:lnTo>
                      <a:pt x="413" y="6"/>
                    </a:lnTo>
                    <a:lnTo>
                      <a:pt x="418" y="7"/>
                    </a:lnTo>
                    <a:lnTo>
                      <a:pt x="420" y="7"/>
                    </a:lnTo>
                    <a:lnTo>
                      <a:pt x="420" y="7"/>
                    </a:lnTo>
                    <a:lnTo>
                      <a:pt x="422" y="7"/>
                    </a:lnTo>
                    <a:lnTo>
                      <a:pt x="423" y="7"/>
                    </a:lnTo>
                    <a:lnTo>
                      <a:pt x="424" y="7"/>
                    </a:lnTo>
                    <a:lnTo>
                      <a:pt x="424" y="6"/>
                    </a:lnTo>
                    <a:lnTo>
                      <a:pt x="425" y="6"/>
                    </a:lnTo>
                    <a:lnTo>
                      <a:pt x="429" y="8"/>
                    </a:lnTo>
                    <a:lnTo>
                      <a:pt x="435" y="10"/>
                    </a:lnTo>
                    <a:lnTo>
                      <a:pt x="434" y="12"/>
                    </a:lnTo>
                    <a:lnTo>
                      <a:pt x="434" y="12"/>
                    </a:lnTo>
                    <a:lnTo>
                      <a:pt x="435" y="12"/>
                    </a:lnTo>
                    <a:lnTo>
                      <a:pt x="435" y="13"/>
                    </a:lnTo>
                    <a:lnTo>
                      <a:pt x="437" y="13"/>
                    </a:lnTo>
                    <a:lnTo>
                      <a:pt x="437" y="14"/>
                    </a:lnTo>
                    <a:lnTo>
                      <a:pt x="438" y="14"/>
                    </a:lnTo>
                    <a:lnTo>
                      <a:pt x="440" y="15"/>
                    </a:lnTo>
                    <a:lnTo>
                      <a:pt x="441" y="15"/>
                    </a:lnTo>
                    <a:lnTo>
                      <a:pt x="443" y="15"/>
                    </a:lnTo>
                    <a:lnTo>
                      <a:pt x="445" y="15"/>
                    </a:lnTo>
                    <a:lnTo>
                      <a:pt x="446" y="14"/>
                    </a:lnTo>
                    <a:lnTo>
                      <a:pt x="447" y="14"/>
                    </a:lnTo>
                    <a:lnTo>
                      <a:pt x="449" y="13"/>
                    </a:lnTo>
                    <a:lnTo>
                      <a:pt x="449" y="12"/>
                    </a:lnTo>
                    <a:lnTo>
                      <a:pt x="449" y="12"/>
                    </a:lnTo>
                    <a:lnTo>
                      <a:pt x="450" y="12"/>
                    </a:lnTo>
                    <a:lnTo>
                      <a:pt x="451" y="11"/>
                    </a:lnTo>
                    <a:lnTo>
                      <a:pt x="451" y="10"/>
                    </a:lnTo>
                    <a:lnTo>
                      <a:pt x="451" y="10"/>
                    </a:lnTo>
                    <a:lnTo>
                      <a:pt x="454" y="9"/>
                    </a:lnTo>
                    <a:lnTo>
                      <a:pt x="455" y="9"/>
                    </a:lnTo>
                    <a:lnTo>
                      <a:pt x="455" y="9"/>
                    </a:lnTo>
                    <a:lnTo>
                      <a:pt x="456" y="9"/>
                    </a:lnTo>
                    <a:lnTo>
                      <a:pt x="456" y="9"/>
                    </a:lnTo>
                    <a:lnTo>
                      <a:pt x="457" y="9"/>
                    </a:lnTo>
                    <a:lnTo>
                      <a:pt x="457" y="9"/>
                    </a:lnTo>
                    <a:lnTo>
                      <a:pt x="458" y="9"/>
                    </a:lnTo>
                    <a:lnTo>
                      <a:pt x="459" y="9"/>
                    </a:lnTo>
                    <a:lnTo>
                      <a:pt x="464" y="8"/>
                    </a:lnTo>
                    <a:lnTo>
                      <a:pt x="464" y="8"/>
                    </a:lnTo>
                    <a:lnTo>
                      <a:pt x="469" y="6"/>
                    </a:lnTo>
                    <a:lnTo>
                      <a:pt x="471" y="6"/>
                    </a:lnTo>
                    <a:lnTo>
                      <a:pt x="471" y="6"/>
                    </a:lnTo>
                    <a:lnTo>
                      <a:pt x="472" y="5"/>
                    </a:lnTo>
                    <a:lnTo>
                      <a:pt x="472" y="4"/>
                    </a:lnTo>
                    <a:lnTo>
                      <a:pt x="471" y="4"/>
                    </a:lnTo>
                    <a:lnTo>
                      <a:pt x="471" y="4"/>
                    </a:lnTo>
                    <a:lnTo>
                      <a:pt x="472" y="2"/>
                    </a:lnTo>
                    <a:lnTo>
                      <a:pt x="472" y="2"/>
                    </a:lnTo>
                    <a:lnTo>
                      <a:pt x="475" y="1"/>
                    </a:lnTo>
                    <a:lnTo>
                      <a:pt x="475" y="1"/>
                    </a:lnTo>
                    <a:lnTo>
                      <a:pt x="476" y="1"/>
                    </a:lnTo>
                    <a:lnTo>
                      <a:pt x="478" y="0"/>
                    </a:lnTo>
                    <a:lnTo>
                      <a:pt x="479" y="1"/>
                    </a:lnTo>
                    <a:lnTo>
                      <a:pt x="479" y="1"/>
                    </a:lnTo>
                    <a:lnTo>
                      <a:pt x="480" y="1"/>
                    </a:lnTo>
                    <a:lnTo>
                      <a:pt x="480" y="1"/>
                    </a:lnTo>
                    <a:lnTo>
                      <a:pt x="480" y="1"/>
                    </a:lnTo>
                    <a:lnTo>
                      <a:pt x="480" y="2"/>
                    </a:lnTo>
                    <a:lnTo>
                      <a:pt x="482" y="3"/>
                    </a:lnTo>
                    <a:lnTo>
                      <a:pt x="482" y="4"/>
                    </a:lnTo>
                    <a:lnTo>
                      <a:pt x="482" y="4"/>
                    </a:lnTo>
                    <a:lnTo>
                      <a:pt x="482" y="4"/>
                    </a:lnTo>
                    <a:lnTo>
                      <a:pt x="492" y="7"/>
                    </a:lnTo>
                    <a:lnTo>
                      <a:pt x="493" y="7"/>
                    </a:lnTo>
                    <a:lnTo>
                      <a:pt x="494" y="7"/>
                    </a:lnTo>
                    <a:lnTo>
                      <a:pt x="494" y="7"/>
                    </a:lnTo>
                    <a:lnTo>
                      <a:pt x="499" y="6"/>
                    </a:lnTo>
                    <a:lnTo>
                      <a:pt x="500" y="6"/>
                    </a:lnTo>
                    <a:lnTo>
                      <a:pt x="501" y="6"/>
                    </a:lnTo>
                    <a:lnTo>
                      <a:pt x="502" y="5"/>
                    </a:lnTo>
                    <a:lnTo>
                      <a:pt x="503" y="4"/>
                    </a:lnTo>
                    <a:lnTo>
                      <a:pt x="503" y="4"/>
                    </a:lnTo>
                    <a:lnTo>
                      <a:pt x="503" y="3"/>
                    </a:lnTo>
                    <a:lnTo>
                      <a:pt x="503" y="2"/>
                    </a:lnTo>
                    <a:lnTo>
                      <a:pt x="502" y="2"/>
                    </a:lnTo>
                    <a:lnTo>
                      <a:pt x="502" y="2"/>
                    </a:lnTo>
                    <a:lnTo>
                      <a:pt x="502" y="1"/>
                    </a:lnTo>
                    <a:lnTo>
                      <a:pt x="501" y="1"/>
                    </a:lnTo>
                    <a:lnTo>
                      <a:pt x="502" y="1"/>
                    </a:lnTo>
                    <a:lnTo>
                      <a:pt x="502" y="1"/>
                    </a:lnTo>
                    <a:lnTo>
                      <a:pt x="503" y="1"/>
                    </a:lnTo>
                    <a:lnTo>
                      <a:pt x="503" y="1"/>
                    </a:lnTo>
                    <a:lnTo>
                      <a:pt x="504" y="1"/>
                    </a:lnTo>
                    <a:lnTo>
                      <a:pt x="505" y="1"/>
                    </a:lnTo>
                    <a:lnTo>
                      <a:pt x="510" y="2"/>
                    </a:lnTo>
                    <a:lnTo>
                      <a:pt x="513" y="3"/>
                    </a:lnTo>
                    <a:lnTo>
                      <a:pt x="513" y="4"/>
                    </a:lnTo>
                    <a:lnTo>
                      <a:pt x="514" y="4"/>
                    </a:lnTo>
                    <a:lnTo>
                      <a:pt x="514" y="4"/>
                    </a:lnTo>
                    <a:lnTo>
                      <a:pt x="515" y="4"/>
                    </a:lnTo>
                    <a:lnTo>
                      <a:pt x="518" y="4"/>
                    </a:lnTo>
                    <a:lnTo>
                      <a:pt x="519" y="4"/>
                    </a:lnTo>
                    <a:lnTo>
                      <a:pt x="519" y="4"/>
                    </a:lnTo>
                    <a:lnTo>
                      <a:pt x="519" y="5"/>
                    </a:lnTo>
                    <a:lnTo>
                      <a:pt x="519" y="7"/>
                    </a:lnTo>
                    <a:lnTo>
                      <a:pt x="520" y="8"/>
                    </a:lnTo>
                    <a:lnTo>
                      <a:pt x="521" y="8"/>
                    </a:lnTo>
                    <a:lnTo>
                      <a:pt x="521" y="8"/>
                    </a:lnTo>
                    <a:lnTo>
                      <a:pt x="523" y="8"/>
                    </a:lnTo>
                    <a:lnTo>
                      <a:pt x="525" y="8"/>
                    </a:lnTo>
                    <a:lnTo>
                      <a:pt x="525" y="8"/>
                    </a:lnTo>
                    <a:lnTo>
                      <a:pt x="526" y="8"/>
                    </a:lnTo>
                    <a:lnTo>
                      <a:pt x="528" y="7"/>
                    </a:lnTo>
                    <a:lnTo>
                      <a:pt x="529" y="7"/>
                    </a:lnTo>
                    <a:lnTo>
                      <a:pt x="532" y="6"/>
                    </a:lnTo>
                    <a:lnTo>
                      <a:pt x="533" y="5"/>
                    </a:lnTo>
                    <a:lnTo>
                      <a:pt x="534" y="5"/>
                    </a:lnTo>
                    <a:lnTo>
                      <a:pt x="534" y="5"/>
                    </a:lnTo>
                    <a:lnTo>
                      <a:pt x="539" y="6"/>
                    </a:lnTo>
                    <a:lnTo>
                      <a:pt x="544" y="6"/>
                    </a:lnTo>
                    <a:lnTo>
                      <a:pt x="546" y="5"/>
                    </a:lnTo>
                    <a:lnTo>
                      <a:pt x="547" y="7"/>
                    </a:lnTo>
                    <a:lnTo>
                      <a:pt x="547" y="9"/>
                    </a:lnTo>
                    <a:lnTo>
                      <a:pt x="542" y="12"/>
                    </a:lnTo>
                    <a:lnTo>
                      <a:pt x="542" y="12"/>
                    </a:lnTo>
                    <a:lnTo>
                      <a:pt x="541" y="14"/>
                    </a:lnTo>
                    <a:lnTo>
                      <a:pt x="541" y="14"/>
                    </a:lnTo>
                    <a:lnTo>
                      <a:pt x="541" y="15"/>
                    </a:lnTo>
                    <a:lnTo>
                      <a:pt x="538" y="16"/>
                    </a:lnTo>
                    <a:lnTo>
                      <a:pt x="535" y="17"/>
                    </a:lnTo>
                    <a:lnTo>
                      <a:pt x="534" y="17"/>
                    </a:lnTo>
                    <a:lnTo>
                      <a:pt x="534" y="17"/>
                    </a:lnTo>
                    <a:lnTo>
                      <a:pt x="533" y="17"/>
                    </a:lnTo>
                    <a:lnTo>
                      <a:pt x="533" y="18"/>
                    </a:lnTo>
                    <a:lnTo>
                      <a:pt x="533" y="19"/>
                    </a:lnTo>
                    <a:lnTo>
                      <a:pt x="533" y="19"/>
                    </a:lnTo>
                    <a:lnTo>
                      <a:pt x="533" y="20"/>
                    </a:lnTo>
                    <a:lnTo>
                      <a:pt x="534" y="20"/>
                    </a:lnTo>
                    <a:lnTo>
                      <a:pt x="534" y="20"/>
                    </a:lnTo>
                    <a:lnTo>
                      <a:pt x="535" y="20"/>
                    </a:lnTo>
                    <a:lnTo>
                      <a:pt x="536" y="20"/>
                    </a:lnTo>
                    <a:lnTo>
                      <a:pt x="536" y="20"/>
                    </a:lnTo>
                    <a:lnTo>
                      <a:pt x="537" y="20"/>
                    </a:lnTo>
                    <a:lnTo>
                      <a:pt x="538" y="20"/>
                    </a:lnTo>
                    <a:lnTo>
                      <a:pt x="538" y="21"/>
                    </a:lnTo>
                    <a:lnTo>
                      <a:pt x="538" y="21"/>
                    </a:lnTo>
                    <a:lnTo>
                      <a:pt x="538" y="22"/>
                    </a:lnTo>
                    <a:lnTo>
                      <a:pt x="538" y="23"/>
                    </a:lnTo>
                    <a:lnTo>
                      <a:pt x="538" y="24"/>
                    </a:lnTo>
                    <a:lnTo>
                      <a:pt x="537" y="25"/>
                    </a:lnTo>
                    <a:lnTo>
                      <a:pt x="537" y="26"/>
                    </a:lnTo>
                    <a:lnTo>
                      <a:pt x="537" y="28"/>
                    </a:lnTo>
                    <a:lnTo>
                      <a:pt x="537" y="29"/>
                    </a:lnTo>
                    <a:lnTo>
                      <a:pt x="537" y="32"/>
                    </a:lnTo>
                    <a:lnTo>
                      <a:pt x="536" y="35"/>
                    </a:lnTo>
                    <a:lnTo>
                      <a:pt x="536" y="36"/>
                    </a:lnTo>
                    <a:lnTo>
                      <a:pt x="536" y="36"/>
                    </a:lnTo>
                    <a:lnTo>
                      <a:pt x="536" y="37"/>
                    </a:lnTo>
                    <a:lnTo>
                      <a:pt x="535" y="37"/>
                    </a:lnTo>
                    <a:lnTo>
                      <a:pt x="535" y="39"/>
                    </a:lnTo>
                    <a:lnTo>
                      <a:pt x="535" y="40"/>
                    </a:lnTo>
                    <a:lnTo>
                      <a:pt x="535" y="41"/>
                    </a:lnTo>
                    <a:lnTo>
                      <a:pt x="536" y="42"/>
                    </a:lnTo>
                    <a:lnTo>
                      <a:pt x="536" y="43"/>
                    </a:lnTo>
                    <a:lnTo>
                      <a:pt x="536" y="43"/>
                    </a:lnTo>
                    <a:lnTo>
                      <a:pt x="536" y="43"/>
                    </a:lnTo>
                    <a:lnTo>
                      <a:pt x="536" y="44"/>
                    </a:lnTo>
                    <a:lnTo>
                      <a:pt x="537" y="44"/>
                    </a:lnTo>
                    <a:lnTo>
                      <a:pt x="537" y="45"/>
                    </a:lnTo>
                    <a:lnTo>
                      <a:pt x="538" y="45"/>
                    </a:lnTo>
                    <a:lnTo>
                      <a:pt x="538" y="46"/>
                    </a:lnTo>
                    <a:lnTo>
                      <a:pt x="538" y="47"/>
                    </a:lnTo>
                    <a:lnTo>
                      <a:pt x="538" y="48"/>
                    </a:lnTo>
                    <a:lnTo>
                      <a:pt x="537" y="52"/>
                    </a:lnTo>
                    <a:lnTo>
                      <a:pt x="537" y="52"/>
                    </a:lnTo>
                    <a:lnTo>
                      <a:pt x="537" y="53"/>
                    </a:lnTo>
                    <a:lnTo>
                      <a:pt x="537" y="54"/>
                    </a:lnTo>
                    <a:lnTo>
                      <a:pt x="536" y="54"/>
                    </a:lnTo>
                    <a:lnTo>
                      <a:pt x="536" y="55"/>
                    </a:lnTo>
                    <a:lnTo>
                      <a:pt x="537" y="56"/>
                    </a:lnTo>
                    <a:lnTo>
                      <a:pt x="537" y="56"/>
                    </a:lnTo>
                    <a:lnTo>
                      <a:pt x="537" y="57"/>
                    </a:lnTo>
                    <a:lnTo>
                      <a:pt x="537" y="57"/>
                    </a:lnTo>
                    <a:lnTo>
                      <a:pt x="538" y="58"/>
                    </a:lnTo>
                    <a:lnTo>
                      <a:pt x="540" y="60"/>
                    </a:lnTo>
                    <a:lnTo>
                      <a:pt x="537" y="63"/>
                    </a:lnTo>
                    <a:lnTo>
                      <a:pt x="537" y="63"/>
                    </a:lnTo>
                    <a:lnTo>
                      <a:pt x="536" y="67"/>
                    </a:lnTo>
                    <a:lnTo>
                      <a:pt x="536" y="71"/>
                    </a:lnTo>
                    <a:lnTo>
                      <a:pt x="536" y="72"/>
                    </a:lnTo>
                    <a:lnTo>
                      <a:pt x="536" y="74"/>
                    </a:lnTo>
                    <a:lnTo>
                      <a:pt x="536" y="75"/>
                    </a:lnTo>
                    <a:lnTo>
                      <a:pt x="535" y="75"/>
                    </a:lnTo>
                    <a:lnTo>
                      <a:pt x="534" y="75"/>
                    </a:lnTo>
                    <a:lnTo>
                      <a:pt x="534" y="76"/>
                    </a:lnTo>
                    <a:lnTo>
                      <a:pt x="534" y="76"/>
                    </a:lnTo>
                    <a:lnTo>
                      <a:pt x="534" y="76"/>
                    </a:lnTo>
                    <a:lnTo>
                      <a:pt x="534" y="77"/>
                    </a:lnTo>
                    <a:lnTo>
                      <a:pt x="535" y="77"/>
                    </a:lnTo>
                    <a:lnTo>
                      <a:pt x="535" y="78"/>
                    </a:lnTo>
                    <a:lnTo>
                      <a:pt x="531" y="81"/>
                    </a:lnTo>
                    <a:lnTo>
                      <a:pt x="530" y="81"/>
                    </a:lnTo>
                    <a:lnTo>
                      <a:pt x="529" y="82"/>
                    </a:lnTo>
                    <a:lnTo>
                      <a:pt x="528" y="82"/>
                    </a:lnTo>
                    <a:lnTo>
                      <a:pt x="523" y="85"/>
                    </a:lnTo>
                    <a:lnTo>
                      <a:pt x="522" y="85"/>
                    </a:lnTo>
                    <a:lnTo>
                      <a:pt x="522" y="85"/>
                    </a:lnTo>
                    <a:lnTo>
                      <a:pt x="521" y="86"/>
                    </a:lnTo>
                    <a:lnTo>
                      <a:pt x="521" y="86"/>
                    </a:lnTo>
                    <a:lnTo>
                      <a:pt x="521" y="87"/>
                    </a:lnTo>
                    <a:lnTo>
                      <a:pt x="520" y="90"/>
                    </a:lnTo>
                    <a:lnTo>
                      <a:pt x="519" y="90"/>
                    </a:lnTo>
                    <a:lnTo>
                      <a:pt x="519" y="91"/>
                    </a:lnTo>
                    <a:lnTo>
                      <a:pt x="519" y="91"/>
                    </a:lnTo>
                    <a:lnTo>
                      <a:pt x="518" y="91"/>
                    </a:lnTo>
                    <a:lnTo>
                      <a:pt x="517" y="91"/>
                    </a:lnTo>
                    <a:lnTo>
                      <a:pt x="517" y="91"/>
                    </a:lnTo>
                    <a:lnTo>
                      <a:pt x="516" y="91"/>
                    </a:lnTo>
                    <a:lnTo>
                      <a:pt x="515" y="91"/>
                    </a:lnTo>
                    <a:lnTo>
                      <a:pt x="515" y="92"/>
                    </a:lnTo>
                    <a:lnTo>
                      <a:pt x="512" y="95"/>
                    </a:lnTo>
                    <a:lnTo>
                      <a:pt x="511" y="95"/>
                    </a:lnTo>
                    <a:lnTo>
                      <a:pt x="511" y="96"/>
                    </a:lnTo>
                    <a:lnTo>
                      <a:pt x="511" y="98"/>
                    </a:lnTo>
                    <a:lnTo>
                      <a:pt x="511" y="98"/>
                    </a:lnTo>
                    <a:lnTo>
                      <a:pt x="511" y="99"/>
                    </a:lnTo>
                    <a:lnTo>
                      <a:pt x="511" y="99"/>
                    </a:lnTo>
                    <a:lnTo>
                      <a:pt x="511" y="100"/>
                    </a:lnTo>
                    <a:lnTo>
                      <a:pt x="511" y="101"/>
                    </a:lnTo>
                    <a:lnTo>
                      <a:pt x="511" y="102"/>
                    </a:lnTo>
                    <a:lnTo>
                      <a:pt x="511" y="104"/>
                    </a:lnTo>
                    <a:lnTo>
                      <a:pt x="513" y="108"/>
                    </a:lnTo>
                    <a:lnTo>
                      <a:pt x="513" y="109"/>
                    </a:lnTo>
                    <a:lnTo>
                      <a:pt x="517" y="114"/>
                    </a:lnTo>
                    <a:lnTo>
                      <a:pt x="518" y="117"/>
                    </a:lnTo>
                    <a:lnTo>
                      <a:pt x="518" y="117"/>
                    </a:lnTo>
                    <a:lnTo>
                      <a:pt x="518" y="118"/>
                    </a:lnTo>
                    <a:lnTo>
                      <a:pt x="518" y="120"/>
                    </a:lnTo>
                    <a:lnTo>
                      <a:pt x="518" y="121"/>
                    </a:lnTo>
                    <a:lnTo>
                      <a:pt x="518" y="122"/>
                    </a:lnTo>
                    <a:lnTo>
                      <a:pt x="519" y="122"/>
                    </a:lnTo>
                    <a:lnTo>
                      <a:pt x="519" y="123"/>
                    </a:lnTo>
                    <a:lnTo>
                      <a:pt x="519" y="123"/>
                    </a:lnTo>
                    <a:lnTo>
                      <a:pt x="528" y="126"/>
                    </a:lnTo>
                    <a:lnTo>
                      <a:pt x="528" y="126"/>
                    </a:lnTo>
                    <a:lnTo>
                      <a:pt x="528" y="126"/>
                    </a:lnTo>
                    <a:lnTo>
                      <a:pt x="529" y="126"/>
                    </a:lnTo>
                    <a:lnTo>
                      <a:pt x="530" y="126"/>
                    </a:lnTo>
                    <a:lnTo>
                      <a:pt x="532" y="129"/>
                    </a:lnTo>
                    <a:lnTo>
                      <a:pt x="536" y="134"/>
                    </a:lnTo>
                    <a:lnTo>
                      <a:pt x="537" y="135"/>
                    </a:lnTo>
                    <a:lnTo>
                      <a:pt x="537" y="136"/>
                    </a:lnTo>
                    <a:lnTo>
                      <a:pt x="537" y="138"/>
                    </a:lnTo>
                    <a:lnTo>
                      <a:pt x="537" y="139"/>
                    </a:lnTo>
                    <a:lnTo>
                      <a:pt x="538" y="143"/>
                    </a:lnTo>
                    <a:lnTo>
                      <a:pt x="538" y="144"/>
                    </a:lnTo>
                    <a:lnTo>
                      <a:pt x="538" y="145"/>
                    </a:lnTo>
                    <a:lnTo>
                      <a:pt x="540" y="146"/>
                    </a:lnTo>
                    <a:lnTo>
                      <a:pt x="545" y="149"/>
                    </a:lnTo>
                    <a:lnTo>
                      <a:pt x="549" y="151"/>
                    </a:lnTo>
                    <a:lnTo>
                      <a:pt x="554" y="155"/>
                    </a:lnTo>
                    <a:lnTo>
                      <a:pt x="559" y="157"/>
                    </a:lnTo>
                    <a:lnTo>
                      <a:pt x="560" y="158"/>
                    </a:lnTo>
                    <a:lnTo>
                      <a:pt x="560" y="159"/>
                    </a:lnTo>
                    <a:lnTo>
                      <a:pt x="561" y="161"/>
                    </a:lnTo>
                    <a:lnTo>
                      <a:pt x="562" y="164"/>
                    </a:lnTo>
                    <a:lnTo>
                      <a:pt x="564" y="173"/>
                    </a:lnTo>
                    <a:lnTo>
                      <a:pt x="565" y="177"/>
                    </a:lnTo>
                    <a:lnTo>
                      <a:pt x="568" y="188"/>
                    </a:lnTo>
                    <a:lnTo>
                      <a:pt x="569" y="192"/>
                    </a:lnTo>
                    <a:lnTo>
                      <a:pt x="571" y="198"/>
                    </a:lnTo>
                    <a:lnTo>
                      <a:pt x="572" y="204"/>
                    </a:lnTo>
                    <a:lnTo>
                      <a:pt x="573" y="208"/>
                    </a:lnTo>
                    <a:lnTo>
                      <a:pt x="575" y="215"/>
                    </a:lnTo>
                    <a:lnTo>
                      <a:pt x="575" y="217"/>
                    </a:lnTo>
                    <a:lnTo>
                      <a:pt x="575" y="217"/>
                    </a:lnTo>
                    <a:lnTo>
                      <a:pt x="575" y="218"/>
                    </a:lnTo>
                    <a:lnTo>
                      <a:pt x="571" y="219"/>
                    </a:lnTo>
                    <a:lnTo>
                      <a:pt x="568" y="221"/>
                    </a:lnTo>
                    <a:lnTo>
                      <a:pt x="568" y="221"/>
                    </a:lnTo>
                    <a:lnTo>
                      <a:pt x="569" y="222"/>
                    </a:lnTo>
                    <a:lnTo>
                      <a:pt x="569" y="222"/>
                    </a:lnTo>
                    <a:lnTo>
                      <a:pt x="570" y="223"/>
                    </a:lnTo>
                    <a:lnTo>
                      <a:pt x="571" y="223"/>
                    </a:lnTo>
                    <a:lnTo>
                      <a:pt x="571" y="224"/>
                    </a:lnTo>
                    <a:lnTo>
                      <a:pt x="572" y="225"/>
                    </a:lnTo>
                    <a:lnTo>
                      <a:pt x="573" y="226"/>
                    </a:lnTo>
                    <a:lnTo>
                      <a:pt x="576" y="230"/>
                    </a:lnTo>
                    <a:lnTo>
                      <a:pt x="576" y="231"/>
                    </a:lnTo>
                    <a:lnTo>
                      <a:pt x="577" y="231"/>
                    </a:lnTo>
                    <a:lnTo>
                      <a:pt x="579" y="234"/>
                    </a:lnTo>
                    <a:lnTo>
                      <a:pt x="579" y="235"/>
                    </a:lnTo>
                    <a:lnTo>
                      <a:pt x="580" y="237"/>
                    </a:lnTo>
                    <a:lnTo>
                      <a:pt x="581" y="239"/>
                    </a:lnTo>
                    <a:lnTo>
                      <a:pt x="583" y="242"/>
                    </a:lnTo>
                    <a:lnTo>
                      <a:pt x="583" y="242"/>
                    </a:lnTo>
                    <a:lnTo>
                      <a:pt x="583" y="243"/>
                    </a:lnTo>
                    <a:lnTo>
                      <a:pt x="585" y="250"/>
                    </a:lnTo>
                    <a:lnTo>
                      <a:pt x="585" y="251"/>
                    </a:lnTo>
                    <a:lnTo>
                      <a:pt x="585" y="253"/>
                    </a:lnTo>
                    <a:lnTo>
                      <a:pt x="585" y="253"/>
                    </a:lnTo>
                    <a:lnTo>
                      <a:pt x="585" y="254"/>
                    </a:lnTo>
                    <a:lnTo>
                      <a:pt x="585" y="256"/>
                    </a:lnTo>
                    <a:lnTo>
                      <a:pt x="586" y="258"/>
                    </a:lnTo>
                    <a:lnTo>
                      <a:pt x="586" y="261"/>
                    </a:lnTo>
                    <a:lnTo>
                      <a:pt x="586" y="261"/>
                    </a:lnTo>
                    <a:lnTo>
                      <a:pt x="586" y="262"/>
                    </a:lnTo>
                    <a:lnTo>
                      <a:pt x="586" y="264"/>
                    </a:lnTo>
                    <a:lnTo>
                      <a:pt x="585" y="265"/>
                    </a:lnTo>
                    <a:lnTo>
                      <a:pt x="585" y="268"/>
                    </a:lnTo>
                    <a:lnTo>
                      <a:pt x="585" y="270"/>
                    </a:lnTo>
                    <a:lnTo>
                      <a:pt x="584" y="275"/>
                    </a:lnTo>
                    <a:lnTo>
                      <a:pt x="584" y="277"/>
                    </a:lnTo>
                    <a:lnTo>
                      <a:pt x="583" y="279"/>
                    </a:lnTo>
                    <a:lnTo>
                      <a:pt x="583" y="280"/>
                    </a:lnTo>
                    <a:lnTo>
                      <a:pt x="584" y="280"/>
                    </a:lnTo>
                    <a:lnTo>
                      <a:pt x="585" y="283"/>
                    </a:lnTo>
                    <a:lnTo>
                      <a:pt x="585" y="284"/>
                    </a:lnTo>
                    <a:lnTo>
                      <a:pt x="587" y="288"/>
                    </a:lnTo>
                    <a:lnTo>
                      <a:pt x="588" y="292"/>
                    </a:lnTo>
                    <a:lnTo>
                      <a:pt x="589" y="292"/>
                    </a:lnTo>
                    <a:lnTo>
                      <a:pt x="588" y="293"/>
                    </a:lnTo>
                    <a:lnTo>
                      <a:pt x="588" y="293"/>
                    </a:lnTo>
                    <a:lnTo>
                      <a:pt x="587" y="299"/>
                    </a:lnTo>
                    <a:lnTo>
                      <a:pt x="586" y="300"/>
                    </a:lnTo>
                    <a:lnTo>
                      <a:pt x="586" y="300"/>
                    </a:lnTo>
                    <a:lnTo>
                      <a:pt x="584" y="303"/>
                    </a:lnTo>
                    <a:lnTo>
                      <a:pt x="583" y="305"/>
                    </a:lnTo>
                    <a:lnTo>
                      <a:pt x="581" y="309"/>
                    </a:lnTo>
                    <a:lnTo>
                      <a:pt x="581" y="309"/>
                    </a:lnTo>
                    <a:lnTo>
                      <a:pt x="582" y="311"/>
                    </a:lnTo>
                    <a:lnTo>
                      <a:pt x="584" y="316"/>
                    </a:lnTo>
                    <a:lnTo>
                      <a:pt x="584" y="318"/>
                    </a:lnTo>
                    <a:lnTo>
                      <a:pt x="585" y="319"/>
                    </a:lnTo>
                    <a:lnTo>
                      <a:pt x="585" y="322"/>
                    </a:lnTo>
                    <a:lnTo>
                      <a:pt x="587" y="323"/>
                    </a:lnTo>
                    <a:lnTo>
                      <a:pt x="587" y="323"/>
                    </a:lnTo>
                    <a:lnTo>
                      <a:pt x="588" y="324"/>
                    </a:lnTo>
                    <a:lnTo>
                      <a:pt x="587" y="326"/>
                    </a:lnTo>
                    <a:lnTo>
                      <a:pt x="587" y="327"/>
                    </a:lnTo>
                    <a:lnTo>
                      <a:pt x="587" y="329"/>
                    </a:lnTo>
                    <a:lnTo>
                      <a:pt x="587" y="330"/>
                    </a:lnTo>
                    <a:lnTo>
                      <a:pt x="587" y="332"/>
                    </a:lnTo>
                    <a:lnTo>
                      <a:pt x="586" y="335"/>
                    </a:lnTo>
                    <a:lnTo>
                      <a:pt x="583" y="336"/>
                    </a:lnTo>
                    <a:lnTo>
                      <a:pt x="580" y="338"/>
                    </a:lnTo>
                    <a:lnTo>
                      <a:pt x="574" y="340"/>
                    </a:lnTo>
                    <a:lnTo>
                      <a:pt x="572" y="342"/>
                    </a:lnTo>
                    <a:lnTo>
                      <a:pt x="571" y="344"/>
                    </a:lnTo>
                    <a:lnTo>
                      <a:pt x="571" y="345"/>
                    </a:lnTo>
                    <a:lnTo>
                      <a:pt x="571" y="345"/>
                    </a:lnTo>
                    <a:lnTo>
                      <a:pt x="571" y="346"/>
                    </a:lnTo>
                    <a:lnTo>
                      <a:pt x="571" y="346"/>
                    </a:lnTo>
                    <a:lnTo>
                      <a:pt x="572" y="348"/>
                    </a:lnTo>
                    <a:lnTo>
                      <a:pt x="573" y="350"/>
                    </a:lnTo>
                    <a:lnTo>
                      <a:pt x="583" y="362"/>
                    </a:lnTo>
                    <a:lnTo>
                      <a:pt x="585" y="365"/>
                    </a:lnTo>
                    <a:lnTo>
                      <a:pt x="590" y="371"/>
                    </a:lnTo>
                    <a:lnTo>
                      <a:pt x="591" y="372"/>
                    </a:lnTo>
                    <a:lnTo>
                      <a:pt x="591" y="373"/>
                    </a:lnTo>
                    <a:lnTo>
                      <a:pt x="591" y="374"/>
                    </a:lnTo>
                    <a:lnTo>
                      <a:pt x="591" y="380"/>
                    </a:lnTo>
                    <a:lnTo>
                      <a:pt x="592" y="382"/>
                    </a:lnTo>
                    <a:lnTo>
                      <a:pt x="592" y="385"/>
                    </a:lnTo>
                    <a:lnTo>
                      <a:pt x="592" y="387"/>
                    </a:lnTo>
                    <a:lnTo>
                      <a:pt x="592" y="388"/>
                    </a:lnTo>
                    <a:lnTo>
                      <a:pt x="594" y="389"/>
                    </a:lnTo>
                    <a:lnTo>
                      <a:pt x="596" y="390"/>
                    </a:lnTo>
                    <a:lnTo>
                      <a:pt x="597" y="390"/>
                    </a:lnTo>
                    <a:lnTo>
                      <a:pt x="597" y="392"/>
                    </a:lnTo>
                    <a:lnTo>
                      <a:pt x="598" y="392"/>
                    </a:lnTo>
                    <a:lnTo>
                      <a:pt x="598" y="393"/>
                    </a:lnTo>
                    <a:lnTo>
                      <a:pt x="598" y="395"/>
                    </a:lnTo>
                    <a:lnTo>
                      <a:pt x="600" y="396"/>
                    </a:lnTo>
                    <a:lnTo>
                      <a:pt x="603" y="399"/>
                    </a:lnTo>
                    <a:lnTo>
                      <a:pt x="603" y="399"/>
                    </a:lnTo>
                    <a:lnTo>
                      <a:pt x="605" y="399"/>
                    </a:lnTo>
                    <a:lnTo>
                      <a:pt x="608" y="398"/>
                    </a:lnTo>
                    <a:lnTo>
                      <a:pt x="611" y="397"/>
                    </a:lnTo>
                    <a:lnTo>
                      <a:pt x="612" y="396"/>
                    </a:lnTo>
                    <a:lnTo>
                      <a:pt x="614" y="397"/>
                    </a:lnTo>
                    <a:lnTo>
                      <a:pt x="616" y="398"/>
                    </a:lnTo>
                    <a:lnTo>
                      <a:pt x="621" y="400"/>
                    </a:lnTo>
                    <a:lnTo>
                      <a:pt x="622" y="400"/>
                    </a:lnTo>
                    <a:lnTo>
                      <a:pt x="625" y="401"/>
                    </a:lnTo>
                    <a:lnTo>
                      <a:pt x="630" y="402"/>
                    </a:lnTo>
                    <a:lnTo>
                      <a:pt x="633" y="403"/>
                    </a:lnTo>
                    <a:lnTo>
                      <a:pt x="635" y="404"/>
                    </a:lnTo>
                    <a:lnTo>
                      <a:pt x="637" y="404"/>
                    </a:lnTo>
                    <a:lnTo>
                      <a:pt x="639" y="405"/>
                    </a:lnTo>
                    <a:lnTo>
                      <a:pt x="645" y="414"/>
                    </a:lnTo>
                    <a:lnTo>
                      <a:pt x="646" y="416"/>
                    </a:lnTo>
                    <a:lnTo>
                      <a:pt x="651" y="425"/>
                    </a:lnTo>
                    <a:lnTo>
                      <a:pt x="653" y="429"/>
                    </a:lnTo>
                    <a:lnTo>
                      <a:pt x="646" y="433"/>
                    </a:lnTo>
                    <a:lnTo>
                      <a:pt x="644" y="435"/>
                    </a:lnTo>
                    <a:lnTo>
                      <a:pt x="625" y="445"/>
                    </a:lnTo>
                    <a:lnTo>
                      <a:pt x="616" y="450"/>
                    </a:lnTo>
                    <a:lnTo>
                      <a:pt x="614" y="452"/>
                    </a:lnTo>
                    <a:lnTo>
                      <a:pt x="610" y="454"/>
                    </a:lnTo>
                    <a:lnTo>
                      <a:pt x="601" y="459"/>
                    </a:lnTo>
                    <a:lnTo>
                      <a:pt x="594" y="463"/>
                    </a:lnTo>
                    <a:lnTo>
                      <a:pt x="582" y="470"/>
                    </a:lnTo>
                    <a:lnTo>
                      <a:pt x="573" y="475"/>
                    </a:lnTo>
                    <a:lnTo>
                      <a:pt x="559" y="485"/>
                    </a:lnTo>
                    <a:lnTo>
                      <a:pt x="549" y="490"/>
                    </a:lnTo>
                    <a:lnTo>
                      <a:pt x="545" y="492"/>
                    </a:lnTo>
                    <a:lnTo>
                      <a:pt x="528" y="502"/>
                    </a:lnTo>
                    <a:lnTo>
                      <a:pt x="524" y="505"/>
                    </a:lnTo>
                    <a:lnTo>
                      <a:pt x="518" y="509"/>
                    </a:lnTo>
                    <a:lnTo>
                      <a:pt x="516" y="510"/>
                    </a:lnTo>
                    <a:lnTo>
                      <a:pt x="515" y="510"/>
                    </a:lnTo>
                    <a:lnTo>
                      <a:pt x="510" y="513"/>
                    </a:lnTo>
                    <a:lnTo>
                      <a:pt x="510" y="514"/>
                    </a:lnTo>
                    <a:lnTo>
                      <a:pt x="509" y="514"/>
                    </a:lnTo>
                    <a:lnTo>
                      <a:pt x="493" y="528"/>
                    </a:lnTo>
                    <a:lnTo>
                      <a:pt x="484" y="536"/>
                    </a:lnTo>
                    <a:lnTo>
                      <a:pt x="479" y="540"/>
                    </a:lnTo>
                    <a:lnTo>
                      <a:pt x="473" y="545"/>
                    </a:lnTo>
                    <a:lnTo>
                      <a:pt x="463" y="553"/>
                    </a:lnTo>
                    <a:lnTo>
                      <a:pt x="463" y="554"/>
                    </a:lnTo>
                    <a:lnTo>
                      <a:pt x="457" y="558"/>
                    </a:lnTo>
                    <a:lnTo>
                      <a:pt x="457" y="559"/>
                    </a:lnTo>
                    <a:lnTo>
                      <a:pt x="453" y="559"/>
                    </a:lnTo>
                    <a:lnTo>
                      <a:pt x="449" y="560"/>
                    </a:lnTo>
                    <a:lnTo>
                      <a:pt x="441" y="561"/>
                    </a:lnTo>
                    <a:lnTo>
                      <a:pt x="428" y="564"/>
                    </a:lnTo>
                    <a:lnTo>
                      <a:pt x="416" y="566"/>
                    </a:lnTo>
                    <a:lnTo>
                      <a:pt x="412" y="567"/>
                    </a:lnTo>
                    <a:lnTo>
                      <a:pt x="408" y="568"/>
                    </a:lnTo>
                    <a:lnTo>
                      <a:pt x="403" y="569"/>
                    </a:lnTo>
                    <a:lnTo>
                      <a:pt x="399" y="569"/>
                    </a:lnTo>
                    <a:lnTo>
                      <a:pt x="397" y="569"/>
                    </a:lnTo>
                    <a:lnTo>
                      <a:pt x="392" y="571"/>
                    </a:lnTo>
                    <a:lnTo>
                      <a:pt x="379" y="573"/>
                    </a:lnTo>
                    <a:lnTo>
                      <a:pt x="374" y="570"/>
                    </a:lnTo>
                    <a:lnTo>
                      <a:pt x="373" y="569"/>
                    </a:lnTo>
                    <a:lnTo>
                      <a:pt x="373" y="568"/>
                    </a:lnTo>
                    <a:lnTo>
                      <a:pt x="372" y="568"/>
                    </a:lnTo>
                    <a:lnTo>
                      <a:pt x="372" y="567"/>
                    </a:lnTo>
                    <a:lnTo>
                      <a:pt x="372" y="567"/>
                    </a:lnTo>
                    <a:lnTo>
                      <a:pt x="373" y="566"/>
                    </a:lnTo>
                    <a:lnTo>
                      <a:pt x="375" y="564"/>
                    </a:lnTo>
                    <a:lnTo>
                      <a:pt x="377" y="561"/>
                    </a:lnTo>
                    <a:lnTo>
                      <a:pt x="377" y="560"/>
                    </a:lnTo>
                    <a:lnTo>
                      <a:pt x="378" y="560"/>
                    </a:lnTo>
                    <a:lnTo>
                      <a:pt x="378" y="559"/>
                    </a:lnTo>
                    <a:lnTo>
                      <a:pt x="377" y="559"/>
                    </a:lnTo>
                    <a:lnTo>
                      <a:pt x="377" y="559"/>
                    </a:lnTo>
                    <a:lnTo>
                      <a:pt x="377" y="559"/>
                    </a:lnTo>
                    <a:lnTo>
                      <a:pt x="377" y="558"/>
                    </a:lnTo>
                    <a:lnTo>
                      <a:pt x="375" y="555"/>
                    </a:lnTo>
                    <a:lnTo>
                      <a:pt x="375" y="555"/>
                    </a:lnTo>
                    <a:lnTo>
                      <a:pt x="375" y="554"/>
                    </a:lnTo>
                    <a:lnTo>
                      <a:pt x="376" y="553"/>
                    </a:lnTo>
                    <a:lnTo>
                      <a:pt x="376" y="549"/>
                    </a:lnTo>
                    <a:lnTo>
                      <a:pt x="376" y="546"/>
                    </a:lnTo>
                    <a:lnTo>
                      <a:pt x="370" y="543"/>
                    </a:lnTo>
                    <a:lnTo>
                      <a:pt x="369" y="543"/>
                    </a:lnTo>
                    <a:lnTo>
                      <a:pt x="368" y="543"/>
                    </a:lnTo>
                    <a:lnTo>
                      <a:pt x="366" y="542"/>
                    </a:lnTo>
                    <a:lnTo>
                      <a:pt x="359" y="541"/>
                    </a:lnTo>
                    <a:lnTo>
                      <a:pt x="359" y="541"/>
                    </a:lnTo>
                    <a:lnTo>
                      <a:pt x="356" y="541"/>
                    </a:lnTo>
                    <a:lnTo>
                      <a:pt x="354" y="540"/>
                    </a:lnTo>
                    <a:lnTo>
                      <a:pt x="353" y="540"/>
                    </a:lnTo>
                    <a:lnTo>
                      <a:pt x="350" y="539"/>
                    </a:lnTo>
                    <a:lnTo>
                      <a:pt x="350" y="538"/>
                    </a:lnTo>
                    <a:lnTo>
                      <a:pt x="350" y="538"/>
                    </a:lnTo>
                    <a:lnTo>
                      <a:pt x="350" y="537"/>
                    </a:lnTo>
                    <a:lnTo>
                      <a:pt x="349" y="537"/>
                    </a:lnTo>
                    <a:lnTo>
                      <a:pt x="348" y="536"/>
                    </a:lnTo>
                    <a:lnTo>
                      <a:pt x="348" y="535"/>
                    </a:lnTo>
                    <a:lnTo>
                      <a:pt x="347" y="534"/>
                    </a:lnTo>
                    <a:lnTo>
                      <a:pt x="346" y="533"/>
                    </a:lnTo>
                    <a:lnTo>
                      <a:pt x="346" y="533"/>
                    </a:lnTo>
                    <a:lnTo>
                      <a:pt x="344" y="532"/>
                    </a:lnTo>
                    <a:lnTo>
                      <a:pt x="344" y="532"/>
                    </a:lnTo>
                    <a:lnTo>
                      <a:pt x="343" y="532"/>
                    </a:lnTo>
                    <a:lnTo>
                      <a:pt x="343" y="532"/>
                    </a:lnTo>
                    <a:lnTo>
                      <a:pt x="343" y="532"/>
                    </a:lnTo>
                    <a:lnTo>
                      <a:pt x="341" y="533"/>
                    </a:lnTo>
                    <a:lnTo>
                      <a:pt x="340" y="534"/>
                    </a:lnTo>
                    <a:lnTo>
                      <a:pt x="340" y="534"/>
                    </a:lnTo>
                    <a:lnTo>
                      <a:pt x="334" y="533"/>
                    </a:lnTo>
                    <a:lnTo>
                      <a:pt x="331" y="531"/>
                    </a:lnTo>
                    <a:lnTo>
                      <a:pt x="331" y="531"/>
                    </a:lnTo>
                    <a:lnTo>
                      <a:pt x="330" y="530"/>
                    </a:lnTo>
                    <a:lnTo>
                      <a:pt x="328" y="529"/>
                    </a:lnTo>
                    <a:lnTo>
                      <a:pt x="327" y="528"/>
                    </a:lnTo>
                    <a:lnTo>
                      <a:pt x="327" y="528"/>
                    </a:lnTo>
                    <a:lnTo>
                      <a:pt x="327" y="527"/>
                    </a:lnTo>
                    <a:lnTo>
                      <a:pt x="327" y="526"/>
                    </a:lnTo>
                    <a:lnTo>
                      <a:pt x="327" y="526"/>
                    </a:lnTo>
                    <a:lnTo>
                      <a:pt x="327" y="524"/>
                    </a:lnTo>
                    <a:lnTo>
                      <a:pt x="325" y="522"/>
                    </a:lnTo>
                    <a:lnTo>
                      <a:pt x="324" y="522"/>
                    </a:lnTo>
                    <a:lnTo>
                      <a:pt x="322" y="521"/>
                    </a:lnTo>
                    <a:lnTo>
                      <a:pt x="320" y="521"/>
                    </a:lnTo>
                    <a:lnTo>
                      <a:pt x="316" y="519"/>
                    </a:lnTo>
                    <a:lnTo>
                      <a:pt x="311" y="518"/>
                    </a:lnTo>
                    <a:lnTo>
                      <a:pt x="311" y="517"/>
                    </a:lnTo>
                    <a:lnTo>
                      <a:pt x="310" y="517"/>
                    </a:lnTo>
                    <a:lnTo>
                      <a:pt x="310" y="517"/>
                    </a:lnTo>
                    <a:lnTo>
                      <a:pt x="310" y="515"/>
                    </a:lnTo>
                    <a:lnTo>
                      <a:pt x="310" y="515"/>
                    </a:lnTo>
                    <a:lnTo>
                      <a:pt x="310" y="514"/>
                    </a:lnTo>
                    <a:lnTo>
                      <a:pt x="311" y="514"/>
                    </a:lnTo>
                    <a:lnTo>
                      <a:pt x="311" y="514"/>
                    </a:lnTo>
                    <a:lnTo>
                      <a:pt x="311" y="513"/>
                    </a:lnTo>
                    <a:lnTo>
                      <a:pt x="311" y="512"/>
                    </a:lnTo>
                    <a:lnTo>
                      <a:pt x="312" y="511"/>
                    </a:lnTo>
                    <a:lnTo>
                      <a:pt x="312" y="509"/>
                    </a:lnTo>
                    <a:lnTo>
                      <a:pt x="312" y="509"/>
                    </a:lnTo>
                    <a:lnTo>
                      <a:pt x="312" y="508"/>
                    </a:lnTo>
                    <a:lnTo>
                      <a:pt x="311" y="507"/>
                    </a:lnTo>
                    <a:lnTo>
                      <a:pt x="311" y="506"/>
                    </a:lnTo>
                    <a:lnTo>
                      <a:pt x="310" y="506"/>
                    </a:lnTo>
                    <a:lnTo>
                      <a:pt x="298" y="498"/>
                    </a:lnTo>
                    <a:lnTo>
                      <a:pt x="286" y="491"/>
                    </a:lnTo>
                    <a:lnTo>
                      <a:pt x="282" y="488"/>
                    </a:lnTo>
                    <a:lnTo>
                      <a:pt x="278" y="486"/>
                    </a:lnTo>
                    <a:lnTo>
                      <a:pt x="274" y="483"/>
                    </a:lnTo>
                    <a:lnTo>
                      <a:pt x="274" y="483"/>
                    </a:lnTo>
                    <a:lnTo>
                      <a:pt x="270" y="480"/>
                    </a:lnTo>
                    <a:lnTo>
                      <a:pt x="261" y="474"/>
                    </a:lnTo>
                    <a:lnTo>
                      <a:pt x="249" y="466"/>
                    </a:lnTo>
                    <a:lnTo>
                      <a:pt x="238" y="458"/>
                    </a:lnTo>
                    <a:lnTo>
                      <a:pt x="229" y="452"/>
                    </a:lnTo>
                    <a:lnTo>
                      <a:pt x="219" y="445"/>
                    </a:lnTo>
                    <a:lnTo>
                      <a:pt x="208" y="438"/>
                    </a:lnTo>
                    <a:lnTo>
                      <a:pt x="196" y="431"/>
                    </a:lnTo>
                    <a:lnTo>
                      <a:pt x="184" y="423"/>
                    </a:lnTo>
                    <a:lnTo>
                      <a:pt x="172" y="414"/>
                    </a:lnTo>
                    <a:lnTo>
                      <a:pt x="164" y="409"/>
                    </a:lnTo>
                    <a:lnTo>
                      <a:pt x="154" y="403"/>
                    </a:lnTo>
                    <a:lnTo>
                      <a:pt x="143" y="396"/>
                    </a:lnTo>
                    <a:lnTo>
                      <a:pt x="131" y="388"/>
                    </a:lnTo>
                    <a:lnTo>
                      <a:pt x="122" y="382"/>
                    </a:lnTo>
                    <a:lnTo>
                      <a:pt x="119" y="381"/>
                    </a:lnTo>
                    <a:lnTo>
                      <a:pt x="118" y="381"/>
                    </a:lnTo>
                    <a:lnTo>
                      <a:pt x="107" y="373"/>
                    </a:lnTo>
                    <a:lnTo>
                      <a:pt x="95" y="366"/>
                    </a:lnTo>
                    <a:lnTo>
                      <a:pt x="89" y="363"/>
                    </a:lnTo>
                    <a:lnTo>
                      <a:pt x="88" y="362"/>
                    </a:lnTo>
                    <a:lnTo>
                      <a:pt x="75" y="354"/>
                    </a:lnTo>
                    <a:lnTo>
                      <a:pt x="75" y="354"/>
                    </a:lnTo>
                    <a:lnTo>
                      <a:pt x="63" y="347"/>
                    </a:lnTo>
                    <a:lnTo>
                      <a:pt x="60" y="345"/>
                    </a:lnTo>
                    <a:lnTo>
                      <a:pt x="53" y="341"/>
                    </a:lnTo>
                    <a:lnTo>
                      <a:pt x="46" y="337"/>
                    </a:lnTo>
                    <a:lnTo>
                      <a:pt x="44" y="336"/>
                    </a:lnTo>
                    <a:lnTo>
                      <a:pt x="30" y="328"/>
                    </a:lnTo>
                    <a:lnTo>
                      <a:pt x="30" y="327"/>
                    </a:lnTo>
                    <a:lnTo>
                      <a:pt x="17" y="320"/>
                    </a:lnTo>
                    <a:lnTo>
                      <a:pt x="14" y="319"/>
                    </a:lnTo>
                    <a:lnTo>
                      <a:pt x="0" y="311"/>
                    </a:lnTo>
                    <a:lnTo>
                      <a:pt x="0" y="310"/>
                    </a:lnTo>
                    <a:lnTo>
                      <a:pt x="0" y="304"/>
                    </a:lnTo>
                    <a:lnTo>
                      <a:pt x="0" y="300"/>
                    </a:lnTo>
                    <a:lnTo>
                      <a:pt x="0" y="299"/>
                    </a:lnTo>
                    <a:lnTo>
                      <a:pt x="0" y="290"/>
                    </a:lnTo>
                    <a:lnTo>
                      <a:pt x="0" y="265"/>
                    </a:lnTo>
                    <a:lnTo>
                      <a:pt x="1" y="265"/>
                    </a:lnTo>
                    <a:lnTo>
                      <a:pt x="2" y="264"/>
                    </a:lnTo>
                    <a:lnTo>
                      <a:pt x="3" y="264"/>
                    </a:lnTo>
                    <a:lnTo>
                      <a:pt x="3" y="264"/>
                    </a:lnTo>
                    <a:lnTo>
                      <a:pt x="4" y="263"/>
                    </a:lnTo>
                    <a:lnTo>
                      <a:pt x="5" y="263"/>
                    </a:lnTo>
                    <a:lnTo>
                      <a:pt x="8" y="261"/>
                    </a:lnTo>
                    <a:lnTo>
                      <a:pt x="8" y="260"/>
                    </a:lnTo>
                    <a:lnTo>
                      <a:pt x="8" y="260"/>
                    </a:lnTo>
                    <a:lnTo>
                      <a:pt x="9" y="259"/>
                    </a:lnTo>
                    <a:lnTo>
                      <a:pt x="10" y="259"/>
                    </a:lnTo>
                    <a:lnTo>
                      <a:pt x="14" y="256"/>
                    </a:lnTo>
                    <a:lnTo>
                      <a:pt x="15" y="255"/>
                    </a:lnTo>
                    <a:lnTo>
                      <a:pt x="16" y="254"/>
                    </a:lnTo>
                    <a:lnTo>
                      <a:pt x="17" y="254"/>
                    </a:lnTo>
                    <a:lnTo>
                      <a:pt x="21" y="252"/>
                    </a:lnTo>
                    <a:lnTo>
                      <a:pt x="27" y="248"/>
                    </a:lnTo>
                    <a:lnTo>
                      <a:pt x="30" y="245"/>
                    </a:lnTo>
                    <a:lnTo>
                      <a:pt x="31" y="245"/>
                    </a:lnTo>
                    <a:lnTo>
                      <a:pt x="31" y="244"/>
                    </a:lnTo>
                    <a:lnTo>
                      <a:pt x="32" y="244"/>
                    </a:lnTo>
                    <a:lnTo>
                      <a:pt x="33" y="244"/>
                    </a:lnTo>
                    <a:lnTo>
                      <a:pt x="33" y="243"/>
                    </a:lnTo>
                    <a:lnTo>
                      <a:pt x="34" y="243"/>
                    </a:lnTo>
                    <a:lnTo>
                      <a:pt x="35" y="243"/>
                    </a:lnTo>
                    <a:lnTo>
                      <a:pt x="35" y="244"/>
                    </a:lnTo>
                    <a:lnTo>
                      <a:pt x="36" y="244"/>
                    </a:lnTo>
                    <a:lnTo>
                      <a:pt x="37" y="244"/>
                    </a:lnTo>
                    <a:lnTo>
                      <a:pt x="38" y="244"/>
                    </a:lnTo>
                    <a:lnTo>
                      <a:pt x="38" y="243"/>
                    </a:lnTo>
                    <a:lnTo>
                      <a:pt x="39" y="243"/>
                    </a:lnTo>
                    <a:lnTo>
                      <a:pt x="41" y="242"/>
                    </a:lnTo>
                    <a:lnTo>
                      <a:pt x="42" y="241"/>
                    </a:lnTo>
                    <a:lnTo>
                      <a:pt x="42" y="240"/>
                    </a:lnTo>
                    <a:lnTo>
                      <a:pt x="42" y="239"/>
                    </a:lnTo>
                    <a:lnTo>
                      <a:pt x="43" y="239"/>
                    </a:lnTo>
                    <a:lnTo>
                      <a:pt x="46" y="237"/>
                    </a:lnTo>
                    <a:lnTo>
                      <a:pt x="48" y="236"/>
                    </a:lnTo>
                    <a:lnTo>
                      <a:pt x="49" y="236"/>
                    </a:lnTo>
                    <a:lnTo>
                      <a:pt x="49" y="236"/>
                    </a:lnTo>
                    <a:lnTo>
                      <a:pt x="57" y="237"/>
                    </a:lnTo>
                    <a:lnTo>
                      <a:pt x="59" y="237"/>
                    </a:lnTo>
                    <a:lnTo>
                      <a:pt x="60" y="237"/>
                    </a:lnTo>
                    <a:lnTo>
                      <a:pt x="60" y="237"/>
                    </a:lnTo>
                    <a:lnTo>
                      <a:pt x="61" y="238"/>
                    </a:lnTo>
                    <a:lnTo>
                      <a:pt x="61" y="238"/>
                    </a:lnTo>
                    <a:lnTo>
                      <a:pt x="62" y="238"/>
                    </a:lnTo>
                    <a:lnTo>
                      <a:pt x="64" y="238"/>
                    </a:lnTo>
                    <a:lnTo>
                      <a:pt x="65" y="238"/>
                    </a:lnTo>
                    <a:lnTo>
                      <a:pt x="66" y="238"/>
                    </a:lnTo>
                    <a:lnTo>
                      <a:pt x="66" y="238"/>
                    </a:lnTo>
                    <a:lnTo>
                      <a:pt x="67" y="237"/>
                    </a:lnTo>
                    <a:lnTo>
                      <a:pt x="68" y="237"/>
                    </a:lnTo>
                    <a:lnTo>
                      <a:pt x="68" y="236"/>
                    </a:lnTo>
                    <a:lnTo>
                      <a:pt x="68" y="236"/>
                    </a:lnTo>
                    <a:lnTo>
                      <a:pt x="68" y="235"/>
                    </a:lnTo>
                    <a:lnTo>
                      <a:pt x="69" y="233"/>
                    </a:lnTo>
                    <a:lnTo>
                      <a:pt x="69" y="233"/>
                    </a:lnTo>
                    <a:lnTo>
                      <a:pt x="71" y="231"/>
                    </a:lnTo>
                    <a:lnTo>
                      <a:pt x="77" y="231"/>
                    </a:lnTo>
                    <a:lnTo>
                      <a:pt x="77" y="231"/>
                    </a:lnTo>
                    <a:lnTo>
                      <a:pt x="78" y="231"/>
                    </a:lnTo>
                    <a:lnTo>
                      <a:pt x="78" y="230"/>
                    </a:lnTo>
                    <a:lnTo>
                      <a:pt x="79" y="230"/>
                    </a:lnTo>
                    <a:lnTo>
                      <a:pt x="79" y="230"/>
                    </a:lnTo>
                    <a:lnTo>
                      <a:pt x="79" y="229"/>
                    </a:lnTo>
                    <a:lnTo>
                      <a:pt x="80" y="229"/>
                    </a:lnTo>
                    <a:lnTo>
                      <a:pt x="80" y="229"/>
                    </a:lnTo>
                    <a:lnTo>
                      <a:pt x="81" y="229"/>
                    </a:lnTo>
                    <a:lnTo>
                      <a:pt x="82" y="230"/>
                    </a:lnTo>
                    <a:lnTo>
                      <a:pt x="83" y="230"/>
                    </a:lnTo>
                    <a:lnTo>
                      <a:pt x="83" y="230"/>
                    </a:lnTo>
                    <a:lnTo>
                      <a:pt x="84" y="230"/>
                    </a:lnTo>
                    <a:lnTo>
                      <a:pt x="84" y="230"/>
                    </a:lnTo>
                    <a:lnTo>
                      <a:pt x="85" y="230"/>
                    </a:lnTo>
                    <a:lnTo>
                      <a:pt x="86" y="230"/>
                    </a:lnTo>
                    <a:lnTo>
                      <a:pt x="87" y="229"/>
                    </a:lnTo>
                    <a:lnTo>
                      <a:pt x="91" y="229"/>
                    </a:lnTo>
                    <a:lnTo>
                      <a:pt x="92" y="228"/>
                    </a:lnTo>
                    <a:lnTo>
                      <a:pt x="93" y="228"/>
                    </a:lnTo>
                    <a:lnTo>
                      <a:pt x="96" y="228"/>
                    </a:lnTo>
                    <a:lnTo>
                      <a:pt x="97" y="228"/>
                    </a:lnTo>
                    <a:lnTo>
                      <a:pt x="97" y="228"/>
                    </a:lnTo>
                    <a:lnTo>
                      <a:pt x="98" y="228"/>
                    </a:lnTo>
                    <a:lnTo>
                      <a:pt x="99" y="227"/>
                    </a:lnTo>
                    <a:lnTo>
                      <a:pt x="99" y="227"/>
                    </a:lnTo>
                    <a:lnTo>
                      <a:pt x="103" y="225"/>
                    </a:lnTo>
                    <a:lnTo>
                      <a:pt x="104" y="225"/>
                    </a:lnTo>
                    <a:lnTo>
                      <a:pt x="105" y="225"/>
                    </a:lnTo>
                    <a:lnTo>
                      <a:pt x="106" y="224"/>
                    </a:lnTo>
                    <a:lnTo>
                      <a:pt x="107" y="223"/>
                    </a:lnTo>
                    <a:lnTo>
                      <a:pt x="108" y="221"/>
                    </a:lnTo>
                    <a:lnTo>
                      <a:pt x="110" y="219"/>
                    </a:lnTo>
                    <a:lnTo>
                      <a:pt x="111" y="219"/>
                    </a:lnTo>
                    <a:lnTo>
                      <a:pt x="111" y="219"/>
                    </a:lnTo>
                    <a:lnTo>
                      <a:pt x="111" y="218"/>
                    </a:lnTo>
                    <a:lnTo>
                      <a:pt x="113" y="217"/>
                    </a:lnTo>
                    <a:lnTo>
                      <a:pt x="113" y="216"/>
                    </a:lnTo>
                    <a:lnTo>
                      <a:pt x="114" y="215"/>
                    </a:lnTo>
                    <a:lnTo>
                      <a:pt x="115" y="213"/>
                    </a:lnTo>
                    <a:lnTo>
                      <a:pt x="115" y="212"/>
                    </a:lnTo>
                    <a:lnTo>
                      <a:pt x="116" y="211"/>
                    </a:lnTo>
                    <a:lnTo>
                      <a:pt x="116" y="210"/>
                    </a:lnTo>
                    <a:lnTo>
                      <a:pt x="117" y="210"/>
                    </a:lnTo>
                    <a:lnTo>
                      <a:pt x="118" y="209"/>
                    </a:lnTo>
                    <a:lnTo>
                      <a:pt x="118" y="208"/>
                    </a:lnTo>
                    <a:lnTo>
                      <a:pt x="119" y="208"/>
                    </a:lnTo>
                    <a:lnTo>
                      <a:pt x="127" y="206"/>
                    </a:lnTo>
                    <a:lnTo>
                      <a:pt x="133" y="204"/>
                    </a:lnTo>
                    <a:lnTo>
                      <a:pt x="134" y="204"/>
                    </a:lnTo>
                    <a:lnTo>
                      <a:pt x="135" y="204"/>
                    </a:lnTo>
                    <a:lnTo>
                      <a:pt x="135" y="204"/>
                    </a:lnTo>
                    <a:lnTo>
                      <a:pt x="136" y="203"/>
                    </a:lnTo>
                    <a:lnTo>
                      <a:pt x="137" y="203"/>
                    </a:lnTo>
                    <a:lnTo>
                      <a:pt x="139" y="202"/>
                    </a:lnTo>
                    <a:lnTo>
                      <a:pt x="140" y="202"/>
                    </a:lnTo>
                    <a:lnTo>
                      <a:pt x="141" y="201"/>
                    </a:lnTo>
                    <a:lnTo>
                      <a:pt x="142" y="200"/>
                    </a:lnTo>
                    <a:lnTo>
                      <a:pt x="142" y="200"/>
                    </a:lnTo>
                    <a:lnTo>
                      <a:pt x="143" y="199"/>
                    </a:lnTo>
                    <a:lnTo>
                      <a:pt x="146" y="196"/>
                    </a:lnTo>
                    <a:lnTo>
                      <a:pt x="146" y="196"/>
                    </a:lnTo>
                    <a:lnTo>
                      <a:pt x="147" y="196"/>
                    </a:lnTo>
                    <a:lnTo>
                      <a:pt x="147" y="196"/>
                    </a:lnTo>
                    <a:lnTo>
                      <a:pt x="147" y="195"/>
                    </a:lnTo>
                    <a:lnTo>
                      <a:pt x="150" y="195"/>
                    </a:lnTo>
                    <a:lnTo>
                      <a:pt x="151" y="195"/>
                    </a:lnTo>
                    <a:lnTo>
                      <a:pt x="152" y="195"/>
                    </a:lnTo>
                    <a:lnTo>
                      <a:pt x="154" y="195"/>
                    </a:lnTo>
                    <a:lnTo>
                      <a:pt x="155" y="195"/>
                    </a:lnTo>
                    <a:lnTo>
                      <a:pt x="155" y="195"/>
                    </a:lnTo>
                    <a:lnTo>
                      <a:pt x="156" y="195"/>
                    </a:lnTo>
                    <a:lnTo>
                      <a:pt x="157" y="195"/>
                    </a:lnTo>
                    <a:lnTo>
                      <a:pt x="158" y="194"/>
                    </a:lnTo>
                    <a:lnTo>
                      <a:pt x="159" y="194"/>
                    </a:lnTo>
                    <a:lnTo>
                      <a:pt x="159" y="194"/>
                    </a:lnTo>
                    <a:lnTo>
                      <a:pt x="160" y="193"/>
                    </a:lnTo>
                    <a:lnTo>
                      <a:pt x="160" y="192"/>
                    </a:lnTo>
                    <a:lnTo>
                      <a:pt x="160" y="192"/>
                    </a:lnTo>
                    <a:lnTo>
                      <a:pt x="160" y="190"/>
                    </a:lnTo>
                    <a:lnTo>
                      <a:pt x="157" y="188"/>
                    </a:lnTo>
                    <a:lnTo>
                      <a:pt x="154" y="188"/>
                    </a:lnTo>
                    <a:lnTo>
                      <a:pt x="154" y="188"/>
                    </a:lnTo>
                    <a:lnTo>
                      <a:pt x="153" y="188"/>
                    </a:lnTo>
                    <a:lnTo>
                      <a:pt x="153" y="188"/>
                    </a:lnTo>
                    <a:lnTo>
                      <a:pt x="153" y="188"/>
                    </a:lnTo>
                    <a:lnTo>
                      <a:pt x="153" y="187"/>
                    </a:lnTo>
                    <a:lnTo>
                      <a:pt x="154" y="182"/>
                    </a:lnTo>
                    <a:lnTo>
                      <a:pt x="153" y="179"/>
                    </a:lnTo>
                    <a:lnTo>
                      <a:pt x="153" y="179"/>
                    </a:lnTo>
                    <a:lnTo>
                      <a:pt x="152" y="178"/>
                    </a:lnTo>
                    <a:lnTo>
                      <a:pt x="152" y="177"/>
                    </a:lnTo>
                    <a:lnTo>
                      <a:pt x="152" y="177"/>
                    </a:lnTo>
                    <a:lnTo>
                      <a:pt x="153" y="172"/>
                    </a:lnTo>
                    <a:lnTo>
                      <a:pt x="153" y="172"/>
                    </a:lnTo>
                    <a:lnTo>
                      <a:pt x="153" y="171"/>
                    </a:lnTo>
                    <a:lnTo>
                      <a:pt x="153" y="171"/>
                    </a:lnTo>
                    <a:lnTo>
                      <a:pt x="153" y="171"/>
                    </a:lnTo>
                    <a:lnTo>
                      <a:pt x="154" y="171"/>
                    </a:lnTo>
                    <a:lnTo>
                      <a:pt x="154" y="171"/>
                    </a:lnTo>
                    <a:lnTo>
                      <a:pt x="156" y="170"/>
                    </a:lnTo>
                    <a:lnTo>
                      <a:pt x="157" y="170"/>
                    </a:lnTo>
                    <a:lnTo>
                      <a:pt x="158" y="171"/>
                    </a:lnTo>
                    <a:lnTo>
                      <a:pt x="158" y="171"/>
                    </a:lnTo>
                    <a:lnTo>
                      <a:pt x="159" y="171"/>
                    </a:lnTo>
                    <a:lnTo>
                      <a:pt x="161" y="171"/>
                    </a:lnTo>
                    <a:lnTo>
                      <a:pt x="162" y="172"/>
                    </a:lnTo>
                    <a:lnTo>
                      <a:pt x="162" y="172"/>
                    </a:lnTo>
                    <a:lnTo>
                      <a:pt x="163" y="172"/>
                    </a:lnTo>
                    <a:lnTo>
                      <a:pt x="164" y="171"/>
                    </a:lnTo>
                    <a:lnTo>
                      <a:pt x="166" y="171"/>
                    </a:lnTo>
                    <a:lnTo>
                      <a:pt x="167" y="170"/>
                    </a:lnTo>
                    <a:lnTo>
                      <a:pt x="170" y="169"/>
                    </a:lnTo>
                    <a:lnTo>
                      <a:pt x="172" y="169"/>
                    </a:lnTo>
                    <a:lnTo>
                      <a:pt x="174" y="168"/>
                    </a:lnTo>
                    <a:lnTo>
                      <a:pt x="176" y="168"/>
                    </a:lnTo>
                    <a:lnTo>
                      <a:pt x="179" y="167"/>
                    </a:lnTo>
                    <a:lnTo>
                      <a:pt x="180" y="166"/>
                    </a:lnTo>
                    <a:lnTo>
                      <a:pt x="180" y="165"/>
                    </a:lnTo>
                    <a:lnTo>
                      <a:pt x="180" y="165"/>
                    </a:lnTo>
                    <a:lnTo>
                      <a:pt x="181" y="164"/>
                    </a:lnTo>
                    <a:lnTo>
                      <a:pt x="181" y="164"/>
                    </a:lnTo>
                    <a:lnTo>
                      <a:pt x="181" y="163"/>
                    </a:lnTo>
                    <a:lnTo>
                      <a:pt x="181" y="163"/>
                    </a:lnTo>
                    <a:lnTo>
                      <a:pt x="181" y="161"/>
                    </a:lnTo>
                    <a:lnTo>
                      <a:pt x="181" y="161"/>
                    </a:lnTo>
                    <a:lnTo>
                      <a:pt x="181" y="160"/>
                    </a:lnTo>
                    <a:lnTo>
                      <a:pt x="181" y="160"/>
                    </a:lnTo>
                    <a:lnTo>
                      <a:pt x="182" y="160"/>
                    </a:lnTo>
                    <a:lnTo>
                      <a:pt x="182" y="159"/>
                    </a:lnTo>
                    <a:lnTo>
                      <a:pt x="183" y="159"/>
                    </a:lnTo>
                    <a:lnTo>
                      <a:pt x="184" y="159"/>
                    </a:lnTo>
                    <a:lnTo>
                      <a:pt x="196" y="157"/>
                    </a:lnTo>
                    <a:lnTo>
                      <a:pt x="197" y="157"/>
                    </a:lnTo>
                    <a:lnTo>
                      <a:pt x="200" y="156"/>
                    </a:lnTo>
                    <a:lnTo>
                      <a:pt x="200" y="156"/>
                    </a:lnTo>
                    <a:lnTo>
                      <a:pt x="201" y="156"/>
                    </a:lnTo>
                    <a:lnTo>
                      <a:pt x="202" y="156"/>
                    </a:lnTo>
                    <a:lnTo>
                      <a:pt x="205" y="157"/>
                    </a:lnTo>
                    <a:lnTo>
                      <a:pt x="206" y="157"/>
                    </a:lnTo>
                    <a:lnTo>
                      <a:pt x="207" y="157"/>
                    </a:lnTo>
                    <a:lnTo>
                      <a:pt x="211" y="157"/>
                    </a:lnTo>
                    <a:lnTo>
                      <a:pt x="213" y="157"/>
                    </a:lnTo>
                    <a:lnTo>
                      <a:pt x="213" y="157"/>
                    </a:lnTo>
                    <a:lnTo>
                      <a:pt x="221" y="158"/>
                    </a:lnTo>
                    <a:lnTo>
                      <a:pt x="227" y="158"/>
                    </a:lnTo>
                    <a:lnTo>
                      <a:pt x="227" y="158"/>
                    </a:lnTo>
                    <a:lnTo>
                      <a:pt x="232" y="158"/>
                    </a:lnTo>
                    <a:lnTo>
                      <a:pt x="232" y="158"/>
                    </a:lnTo>
                    <a:lnTo>
                      <a:pt x="233" y="158"/>
                    </a:lnTo>
                    <a:lnTo>
                      <a:pt x="233" y="159"/>
                    </a:lnTo>
                    <a:lnTo>
                      <a:pt x="234" y="159"/>
                    </a:lnTo>
                    <a:lnTo>
                      <a:pt x="234" y="159"/>
                    </a:lnTo>
                    <a:lnTo>
                      <a:pt x="235" y="159"/>
                    </a:lnTo>
                    <a:lnTo>
                      <a:pt x="235" y="159"/>
                    </a:lnTo>
                    <a:lnTo>
                      <a:pt x="236" y="159"/>
                    </a:lnTo>
                    <a:lnTo>
                      <a:pt x="236" y="158"/>
                    </a:lnTo>
                    <a:lnTo>
                      <a:pt x="236" y="157"/>
                    </a:lnTo>
                    <a:lnTo>
                      <a:pt x="236" y="157"/>
                    </a:lnTo>
                    <a:lnTo>
                      <a:pt x="236" y="156"/>
                    </a:lnTo>
                    <a:lnTo>
                      <a:pt x="235" y="156"/>
                    </a:lnTo>
                    <a:lnTo>
                      <a:pt x="235" y="156"/>
                    </a:lnTo>
                    <a:lnTo>
                      <a:pt x="234" y="156"/>
                    </a:lnTo>
                    <a:lnTo>
                      <a:pt x="234" y="156"/>
                    </a:lnTo>
                    <a:lnTo>
                      <a:pt x="233" y="156"/>
                    </a:lnTo>
                    <a:lnTo>
                      <a:pt x="233" y="156"/>
                    </a:lnTo>
                    <a:lnTo>
                      <a:pt x="234" y="155"/>
                    </a:lnTo>
                    <a:lnTo>
                      <a:pt x="234" y="154"/>
                    </a:lnTo>
                    <a:lnTo>
                      <a:pt x="234" y="151"/>
                    </a:lnTo>
                    <a:lnTo>
                      <a:pt x="235" y="149"/>
                    </a:lnTo>
                    <a:lnTo>
                      <a:pt x="235" y="149"/>
                    </a:lnTo>
                    <a:lnTo>
                      <a:pt x="236" y="149"/>
                    </a:lnTo>
                    <a:lnTo>
                      <a:pt x="236" y="148"/>
                    </a:lnTo>
                    <a:lnTo>
                      <a:pt x="237" y="148"/>
                    </a:lnTo>
                    <a:lnTo>
                      <a:pt x="238" y="148"/>
                    </a:lnTo>
                    <a:lnTo>
                      <a:pt x="238" y="148"/>
                    </a:lnTo>
                    <a:lnTo>
                      <a:pt x="239" y="148"/>
                    </a:lnTo>
                    <a:lnTo>
                      <a:pt x="240" y="147"/>
                    </a:lnTo>
                    <a:lnTo>
                      <a:pt x="241" y="146"/>
                    </a:lnTo>
                    <a:lnTo>
                      <a:pt x="242" y="145"/>
                    </a:lnTo>
                    <a:lnTo>
                      <a:pt x="234" y="140"/>
                    </a:lnTo>
                    <a:lnTo>
                      <a:pt x="230" y="138"/>
                    </a:lnTo>
                    <a:lnTo>
                      <a:pt x="225" y="132"/>
                    </a:lnTo>
                    <a:lnTo>
                      <a:pt x="227" y="130"/>
                    </a:lnTo>
                    <a:lnTo>
                      <a:pt x="227" y="130"/>
                    </a:lnTo>
                    <a:lnTo>
                      <a:pt x="227" y="129"/>
                    </a:lnTo>
                    <a:lnTo>
                      <a:pt x="227" y="129"/>
                    </a:lnTo>
                    <a:lnTo>
                      <a:pt x="227" y="128"/>
                    </a:lnTo>
                    <a:lnTo>
                      <a:pt x="227" y="128"/>
                    </a:lnTo>
                    <a:lnTo>
                      <a:pt x="227" y="128"/>
                    </a:lnTo>
                    <a:lnTo>
                      <a:pt x="227" y="127"/>
                    </a:lnTo>
                    <a:lnTo>
                      <a:pt x="226" y="127"/>
                    </a:lnTo>
                    <a:lnTo>
                      <a:pt x="225" y="126"/>
                    </a:lnTo>
                    <a:lnTo>
                      <a:pt x="224" y="125"/>
                    </a:lnTo>
                    <a:lnTo>
                      <a:pt x="221" y="122"/>
                    </a:lnTo>
                    <a:lnTo>
                      <a:pt x="221" y="122"/>
                    </a:lnTo>
                    <a:lnTo>
                      <a:pt x="221" y="121"/>
                    </a:lnTo>
                    <a:lnTo>
                      <a:pt x="221" y="118"/>
                    </a:lnTo>
                    <a:lnTo>
                      <a:pt x="221" y="118"/>
                    </a:lnTo>
                    <a:lnTo>
                      <a:pt x="221" y="117"/>
                    </a:lnTo>
                    <a:lnTo>
                      <a:pt x="221" y="117"/>
                    </a:lnTo>
                    <a:lnTo>
                      <a:pt x="222" y="116"/>
                    </a:lnTo>
                    <a:lnTo>
                      <a:pt x="223" y="116"/>
                    </a:lnTo>
                    <a:lnTo>
                      <a:pt x="223" y="114"/>
                    </a:lnTo>
                    <a:lnTo>
                      <a:pt x="223" y="113"/>
                    </a:lnTo>
                    <a:lnTo>
                      <a:pt x="223" y="112"/>
                    </a:lnTo>
                    <a:lnTo>
                      <a:pt x="223" y="111"/>
                    </a:lnTo>
                    <a:lnTo>
                      <a:pt x="223" y="111"/>
                    </a:lnTo>
                    <a:lnTo>
                      <a:pt x="222" y="109"/>
                    </a:lnTo>
                    <a:lnTo>
                      <a:pt x="221" y="109"/>
                    </a:lnTo>
                    <a:lnTo>
                      <a:pt x="221" y="109"/>
                    </a:lnTo>
                    <a:lnTo>
                      <a:pt x="220" y="108"/>
                    </a:lnTo>
                    <a:lnTo>
                      <a:pt x="220" y="108"/>
                    </a:lnTo>
                    <a:lnTo>
                      <a:pt x="219" y="108"/>
                    </a:lnTo>
                    <a:lnTo>
                      <a:pt x="219" y="107"/>
                    </a:lnTo>
                    <a:lnTo>
                      <a:pt x="220" y="102"/>
                    </a:lnTo>
                    <a:lnTo>
                      <a:pt x="220" y="101"/>
                    </a:lnTo>
                    <a:lnTo>
                      <a:pt x="220" y="99"/>
                    </a:lnTo>
                    <a:lnTo>
                      <a:pt x="221" y="95"/>
                    </a:lnTo>
                    <a:lnTo>
                      <a:pt x="221" y="95"/>
                    </a:lnTo>
                    <a:lnTo>
                      <a:pt x="219" y="90"/>
                    </a:lnTo>
                    <a:lnTo>
                      <a:pt x="219" y="87"/>
                    </a:lnTo>
                    <a:lnTo>
                      <a:pt x="217" y="86"/>
                    </a:lnTo>
                    <a:lnTo>
                      <a:pt x="219" y="84"/>
                    </a:lnTo>
                    <a:lnTo>
                      <a:pt x="220" y="83"/>
                    </a:lnTo>
                    <a:lnTo>
                      <a:pt x="219" y="82"/>
                    </a:lnTo>
                    <a:lnTo>
                      <a:pt x="219" y="82"/>
                    </a:lnTo>
                    <a:lnTo>
                      <a:pt x="215" y="79"/>
                    </a:lnTo>
                    <a:lnTo>
                      <a:pt x="215" y="79"/>
                    </a:lnTo>
                    <a:lnTo>
                      <a:pt x="215" y="78"/>
                    </a:lnTo>
                    <a:lnTo>
                      <a:pt x="216" y="78"/>
                    </a:lnTo>
                    <a:lnTo>
                      <a:pt x="217" y="77"/>
                    </a:lnTo>
                    <a:lnTo>
                      <a:pt x="219" y="75"/>
                    </a:lnTo>
                    <a:lnTo>
                      <a:pt x="219" y="74"/>
                    </a:lnTo>
                    <a:lnTo>
                      <a:pt x="218" y="74"/>
                    </a:lnTo>
                    <a:lnTo>
                      <a:pt x="217" y="74"/>
                    </a:lnTo>
                    <a:lnTo>
                      <a:pt x="217" y="74"/>
                    </a:lnTo>
                    <a:lnTo>
                      <a:pt x="215" y="73"/>
                    </a:lnTo>
                    <a:lnTo>
                      <a:pt x="208" y="68"/>
                    </a:lnTo>
                    <a:lnTo>
                      <a:pt x="205" y="66"/>
                    </a:lnTo>
                    <a:lnTo>
                      <a:pt x="204" y="66"/>
                    </a:lnTo>
                    <a:lnTo>
                      <a:pt x="204" y="65"/>
                    </a:lnTo>
                    <a:lnTo>
                      <a:pt x="204" y="64"/>
                    </a:lnTo>
                    <a:lnTo>
                      <a:pt x="205" y="63"/>
                    </a:lnTo>
                    <a:lnTo>
                      <a:pt x="207" y="64"/>
                    </a:lnTo>
                    <a:lnTo>
                      <a:pt x="207" y="64"/>
                    </a:lnTo>
                    <a:lnTo>
                      <a:pt x="208" y="64"/>
                    </a:lnTo>
                    <a:lnTo>
                      <a:pt x="208" y="64"/>
                    </a:lnTo>
                    <a:lnTo>
                      <a:pt x="209" y="64"/>
                    </a:lnTo>
                    <a:lnTo>
                      <a:pt x="211" y="64"/>
                    </a:lnTo>
                    <a:lnTo>
                      <a:pt x="212" y="64"/>
                    </a:lnTo>
                    <a:lnTo>
                      <a:pt x="214" y="64"/>
                    </a:lnTo>
                    <a:lnTo>
                      <a:pt x="217" y="63"/>
                    </a:lnTo>
                    <a:lnTo>
                      <a:pt x="218" y="63"/>
                    </a:lnTo>
                    <a:lnTo>
                      <a:pt x="219" y="62"/>
                    </a:lnTo>
                    <a:lnTo>
                      <a:pt x="219" y="62"/>
                    </a:lnTo>
                    <a:lnTo>
                      <a:pt x="220" y="61"/>
                    </a:lnTo>
                    <a:lnTo>
                      <a:pt x="224" y="58"/>
                    </a:lnTo>
                    <a:lnTo>
                      <a:pt x="225" y="58"/>
                    </a:lnTo>
                    <a:lnTo>
                      <a:pt x="226" y="58"/>
                    </a:lnTo>
                    <a:lnTo>
                      <a:pt x="227" y="57"/>
                    </a:lnTo>
                    <a:lnTo>
                      <a:pt x="228" y="57"/>
                    </a:lnTo>
                    <a:lnTo>
                      <a:pt x="228" y="57"/>
                    </a:lnTo>
                    <a:lnTo>
                      <a:pt x="229" y="57"/>
                    </a:lnTo>
                    <a:lnTo>
                      <a:pt x="230" y="57"/>
                    </a:lnTo>
                    <a:lnTo>
                      <a:pt x="230" y="57"/>
                    </a:lnTo>
                    <a:lnTo>
                      <a:pt x="230" y="56"/>
                    </a:lnTo>
                    <a:lnTo>
                      <a:pt x="231" y="56"/>
                    </a:lnTo>
                    <a:lnTo>
                      <a:pt x="231" y="56"/>
                    </a:lnTo>
                    <a:lnTo>
                      <a:pt x="233" y="55"/>
                    </a:lnTo>
                    <a:lnTo>
                      <a:pt x="234" y="55"/>
                    </a:lnTo>
                    <a:lnTo>
                      <a:pt x="234" y="54"/>
                    </a:lnTo>
                    <a:lnTo>
                      <a:pt x="234" y="54"/>
                    </a:lnTo>
                    <a:lnTo>
                      <a:pt x="234" y="53"/>
                    </a:lnTo>
                    <a:lnTo>
                      <a:pt x="235" y="52"/>
                    </a:lnTo>
                    <a:lnTo>
                      <a:pt x="235" y="51"/>
                    </a:lnTo>
                    <a:lnTo>
                      <a:pt x="236" y="49"/>
                    </a:lnTo>
                    <a:lnTo>
                      <a:pt x="237" y="48"/>
                    </a:lnTo>
                    <a:lnTo>
                      <a:pt x="238" y="47"/>
                    </a:lnTo>
                    <a:lnTo>
                      <a:pt x="241" y="45"/>
                    </a:lnTo>
                    <a:lnTo>
                      <a:pt x="242" y="45"/>
                    </a:lnTo>
                    <a:lnTo>
                      <a:pt x="242" y="45"/>
                    </a:lnTo>
                    <a:lnTo>
                      <a:pt x="245" y="44"/>
                    </a:lnTo>
                    <a:lnTo>
                      <a:pt x="248" y="42"/>
                    </a:lnTo>
                    <a:lnTo>
                      <a:pt x="252" y="44"/>
                    </a:lnTo>
                    <a:lnTo>
                      <a:pt x="253" y="44"/>
                    </a:lnTo>
                    <a:lnTo>
                      <a:pt x="254" y="44"/>
                    </a:lnTo>
                    <a:lnTo>
                      <a:pt x="254" y="44"/>
                    </a:lnTo>
                    <a:lnTo>
                      <a:pt x="257" y="42"/>
                    </a:lnTo>
                    <a:lnTo>
                      <a:pt x="258" y="41"/>
                    </a:lnTo>
                    <a:lnTo>
                      <a:pt x="258" y="40"/>
                    </a:lnTo>
                    <a:lnTo>
                      <a:pt x="259" y="40"/>
                    </a:lnTo>
                    <a:lnTo>
                      <a:pt x="259" y="39"/>
                    </a:lnTo>
                    <a:lnTo>
                      <a:pt x="262" y="38"/>
                    </a:lnTo>
                    <a:lnTo>
                      <a:pt x="262" y="38"/>
                    </a:lnTo>
                    <a:lnTo>
                      <a:pt x="263" y="38"/>
                    </a:lnTo>
                    <a:lnTo>
                      <a:pt x="264" y="39"/>
                    </a:lnTo>
                    <a:lnTo>
                      <a:pt x="265" y="39"/>
                    </a:lnTo>
                    <a:lnTo>
                      <a:pt x="264" y="40"/>
                    </a:lnTo>
                    <a:lnTo>
                      <a:pt x="265" y="40"/>
                    </a:lnTo>
                    <a:lnTo>
                      <a:pt x="266" y="41"/>
                    </a:lnTo>
                    <a:lnTo>
                      <a:pt x="269" y="41"/>
                    </a:lnTo>
                    <a:lnTo>
                      <a:pt x="270" y="41"/>
                    </a:lnTo>
                    <a:lnTo>
                      <a:pt x="270" y="41"/>
                    </a:lnTo>
                    <a:lnTo>
                      <a:pt x="272" y="41"/>
                    </a:lnTo>
                    <a:lnTo>
                      <a:pt x="274" y="40"/>
                    </a:lnTo>
                    <a:lnTo>
                      <a:pt x="275" y="39"/>
                    </a:lnTo>
                    <a:lnTo>
                      <a:pt x="275" y="39"/>
                    </a:lnTo>
                    <a:lnTo>
                      <a:pt x="277" y="37"/>
                    </a:lnTo>
                    <a:lnTo>
                      <a:pt x="278" y="35"/>
                    </a:lnTo>
                    <a:lnTo>
                      <a:pt x="278" y="33"/>
                    </a:lnTo>
                    <a:lnTo>
                      <a:pt x="280" y="32"/>
                    </a:lnTo>
                    <a:lnTo>
                      <a:pt x="284" y="29"/>
                    </a:lnTo>
                    <a:lnTo>
                      <a:pt x="291" y="27"/>
                    </a:lnTo>
                    <a:lnTo>
                      <a:pt x="293" y="25"/>
                    </a:lnTo>
                    <a:lnTo>
                      <a:pt x="295" y="24"/>
                    </a:lnTo>
                    <a:lnTo>
                      <a:pt x="297" y="24"/>
                    </a:lnTo>
                    <a:lnTo>
                      <a:pt x="297" y="24"/>
                    </a:lnTo>
                    <a:lnTo>
                      <a:pt x="298" y="24"/>
                    </a:lnTo>
                    <a:lnTo>
                      <a:pt x="300" y="23"/>
                    </a:lnTo>
                    <a:lnTo>
                      <a:pt x="301" y="23"/>
                    </a:lnTo>
                    <a:lnTo>
                      <a:pt x="302" y="22"/>
                    </a:lnTo>
                    <a:lnTo>
                      <a:pt x="303" y="22"/>
                    </a:lnTo>
                    <a:lnTo>
                      <a:pt x="303" y="21"/>
                    </a:lnTo>
                    <a:lnTo>
                      <a:pt x="303" y="21"/>
                    </a:lnTo>
                    <a:lnTo>
                      <a:pt x="304" y="21"/>
                    </a:lnTo>
                    <a:lnTo>
                      <a:pt x="306" y="20"/>
                    </a:lnTo>
                    <a:lnTo>
                      <a:pt x="311" y="19"/>
                    </a:lnTo>
                    <a:lnTo>
                      <a:pt x="319" y="18"/>
                    </a:lnTo>
                    <a:lnTo>
                      <a:pt x="321" y="19"/>
                    </a:lnTo>
                    <a:lnTo>
                      <a:pt x="321" y="19"/>
                    </a:lnTo>
                    <a:lnTo>
                      <a:pt x="323" y="18"/>
                    </a:lnTo>
                    <a:lnTo>
                      <a:pt x="325" y="18"/>
                    </a:lnTo>
                    <a:lnTo>
                      <a:pt x="326" y="17"/>
                    </a:lnTo>
                    <a:lnTo>
                      <a:pt x="327" y="17"/>
                    </a:lnTo>
                    <a:lnTo>
                      <a:pt x="328" y="17"/>
                    </a:lnTo>
                    <a:lnTo>
                      <a:pt x="329" y="17"/>
                    </a:lnTo>
                    <a:lnTo>
                      <a:pt x="329" y="17"/>
                    </a:lnTo>
                    <a:lnTo>
                      <a:pt x="332" y="17"/>
                    </a:lnTo>
                    <a:lnTo>
                      <a:pt x="334" y="17"/>
                    </a:lnTo>
                    <a:lnTo>
                      <a:pt x="335" y="17"/>
                    </a:lnTo>
                    <a:lnTo>
                      <a:pt x="336" y="17"/>
                    </a:lnTo>
                    <a:lnTo>
                      <a:pt x="336" y="17"/>
                    </a:lnTo>
                    <a:lnTo>
                      <a:pt x="338" y="17"/>
                    </a:lnTo>
                    <a:lnTo>
                      <a:pt x="339" y="17"/>
                    </a:lnTo>
                    <a:lnTo>
                      <a:pt x="341" y="16"/>
                    </a:lnTo>
                    <a:lnTo>
                      <a:pt x="342" y="16"/>
                    </a:lnTo>
                    <a:lnTo>
                      <a:pt x="343" y="16"/>
                    </a:lnTo>
                    <a:lnTo>
                      <a:pt x="343" y="16"/>
                    </a:lnTo>
                    <a:lnTo>
                      <a:pt x="344" y="16"/>
                    </a:lnTo>
                    <a:lnTo>
                      <a:pt x="347" y="15"/>
                    </a:lnTo>
                    <a:lnTo>
                      <a:pt x="348" y="15"/>
                    </a:lnTo>
                    <a:lnTo>
                      <a:pt x="348" y="15"/>
                    </a:lnTo>
                    <a:lnTo>
                      <a:pt x="349" y="15"/>
                    </a:lnTo>
                    <a:lnTo>
                      <a:pt x="350" y="15"/>
                    </a:lnTo>
                    <a:lnTo>
                      <a:pt x="350" y="16"/>
                    </a:lnTo>
                    <a:lnTo>
                      <a:pt x="350" y="16"/>
                    </a:lnTo>
                    <a:lnTo>
                      <a:pt x="350" y="16"/>
                    </a:lnTo>
                    <a:lnTo>
                      <a:pt x="351" y="16"/>
                    </a:lnTo>
                    <a:lnTo>
                      <a:pt x="352" y="16"/>
                    </a:lnTo>
                    <a:lnTo>
                      <a:pt x="353" y="16"/>
                    </a:lnTo>
                    <a:lnTo>
                      <a:pt x="355" y="16"/>
                    </a:lnTo>
                    <a:lnTo>
                      <a:pt x="355" y="16"/>
                    </a:lnTo>
                    <a:lnTo>
                      <a:pt x="356" y="16"/>
                    </a:lnTo>
                    <a:lnTo>
                      <a:pt x="357" y="16"/>
                    </a:lnTo>
                    <a:lnTo>
                      <a:pt x="362" y="13"/>
                    </a:lnTo>
                    <a:lnTo>
                      <a:pt x="363" y="13"/>
                    </a:lnTo>
                    <a:lnTo>
                      <a:pt x="363" y="12"/>
                    </a:lnTo>
                    <a:lnTo>
                      <a:pt x="363" y="12"/>
                    </a:lnTo>
                    <a:lnTo>
                      <a:pt x="365" y="10"/>
                    </a:lnTo>
                    <a:lnTo>
                      <a:pt x="366" y="10"/>
                    </a:lnTo>
                    <a:lnTo>
                      <a:pt x="367" y="9"/>
                    </a:lnTo>
                    <a:lnTo>
                      <a:pt x="367" y="9"/>
                    </a:lnTo>
                    <a:close/>
                  </a:path>
                </a:pathLst>
              </a:custGeom>
              <a:solidFill>
                <a:srgbClr val="508F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245"/>
              <p:cNvSpPr>
                <a:spLocks/>
              </p:cNvSpPr>
              <p:nvPr/>
            </p:nvSpPr>
            <p:spPr bwMode="auto">
              <a:xfrm>
                <a:off x="2508245" y="1665289"/>
                <a:ext cx="1036636" cy="909639"/>
              </a:xfrm>
              <a:custGeom>
                <a:avLst/>
                <a:gdLst>
                  <a:gd name="T0" fmla="*/ 381 w 653"/>
                  <a:gd name="T1" fmla="*/ 10 h 573"/>
                  <a:gd name="T2" fmla="*/ 399 w 653"/>
                  <a:gd name="T3" fmla="*/ 7 h 573"/>
                  <a:gd name="T4" fmla="*/ 435 w 653"/>
                  <a:gd name="T5" fmla="*/ 10 h 573"/>
                  <a:gd name="T6" fmla="*/ 450 w 653"/>
                  <a:gd name="T7" fmla="*/ 12 h 573"/>
                  <a:gd name="T8" fmla="*/ 471 w 653"/>
                  <a:gd name="T9" fmla="*/ 6 h 573"/>
                  <a:gd name="T10" fmla="*/ 482 w 653"/>
                  <a:gd name="T11" fmla="*/ 3 h 573"/>
                  <a:gd name="T12" fmla="*/ 502 w 653"/>
                  <a:gd name="T13" fmla="*/ 2 h 573"/>
                  <a:gd name="T14" fmla="*/ 519 w 653"/>
                  <a:gd name="T15" fmla="*/ 4 h 573"/>
                  <a:gd name="T16" fmla="*/ 544 w 653"/>
                  <a:gd name="T17" fmla="*/ 6 h 573"/>
                  <a:gd name="T18" fmla="*/ 533 w 653"/>
                  <a:gd name="T19" fmla="*/ 20 h 573"/>
                  <a:gd name="T20" fmla="*/ 537 w 653"/>
                  <a:gd name="T21" fmla="*/ 32 h 573"/>
                  <a:gd name="T22" fmla="*/ 538 w 653"/>
                  <a:gd name="T23" fmla="*/ 46 h 573"/>
                  <a:gd name="T24" fmla="*/ 536 w 653"/>
                  <a:gd name="T25" fmla="*/ 67 h 573"/>
                  <a:gd name="T26" fmla="*/ 523 w 653"/>
                  <a:gd name="T27" fmla="*/ 85 h 573"/>
                  <a:gd name="T28" fmla="*/ 511 w 653"/>
                  <a:gd name="T29" fmla="*/ 95 h 573"/>
                  <a:gd name="T30" fmla="*/ 518 w 653"/>
                  <a:gd name="T31" fmla="*/ 121 h 573"/>
                  <a:gd name="T32" fmla="*/ 538 w 653"/>
                  <a:gd name="T33" fmla="*/ 144 h 573"/>
                  <a:gd name="T34" fmla="*/ 573 w 653"/>
                  <a:gd name="T35" fmla="*/ 208 h 573"/>
                  <a:gd name="T36" fmla="*/ 577 w 653"/>
                  <a:gd name="T37" fmla="*/ 231 h 573"/>
                  <a:gd name="T38" fmla="*/ 586 w 653"/>
                  <a:gd name="T39" fmla="*/ 262 h 573"/>
                  <a:gd name="T40" fmla="*/ 587 w 653"/>
                  <a:gd name="T41" fmla="*/ 299 h 573"/>
                  <a:gd name="T42" fmla="*/ 587 w 653"/>
                  <a:gd name="T43" fmla="*/ 329 h 573"/>
                  <a:gd name="T44" fmla="*/ 590 w 653"/>
                  <a:gd name="T45" fmla="*/ 371 h 573"/>
                  <a:gd name="T46" fmla="*/ 603 w 653"/>
                  <a:gd name="T47" fmla="*/ 399 h 573"/>
                  <a:gd name="T48" fmla="*/ 646 w 653"/>
                  <a:gd name="T49" fmla="*/ 416 h 573"/>
                  <a:gd name="T50" fmla="*/ 524 w 653"/>
                  <a:gd name="T51" fmla="*/ 505 h 573"/>
                  <a:gd name="T52" fmla="*/ 441 w 653"/>
                  <a:gd name="T53" fmla="*/ 561 h 573"/>
                  <a:gd name="T54" fmla="*/ 375 w 653"/>
                  <a:gd name="T55" fmla="*/ 564 h 573"/>
                  <a:gd name="T56" fmla="*/ 368 w 653"/>
                  <a:gd name="T57" fmla="*/ 543 h 573"/>
                  <a:gd name="T58" fmla="*/ 344 w 653"/>
                  <a:gd name="T59" fmla="*/ 532 h 573"/>
                  <a:gd name="T60" fmla="*/ 327 w 653"/>
                  <a:gd name="T61" fmla="*/ 526 h 573"/>
                  <a:gd name="T62" fmla="*/ 311 w 653"/>
                  <a:gd name="T63" fmla="*/ 512 h 573"/>
                  <a:gd name="T64" fmla="*/ 238 w 653"/>
                  <a:gd name="T65" fmla="*/ 458 h 573"/>
                  <a:gd name="T66" fmla="*/ 88 w 653"/>
                  <a:gd name="T67" fmla="*/ 362 h 573"/>
                  <a:gd name="T68" fmla="*/ 0 w 653"/>
                  <a:gd name="T69" fmla="*/ 290 h 573"/>
                  <a:gd name="T70" fmla="*/ 21 w 653"/>
                  <a:gd name="T71" fmla="*/ 252 h 573"/>
                  <a:gd name="T72" fmla="*/ 42 w 653"/>
                  <a:gd name="T73" fmla="*/ 241 h 573"/>
                  <a:gd name="T74" fmla="*/ 66 w 653"/>
                  <a:gd name="T75" fmla="*/ 238 h 573"/>
                  <a:gd name="T76" fmla="*/ 80 w 653"/>
                  <a:gd name="T77" fmla="*/ 229 h 573"/>
                  <a:gd name="T78" fmla="*/ 98 w 653"/>
                  <a:gd name="T79" fmla="*/ 228 h 573"/>
                  <a:gd name="T80" fmla="*/ 115 w 653"/>
                  <a:gd name="T81" fmla="*/ 212 h 573"/>
                  <a:gd name="T82" fmla="*/ 142 w 653"/>
                  <a:gd name="T83" fmla="*/ 200 h 573"/>
                  <a:gd name="T84" fmla="*/ 159 w 653"/>
                  <a:gd name="T85" fmla="*/ 194 h 573"/>
                  <a:gd name="T86" fmla="*/ 152 w 653"/>
                  <a:gd name="T87" fmla="*/ 177 h 573"/>
                  <a:gd name="T88" fmla="*/ 163 w 653"/>
                  <a:gd name="T89" fmla="*/ 172 h 573"/>
                  <a:gd name="T90" fmla="*/ 181 w 653"/>
                  <a:gd name="T91" fmla="*/ 161 h 573"/>
                  <a:gd name="T92" fmla="*/ 213 w 653"/>
                  <a:gd name="T93" fmla="*/ 157 h 573"/>
                  <a:gd name="T94" fmla="*/ 236 w 653"/>
                  <a:gd name="T95" fmla="*/ 156 h 573"/>
                  <a:gd name="T96" fmla="*/ 239 w 653"/>
                  <a:gd name="T97" fmla="*/ 148 h 573"/>
                  <a:gd name="T98" fmla="*/ 224 w 653"/>
                  <a:gd name="T99" fmla="*/ 125 h 573"/>
                  <a:gd name="T100" fmla="*/ 221 w 653"/>
                  <a:gd name="T101" fmla="*/ 109 h 573"/>
                  <a:gd name="T102" fmla="*/ 215 w 653"/>
                  <a:gd name="T103" fmla="*/ 79 h 573"/>
                  <a:gd name="T104" fmla="*/ 207 w 653"/>
                  <a:gd name="T105" fmla="*/ 64 h 573"/>
                  <a:gd name="T106" fmla="*/ 228 w 653"/>
                  <a:gd name="T107" fmla="*/ 57 h 573"/>
                  <a:gd name="T108" fmla="*/ 238 w 653"/>
                  <a:gd name="T109" fmla="*/ 47 h 573"/>
                  <a:gd name="T110" fmla="*/ 263 w 653"/>
                  <a:gd name="T111" fmla="*/ 38 h 573"/>
                  <a:gd name="T112" fmla="*/ 284 w 653"/>
                  <a:gd name="T113" fmla="*/ 29 h 573"/>
                  <a:gd name="T114" fmla="*/ 321 w 653"/>
                  <a:gd name="T115" fmla="*/ 19 h 573"/>
                  <a:gd name="T116" fmla="*/ 342 w 653"/>
                  <a:gd name="T117" fmla="*/ 16 h 573"/>
                  <a:gd name="T118" fmla="*/ 356 w 653"/>
                  <a:gd name="T119" fmla="*/ 16 h 5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653" h="573">
                    <a:moveTo>
                      <a:pt x="367" y="9"/>
                    </a:moveTo>
                    <a:lnTo>
                      <a:pt x="368" y="9"/>
                    </a:lnTo>
                    <a:lnTo>
                      <a:pt x="368" y="9"/>
                    </a:lnTo>
                    <a:lnTo>
                      <a:pt x="370" y="9"/>
                    </a:lnTo>
                    <a:lnTo>
                      <a:pt x="370" y="9"/>
                    </a:lnTo>
                    <a:lnTo>
                      <a:pt x="370" y="10"/>
                    </a:lnTo>
                    <a:lnTo>
                      <a:pt x="371" y="10"/>
                    </a:lnTo>
                    <a:lnTo>
                      <a:pt x="371" y="11"/>
                    </a:lnTo>
                    <a:lnTo>
                      <a:pt x="372" y="12"/>
                    </a:lnTo>
                    <a:lnTo>
                      <a:pt x="372" y="12"/>
                    </a:lnTo>
                    <a:lnTo>
                      <a:pt x="373" y="12"/>
                    </a:lnTo>
                    <a:lnTo>
                      <a:pt x="374" y="12"/>
                    </a:lnTo>
                    <a:lnTo>
                      <a:pt x="375" y="12"/>
                    </a:lnTo>
                    <a:lnTo>
                      <a:pt x="376" y="10"/>
                    </a:lnTo>
                    <a:lnTo>
                      <a:pt x="378" y="10"/>
                    </a:lnTo>
                    <a:lnTo>
                      <a:pt x="381" y="10"/>
                    </a:lnTo>
                    <a:lnTo>
                      <a:pt x="381" y="10"/>
                    </a:lnTo>
                    <a:lnTo>
                      <a:pt x="383" y="10"/>
                    </a:lnTo>
                    <a:lnTo>
                      <a:pt x="384" y="10"/>
                    </a:lnTo>
                    <a:lnTo>
                      <a:pt x="386" y="10"/>
                    </a:lnTo>
                    <a:lnTo>
                      <a:pt x="389" y="9"/>
                    </a:lnTo>
                    <a:lnTo>
                      <a:pt x="389" y="9"/>
                    </a:lnTo>
                    <a:lnTo>
                      <a:pt x="390" y="9"/>
                    </a:lnTo>
                    <a:lnTo>
                      <a:pt x="390" y="8"/>
                    </a:lnTo>
                    <a:lnTo>
                      <a:pt x="391" y="8"/>
                    </a:lnTo>
                    <a:lnTo>
                      <a:pt x="391" y="7"/>
                    </a:lnTo>
                    <a:lnTo>
                      <a:pt x="392" y="7"/>
                    </a:lnTo>
                    <a:lnTo>
                      <a:pt x="393" y="6"/>
                    </a:lnTo>
                    <a:lnTo>
                      <a:pt x="394" y="6"/>
                    </a:lnTo>
                    <a:lnTo>
                      <a:pt x="397" y="6"/>
                    </a:lnTo>
                    <a:lnTo>
                      <a:pt x="397" y="6"/>
                    </a:lnTo>
                    <a:lnTo>
                      <a:pt x="398" y="6"/>
                    </a:lnTo>
                    <a:lnTo>
                      <a:pt x="398" y="6"/>
                    </a:lnTo>
                    <a:lnTo>
                      <a:pt x="399" y="7"/>
                    </a:lnTo>
                    <a:lnTo>
                      <a:pt x="399" y="7"/>
                    </a:lnTo>
                    <a:lnTo>
                      <a:pt x="400" y="6"/>
                    </a:lnTo>
                    <a:lnTo>
                      <a:pt x="403" y="7"/>
                    </a:lnTo>
                    <a:lnTo>
                      <a:pt x="403" y="7"/>
                    </a:lnTo>
                    <a:lnTo>
                      <a:pt x="408" y="6"/>
                    </a:lnTo>
                    <a:lnTo>
                      <a:pt x="410" y="6"/>
                    </a:lnTo>
                    <a:lnTo>
                      <a:pt x="413" y="6"/>
                    </a:lnTo>
                    <a:lnTo>
                      <a:pt x="418" y="7"/>
                    </a:lnTo>
                    <a:lnTo>
                      <a:pt x="420" y="7"/>
                    </a:lnTo>
                    <a:lnTo>
                      <a:pt x="420" y="7"/>
                    </a:lnTo>
                    <a:lnTo>
                      <a:pt x="422" y="7"/>
                    </a:lnTo>
                    <a:lnTo>
                      <a:pt x="423" y="7"/>
                    </a:lnTo>
                    <a:lnTo>
                      <a:pt x="424" y="7"/>
                    </a:lnTo>
                    <a:lnTo>
                      <a:pt x="424" y="6"/>
                    </a:lnTo>
                    <a:lnTo>
                      <a:pt x="425" y="6"/>
                    </a:lnTo>
                    <a:lnTo>
                      <a:pt x="429" y="8"/>
                    </a:lnTo>
                    <a:lnTo>
                      <a:pt x="435" y="10"/>
                    </a:lnTo>
                    <a:lnTo>
                      <a:pt x="434" y="12"/>
                    </a:lnTo>
                    <a:lnTo>
                      <a:pt x="434" y="12"/>
                    </a:lnTo>
                    <a:lnTo>
                      <a:pt x="435" y="12"/>
                    </a:lnTo>
                    <a:lnTo>
                      <a:pt x="435" y="13"/>
                    </a:lnTo>
                    <a:lnTo>
                      <a:pt x="437" y="13"/>
                    </a:lnTo>
                    <a:lnTo>
                      <a:pt x="437" y="14"/>
                    </a:lnTo>
                    <a:lnTo>
                      <a:pt x="438" y="14"/>
                    </a:lnTo>
                    <a:lnTo>
                      <a:pt x="440" y="15"/>
                    </a:lnTo>
                    <a:lnTo>
                      <a:pt x="441" y="15"/>
                    </a:lnTo>
                    <a:lnTo>
                      <a:pt x="443" y="15"/>
                    </a:lnTo>
                    <a:lnTo>
                      <a:pt x="445" y="15"/>
                    </a:lnTo>
                    <a:lnTo>
                      <a:pt x="446" y="14"/>
                    </a:lnTo>
                    <a:lnTo>
                      <a:pt x="447" y="14"/>
                    </a:lnTo>
                    <a:lnTo>
                      <a:pt x="449" y="13"/>
                    </a:lnTo>
                    <a:lnTo>
                      <a:pt x="449" y="12"/>
                    </a:lnTo>
                    <a:lnTo>
                      <a:pt x="449" y="12"/>
                    </a:lnTo>
                    <a:lnTo>
                      <a:pt x="450" y="12"/>
                    </a:lnTo>
                    <a:lnTo>
                      <a:pt x="451" y="11"/>
                    </a:lnTo>
                    <a:lnTo>
                      <a:pt x="451" y="10"/>
                    </a:lnTo>
                    <a:lnTo>
                      <a:pt x="451" y="10"/>
                    </a:lnTo>
                    <a:lnTo>
                      <a:pt x="454" y="9"/>
                    </a:lnTo>
                    <a:lnTo>
                      <a:pt x="455" y="9"/>
                    </a:lnTo>
                    <a:lnTo>
                      <a:pt x="455" y="9"/>
                    </a:lnTo>
                    <a:lnTo>
                      <a:pt x="456" y="9"/>
                    </a:lnTo>
                    <a:lnTo>
                      <a:pt x="456" y="9"/>
                    </a:lnTo>
                    <a:lnTo>
                      <a:pt x="457" y="9"/>
                    </a:lnTo>
                    <a:lnTo>
                      <a:pt x="457" y="9"/>
                    </a:lnTo>
                    <a:lnTo>
                      <a:pt x="458" y="9"/>
                    </a:lnTo>
                    <a:lnTo>
                      <a:pt x="459" y="9"/>
                    </a:lnTo>
                    <a:lnTo>
                      <a:pt x="464" y="8"/>
                    </a:lnTo>
                    <a:lnTo>
                      <a:pt x="464" y="8"/>
                    </a:lnTo>
                    <a:lnTo>
                      <a:pt x="469" y="6"/>
                    </a:lnTo>
                    <a:lnTo>
                      <a:pt x="471" y="6"/>
                    </a:lnTo>
                    <a:lnTo>
                      <a:pt x="471" y="6"/>
                    </a:lnTo>
                    <a:lnTo>
                      <a:pt x="472" y="5"/>
                    </a:lnTo>
                    <a:lnTo>
                      <a:pt x="472" y="4"/>
                    </a:lnTo>
                    <a:lnTo>
                      <a:pt x="471" y="4"/>
                    </a:lnTo>
                    <a:lnTo>
                      <a:pt x="471" y="4"/>
                    </a:lnTo>
                    <a:lnTo>
                      <a:pt x="472" y="2"/>
                    </a:lnTo>
                    <a:lnTo>
                      <a:pt x="472" y="2"/>
                    </a:lnTo>
                    <a:lnTo>
                      <a:pt x="475" y="1"/>
                    </a:lnTo>
                    <a:lnTo>
                      <a:pt x="475" y="1"/>
                    </a:lnTo>
                    <a:lnTo>
                      <a:pt x="476" y="1"/>
                    </a:lnTo>
                    <a:lnTo>
                      <a:pt x="478" y="0"/>
                    </a:lnTo>
                    <a:lnTo>
                      <a:pt x="479" y="1"/>
                    </a:lnTo>
                    <a:lnTo>
                      <a:pt x="479" y="1"/>
                    </a:lnTo>
                    <a:lnTo>
                      <a:pt x="480" y="1"/>
                    </a:lnTo>
                    <a:lnTo>
                      <a:pt x="480" y="1"/>
                    </a:lnTo>
                    <a:lnTo>
                      <a:pt x="480" y="1"/>
                    </a:lnTo>
                    <a:lnTo>
                      <a:pt x="480" y="2"/>
                    </a:lnTo>
                    <a:lnTo>
                      <a:pt x="482" y="3"/>
                    </a:lnTo>
                    <a:lnTo>
                      <a:pt x="482" y="4"/>
                    </a:lnTo>
                    <a:lnTo>
                      <a:pt x="482" y="4"/>
                    </a:lnTo>
                    <a:lnTo>
                      <a:pt x="482" y="4"/>
                    </a:lnTo>
                    <a:lnTo>
                      <a:pt x="492" y="7"/>
                    </a:lnTo>
                    <a:lnTo>
                      <a:pt x="493" y="7"/>
                    </a:lnTo>
                    <a:lnTo>
                      <a:pt x="494" y="7"/>
                    </a:lnTo>
                    <a:lnTo>
                      <a:pt x="494" y="7"/>
                    </a:lnTo>
                    <a:lnTo>
                      <a:pt x="499" y="6"/>
                    </a:lnTo>
                    <a:lnTo>
                      <a:pt x="500" y="6"/>
                    </a:lnTo>
                    <a:lnTo>
                      <a:pt x="501" y="6"/>
                    </a:lnTo>
                    <a:lnTo>
                      <a:pt x="502" y="5"/>
                    </a:lnTo>
                    <a:lnTo>
                      <a:pt x="503" y="4"/>
                    </a:lnTo>
                    <a:lnTo>
                      <a:pt x="503" y="4"/>
                    </a:lnTo>
                    <a:lnTo>
                      <a:pt x="503" y="3"/>
                    </a:lnTo>
                    <a:lnTo>
                      <a:pt x="503" y="2"/>
                    </a:lnTo>
                    <a:lnTo>
                      <a:pt x="502" y="2"/>
                    </a:lnTo>
                    <a:lnTo>
                      <a:pt x="502" y="2"/>
                    </a:lnTo>
                    <a:lnTo>
                      <a:pt x="502" y="1"/>
                    </a:lnTo>
                    <a:lnTo>
                      <a:pt x="501" y="1"/>
                    </a:lnTo>
                    <a:lnTo>
                      <a:pt x="502" y="1"/>
                    </a:lnTo>
                    <a:lnTo>
                      <a:pt x="502" y="1"/>
                    </a:lnTo>
                    <a:lnTo>
                      <a:pt x="503" y="1"/>
                    </a:lnTo>
                    <a:lnTo>
                      <a:pt x="503" y="1"/>
                    </a:lnTo>
                    <a:lnTo>
                      <a:pt x="504" y="1"/>
                    </a:lnTo>
                    <a:lnTo>
                      <a:pt x="505" y="1"/>
                    </a:lnTo>
                    <a:lnTo>
                      <a:pt x="510" y="2"/>
                    </a:lnTo>
                    <a:lnTo>
                      <a:pt x="513" y="3"/>
                    </a:lnTo>
                    <a:lnTo>
                      <a:pt x="513" y="4"/>
                    </a:lnTo>
                    <a:lnTo>
                      <a:pt x="514" y="4"/>
                    </a:lnTo>
                    <a:lnTo>
                      <a:pt x="514" y="4"/>
                    </a:lnTo>
                    <a:lnTo>
                      <a:pt x="515" y="4"/>
                    </a:lnTo>
                    <a:lnTo>
                      <a:pt x="518" y="4"/>
                    </a:lnTo>
                    <a:lnTo>
                      <a:pt x="519" y="4"/>
                    </a:lnTo>
                    <a:lnTo>
                      <a:pt x="519" y="4"/>
                    </a:lnTo>
                    <a:lnTo>
                      <a:pt x="519" y="5"/>
                    </a:lnTo>
                    <a:lnTo>
                      <a:pt x="519" y="7"/>
                    </a:lnTo>
                    <a:lnTo>
                      <a:pt x="520" y="8"/>
                    </a:lnTo>
                    <a:lnTo>
                      <a:pt x="521" y="8"/>
                    </a:lnTo>
                    <a:lnTo>
                      <a:pt x="521" y="8"/>
                    </a:lnTo>
                    <a:lnTo>
                      <a:pt x="523" y="8"/>
                    </a:lnTo>
                    <a:lnTo>
                      <a:pt x="525" y="8"/>
                    </a:lnTo>
                    <a:lnTo>
                      <a:pt x="525" y="8"/>
                    </a:lnTo>
                    <a:lnTo>
                      <a:pt x="526" y="8"/>
                    </a:lnTo>
                    <a:lnTo>
                      <a:pt x="528" y="7"/>
                    </a:lnTo>
                    <a:lnTo>
                      <a:pt x="529" y="7"/>
                    </a:lnTo>
                    <a:lnTo>
                      <a:pt x="532" y="6"/>
                    </a:lnTo>
                    <a:lnTo>
                      <a:pt x="533" y="5"/>
                    </a:lnTo>
                    <a:lnTo>
                      <a:pt x="534" y="5"/>
                    </a:lnTo>
                    <a:lnTo>
                      <a:pt x="534" y="5"/>
                    </a:lnTo>
                    <a:lnTo>
                      <a:pt x="539" y="6"/>
                    </a:lnTo>
                    <a:lnTo>
                      <a:pt x="544" y="6"/>
                    </a:lnTo>
                    <a:lnTo>
                      <a:pt x="546" y="5"/>
                    </a:lnTo>
                    <a:lnTo>
                      <a:pt x="547" y="7"/>
                    </a:lnTo>
                    <a:lnTo>
                      <a:pt x="547" y="9"/>
                    </a:lnTo>
                    <a:lnTo>
                      <a:pt x="542" y="12"/>
                    </a:lnTo>
                    <a:lnTo>
                      <a:pt x="542" y="12"/>
                    </a:lnTo>
                    <a:lnTo>
                      <a:pt x="541" y="14"/>
                    </a:lnTo>
                    <a:lnTo>
                      <a:pt x="541" y="14"/>
                    </a:lnTo>
                    <a:lnTo>
                      <a:pt x="541" y="15"/>
                    </a:lnTo>
                    <a:lnTo>
                      <a:pt x="538" y="16"/>
                    </a:lnTo>
                    <a:lnTo>
                      <a:pt x="535" y="17"/>
                    </a:lnTo>
                    <a:lnTo>
                      <a:pt x="534" y="17"/>
                    </a:lnTo>
                    <a:lnTo>
                      <a:pt x="534" y="17"/>
                    </a:lnTo>
                    <a:lnTo>
                      <a:pt x="533" y="17"/>
                    </a:lnTo>
                    <a:lnTo>
                      <a:pt x="533" y="18"/>
                    </a:lnTo>
                    <a:lnTo>
                      <a:pt x="533" y="19"/>
                    </a:lnTo>
                    <a:lnTo>
                      <a:pt x="533" y="19"/>
                    </a:lnTo>
                    <a:lnTo>
                      <a:pt x="533" y="20"/>
                    </a:lnTo>
                    <a:lnTo>
                      <a:pt x="534" y="20"/>
                    </a:lnTo>
                    <a:lnTo>
                      <a:pt x="534" y="20"/>
                    </a:lnTo>
                    <a:lnTo>
                      <a:pt x="535" y="20"/>
                    </a:lnTo>
                    <a:lnTo>
                      <a:pt x="536" y="20"/>
                    </a:lnTo>
                    <a:lnTo>
                      <a:pt x="536" y="20"/>
                    </a:lnTo>
                    <a:lnTo>
                      <a:pt x="537" y="20"/>
                    </a:lnTo>
                    <a:lnTo>
                      <a:pt x="538" y="20"/>
                    </a:lnTo>
                    <a:lnTo>
                      <a:pt x="538" y="21"/>
                    </a:lnTo>
                    <a:lnTo>
                      <a:pt x="538" y="21"/>
                    </a:lnTo>
                    <a:lnTo>
                      <a:pt x="538" y="22"/>
                    </a:lnTo>
                    <a:lnTo>
                      <a:pt x="538" y="23"/>
                    </a:lnTo>
                    <a:lnTo>
                      <a:pt x="538" y="24"/>
                    </a:lnTo>
                    <a:lnTo>
                      <a:pt x="537" y="25"/>
                    </a:lnTo>
                    <a:lnTo>
                      <a:pt x="537" y="26"/>
                    </a:lnTo>
                    <a:lnTo>
                      <a:pt x="537" y="28"/>
                    </a:lnTo>
                    <a:lnTo>
                      <a:pt x="537" y="29"/>
                    </a:lnTo>
                    <a:lnTo>
                      <a:pt x="537" y="32"/>
                    </a:lnTo>
                    <a:lnTo>
                      <a:pt x="536" y="35"/>
                    </a:lnTo>
                    <a:lnTo>
                      <a:pt x="536" y="36"/>
                    </a:lnTo>
                    <a:lnTo>
                      <a:pt x="536" y="36"/>
                    </a:lnTo>
                    <a:lnTo>
                      <a:pt x="536" y="37"/>
                    </a:lnTo>
                    <a:lnTo>
                      <a:pt x="535" y="37"/>
                    </a:lnTo>
                    <a:lnTo>
                      <a:pt x="535" y="39"/>
                    </a:lnTo>
                    <a:lnTo>
                      <a:pt x="535" y="40"/>
                    </a:lnTo>
                    <a:lnTo>
                      <a:pt x="535" y="41"/>
                    </a:lnTo>
                    <a:lnTo>
                      <a:pt x="536" y="42"/>
                    </a:lnTo>
                    <a:lnTo>
                      <a:pt x="536" y="43"/>
                    </a:lnTo>
                    <a:lnTo>
                      <a:pt x="536" y="43"/>
                    </a:lnTo>
                    <a:lnTo>
                      <a:pt x="536" y="43"/>
                    </a:lnTo>
                    <a:lnTo>
                      <a:pt x="536" y="44"/>
                    </a:lnTo>
                    <a:lnTo>
                      <a:pt x="537" y="44"/>
                    </a:lnTo>
                    <a:lnTo>
                      <a:pt x="537" y="45"/>
                    </a:lnTo>
                    <a:lnTo>
                      <a:pt x="538" y="45"/>
                    </a:lnTo>
                    <a:lnTo>
                      <a:pt x="538" y="46"/>
                    </a:lnTo>
                    <a:lnTo>
                      <a:pt x="538" y="47"/>
                    </a:lnTo>
                    <a:lnTo>
                      <a:pt x="538" y="48"/>
                    </a:lnTo>
                    <a:lnTo>
                      <a:pt x="537" y="52"/>
                    </a:lnTo>
                    <a:lnTo>
                      <a:pt x="537" y="52"/>
                    </a:lnTo>
                    <a:lnTo>
                      <a:pt x="537" y="53"/>
                    </a:lnTo>
                    <a:lnTo>
                      <a:pt x="537" y="54"/>
                    </a:lnTo>
                    <a:lnTo>
                      <a:pt x="536" y="54"/>
                    </a:lnTo>
                    <a:lnTo>
                      <a:pt x="536" y="55"/>
                    </a:lnTo>
                    <a:lnTo>
                      <a:pt x="537" y="56"/>
                    </a:lnTo>
                    <a:lnTo>
                      <a:pt x="537" y="56"/>
                    </a:lnTo>
                    <a:lnTo>
                      <a:pt x="537" y="57"/>
                    </a:lnTo>
                    <a:lnTo>
                      <a:pt x="537" y="57"/>
                    </a:lnTo>
                    <a:lnTo>
                      <a:pt x="538" y="58"/>
                    </a:lnTo>
                    <a:lnTo>
                      <a:pt x="540" y="60"/>
                    </a:lnTo>
                    <a:lnTo>
                      <a:pt x="537" y="63"/>
                    </a:lnTo>
                    <a:lnTo>
                      <a:pt x="537" y="63"/>
                    </a:lnTo>
                    <a:lnTo>
                      <a:pt x="536" y="67"/>
                    </a:lnTo>
                    <a:lnTo>
                      <a:pt x="536" y="71"/>
                    </a:lnTo>
                    <a:lnTo>
                      <a:pt x="536" y="72"/>
                    </a:lnTo>
                    <a:lnTo>
                      <a:pt x="536" y="74"/>
                    </a:lnTo>
                    <a:lnTo>
                      <a:pt x="536" y="75"/>
                    </a:lnTo>
                    <a:lnTo>
                      <a:pt x="535" y="75"/>
                    </a:lnTo>
                    <a:lnTo>
                      <a:pt x="534" y="75"/>
                    </a:lnTo>
                    <a:lnTo>
                      <a:pt x="534" y="76"/>
                    </a:lnTo>
                    <a:lnTo>
                      <a:pt x="534" y="76"/>
                    </a:lnTo>
                    <a:lnTo>
                      <a:pt x="534" y="76"/>
                    </a:lnTo>
                    <a:lnTo>
                      <a:pt x="534" y="77"/>
                    </a:lnTo>
                    <a:lnTo>
                      <a:pt x="535" y="77"/>
                    </a:lnTo>
                    <a:lnTo>
                      <a:pt x="535" y="78"/>
                    </a:lnTo>
                    <a:lnTo>
                      <a:pt x="531" y="81"/>
                    </a:lnTo>
                    <a:lnTo>
                      <a:pt x="530" y="81"/>
                    </a:lnTo>
                    <a:lnTo>
                      <a:pt x="529" y="82"/>
                    </a:lnTo>
                    <a:lnTo>
                      <a:pt x="528" y="82"/>
                    </a:lnTo>
                    <a:lnTo>
                      <a:pt x="523" y="85"/>
                    </a:lnTo>
                    <a:lnTo>
                      <a:pt x="522" y="85"/>
                    </a:lnTo>
                    <a:lnTo>
                      <a:pt x="522" y="85"/>
                    </a:lnTo>
                    <a:lnTo>
                      <a:pt x="521" y="86"/>
                    </a:lnTo>
                    <a:lnTo>
                      <a:pt x="521" y="86"/>
                    </a:lnTo>
                    <a:lnTo>
                      <a:pt x="521" y="87"/>
                    </a:lnTo>
                    <a:lnTo>
                      <a:pt x="520" y="90"/>
                    </a:lnTo>
                    <a:lnTo>
                      <a:pt x="519" y="90"/>
                    </a:lnTo>
                    <a:lnTo>
                      <a:pt x="519" y="91"/>
                    </a:lnTo>
                    <a:lnTo>
                      <a:pt x="519" y="91"/>
                    </a:lnTo>
                    <a:lnTo>
                      <a:pt x="518" y="91"/>
                    </a:lnTo>
                    <a:lnTo>
                      <a:pt x="517" y="91"/>
                    </a:lnTo>
                    <a:lnTo>
                      <a:pt x="517" y="91"/>
                    </a:lnTo>
                    <a:lnTo>
                      <a:pt x="516" y="91"/>
                    </a:lnTo>
                    <a:lnTo>
                      <a:pt x="515" y="91"/>
                    </a:lnTo>
                    <a:lnTo>
                      <a:pt x="515" y="92"/>
                    </a:lnTo>
                    <a:lnTo>
                      <a:pt x="512" y="95"/>
                    </a:lnTo>
                    <a:lnTo>
                      <a:pt x="511" y="95"/>
                    </a:lnTo>
                    <a:lnTo>
                      <a:pt x="511" y="96"/>
                    </a:lnTo>
                    <a:lnTo>
                      <a:pt x="511" y="98"/>
                    </a:lnTo>
                    <a:lnTo>
                      <a:pt x="511" y="98"/>
                    </a:lnTo>
                    <a:lnTo>
                      <a:pt x="511" y="99"/>
                    </a:lnTo>
                    <a:lnTo>
                      <a:pt x="511" y="99"/>
                    </a:lnTo>
                    <a:lnTo>
                      <a:pt x="511" y="100"/>
                    </a:lnTo>
                    <a:lnTo>
                      <a:pt x="511" y="101"/>
                    </a:lnTo>
                    <a:lnTo>
                      <a:pt x="511" y="102"/>
                    </a:lnTo>
                    <a:lnTo>
                      <a:pt x="511" y="104"/>
                    </a:lnTo>
                    <a:lnTo>
                      <a:pt x="513" y="108"/>
                    </a:lnTo>
                    <a:lnTo>
                      <a:pt x="513" y="109"/>
                    </a:lnTo>
                    <a:lnTo>
                      <a:pt x="517" y="114"/>
                    </a:lnTo>
                    <a:lnTo>
                      <a:pt x="518" y="117"/>
                    </a:lnTo>
                    <a:lnTo>
                      <a:pt x="518" y="117"/>
                    </a:lnTo>
                    <a:lnTo>
                      <a:pt x="518" y="118"/>
                    </a:lnTo>
                    <a:lnTo>
                      <a:pt x="518" y="120"/>
                    </a:lnTo>
                    <a:lnTo>
                      <a:pt x="518" y="121"/>
                    </a:lnTo>
                    <a:lnTo>
                      <a:pt x="518" y="122"/>
                    </a:lnTo>
                    <a:lnTo>
                      <a:pt x="519" y="122"/>
                    </a:lnTo>
                    <a:lnTo>
                      <a:pt x="519" y="123"/>
                    </a:lnTo>
                    <a:lnTo>
                      <a:pt x="519" y="123"/>
                    </a:lnTo>
                    <a:lnTo>
                      <a:pt x="528" y="126"/>
                    </a:lnTo>
                    <a:lnTo>
                      <a:pt x="528" y="126"/>
                    </a:lnTo>
                    <a:lnTo>
                      <a:pt x="528" y="126"/>
                    </a:lnTo>
                    <a:lnTo>
                      <a:pt x="529" y="126"/>
                    </a:lnTo>
                    <a:lnTo>
                      <a:pt x="530" y="126"/>
                    </a:lnTo>
                    <a:lnTo>
                      <a:pt x="532" y="129"/>
                    </a:lnTo>
                    <a:lnTo>
                      <a:pt x="536" y="134"/>
                    </a:lnTo>
                    <a:lnTo>
                      <a:pt x="537" y="135"/>
                    </a:lnTo>
                    <a:lnTo>
                      <a:pt x="537" y="136"/>
                    </a:lnTo>
                    <a:lnTo>
                      <a:pt x="537" y="138"/>
                    </a:lnTo>
                    <a:lnTo>
                      <a:pt x="537" y="139"/>
                    </a:lnTo>
                    <a:lnTo>
                      <a:pt x="538" y="143"/>
                    </a:lnTo>
                    <a:lnTo>
                      <a:pt x="538" y="144"/>
                    </a:lnTo>
                    <a:lnTo>
                      <a:pt x="538" y="145"/>
                    </a:lnTo>
                    <a:lnTo>
                      <a:pt x="540" y="146"/>
                    </a:lnTo>
                    <a:lnTo>
                      <a:pt x="545" y="149"/>
                    </a:lnTo>
                    <a:lnTo>
                      <a:pt x="549" y="151"/>
                    </a:lnTo>
                    <a:lnTo>
                      <a:pt x="554" y="155"/>
                    </a:lnTo>
                    <a:lnTo>
                      <a:pt x="559" y="157"/>
                    </a:lnTo>
                    <a:lnTo>
                      <a:pt x="560" y="158"/>
                    </a:lnTo>
                    <a:lnTo>
                      <a:pt x="560" y="159"/>
                    </a:lnTo>
                    <a:lnTo>
                      <a:pt x="561" y="161"/>
                    </a:lnTo>
                    <a:lnTo>
                      <a:pt x="562" y="164"/>
                    </a:lnTo>
                    <a:lnTo>
                      <a:pt x="564" y="173"/>
                    </a:lnTo>
                    <a:lnTo>
                      <a:pt x="565" y="177"/>
                    </a:lnTo>
                    <a:lnTo>
                      <a:pt x="568" y="188"/>
                    </a:lnTo>
                    <a:lnTo>
                      <a:pt x="569" y="192"/>
                    </a:lnTo>
                    <a:lnTo>
                      <a:pt x="571" y="198"/>
                    </a:lnTo>
                    <a:lnTo>
                      <a:pt x="572" y="204"/>
                    </a:lnTo>
                    <a:lnTo>
                      <a:pt x="573" y="208"/>
                    </a:lnTo>
                    <a:lnTo>
                      <a:pt x="575" y="215"/>
                    </a:lnTo>
                    <a:lnTo>
                      <a:pt x="575" y="217"/>
                    </a:lnTo>
                    <a:lnTo>
                      <a:pt x="575" y="217"/>
                    </a:lnTo>
                    <a:lnTo>
                      <a:pt x="575" y="218"/>
                    </a:lnTo>
                    <a:lnTo>
                      <a:pt x="571" y="219"/>
                    </a:lnTo>
                    <a:lnTo>
                      <a:pt x="568" y="221"/>
                    </a:lnTo>
                    <a:lnTo>
                      <a:pt x="568" y="221"/>
                    </a:lnTo>
                    <a:lnTo>
                      <a:pt x="569" y="222"/>
                    </a:lnTo>
                    <a:lnTo>
                      <a:pt x="569" y="222"/>
                    </a:lnTo>
                    <a:lnTo>
                      <a:pt x="570" y="223"/>
                    </a:lnTo>
                    <a:lnTo>
                      <a:pt x="571" y="223"/>
                    </a:lnTo>
                    <a:lnTo>
                      <a:pt x="571" y="224"/>
                    </a:lnTo>
                    <a:lnTo>
                      <a:pt x="572" y="225"/>
                    </a:lnTo>
                    <a:lnTo>
                      <a:pt x="573" y="226"/>
                    </a:lnTo>
                    <a:lnTo>
                      <a:pt x="576" y="230"/>
                    </a:lnTo>
                    <a:lnTo>
                      <a:pt x="576" y="231"/>
                    </a:lnTo>
                    <a:lnTo>
                      <a:pt x="577" y="231"/>
                    </a:lnTo>
                    <a:lnTo>
                      <a:pt x="579" y="234"/>
                    </a:lnTo>
                    <a:lnTo>
                      <a:pt x="579" y="235"/>
                    </a:lnTo>
                    <a:lnTo>
                      <a:pt x="580" y="237"/>
                    </a:lnTo>
                    <a:lnTo>
                      <a:pt x="581" y="239"/>
                    </a:lnTo>
                    <a:lnTo>
                      <a:pt x="583" y="242"/>
                    </a:lnTo>
                    <a:lnTo>
                      <a:pt x="583" y="242"/>
                    </a:lnTo>
                    <a:lnTo>
                      <a:pt x="583" y="243"/>
                    </a:lnTo>
                    <a:lnTo>
                      <a:pt x="585" y="250"/>
                    </a:lnTo>
                    <a:lnTo>
                      <a:pt x="585" y="251"/>
                    </a:lnTo>
                    <a:lnTo>
                      <a:pt x="585" y="253"/>
                    </a:lnTo>
                    <a:lnTo>
                      <a:pt x="585" y="253"/>
                    </a:lnTo>
                    <a:lnTo>
                      <a:pt x="585" y="254"/>
                    </a:lnTo>
                    <a:lnTo>
                      <a:pt x="585" y="256"/>
                    </a:lnTo>
                    <a:lnTo>
                      <a:pt x="586" y="258"/>
                    </a:lnTo>
                    <a:lnTo>
                      <a:pt x="586" y="261"/>
                    </a:lnTo>
                    <a:lnTo>
                      <a:pt x="586" y="261"/>
                    </a:lnTo>
                    <a:lnTo>
                      <a:pt x="586" y="262"/>
                    </a:lnTo>
                    <a:lnTo>
                      <a:pt x="586" y="264"/>
                    </a:lnTo>
                    <a:lnTo>
                      <a:pt x="585" y="265"/>
                    </a:lnTo>
                    <a:lnTo>
                      <a:pt x="585" y="268"/>
                    </a:lnTo>
                    <a:lnTo>
                      <a:pt x="585" y="270"/>
                    </a:lnTo>
                    <a:lnTo>
                      <a:pt x="584" y="275"/>
                    </a:lnTo>
                    <a:lnTo>
                      <a:pt x="584" y="277"/>
                    </a:lnTo>
                    <a:lnTo>
                      <a:pt x="583" y="279"/>
                    </a:lnTo>
                    <a:lnTo>
                      <a:pt x="583" y="280"/>
                    </a:lnTo>
                    <a:lnTo>
                      <a:pt x="584" y="280"/>
                    </a:lnTo>
                    <a:lnTo>
                      <a:pt x="585" y="283"/>
                    </a:lnTo>
                    <a:lnTo>
                      <a:pt x="585" y="284"/>
                    </a:lnTo>
                    <a:lnTo>
                      <a:pt x="587" y="288"/>
                    </a:lnTo>
                    <a:lnTo>
                      <a:pt x="588" y="292"/>
                    </a:lnTo>
                    <a:lnTo>
                      <a:pt x="589" y="292"/>
                    </a:lnTo>
                    <a:lnTo>
                      <a:pt x="588" y="293"/>
                    </a:lnTo>
                    <a:lnTo>
                      <a:pt x="588" y="293"/>
                    </a:lnTo>
                    <a:lnTo>
                      <a:pt x="587" y="299"/>
                    </a:lnTo>
                    <a:lnTo>
                      <a:pt x="586" y="300"/>
                    </a:lnTo>
                    <a:lnTo>
                      <a:pt x="586" y="300"/>
                    </a:lnTo>
                    <a:lnTo>
                      <a:pt x="584" y="303"/>
                    </a:lnTo>
                    <a:lnTo>
                      <a:pt x="583" y="305"/>
                    </a:lnTo>
                    <a:lnTo>
                      <a:pt x="581" y="309"/>
                    </a:lnTo>
                    <a:lnTo>
                      <a:pt x="581" y="309"/>
                    </a:lnTo>
                    <a:lnTo>
                      <a:pt x="582" y="311"/>
                    </a:lnTo>
                    <a:lnTo>
                      <a:pt x="584" y="316"/>
                    </a:lnTo>
                    <a:lnTo>
                      <a:pt x="584" y="318"/>
                    </a:lnTo>
                    <a:lnTo>
                      <a:pt x="585" y="319"/>
                    </a:lnTo>
                    <a:lnTo>
                      <a:pt x="585" y="322"/>
                    </a:lnTo>
                    <a:lnTo>
                      <a:pt x="587" y="323"/>
                    </a:lnTo>
                    <a:lnTo>
                      <a:pt x="587" y="323"/>
                    </a:lnTo>
                    <a:lnTo>
                      <a:pt x="588" y="324"/>
                    </a:lnTo>
                    <a:lnTo>
                      <a:pt x="587" y="326"/>
                    </a:lnTo>
                    <a:lnTo>
                      <a:pt x="587" y="327"/>
                    </a:lnTo>
                    <a:lnTo>
                      <a:pt x="587" y="329"/>
                    </a:lnTo>
                    <a:lnTo>
                      <a:pt x="587" y="330"/>
                    </a:lnTo>
                    <a:lnTo>
                      <a:pt x="587" y="332"/>
                    </a:lnTo>
                    <a:lnTo>
                      <a:pt x="586" y="335"/>
                    </a:lnTo>
                    <a:lnTo>
                      <a:pt x="583" y="336"/>
                    </a:lnTo>
                    <a:lnTo>
                      <a:pt x="580" y="338"/>
                    </a:lnTo>
                    <a:lnTo>
                      <a:pt x="574" y="340"/>
                    </a:lnTo>
                    <a:lnTo>
                      <a:pt x="572" y="342"/>
                    </a:lnTo>
                    <a:lnTo>
                      <a:pt x="571" y="344"/>
                    </a:lnTo>
                    <a:lnTo>
                      <a:pt x="571" y="345"/>
                    </a:lnTo>
                    <a:lnTo>
                      <a:pt x="571" y="345"/>
                    </a:lnTo>
                    <a:lnTo>
                      <a:pt x="571" y="346"/>
                    </a:lnTo>
                    <a:lnTo>
                      <a:pt x="571" y="346"/>
                    </a:lnTo>
                    <a:lnTo>
                      <a:pt x="572" y="348"/>
                    </a:lnTo>
                    <a:lnTo>
                      <a:pt x="573" y="350"/>
                    </a:lnTo>
                    <a:lnTo>
                      <a:pt x="583" y="362"/>
                    </a:lnTo>
                    <a:lnTo>
                      <a:pt x="585" y="365"/>
                    </a:lnTo>
                    <a:lnTo>
                      <a:pt x="590" y="371"/>
                    </a:lnTo>
                    <a:lnTo>
                      <a:pt x="591" y="372"/>
                    </a:lnTo>
                    <a:lnTo>
                      <a:pt x="591" y="373"/>
                    </a:lnTo>
                    <a:lnTo>
                      <a:pt x="591" y="374"/>
                    </a:lnTo>
                    <a:lnTo>
                      <a:pt x="591" y="380"/>
                    </a:lnTo>
                    <a:lnTo>
                      <a:pt x="592" y="382"/>
                    </a:lnTo>
                    <a:lnTo>
                      <a:pt x="592" y="385"/>
                    </a:lnTo>
                    <a:lnTo>
                      <a:pt x="592" y="387"/>
                    </a:lnTo>
                    <a:lnTo>
                      <a:pt x="592" y="388"/>
                    </a:lnTo>
                    <a:lnTo>
                      <a:pt x="594" y="389"/>
                    </a:lnTo>
                    <a:lnTo>
                      <a:pt x="596" y="390"/>
                    </a:lnTo>
                    <a:lnTo>
                      <a:pt x="597" y="390"/>
                    </a:lnTo>
                    <a:lnTo>
                      <a:pt x="597" y="392"/>
                    </a:lnTo>
                    <a:lnTo>
                      <a:pt x="598" y="392"/>
                    </a:lnTo>
                    <a:lnTo>
                      <a:pt x="598" y="393"/>
                    </a:lnTo>
                    <a:lnTo>
                      <a:pt x="598" y="395"/>
                    </a:lnTo>
                    <a:lnTo>
                      <a:pt x="600" y="396"/>
                    </a:lnTo>
                    <a:lnTo>
                      <a:pt x="603" y="399"/>
                    </a:lnTo>
                    <a:lnTo>
                      <a:pt x="603" y="399"/>
                    </a:lnTo>
                    <a:lnTo>
                      <a:pt x="605" y="399"/>
                    </a:lnTo>
                    <a:lnTo>
                      <a:pt x="608" y="398"/>
                    </a:lnTo>
                    <a:lnTo>
                      <a:pt x="611" y="397"/>
                    </a:lnTo>
                    <a:lnTo>
                      <a:pt x="612" y="396"/>
                    </a:lnTo>
                    <a:lnTo>
                      <a:pt x="614" y="397"/>
                    </a:lnTo>
                    <a:lnTo>
                      <a:pt x="616" y="398"/>
                    </a:lnTo>
                    <a:lnTo>
                      <a:pt x="621" y="400"/>
                    </a:lnTo>
                    <a:lnTo>
                      <a:pt x="622" y="400"/>
                    </a:lnTo>
                    <a:lnTo>
                      <a:pt x="625" y="401"/>
                    </a:lnTo>
                    <a:lnTo>
                      <a:pt x="630" y="402"/>
                    </a:lnTo>
                    <a:lnTo>
                      <a:pt x="633" y="403"/>
                    </a:lnTo>
                    <a:lnTo>
                      <a:pt x="635" y="404"/>
                    </a:lnTo>
                    <a:lnTo>
                      <a:pt x="637" y="404"/>
                    </a:lnTo>
                    <a:lnTo>
                      <a:pt x="639" y="405"/>
                    </a:lnTo>
                    <a:lnTo>
                      <a:pt x="645" y="414"/>
                    </a:lnTo>
                    <a:lnTo>
                      <a:pt x="646" y="416"/>
                    </a:lnTo>
                    <a:lnTo>
                      <a:pt x="651" y="425"/>
                    </a:lnTo>
                    <a:lnTo>
                      <a:pt x="653" y="429"/>
                    </a:lnTo>
                    <a:lnTo>
                      <a:pt x="646" y="433"/>
                    </a:lnTo>
                    <a:lnTo>
                      <a:pt x="644" y="435"/>
                    </a:lnTo>
                    <a:lnTo>
                      <a:pt x="625" y="445"/>
                    </a:lnTo>
                    <a:lnTo>
                      <a:pt x="616" y="450"/>
                    </a:lnTo>
                    <a:lnTo>
                      <a:pt x="614" y="452"/>
                    </a:lnTo>
                    <a:lnTo>
                      <a:pt x="610" y="454"/>
                    </a:lnTo>
                    <a:lnTo>
                      <a:pt x="601" y="459"/>
                    </a:lnTo>
                    <a:lnTo>
                      <a:pt x="594" y="463"/>
                    </a:lnTo>
                    <a:lnTo>
                      <a:pt x="582" y="470"/>
                    </a:lnTo>
                    <a:lnTo>
                      <a:pt x="573" y="475"/>
                    </a:lnTo>
                    <a:lnTo>
                      <a:pt x="559" y="485"/>
                    </a:lnTo>
                    <a:lnTo>
                      <a:pt x="549" y="490"/>
                    </a:lnTo>
                    <a:lnTo>
                      <a:pt x="545" y="492"/>
                    </a:lnTo>
                    <a:lnTo>
                      <a:pt x="528" y="502"/>
                    </a:lnTo>
                    <a:lnTo>
                      <a:pt x="524" y="505"/>
                    </a:lnTo>
                    <a:lnTo>
                      <a:pt x="518" y="509"/>
                    </a:lnTo>
                    <a:lnTo>
                      <a:pt x="516" y="510"/>
                    </a:lnTo>
                    <a:lnTo>
                      <a:pt x="515" y="510"/>
                    </a:lnTo>
                    <a:lnTo>
                      <a:pt x="510" y="513"/>
                    </a:lnTo>
                    <a:lnTo>
                      <a:pt x="510" y="514"/>
                    </a:lnTo>
                    <a:lnTo>
                      <a:pt x="509" y="514"/>
                    </a:lnTo>
                    <a:lnTo>
                      <a:pt x="493" y="528"/>
                    </a:lnTo>
                    <a:lnTo>
                      <a:pt x="484" y="536"/>
                    </a:lnTo>
                    <a:lnTo>
                      <a:pt x="479" y="540"/>
                    </a:lnTo>
                    <a:lnTo>
                      <a:pt x="473" y="545"/>
                    </a:lnTo>
                    <a:lnTo>
                      <a:pt x="463" y="553"/>
                    </a:lnTo>
                    <a:lnTo>
                      <a:pt x="463" y="554"/>
                    </a:lnTo>
                    <a:lnTo>
                      <a:pt x="457" y="558"/>
                    </a:lnTo>
                    <a:lnTo>
                      <a:pt x="457" y="559"/>
                    </a:lnTo>
                    <a:lnTo>
                      <a:pt x="453" y="559"/>
                    </a:lnTo>
                    <a:lnTo>
                      <a:pt x="449" y="560"/>
                    </a:lnTo>
                    <a:lnTo>
                      <a:pt x="441" y="561"/>
                    </a:lnTo>
                    <a:lnTo>
                      <a:pt x="428" y="564"/>
                    </a:lnTo>
                    <a:lnTo>
                      <a:pt x="416" y="566"/>
                    </a:lnTo>
                    <a:lnTo>
                      <a:pt x="412" y="567"/>
                    </a:lnTo>
                    <a:lnTo>
                      <a:pt x="408" y="568"/>
                    </a:lnTo>
                    <a:lnTo>
                      <a:pt x="403" y="569"/>
                    </a:lnTo>
                    <a:lnTo>
                      <a:pt x="399" y="569"/>
                    </a:lnTo>
                    <a:lnTo>
                      <a:pt x="397" y="569"/>
                    </a:lnTo>
                    <a:lnTo>
                      <a:pt x="392" y="571"/>
                    </a:lnTo>
                    <a:lnTo>
                      <a:pt x="379" y="573"/>
                    </a:lnTo>
                    <a:lnTo>
                      <a:pt x="374" y="570"/>
                    </a:lnTo>
                    <a:lnTo>
                      <a:pt x="373" y="569"/>
                    </a:lnTo>
                    <a:lnTo>
                      <a:pt x="373" y="568"/>
                    </a:lnTo>
                    <a:lnTo>
                      <a:pt x="372" y="568"/>
                    </a:lnTo>
                    <a:lnTo>
                      <a:pt x="372" y="567"/>
                    </a:lnTo>
                    <a:lnTo>
                      <a:pt x="372" y="567"/>
                    </a:lnTo>
                    <a:lnTo>
                      <a:pt x="373" y="566"/>
                    </a:lnTo>
                    <a:lnTo>
                      <a:pt x="375" y="564"/>
                    </a:lnTo>
                    <a:lnTo>
                      <a:pt x="377" y="561"/>
                    </a:lnTo>
                    <a:lnTo>
                      <a:pt x="377" y="560"/>
                    </a:lnTo>
                    <a:lnTo>
                      <a:pt x="378" y="560"/>
                    </a:lnTo>
                    <a:lnTo>
                      <a:pt x="378" y="559"/>
                    </a:lnTo>
                    <a:lnTo>
                      <a:pt x="377" y="559"/>
                    </a:lnTo>
                    <a:lnTo>
                      <a:pt x="377" y="559"/>
                    </a:lnTo>
                    <a:lnTo>
                      <a:pt x="377" y="559"/>
                    </a:lnTo>
                    <a:lnTo>
                      <a:pt x="377" y="558"/>
                    </a:lnTo>
                    <a:lnTo>
                      <a:pt x="375" y="555"/>
                    </a:lnTo>
                    <a:lnTo>
                      <a:pt x="375" y="555"/>
                    </a:lnTo>
                    <a:lnTo>
                      <a:pt x="375" y="554"/>
                    </a:lnTo>
                    <a:lnTo>
                      <a:pt x="376" y="553"/>
                    </a:lnTo>
                    <a:lnTo>
                      <a:pt x="376" y="549"/>
                    </a:lnTo>
                    <a:lnTo>
                      <a:pt x="376" y="546"/>
                    </a:lnTo>
                    <a:lnTo>
                      <a:pt x="370" y="543"/>
                    </a:lnTo>
                    <a:lnTo>
                      <a:pt x="369" y="543"/>
                    </a:lnTo>
                    <a:lnTo>
                      <a:pt x="368" y="543"/>
                    </a:lnTo>
                    <a:lnTo>
                      <a:pt x="366" y="542"/>
                    </a:lnTo>
                    <a:lnTo>
                      <a:pt x="359" y="541"/>
                    </a:lnTo>
                    <a:lnTo>
                      <a:pt x="359" y="541"/>
                    </a:lnTo>
                    <a:lnTo>
                      <a:pt x="356" y="541"/>
                    </a:lnTo>
                    <a:lnTo>
                      <a:pt x="354" y="540"/>
                    </a:lnTo>
                    <a:lnTo>
                      <a:pt x="353" y="540"/>
                    </a:lnTo>
                    <a:lnTo>
                      <a:pt x="350" y="539"/>
                    </a:lnTo>
                    <a:lnTo>
                      <a:pt x="350" y="538"/>
                    </a:lnTo>
                    <a:lnTo>
                      <a:pt x="350" y="538"/>
                    </a:lnTo>
                    <a:lnTo>
                      <a:pt x="350" y="537"/>
                    </a:lnTo>
                    <a:lnTo>
                      <a:pt x="349" y="537"/>
                    </a:lnTo>
                    <a:lnTo>
                      <a:pt x="348" y="536"/>
                    </a:lnTo>
                    <a:lnTo>
                      <a:pt x="348" y="535"/>
                    </a:lnTo>
                    <a:lnTo>
                      <a:pt x="347" y="534"/>
                    </a:lnTo>
                    <a:lnTo>
                      <a:pt x="346" y="533"/>
                    </a:lnTo>
                    <a:lnTo>
                      <a:pt x="346" y="533"/>
                    </a:lnTo>
                    <a:lnTo>
                      <a:pt x="344" y="532"/>
                    </a:lnTo>
                    <a:lnTo>
                      <a:pt x="344" y="532"/>
                    </a:lnTo>
                    <a:lnTo>
                      <a:pt x="343" y="532"/>
                    </a:lnTo>
                    <a:lnTo>
                      <a:pt x="343" y="532"/>
                    </a:lnTo>
                    <a:lnTo>
                      <a:pt x="343" y="532"/>
                    </a:lnTo>
                    <a:lnTo>
                      <a:pt x="341" y="533"/>
                    </a:lnTo>
                    <a:lnTo>
                      <a:pt x="340" y="534"/>
                    </a:lnTo>
                    <a:lnTo>
                      <a:pt x="340" y="534"/>
                    </a:lnTo>
                    <a:lnTo>
                      <a:pt x="334" y="533"/>
                    </a:lnTo>
                    <a:lnTo>
                      <a:pt x="331" y="531"/>
                    </a:lnTo>
                    <a:lnTo>
                      <a:pt x="331" y="531"/>
                    </a:lnTo>
                    <a:lnTo>
                      <a:pt x="330" y="530"/>
                    </a:lnTo>
                    <a:lnTo>
                      <a:pt x="328" y="529"/>
                    </a:lnTo>
                    <a:lnTo>
                      <a:pt x="327" y="528"/>
                    </a:lnTo>
                    <a:lnTo>
                      <a:pt x="327" y="528"/>
                    </a:lnTo>
                    <a:lnTo>
                      <a:pt x="327" y="527"/>
                    </a:lnTo>
                    <a:lnTo>
                      <a:pt x="327" y="526"/>
                    </a:lnTo>
                    <a:lnTo>
                      <a:pt x="327" y="526"/>
                    </a:lnTo>
                    <a:lnTo>
                      <a:pt x="327" y="524"/>
                    </a:lnTo>
                    <a:lnTo>
                      <a:pt x="325" y="522"/>
                    </a:lnTo>
                    <a:lnTo>
                      <a:pt x="324" y="522"/>
                    </a:lnTo>
                    <a:lnTo>
                      <a:pt x="322" y="521"/>
                    </a:lnTo>
                    <a:lnTo>
                      <a:pt x="320" y="521"/>
                    </a:lnTo>
                    <a:lnTo>
                      <a:pt x="316" y="519"/>
                    </a:lnTo>
                    <a:lnTo>
                      <a:pt x="311" y="518"/>
                    </a:lnTo>
                    <a:lnTo>
                      <a:pt x="311" y="517"/>
                    </a:lnTo>
                    <a:lnTo>
                      <a:pt x="310" y="517"/>
                    </a:lnTo>
                    <a:lnTo>
                      <a:pt x="310" y="517"/>
                    </a:lnTo>
                    <a:lnTo>
                      <a:pt x="310" y="515"/>
                    </a:lnTo>
                    <a:lnTo>
                      <a:pt x="310" y="515"/>
                    </a:lnTo>
                    <a:lnTo>
                      <a:pt x="310" y="514"/>
                    </a:lnTo>
                    <a:lnTo>
                      <a:pt x="311" y="514"/>
                    </a:lnTo>
                    <a:lnTo>
                      <a:pt x="311" y="514"/>
                    </a:lnTo>
                    <a:lnTo>
                      <a:pt x="311" y="513"/>
                    </a:lnTo>
                    <a:lnTo>
                      <a:pt x="311" y="512"/>
                    </a:lnTo>
                    <a:lnTo>
                      <a:pt x="312" y="511"/>
                    </a:lnTo>
                    <a:lnTo>
                      <a:pt x="312" y="509"/>
                    </a:lnTo>
                    <a:lnTo>
                      <a:pt x="312" y="509"/>
                    </a:lnTo>
                    <a:lnTo>
                      <a:pt x="312" y="508"/>
                    </a:lnTo>
                    <a:lnTo>
                      <a:pt x="311" y="507"/>
                    </a:lnTo>
                    <a:lnTo>
                      <a:pt x="311" y="506"/>
                    </a:lnTo>
                    <a:lnTo>
                      <a:pt x="310" y="506"/>
                    </a:lnTo>
                    <a:lnTo>
                      <a:pt x="298" y="498"/>
                    </a:lnTo>
                    <a:lnTo>
                      <a:pt x="286" y="491"/>
                    </a:lnTo>
                    <a:lnTo>
                      <a:pt x="282" y="488"/>
                    </a:lnTo>
                    <a:lnTo>
                      <a:pt x="278" y="486"/>
                    </a:lnTo>
                    <a:lnTo>
                      <a:pt x="274" y="483"/>
                    </a:lnTo>
                    <a:lnTo>
                      <a:pt x="274" y="483"/>
                    </a:lnTo>
                    <a:lnTo>
                      <a:pt x="270" y="480"/>
                    </a:lnTo>
                    <a:lnTo>
                      <a:pt x="261" y="474"/>
                    </a:lnTo>
                    <a:lnTo>
                      <a:pt x="249" y="466"/>
                    </a:lnTo>
                    <a:lnTo>
                      <a:pt x="238" y="458"/>
                    </a:lnTo>
                    <a:lnTo>
                      <a:pt x="229" y="452"/>
                    </a:lnTo>
                    <a:lnTo>
                      <a:pt x="219" y="445"/>
                    </a:lnTo>
                    <a:lnTo>
                      <a:pt x="208" y="438"/>
                    </a:lnTo>
                    <a:lnTo>
                      <a:pt x="196" y="431"/>
                    </a:lnTo>
                    <a:lnTo>
                      <a:pt x="184" y="423"/>
                    </a:lnTo>
                    <a:lnTo>
                      <a:pt x="172" y="414"/>
                    </a:lnTo>
                    <a:lnTo>
                      <a:pt x="164" y="409"/>
                    </a:lnTo>
                    <a:lnTo>
                      <a:pt x="154" y="403"/>
                    </a:lnTo>
                    <a:lnTo>
                      <a:pt x="143" y="396"/>
                    </a:lnTo>
                    <a:lnTo>
                      <a:pt x="131" y="388"/>
                    </a:lnTo>
                    <a:lnTo>
                      <a:pt x="122" y="382"/>
                    </a:lnTo>
                    <a:lnTo>
                      <a:pt x="119" y="381"/>
                    </a:lnTo>
                    <a:lnTo>
                      <a:pt x="118" y="381"/>
                    </a:lnTo>
                    <a:lnTo>
                      <a:pt x="107" y="373"/>
                    </a:lnTo>
                    <a:lnTo>
                      <a:pt x="95" y="366"/>
                    </a:lnTo>
                    <a:lnTo>
                      <a:pt x="89" y="363"/>
                    </a:lnTo>
                    <a:lnTo>
                      <a:pt x="88" y="362"/>
                    </a:lnTo>
                    <a:lnTo>
                      <a:pt x="75" y="354"/>
                    </a:lnTo>
                    <a:lnTo>
                      <a:pt x="75" y="354"/>
                    </a:lnTo>
                    <a:lnTo>
                      <a:pt x="63" y="347"/>
                    </a:lnTo>
                    <a:lnTo>
                      <a:pt x="60" y="345"/>
                    </a:lnTo>
                    <a:lnTo>
                      <a:pt x="53" y="341"/>
                    </a:lnTo>
                    <a:lnTo>
                      <a:pt x="46" y="337"/>
                    </a:lnTo>
                    <a:lnTo>
                      <a:pt x="44" y="336"/>
                    </a:lnTo>
                    <a:lnTo>
                      <a:pt x="30" y="328"/>
                    </a:lnTo>
                    <a:lnTo>
                      <a:pt x="30" y="327"/>
                    </a:lnTo>
                    <a:lnTo>
                      <a:pt x="17" y="320"/>
                    </a:lnTo>
                    <a:lnTo>
                      <a:pt x="14" y="319"/>
                    </a:lnTo>
                    <a:lnTo>
                      <a:pt x="0" y="311"/>
                    </a:lnTo>
                    <a:lnTo>
                      <a:pt x="0" y="310"/>
                    </a:lnTo>
                    <a:lnTo>
                      <a:pt x="0" y="304"/>
                    </a:lnTo>
                    <a:lnTo>
                      <a:pt x="0" y="300"/>
                    </a:lnTo>
                    <a:lnTo>
                      <a:pt x="0" y="299"/>
                    </a:lnTo>
                    <a:lnTo>
                      <a:pt x="0" y="290"/>
                    </a:lnTo>
                    <a:lnTo>
                      <a:pt x="0" y="265"/>
                    </a:lnTo>
                    <a:lnTo>
                      <a:pt x="1" y="265"/>
                    </a:lnTo>
                    <a:lnTo>
                      <a:pt x="2" y="264"/>
                    </a:lnTo>
                    <a:lnTo>
                      <a:pt x="3" y="264"/>
                    </a:lnTo>
                    <a:lnTo>
                      <a:pt x="3" y="264"/>
                    </a:lnTo>
                    <a:lnTo>
                      <a:pt x="4" y="263"/>
                    </a:lnTo>
                    <a:lnTo>
                      <a:pt x="5" y="263"/>
                    </a:lnTo>
                    <a:lnTo>
                      <a:pt x="8" y="261"/>
                    </a:lnTo>
                    <a:lnTo>
                      <a:pt x="8" y="260"/>
                    </a:lnTo>
                    <a:lnTo>
                      <a:pt x="8" y="260"/>
                    </a:lnTo>
                    <a:lnTo>
                      <a:pt x="9" y="259"/>
                    </a:lnTo>
                    <a:lnTo>
                      <a:pt x="10" y="259"/>
                    </a:lnTo>
                    <a:lnTo>
                      <a:pt x="14" y="256"/>
                    </a:lnTo>
                    <a:lnTo>
                      <a:pt x="15" y="255"/>
                    </a:lnTo>
                    <a:lnTo>
                      <a:pt x="16" y="254"/>
                    </a:lnTo>
                    <a:lnTo>
                      <a:pt x="17" y="254"/>
                    </a:lnTo>
                    <a:lnTo>
                      <a:pt x="21" y="252"/>
                    </a:lnTo>
                    <a:lnTo>
                      <a:pt x="27" y="248"/>
                    </a:lnTo>
                    <a:lnTo>
                      <a:pt x="30" y="245"/>
                    </a:lnTo>
                    <a:lnTo>
                      <a:pt x="31" y="245"/>
                    </a:lnTo>
                    <a:lnTo>
                      <a:pt x="31" y="244"/>
                    </a:lnTo>
                    <a:lnTo>
                      <a:pt x="32" y="244"/>
                    </a:lnTo>
                    <a:lnTo>
                      <a:pt x="33" y="244"/>
                    </a:lnTo>
                    <a:lnTo>
                      <a:pt x="33" y="243"/>
                    </a:lnTo>
                    <a:lnTo>
                      <a:pt x="34" y="243"/>
                    </a:lnTo>
                    <a:lnTo>
                      <a:pt x="35" y="243"/>
                    </a:lnTo>
                    <a:lnTo>
                      <a:pt x="35" y="244"/>
                    </a:lnTo>
                    <a:lnTo>
                      <a:pt x="36" y="244"/>
                    </a:lnTo>
                    <a:lnTo>
                      <a:pt x="37" y="244"/>
                    </a:lnTo>
                    <a:lnTo>
                      <a:pt x="38" y="244"/>
                    </a:lnTo>
                    <a:lnTo>
                      <a:pt x="38" y="243"/>
                    </a:lnTo>
                    <a:lnTo>
                      <a:pt x="39" y="243"/>
                    </a:lnTo>
                    <a:lnTo>
                      <a:pt x="41" y="242"/>
                    </a:lnTo>
                    <a:lnTo>
                      <a:pt x="42" y="241"/>
                    </a:lnTo>
                    <a:lnTo>
                      <a:pt x="42" y="240"/>
                    </a:lnTo>
                    <a:lnTo>
                      <a:pt x="42" y="239"/>
                    </a:lnTo>
                    <a:lnTo>
                      <a:pt x="43" y="239"/>
                    </a:lnTo>
                    <a:lnTo>
                      <a:pt x="46" y="237"/>
                    </a:lnTo>
                    <a:lnTo>
                      <a:pt x="48" y="236"/>
                    </a:lnTo>
                    <a:lnTo>
                      <a:pt x="49" y="236"/>
                    </a:lnTo>
                    <a:lnTo>
                      <a:pt x="49" y="236"/>
                    </a:lnTo>
                    <a:lnTo>
                      <a:pt x="57" y="237"/>
                    </a:lnTo>
                    <a:lnTo>
                      <a:pt x="59" y="237"/>
                    </a:lnTo>
                    <a:lnTo>
                      <a:pt x="60" y="237"/>
                    </a:lnTo>
                    <a:lnTo>
                      <a:pt x="60" y="237"/>
                    </a:lnTo>
                    <a:lnTo>
                      <a:pt x="61" y="238"/>
                    </a:lnTo>
                    <a:lnTo>
                      <a:pt x="61" y="238"/>
                    </a:lnTo>
                    <a:lnTo>
                      <a:pt x="62" y="238"/>
                    </a:lnTo>
                    <a:lnTo>
                      <a:pt x="64" y="238"/>
                    </a:lnTo>
                    <a:lnTo>
                      <a:pt x="65" y="238"/>
                    </a:lnTo>
                    <a:lnTo>
                      <a:pt x="66" y="238"/>
                    </a:lnTo>
                    <a:lnTo>
                      <a:pt x="66" y="238"/>
                    </a:lnTo>
                    <a:lnTo>
                      <a:pt x="67" y="237"/>
                    </a:lnTo>
                    <a:lnTo>
                      <a:pt x="68" y="237"/>
                    </a:lnTo>
                    <a:lnTo>
                      <a:pt x="68" y="236"/>
                    </a:lnTo>
                    <a:lnTo>
                      <a:pt x="68" y="236"/>
                    </a:lnTo>
                    <a:lnTo>
                      <a:pt x="68" y="235"/>
                    </a:lnTo>
                    <a:lnTo>
                      <a:pt x="69" y="233"/>
                    </a:lnTo>
                    <a:lnTo>
                      <a:pt x="69" y="233"/>
                    </a:lnTo>
                    <a:lnTo>
                      <a:pt x="71" y="231"/>
                    </a:lnTo>
                    <a:lnTo>
                      <a:pt x="77" y="231"/>
                    </a:lnTo>
                    <a:lnTo>
                      <a:pt x="77" y="231"/>
                    </a:lnTo>
                    <a:lnTo>
                      <a:pt x="78" y="231"/>
                    </a:lnTo>
                    <a:lnTo>
                      <a:pt x="78" y="230"/>
                    </a:lnTo>
                    <a:lnTo>
                      <a:pt x="79" y="230"/>
                    </a:lnTo>
                    <a:lnTo>
                      <a:pt x="79" y="230"/>
                    </a:lnTo>
                    <a:lnTo>
                      <a:pt x="79" y="229"/>
                    </a:lnTo>
                    <a:lnTo>
                      <a:pt x="80" y="229"/>
                    </a:lnTo>
                    <a:lnTo>
                      <a:pt x="80" y="229"/>
                    </a:lnTo>
                    <a:lnTo>
                      <a:pt x="81" y="229"/>
                    </a:lnTo>
                    <a:lnTo>
                      <a:pt x="82" y="230"/>
                    </a:lnTo>
                    <a:lnTo>
                      <a:pt x="83" y="230"/>
                    </a:lnTo>
                    <a:lnTo>
                      <a:pt x="83" y="230"/>
                    </a:lnTo>
                    <a:lnTo>
                      <a:pt x="84" y="230"/>
                    </a:lnTo>
                    <a:lnTo>
                      <a:pt x="84" y="230"/>
                    </a:lnTo>
                    <a:lnTo>
                      <a:pt x="85" y="230"/>
                    </a:lnTo>
                    <a:lnTo>
                      <a:pt x="86" y="230"/>
                    </a:lnTo>
                    <a:lnTo>
                      <a:pt x="87" y="229"/>
                    </a:lnTo>
                    <a:lnTo>
                      <a:pt x="91" y="229"/>
                    </a:lnTo>
                    <a:lnTo>
                      <a:pt x="92" y="228"/>
                    </a:lnTo>
                    <a:lnTo>
                      <a:pt x="93" y="228"/>
                    </a:lnTo>
                    <a:lnTo>
                      <a:pt x="96" y="228"/>
                    </a:lnTo>
                    <a:lnTo>
                      <a:pt x="97" y="228"/>
                    </a:lnTo>
                    <a:lnTo>
                      <a:pt x="97" y="228"/>
                    </a:lnTo>
                    <a:lnTo>
                      <a:pt x="98" y="228"/>
                    </a:lnTo>
                    <a:lnTo>
                      <a:pt x="99" y="227"/>
                    </a:lnTo>
                    <a:lnTo>
                      <a:pt x="99" y="227"/>
                    </a:lnTo>
                    <a:lnTo>
                      <a:pt x="103" y="225"/>
                    </a:lnTo>
                    <a:lnTo>
                      <a:pt x="104" y="225"/>
                    </a:lnTo>
                    <a:lnTo>
                      <a:pt x="105" y="225"/>
                    </a:lnTo>
                    <a:lnTo>
                      <a:pt x="106" y="224"/>
                    </a:lnTo>
                    <a:lnTo>
                      <a:pt x="107" y="223"/>
                    </a:lnTo>
                    <a:lnTo>
                      <a:pt x="108" y="221"/>
                    </a:lnTo>
                    <a:lnTo>
                      <a:pt x="110" y="219"/>
                    </a:lnTo>
                    <a:lnTo>
                      <a:pt x="111" y="219"/>
                    </a:lnTo>
                    <a:lnTo>
                      <a:pt x="111" y="219"/>
                    </a:lnTo>
                    <a:lnTo>
                      <a:pt x="111" y="218"/>
                    </a:lnTo>
                    <a:lnTo>
                      <a:pt x="113" y="217"/>
                    </a:lnTo>
                    <a:lnTo>
                      <a:pt x="113" y="216"/>
                    </a:lnTo>
                    <a:lnTo>
                      <a:pt x="114" y="215"/>
                    </a:lnTo>
                    <a:lnTo>
                      <a:pt x="115" y="213"/>
                    </a:lnTo>
                    <a:lnTo>
                      <a:pt x="115" y="212"/>
                    </a:lnTo>
                    <a:lnTo>
                      <a:pt x="116" y="211"/>
                    </a:lnTo>
                    <a:lnTo>
                      <a:pt x="116" y="210"/>
                    </a:lnTo>
                    <a:lnTo>
                      <a:pt x="117" y="210"/>
                    </a:lnTo>
                    <a:lnTo>
                      <a:pt x="118" y="209"/>
                    </a:lnTo>
                    <a:lnTo>
                      <a:pt x="118" y="208"/>
                    </a:lnTo>
                    <a:lnTo>
                      <a:pt x="119" y="208"/>
                    </a:lnTo>
                    <a:lnTo>
                      <a:pt x="127" y="206"/>
                    </a:lnTo>
                    <a:lnTo>
                      <a:pt x="133" y="204"/>
                    </a:lnTo>
                    <a:lnTo>
                      <a:pt x="134" y="204"/>
                    </a:lnTo>
                    <a:lnTo>
                      <a:pt x="135" y="204"/>
                    </a:lnTo>
                    <a:lnTo>
                      <a:pt x="135" y="204"/>
                    </a:lnTo>
                    <a:lnTo>
                      <a:pt x="136" y="203"/>
                    </a:lnTo>
                    <a:lnTo>
                      <a:pt x="137" y="203"/>
                    </a:lnTo>
                    <a:lnTo>
                      <a:pt x="139" y="202"/>
                    </a:lnTo>
                    <a:lnTo>
                      <a:pt x="140" y="202"/>
                    </a:lnTo>
                    <a:lnTo>
                      <a:pt x="141" y="201"/>
                    </a:lnTo>
                    <a:lnTo>
                      <a:pt x="142" y="200"/>
                    </a:lnTo>
                    <a:lnTo>
                      <a:pt x="142" y="200"/>
                    </a:lnTo>
                    <a:lnTo>
                      <a:pt x="143" y="199"/>
                    </a:lnTo>
                    <a:lnTo>
                      <a:pt x="146" y="196"/>
                    </a:lnTo>
                    <a:lnTo>
                      <a:pt x="146" y="196"/>
                    </a:lnTo>
                    <a:lnTo>
                      <a:pt x="147" y="196"/>
                    </a:lnTo>
                    <a:lnTo>
                      <a:pt x="147" y="196"/>
                    </a:lnTo>
                    <a:lnTo>
                      <a:pt x="147" y="195"/>
                    </a:lnTo>
                    <a:lnTo>
                      <a:pt x="150" y="195"/>
                    </a:lnTo>
                    <a:lnTo>
                      <a:pt x="151" y="195"/>
                    </a:lnTo>
                    <a:lnTo>
                      <a:pt x="152" y="195"/>
                    </a:lnTo>
                    <a:lnTo>
                      <a:pt x="154" y="195"/>
                    </a:lnTo>
                    <a:lnTo>
                      <a:pt x="155" y="195"/>
                    </a:lnTo>
                    <a:lnTo>
                      <a:pt x="155" y="195"/>
                    </a:lnTo>
                    <a:lnTo>
                      <a:pt x="156" y="195"/>
                    </a:lnTo>
                    <a:lnTo>
                      <a:pt x="157" y="195"/>
                    </a:lnTo>
                    <a:lnTo>
                      <a:pt x="158" y="194"/>
                    </a:lnTo>
                    <a:lnTo>
                      <a:pt x="159" y="194"/>
                    </a:lnTo>
                    <a:lnTo>
                      <a:pt x="159" y="194"/>
                    </a:lnTo>
                    <a:lnTo>
                      <a:pt x="160" y="193"/>
                    </a:lnTo>
                    <a:lnTo>
                      <a:pt x="160" y="192"/>
                    </a:lnTo>
                    <a:lnTo>
                      <a:pt x="160" y="192"/>
                    </a:lnTo>
                    <a:lnTo>
                      <a:pt x="160" y="190"/>
                    </a:lnTo>
                    <a:lnTo>
                      <a:pt x="157" y="188"/>
                    </a:lnTo>
                    <a:lnTo>
                      <a:pt x="154" y="188"/>
                    </a:lnTo>
                    <a:lnTo>
                      <a:pt x="154" y="188"/>
                    </a:lnTo>
                    <a:lnTo>
                      <a:pt x="153" y="188"/>
                    </a:lnTo>
                    <a:lnTo>
                      <a:pt x="153" y="188"/>
                    </a:lnTo>
                    <a:lnTo>
                      <a:pt x="153" y="188"/>
                    </a:lnTo>
                    <a:lnTo>
                      <a:pt x="153" y="187"/>
                    </a:lnTo>
                    <a:lnTo>
                      <a:pt x="154" y="182"/>
                    </a:lnTo>
                    <a:lnTo>
                      <a:pt x="153" y="179"/>
                    </a:lnTo>
                    <a:lnTo>
                      <a:pt x="153" y="179"/>
                    </a:lnTo>
                    <a:lnTo>
                      <a:pt x="152" y="178"/>
                    </a:lnTo>
                    <a:lnTo>
                      <a:pt x="152" y="177"/>
                    </a:lnTo>
                    <a:lnTo>
                      <a:pt x="152" y="177"/>
                    </a:lnTo>
                    <a:lnTo>
                      <a:pt x="153" y="172"/>
                    </a:lnTo>
                    <a:lnTo>
                      <a:pt x="153" y="172"/>
                    </a:lnTo>
                    <a:lnTo>
                      <a:pt x="153" y="171"/>
                    </a:lnTo>
                    <a:lnTo>
                      <a:pt x="153" y="171"/>
                    </a:lnTo>
                    <a:lnTo>
                      <a:pt x="153" y="171"/>
                    </a:lnTo>
                    <a:lnTo>
                      <a:pt x="154" y="171"/>
                    </a:lnTo>
                    <a:lnTo>
                      <a:pt x="154" y="171"/>
                    </a:lnTo>
                    <a:lnTo>
                      <a:pt x="156" y="170"/>
                    </a:lnTo>
                    <a:lnTo>
                      <a:pt x="157" y="170"/>
                    </a:lnTo>
                    <a:lnTo>
                      <a:pt x="158" y="171"/>
                    </a:lnTo>
                    <a:lnTo>
                      <a:pt x="158" y="171"/>
                    </a:lnTo>
                    <a:lnTo>
                      <a:pt x="159" y="171"/>
                    </a:lnTo>
                    <a:lnTo>
                      <a:pt x="161" y="171"/>
                    </a:lnTo>
                    <a:lnTo>
                      <a:pt x="162" y="172"/>
                    </a:lnTo>
                    <a:lnTo>
                      <a:pt x="162" y="172"/>
                    </a:lnTo>
                    <a:lnTo>
                      <a:pt x="163" y="172"/>
                    </a:lnTo>
                    <a:lnTo>
                      <a:pt x="164" y="171"/>
                    </a:lnTo>
                    <a:lnTo>
                      <a:pt x="166" y="171"/>
                    </a:lnTo>
                    <a:lnTo>
                      <a:pt x="167" y="170"/>
                    </a:lnTo>
                    <a:lnTo>
                      <a:pt x="170" y="169"/>
                    </a:lnTo>
                    <a:lnTo>
                      <a:pt x="172" y="169"/>
                    </a:lnTo>
                    <a:lnTo>
                      <a:pt x="174" y="168"/>
                    </a:lnTo>
                    <a:lnTo>
                      <a:pt x="176" y="168"/>
                    </a:lnTo>
                    <a:lnTo>
                      <a:pt x="179" y="167"/>
                    </a:lnTo>
                    <a:lnTo>
                      <a:pt x="180" y="166"/>
                    </a:lnTo>
                    <a:lnTo>
                      <a:pt x="180" y="165"/>
                    </a:lnTo>
                    <a:lnTo>
                      <a:pt x="180" y="165"/>
                    </a:lnTo>
                    <a:lnTo>
                      <a:pt x="181" y="164"/>
                    </a:lnTo>
                    <a:lnTo>
                      <a:pt x="181" y="164"/>
                    </a:lnTo>
                    <a:lnTo>
                      <a:pt x="181" y="163"/>
                    </a:lnTo>
                    <a:lnTo>
                      <a:pt x="181" y="163"/>
                    </a:lnTo>
                    <a:lnTo>
                      <a:pt x="181" y="161"/>
                    </a:lnTo>
                    <a:lnTo>
                      <a:pt x="181" y="161"/>
                    </a:lnTo>
                    <a:lnTo>
                      <a:pt x="181" y="160"/>
                    </a:lnTo>
                    <a:lnTo>
                      <a:pt x="181" y="160"/>
                    </a:lnTo>
                    <a:lnTo>
                      <a:pt x="182" y="160"/>
                    </a:lnTo>
                    <a:lnTo>
                      <a:pt x="182" y="159"/>
                    </a:lnTo>
                    <a:lnTo>
                      <a:pt x="183" y="159"/>
                    </a:lnTo>
                    <a:lnTo>
                      <a:pt x="184" y="159"/>
                    </a:lnTo>
                    <a:lnTo>
                      <a:pt x="196" y="157"/>
                    </a:lnTo>
                    <a:lnTo>
                      <a:pt x="197" y="157"/>
                    </a:lnTo>
                    <a:lnTo>
                      <a:pt x="200" y="156"/>
                    </a:lnTo>
                    <a:lnTo>
                      <a:pt x="200" y="156"/>
                    </a:lnTo>
                    <a:lnTo>
                      <a:pt x="201" y="156"/>
                    </a:lnTo>
                    <a:lnTo>
                      <a:pt x="202" y="156"/>
                    </a:lnTo>
                    <a:lnTo>
                      <a:pt x="205" y="157"/>
                    </a:lnTo>
                    <a:lnTo>
                      <a:pt x="206" y="157"/>
                    </a:lnTo>
                    <a:lnTo>
                      <a:pt x="207" y="157"/>
                    </a:lnTo>
                    <a:lnTo>
                      <a:pt x="211" y="157"/>
                    </a:lnTo>
                    <a:lnTo>
                      <a:pt x="213" y="157"/>
                    </a:lnTo>
                    <a:lnTo>
                      <a:pt x="213" y="157"/>
                    </a:lnTo>
                    <a:lnTo>
                      <a:pt x="221" y="158"/>
                    </a:lnTo>
                    <a:lnTo>
                      <a:pt x="227" y="158"/>
                    </a:lnTo>
                    <a:lnTo>
                      <a:pt x="227" y="158"/>
                    </a:lnTo>
                    <a:lnTo>
                      <a:pt x="232" y="158"/>
                    </a:lnTo>
                    <a:lnTo>
                      <a:pt x="232" y="158"/>
                    </a:lnTo>
                    <a:lnTo>
                      <a:pt x="233" y="158"/>
                    </a:lnTo>
                    <a:lnTo>
                      <a:pt x="233" y="159"/>
                    </a:lnTo>
                    <a:lnTo>
                      <a:pt x="234" y="159"/>
                    </a:lnTo>
                    <a:lnTo>
                      <a:pt x="234" y="159"/>
                    </a:lnTo>
                    <a:lnTo>
                      <a:pt x="235" y="159"/>
                    </a:lnTo>
                    <a:lnTo>
                      <a:pt x="235" y="159"/>
                    </a:lnTo>
                    <a:lnTo>
                      <a:pt x="236" y="159"/>
                    </a:lnTo>
                    <a:lnTo>
                      <a:pt x="236" y="158"/>
                    </a:lnTo>
                    <a:lnTo>
                      <a:pt x="236" y="157"/>
                    </a:lnTo>
                    <a:lnTo>
                      <a:pt x="236" y="157"/>
                    </a:lnTo>
                    <a:lnTo>
                      <a:pt x="236" y="156"/>
                    </a:lnTo>
                    <a:lnTo>
                      <a:pt x="235" y="156"/>
                    </a:lnTo>
                    <a:lnTo>
                      <a:pt x="235" y="156"/>
                    </a:lnTo>
                    <a:lnTo>
                      <a:pt x="234" y="156"/>
                    </a:lnTo>
                    <a:lnTo>
                      <a:pt x="234" y="156"/>
                    </a:lnTo>
                    <a:lnTo>
                      <a:pt x="233" y="156"/>
                    </a:lnTo>
                    <a:lnTo>
                      <a:pt x="233" y="156"/>
                    </a:lnTo>
                    <a:lnTo>
                      <a:pt x="234" y="155"/>
                    </a:lnTo>
                    <a:lnTo>
                      <a:pt x="234" y="154"/>
                    </a:lnTo>
                    <a:lnTo>
                      <a:pt x="234" y="151"/>
                    </a:lnTo>
                    <a:lnTo>
                      <a:pt x="235" y="149"/>
                    </a:lnTo>
                    <a:lnTo>
                      <a:pt x="235" y="149"/>
                    </a:lnTo>
                    <a:lnTo>
                      <a:pt x="236" y="149"/>
                    </a:lnTo>
                    <a:lnTo>
                      <a:pt x="236" y="148"/>
                    </a:lnTo>
                    <a:lnTo>
                      <a:pt x="237" y="148"/>
                    </a:lnTo>
                    <a:lnTo>
                      <a:pt x="238" y="148"/>
                    </a:lnTo>
                    <a:lnTo>
                      <a:pt x="238" y="148"/>
                    </a:lnTo>
                    <a:lnTo>
                      <a:pt x="239" y="148"/>
                    </a:lnTo>
                    <a:lnTo>
                      <a:pt x="240" y="147"/>
                    </a:lnTo>
                    <a:lnTo>
                      <a:pt x="241" y="146"/>
                    </a:lnTo>
                    <a:lnTo>
                      <a:pt x="242" y="145"/>
                    </a:lnTo>
                    <a:lnTo>
                      <a:pt x="234" y="140"/>
                    </a:lnTo>
                    <a:lnTo>
                      <a:pt x="230" y="138"/>
                    </a:lnTo>
                    <a:lnTo>
                      <a:pt x="225" y="132"/>
                    </a:lnTo>
                    <a:lnTo>
                      <a:pt x="227" y="130"/>
                    </a:lnTo>
                    <a:lnTo>
                      <a:pt x="227" y="130"/>
                    </a:lnTo>
                    <a:lnTo>
                      <a:pt x="227" y="129"/>
                    </a:lnTo>
                    <a:lnTo>
                      <a:pt x="227" y="129"/>
                    </a:lnTo>
                    <a:lnTo>
                      <a:pt x="227" y="128"/>
                    </a:lnTo>
                    <a:lnTo>
                      <a:pt x="227" y="128"/>
                    </a:lnTo>
                    <a:lnTo>
                      <a:pt x="227" y="128"/>
                    </a:lnTo>
                    <a:lnTo>
                      <a:pt x="227" y="127"/>
                    </a:lnTo>
                    <a:lnTo>
                      <a:pt x="226" y="127"/>
                    </a:lnTo>
                    <a:lnTo>
                      <a:pt x="225" y="126"/>
                    </a:lnTo>
                    <a:lnTo>
                      <a:pt x="224" y="125"/>
                    </a:lnTo>
                    <a:lnTo>
                      <a:pt x="221" y="122"/>
                    </a:lnTo>
                    <a:lnTo>
                      <a:pt x="221" y="122"/>
                    </a:lnTo>
                    <a:lnTo>
                      <a:pt x="221" y="121"/>
                    </a:lnTo>
                    <a:lnTo>
                      <a:pt x="221" y="118"/>
                    </a:lnTo>
                    <a:lnTo>
                      <a:pt x="221" y="118"/>
                    </a:lnTo>
                    <a:lnTo>
                      <a:pt x="221" y="117"/>
                    </a:lnTo>
                    <a:lnTo>
                      <a:pt x="221" y="117"/>
                    </a:lnTo>
                    <a:lnTo>
                      <a:pt x="222" y="116"/>
                    </a:lnTo>
                    <a:lnTo>
                      <a:pt x="223" y="116"/>
                    </a:lnTo>
                    <a:lnTo>
                      <a:pt x="223" y="114"/>
                    </a:lnTo>
                    <a:lnTo>
                      <a:pt x="223" y="113"/>
                    </a:lnTo>
                    <a:lnTo>
                      <a:pt x="223" y="112"/>
                    </a:lnTo>
                    <a:lnTo>
                      <a:pt x="223" y="111"/>
                    </a:lnTo>
                    <a:lnTo>
                      <a:pt x="223" y="111"/>
                    </a:lnTo>
                    <a:lnTo>
                      <a:pt x="222" y="109"/>
                    </a:lnTo>
                    <a:lnTo>
                      <a:pt x="221" y="109"/>
                    </a:lnTo>
                    <a:lnTo>
                      <a:pt x="221" y="109"/>
                    </a:lnTo>
                    <a:lnTo>
                      <a:pt x="220" y="108"/>
                    </a:lnTo>
                    <a:lnTo>
                      <a:pt x="220" y="108"/>
                    </a:lnTo>
                    <a:lnTo>
                      <a:pt x="219" y="108"/>
                    </a:lnTo>
                    <a:lnTo>
                      <a:pt x="219" y="107"/>
                    </a:lnTo>
                    <a:lnTo>
                      <a:pt x="220" y="102"/>
                    </a:lnTo>
                    <a:lnTo>
                      <a:pt x="220" y="101"/>
                    </a:lnTo>
                    <a:lnTo>
                      <a:pt x="220" y="99"/>
                    </a:lnTo>
                    <a:lnTo>
                      <a:pt x="221" y="95"/>
                    </a:lnTo>
                    <a:lnTo>
                      <a:pt x="221" y="95"/>
                    </a:lnTo>
                    <a:lnTo>
                      <a:pt x="219" y="90"/>
                    </a:lnTo>
                    <a:lnTo>
                      <a:pt x="219" y="87"/>
                    </a:lnTo>
                    <a:lnTo>
                      <a:pt x="217" y="86"/>
                    </a:lnTo>
                    <a:lnTo>
                      <a:pt x="219" y="84"/>
                    </a:lnTo>
                    <a:lnTo>
                      <a:pt x="220" y="83"/>
                    </a:lnTo>
                    <a:lnTo>
                      <a:pt x="219" y="82"/>
                    </a:lnTo>
                    <a:lnTo>
                      <a:pt x="219" y="82"/>
                    </a:lnTo>
                    <a:lnTo>
                      <a:pt x="215" y="79"/>
                    </a:lnTo>
                    <a:lnTo>
                      <a:pt x="215" y="79"/>
                    </a:lnTo>
                    <a:lnTo>
                      <a:pt x="215" y="78"/>
                    </a:lnTo>
                    <a:lnTo>
                      <a:pt x="216" y="78"/>
                    </a:lnTo>
                    <a:lnTo>
                      <a:pt x="217" y="77"/>
                    </a:lnTo>
                    <a:lnTo>
                      <a:pt x="219" y="75"/>
                    </a:lnTo>
                    <a:lnTo>
                      <a:pt x="219" y="74"/>
                    </a:lnTo>
                    <a:lnTo>
                      <a:pt x="218" y="74"/>
                    </a:lnTo>
                    <a:lnTo>
                      <a:pt x="217" y="74"/>
                    </a:lnTo>
                    <a:lnTo>
                      <a:pt x="217" y="74"/>
                    </a:lnTo>
                    <a:lnTo>
                      <a:pt x="215" y="73"/>
                    </a:lnTo>
                    <a:lnTo>
                      <a:pt x="208" y="68"/>
                    </a:lnTo>
                    <a:lnTo>
                      <a:pt x="205" y="66"/>
                    </a:lnTo>
                    <a:lnTo>
                      <a:pt x="204" y="66"/>
                    </a:lnTo>
                    <a:lnTo>
                      <a:pt x="204" y="65"/>
                    </a:lnTo>
                    <a:lnTo>
                      <a:pt x="204" y="64"/>
                    </a:lnTo>
                    <a:lnTo>
                      <a:pt x="205" y="63"/>
                    </a:lnTo>
                    <a:lnTo>
                      <a:pt x="207" y="64"/>
                    </a:lnTo>
                    <a:lnTo>
                      <a:pt x="207" y="64"/>
                    </a:lnTo>
                    <a:lnTo>
                      <a:pt x="208" y="64"/>
                    </a:lnTo>
                    <a:lnTo>
                      <a:pt x="208" y="64"/>
                    </a:lnTo>
                    <a:lnTo>
                      <a:pt x="209" y="64"/>
                    </a:lnTo>
                    <a:lnTo>
                      <a:pt x="211" y="64"/>
                    </a:lnTo>
                    <a:lnTo>
                      <a:pt x="212" y="64"/>
                    </a:lnTo>
                    <a:lnTo>
                      <a:pt x="214" y="64"/>
                    </a:lnTo>
                    <a:lnTo>
                      <a:pt x="217" y="63"/>
                    </a:lnTo>
                    <a:lnTo>
                      <a:pt x="218" y="63"/>
                    </a:lnTo>
                    <a:lnTo>
                      <a:pt x="219" y="62"/>
                    </a:lnTo>
                    <a:lnTo>
                      <a:pt x="219" y="62"/>
                    </a:lnTo>
                    <a:lnTo>
                      <a:pt x="220" y="61"/>
                    </a:lnTo>
                    <a:lnTo>
                      <a:pt x="224" y="58"/>
                    </a:lnTo>
                    <a:lnTo>
                      <a:pt x="225" y="58"/>
                    </a:lnTo>
                    <a:lnTo>
                      <a:pt x="226" y="58"/>
                    </a:lnTo>
                    <a:lnTo>
                      <a:pt x="227" y="57"/>
                    </a:lnTo>
                    <a:lnTo>
                      <a:pt x="228" y="57"/>
                    </a:lnTo>
                    <a:lnTo>
                      <a:pt x="228" y="57"/>
                    </a:lnTo>
                    <a:lnTo>
                      <a:pt x="229" y="57"/>
                    </a:lnTo>
                    <a:lnTo>
                      <a:pt x="230" y="57"/>
                    </a:lnTo>
                    <a:lnTo>
                      <a:pt x="230" y="57"/>
                    </a:lnTo>
                    <a:lnTo>
                      <a:pt x="230" y="56"/>
                    </a:lnTo>
                    <a:lnTo>
                      <a:pt x="231" y="56"/>
                    </a:lnTo>
                    <a:lnTo>
                      <a:pt x="231" y="56"/>
                    </a:lnTo>
                    <a:lnTo>
                      <a:pt x="233" y="55"/>
                    </a:lnTo>
                    <a:lnTo>
                      <a:pt x="234" y="55"/>
                    </a:lnTo>
                    <a:lnTo>
                      <a:pt x="234" y="54"/>
                    </a:lnTo>
                    <a:lnTo>
                      <a:pt x="234" y="54"/>
                    </a:lnTo>
                    <a:lnTo>
                      <a:pt x="234" y="53"/>
                    </a:lnTo>
                    <a:lnTo>
                      <a:pt x="235" y="52"/>
                    </a:lnTo>
                    <a:lnTo>
                      <a:pt x="235" y="51"/>
                    </a:lnTo>
                    <a:lnTo>
                      <a:pt x="236" y="49"/>
                    </a:lnTo>
                    <a:lnTo>
                      <a:pt x="237" y="48"/>
                    </a:lnTo>
                    <a:lnTo>
                      <a:pt x="238" y="47"/>
                    </a:lnTo>
                    <a:lnTo>
                      <a:pt x="241" y="45"/>
                    </a:lnTo>
                    <a:lnTo>
                      <a:pt x="242" y="45"/>
                    </a:lnTo>
                    <a:lnTo>
                      <a:pt x="242" y="45"/>
                    </a:lnTo>
                    <a:lnTo>
                      <a:pt x="245" y="44"/>
                    </a:lnTo>
                    <a:lnTo>
                      <a:pt x="248" y="42"/>
                    </a:lnTo>
                    <a:lnTo>
                      <a:pt x="252" y="44"/>
                    </a:lnTo>
                    <a:lnTo>
                      <a:pt x="253" y="44"/>
                    </a:lnTo>
                    <a:lnTo>
                      <a:pt x="254" y="44"/>
                    </a:lnTo>
                    <a:lnTo>
                      <a:pt x="254" y="44"/>
                    </a:lnTo>
                    <a:lnTo>
                      <a:pt x="257" y="42"/>
                    </a:lnTo>
                    <a:lnTo>
                      <a:pt x="258" y="41"/>
                    </a:lnTo>
                    <a:lnTo>
                      <a:pt x="258" y="40"/>
                    </a:lnTo>
                    <a:lnTo>
                      <a:pt x="259" y="40"/>
                    </a:lnTo>
                    <a:lnTo>
                      <a:pt x="259" y="39"/>
                    </a:lnTo>
                    <a:lnTo>
                      <a:pt x="262" y="38"/>
                    </a:lnTo>
                    <a:lnTo>
                      <a:pt x="262" y="38"/>
                    </a:lnTo>
                    <a:lnTo>
                      <a:pt x="263" y="38"/>
                    </a:lnTo>
                    <a:lnTo>
                      <a:pt x="264" y="39"/>
                    </a:lnTo>
                    <a:lnTo>
                      <a:pt x="265" y="39"/>
                    </a:lnTo>
                    <a:lnTo>
                      <a:pt x="264" y="40"/>
                    </a:lnTo>
                    <a:lnTo>
                      <a:pt x="265" y="40"/>
                    </a:lnTo>
                    <a:lnTo>
                      <a:pt x="266" y="41"/>
                    </a:lnTo>
                    <a:lnTo>
                      <a:pt x="269" y="41"/>
                    </a:lnTo>
                    <a:lnTo>
                      <a:pt x="270" y="41"/>
                    </a:lnTo>
                    <a:lnTo>
                      <a:pt x="270" y="41"/>
                    </a:lnTo>
                    <a:lnTo>
                      <a:pt x="272" y="41"/>
                    </a:lnTo>
                    <a:lnTo>
                      <a:pt x="274" y="40"/>
                    </a:lnTo>
                    <a:lnTo>
                      <a:pt x="275" y="39"/>
                    </a:lnTo>
                    <a:lnTo>
                      <a:pt x="275" y="39"/>
                    </a:lnTo>
                    <a:lnTo>
                      <a:pt x="277" y="37"/>
                    </a:lnTo>
                    <a:lnTo>
                      <a:pt x="278" y="35"/>
                    </a:lnTo>
                    <a:lnTo>
                      <a:pt x="278" y="33"/>
                    </a:lnTo>
                    <a:lnTo>
                      <a:pt x="280" y="32"/>
                    </a:lnTo>
                    <a:lnTo>
                      <a:pt x="284" y="29"/>
                    </a:lnTo>
                    <a:lnTo>
                      <a:pt x="291" y="27"/>
                    </a:lnTo>
                    <a:lnTo>
                      <a:pt x="293" y="25"/>
                    </a:lnTo>
                    <a:lnTo>
                      <a:pt x="295" y="24"/>
                    </a:lnTo>
                    <a:lnTo>
                      <a:pt x="297" y="24"/>
                    </a:lnTo>
                    <a:lnTo>
                      <a:pt x="297" y="24"/>
                    </a:lnTo>
                    <a:lnTo>
                      <a:pt x="298" y="24"/>
                    </a:lnTo>
                    <a:lnTo>
                      <a:pt x="300" y="23"/>
                    </a:lnTo>
                    <a:lnTo>
                      <a:pt x="301" y="23"/>
                    </a:lnTo>
                    <a:lnTo>
                      <a:pt x="302" y="22"/>
                    </a:lnTo>
                    <a:lnTo>
                      <a:pt x="303" y="22"/>
                    </a:lnTo>
                    <a:lnTo>
                      <a:pt x="303" y="21"/>
                    </a:lnTo>
                    <a:lnTo>
                      <a:pt x="303" y="21"/>
                    </a:lnTo>
                    <a:lnTo>
                      <a:pt x="304" y="21"/>
                    </a:lnTo>
                    <a:lnTo>
                      <a:pt x="306" y="20"/>
                    </a:lnTo>
                    <a:lnTo>
                      <a:pt x="311" y="19"/>
                    </a:lnTo>
                    <a:lnTo>
                      <a:pt x="319" y="18"/>
                    </a:lnTo>
                    <a:lnTo>
                      <a:pt x="321" y="19"/>
                    </a:lnTo>
                    <a:lnTo>
                      <a:pt x="321" y="19"/>
                    </a:lnTo>
                    <a:lnTo>
                      <a:pt x="323" y="18"/>
                    </a:lnTo>
                    <a:lnTo>
                      <a:pt x="325" y="18"/>
                    </a:lnTo>
                    <a:lnTo>
                      <a:pt x="326" y="17"/>
                    </a:lnTo>
                    <a:lnTo>
                      <a:pt x="327" y="17"/>
                    </a:lnTo>
                    <a:lnTo>
                      <a:pt x="328" y="17"/>
                    </a:lnTo>
                    <a:lnTo>
                      <a:pt x="329" y="17"/>
                    </a:lnTo>
                    <a:lnTo>
                      <a:pt x="329" y="17"/>
                    </a:lnTo>
                    <a:lnTo>
                      <a:pt x="332" y="17"/>
                    </a:lnTo>
                    <a:lnTo>
                      <a:pt x="334" y="17"/>
                    </a:lnTo>
                    <a:lnTo>
                      <a:pt x="335" y="17"/>
                    </a:lnTo>
                    <a:lnTo>
                      <a:pt x="336" y="17"/>
                    </a:lnTo>
                    <a:lnTo>
                      <a:pt x="336" y="17"/>
                    </a:lnTo>
                    <a:lnTo>
                      <a:pt x="338" y="17"/>
                    </a:lnTo>
                    <a:lnTo>
                      <a:pt x="339" y="17"/>
                    </a:lnTo>
                    <a:lnTo>
                      <a:pt x="341" y="16"/>
                    </a:lnTo>
                    <a:lnTo>
                      <a:pt x="342" y="16"/>
                    </a:lnTo>
                    <a:lnTo>
                      <a:pt x="343" y="16"/>
                    </a:lnTo>
                    <a:lnTo>
                      <a:pt x="343" y="16"/>
                    </a:lnTo>
                    <a:lnTo>
                      <a:pt x="344" y="16"/>
                    </a:lnTo>
                    <a:lnTo>
                      <a:pt x="347" y="15"/>
                    </a:lnTo>
                    <a:lnTo>
                      <a:pt x="348" y="15"/>
                    </a:lnTo>
                    <a:lnTo>
                      <a:pt x="348" y="15"/>
                    </a:lnTo>
                    <a:lnTo>
                      <a:pt x="349" y="15"/>
                    </a:lnTo>
                    <a:lnTo>
                      <a:pt x="350" y="15"/>
                    </a:lnTo>
                    <a:lnTo>
                      <a:pt x="350" y="16"/>
                    </a:lnTo>
                    <a:lnTo>
                      <a:pt x="350" y="16"/>
                    </a:lnTo>
                    <a:lnTo>
                      <a:pt x="350" y="16"/>
                    </a:lnTo>
                    <a:lnTo>
                      <a:pt x="351" y="16"/>
                    </a:lnTo>
                    <a:lnTo>
                      <a:pt x="352" y="16"/>
                    </a:lnTo>
                    <a:lnTo>
                      <a:pt x="353" y="16"/>
                    </a:lnTo>
                    <a:lnTo>
                      <a:pt x="355" y="16"/>
                    </a:lnTo>
                    <a:lnTo>
                      <a:pt x="355" y="16"/>
                    </a:lnTo>
                    <a:lnTo>
                      <a:pt x="356" y="16"/>
                    </a:lnTo>
                    <a:lnTo>
                      <a:pt x="357" y="16"/>
                    </a:lnTo>
                    <a:lnTo>
                      <a:pt x="362" y="13"/>
                    </a:lnTo>
                    <a:lnTo>
                      <a:pt x="363" y="13"/>
                    </a:lnTo>
                    <a:lnTo>
                      <a:pt x="363" y="12"/>
                    </a:lnTo>
                  </a:path>
                </a:pathLst>
              </a:custGeom>
              <a:noFill/>
              <a:ln w="3175">
                <a:solidFill>
                  <a:srgbClr val="6E6E6E"/>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 name="Freeform 246"/>
              <p:cNvSpPr>
                <a:spLocks/>
              </p:cNvSpPr>
              <p:nvPr/>
            </p:nvSpPr>
            <p:spPr bwMode="auto">
              <a:xfrm>
                <a:off x="3084507" y="1679576"/>
                <a:ext cx="6350" cy="4763"/>
              </a:xfrm>
              <a:custGeom>
                <a:avLst/>
                <a:gdLst>
                  <a:gd name="T0" fmla="*/ 0 w 4"/>
                  <a:gd name="T1" fmla="*/ 3 h 3"/>
                  <a:gd name="T2" fmla="*/ 0 w 4"/>
                  <a:gd name="T3" fmla="*/ 3 h 3"/>
                  <a:gd name="T4" fmla="*/ 2 w 4"/>
                  <a:gd name="T5" fmla="*/ 1 h 3"/>
                  <a:gd name="T6" fmla="*/ 3 w 4"/>
                  <a:gd name="T7" fmla="*/ 1 h 3"/>
                  <a:gd name="T8" fmla="*/ 4 w 4"/>
                  <a:gd name="T9" fmla="*/ 0 h 3"/>
                  <a:gd name="T10" fmla="*/ 4 w 4"/>
                  <a:gd name="T11" fmla="*/ 0 h 3"/>
                </a:gdLst>
                <a:ahLst/>
                <a:cxnLst>
                  <a:cxn ang="0">
                    <a:pos x="T0" y="T1"/>
                  </a:cxn>
                  <a:cxn ang="0">
                    <a:pos x="T2" y="T3"/>
                  </a:cxn>
                  <a:cxn ang="0">
                    <a:pos x="T4" y="T5"/>
                  </a:cxn>
                  <a:cxn ang="0">
                    <a:pos x="T6" y="T7"/>
                  </a:cxn>
                  <a:cxn ang="0">
                    <a:pos x="T8" y="T9"/>
                  </a:cxn>
                  <a:cxn ang="0">
                    <a:pos x="T10" y="T11"/>
                  </a:cxn>
                </a:cxnLst>
                <a:rect l="0" t="0" r="r" b="b"/>
                <a:pathLst>
                  <a:path w="4" h="3">
                    <a:moveTo>
                      <a:pt x="0" y="3"/>
                    </a:moveTo>
                    <a:lnTo>
                      <a:pt x="0" y="3"/>
                    </a:lnTo>
                    <a:lnTo>
                      <a:pt x="2" y="1"/>
                    </a:lnTo>
                    <a:lnTo>
                      <a:pt x="3" y="1"/>
                    </a:lnTo>
                    <a:lnTo>
                      <a:pt x="4" y="0"/>
                    </a:lnTo>
                    <a:lnTo>
                      <a:pt x="4" y="0"/>
                    </a:lnTo>
                  </a:path>
                </a:pathLst>
              </a:custGeom>
              <a:noFill/>
              <a:ln w="3175">
                <a:solidFill>
                  <a:srgbClr val="6E6E6E"/>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 name="Freeform 247"/>
              <p:cNvSpPr>
                <a:spLocks noEditPoints="1"/>
              </p:cNvSpPr>
              <p:nvPr/>
            </p:nvSpPr>
            <p:spPr bwMode="auto">
              <a:xfrm>
                <a:off x="3529006" y="3746502"/>
                <a:ext cx="623887" cy="684213"/>
              </a:xfrm>
              <a:custGeom>
                <a:avLst/>
                <a:gdLst>
                  <a:gd name="T0" fmla="*/ 2 w 393"/>
                  <a:gd name="T1" fmla="*/ 385 h 431"/>
                  <a:gd name="T2" fmla="*/ 36 w 393"/>
                  <a:gd name="T3" fmla="*/ 12 h 431"/>
                  <a:gd name="T4" fmla="*/ 18 w 393"/>
                  <a:gd name="T5" fmla="*/ 43 h 431"/>
                  <a:gd name="T6" fmla="*/ 18 w 393"/>
                  <a:gd name="T7" fmla="*/ 35 h 431"/>
                  <a:gd name="T8" fmla="*/ 18 w 393"/>
                  <a:gd name="T9" fmla="*/ 13 h 431"/>
                  <a:gd name="T10" fmla="*/ 31 w 393"/>
                  <a:gd name="T11" fmla="*/ 6 h 431"/>
                  <a:gd name="T12" fmla="*/ 39 w 393"/>
                  <a:gd name="T13" fmla="*/ 3 h 431"/>
                  <a:gd name="T14" fmla="*/ 46 w 393"/>
                  <a:gd name="T15" fmla="*/ 142 h 431"/>
                  <a:gd name="T16" fmla="*/ 54 w 393"/>
                  <a:gd name="T17" fmla="*/ 138 h 431"/>
                  <a:gd name="T18" fmla="*/ 52 w 393"/>
                  <a:gd name="T19" fmla="*/ 123 h 431"/>
                  <a:gd name="T20" fmla="*/ 38 w 393"/>
                  <a:gd name="T21" fmla="*/ 92 h 431"/>
                  <a:gd name="T22" fmla="*/ 20 w 393"/>
                  <a:gd name="T23" fmla="*/ 58 h 431"/>
                  <a:gd name="T24" fmla="*/ 36 w 393"/>
                  <a:gd name="T25" fmla="*/ 52 h 431"/>
                  <a:gd name="T26" fmla="*/ 48 w 393"/>
                  <a:gd name="T27" fmla="*/ 48 h 431"/>
                  <a:gd name="T28" fmla="*/ 73 w 393"/>
                  <a:gd name="T29" fmla="*/ 47 h 431"/>
                  <a:gd name="T30" fmla="*/ 143 w 393"/>
                  <a:gd name="T31" fmla="*/ 47 h 431"/>
                  <a:gd name="T32" fmla="*/ 158 w 393"/>
                  <a:gd name="T33" fmla="*/ 63 h 431"/>
                  <a:gd name="T34" fmla="*/ 166 w 393"/>
                  <a:gd name="T35" fmla="*/ 89 h 431"/>
                  <a:gd name="T36" fmla="*/ 185 w 393"/>
                  <a:gd name="T37" fmla="*/ 116 h 431"/>
                  <a:gd name="T38" fmla="*/ 204 w 393"/>
                  <a:gd name="T39" fmla="*/ 118 h 431"/>
                  <a:gd name="T40" fmla="*/ 232 w 393"/>
                  <a:gd name="T41" fmla="*/ 115 h 431"/>
                  <a:gd name="T42" fmla="*/ 243 w 393"/>
                  <a:gd name="T43" fmla="*/ 101 h 431"/>
                  <a:gd name="T44" fmla="*/ 247 w 393"/>
                  <a:gd name="T45" fmla="*/ 92 h 431"/>
                  <a:gd name="T46" fmla="*/ 282 w 393"/>
                  <a:gd name="T47" fmla="*/ 84 h 431"/>
                  <a:gd name="T48" fmla="*/ 322 w 393"/>
                  <a:gd name="T49" fmla="*/ 98 h 431"/>
                  <a:gd name="T50" fmla="*/ 321 w 393"/>
                  <a:gd name="T51" fmla="*/ 119 h 431"/>
                  <a:gd name="T52" fmla="*/ 323 w 393"/>
                  <a:gd name="T53" fmla="*/ 140 h 431"/>
                  <a:gd name="T54" fmla="*/ 331 w 393"/>
                  <a:gd name="T55" fmla="*/ 175 h 431"/>
                  <a:gd name="T56" fmla="*/ 336 w 393"/>
                  <a:gd name="T57" fmla="*/ 200 h 431"/>
                  <a:gd name="T58" fmla="*/ 335 w 393"/>
                  <a:gd name="T59" fmla="*/ 216 h 431"/>
                  <a:gd name="T60" fmla="*/ 346 w 393"/>
                  <a:gd name="T61" fmla="*/ 212 h 431"/>
                  <a:gd name="T62" fmla="*/ 356 w 393"/>
                  <a:gd name="T63" fmla="*/ 213 h 431"/>
                  <a:gd name="T64" fmla="*/ 374 w 393"/>
                  <a:gd name="T65" fmla="*/ 208 h 431"/>
                  <a:gd name="T66" fmla="*/ 391 w 393"/>
                  <a:gd name="T67" fmla="*/ 217 h 431"/>
                  <a:gd name="T68" fmla="*/ 390 w 393"/>
                  <a:gd name="T69" fmla="*/ 248 h 431"/>
                  <a:gd name="T70" fmla="*/ 387 w 393"/>
                  <a:gd name="T71" fmla="*/ 268 h 431"/>
                  <a:gd name="T72" fmla="*/ 327 w 393"/>
                  <a:gd name="T73" fmla="*/ 283 h 431"/>
                  <a:gd name="T74" fmla="*/ 327 w 393"/>
                  <a:gd name="T75" fmla="*/ 372 h 431"/>
                  <a:gd name="T76" fmla="*/ 336 w 393"/>
                  <a:gd name="T77" fmla="*/ 387 h 431"/>
                  <a:gd name="T78" fmla="*/ 336 w 393"/>
                  <a:gd name="T79" fmla="*/ 426 h 431"/>
                  <a:gd name="T80" fmla="*/ 290 w 393"/>
                  <a:gd name="T81" fmla="*/ 431 h 431"/>
                  <a:gd name="T82" fmla="*/ 271 w 393"/>
                  <a:gd name="T83" fmla="*/ 427 h 431"/>
                  <a:gd name="T84" fmla="*/ 246 w 393"/>
                  <a:gd name="T85" fmla="*/ 427 h 431"/>
                  <a:gd name="T86" fmla="*/ 231 w 393"/>
                  <a:gd name="T87" fmla="*/ 426 h 431"/>
                  <a:gd name="T88" fmla="*/ 185 w 393"/>
                  <a:gd name="T89" fmla="*/ 412 h 431"/>
                  <a:gd name="T90" fmla="*/ 76 w 393"/>
                  <a:gd name="T91" fmla="*/ 413 h 431"/>
                  <a:gd name="T92" fmla="*/ 57 w 393"/>
                  <a:gd name="T93" fmla="*/ 400 h 431"/>
                  <a:gd name="T94" fmla="*/ 40 w 393"/>
                  <a:gd name="T95" fmla="*/ 400 h 431"/>
                  <a:gd name="T96" fmla="*/ 9 w 393"/>
                  <a:gd name="T97" fmla="*/ 405 h 431"/>
                  <a:gd name="T98" fmla="*/ 4 w 393"/>
                  <a:gd name="T99" fmla="*/ 384 h 431"/>
                  <a:gd name="T100" fmla="*/ 4 w 393"/>
                  <a:gd name="T101" fmla="*/ 368 h 431"/>
                  <a:gd name="T102" fmla="*/ 5 w 393"/>
                  <a:gd name="T103" fmla="*/ 361 h 431"/>
                  <a:gd name="T104" fmla="*/ 12 w 393"/>
                  <a:gd name="T105" fmla="*/ 343 h 431"/>
                  <a:gd name="T106" fmla="*/ 21 w 393"/>
                  <a:gd name="T107" fmla="*/ 313 h 431"/>
                  <a:gd name="T108" fmla="*/ 27 w 393"/>
                  <a:gd name="T109" fmla="*/ 291 h 431"/>
                  <a:gd name="T110" fmla="*/ 40 w 393"/>
                  <a:gd name="T111" fmla="*/ 267 h 431"/>
                  <a:gd name="T112" fmla="*/ 57 w 393"/>
                  <a:gd name="T113" fmla="*/ 254 h 431"/>
                  <a:gd name="T114" fmla="*/ 67 w 393"/>
                  <a:gd name="T115" fmla="*/ 220 h 431"/>
                  <a:gd name="T116" fmla="*/ 67 w 393"/>
                  <a:gd name="T117" fmla="*/ 200 h 431"/>
                  <a:gd name="T118" fmla="*/ 52 w 393"/>
                  <a:gd name="T119" fmla="*/ 177 h 431"/>
                  <a:gd name="T120" fmla="*/ 46 w 393"/>
                  <a:gd name="T121" fmla="*/ 157 h 4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393" h="431">
                    <a:moveTo>
                      <a:pt x="3" y="393"/>
                    </a:moveTo>
                    <a:lnTo>
                      <a:pt x="3" y="393"/>
                    </a:lnTo>
                    <a:lnTo>
                      <a:pt x="2" y="392"/>
                    </a:lnTo>
                    <a:lnTo>
                      <a:pt x="2" y="392"/>
                    </a:lnTo>
                    <a:lnTo>
                      <a:pt x="0" y="389"/>
                    </a:lnTo>
                    <a:lnTo>
                      <a:pt x="0" y="388"/>
                    </a:lnTo>
                    <a:lnTo>
                      <a:pt x="0" y="387"/>
                    </a:lnTo>
                    <a:lnTo>
                      <a:pt x="0" y="386"/>
                    </a:lnTo>
                    <a:lnTo>
                      <a:pt x="0" y="386"/>
                    </a:lnTo>
                    <a:lnTo>
                      <a:pt x="0" y="385"/>
                    </a:lnTo>
                    <a:lnTo>
                      <a:pt x="0" y="385"/>
                    </a:lnTo>
                    <a:lnTo>
                      <a:pt x="0" y="384"/>
                    </a:lnTo>
                    <a:lnTo>
                      <a:pt x="1" y="384"/>
                    </a:lnTo>
                    <a:lnTo>
                      <a:pt x="1" y="385"/>
                    </a:lnTo>
                    <a:lnTo>
                      <a:pt x="2" y="385"/>
                    </a:lnTo>
                    <a:lnTo>
                      <a:pt x="2" y="387"/>
                    </a:lnTo>
                    <a:lnTo>
                      <a:pt x="2" y="387"/>
                    </a:lnTo>
                    <a:lnTo>
                      <a:pt x="2" y="388"/>
                    </a:lnTo>
                    <a:lnTo>
                      <a:pt x="2" y="390"/>
                    </a:lnTo>
                    <a:lnTo>
                      <a:pt x="2" y="391"/>
                    </a:lnTo>
                    <a:lnTo>
                      <a:pt x="2" y="392"/>
                    </a:lnTo>
                    <a:lnTo>
                      <a:pt x="3" y="393"/>
                    </a:lnTo>
                    <a:close/>
                    <a:moveTo>
                      <a:pt x="45" y="8"/>
                    </a:moveTo>
                    <a:lnTo>
                      <a:pt x="45" y="9"/>
                    </a:lnTo>
                    <a:lnTo>
                      <a:pt x="45" y="10"/>
                    </a:lnTo>
                    <a:lnTo>
                      <a:pt x="44" y="10"/>
                    </a:lnTo>
                    <a:lnTo>
                      <a:pt x="44" y="10"/>
                    </a:lnTo>
                    <a:lnTo>
                      <a:pt x="43" y="10"/>
                    </a:lnTo>
                    <a:lnTo>
                      <a:pt x="37" y="11"/>
                    </a:lnTo>
                    <a:lnTo>
                      <a:pt x="36" y="12"/>
                    </a:lnTo>
                    <a:lnTo>
                      <a:pt x="33" y="16"/>
                    </a:lnTo>
                    <a:lnTo>
                      <a:pt x="33" y="17"/>
                    </a:lnTo>
                    <a:lnTo>
                      <a:pt x="33" y="17"/>
                    </a:lnTo>
                    <a:lnTo>
                      <a:pt x="33" y="18"/>
                    </a:lnTo>
                    <a:lnTo>
                      <a:pt x="30" y="20"/>
                    </a:lnTo>
                    <a:lnTo>
                      <a:pt x="29" y="21"/>
                    </a:lnTo>
                    <a:lnTo>
                      <a:pt x="28" y="21"/>
                    </a:lnTo>
                    <a:lnTo>
                      <a:pt x="27" y="23"/>
                    </a:lnTo>
                    <a:lnTo>
                      <a:pt x="27" y="29"/>
                    </a:lnTo>
                    <a:lnTo>
                      <a:pt x="27" y="43"/>
                    </a:lnTo>
                    <a:lnTo>
                      <a:pt x="26" y="43"/>
                    </a:lnTo>
                    <a:lnTo>
                      <a:pt x="22" y="43"/>
                    </a:lnTo>
                    <a:lnTo>
                      <a:pt x="19" y="43"/>
                    </a:lnTo>
                    <a:lnTo>
                      <a:pt x="19" y="43"/>
                    </a:lnTo>
                    <a:lnTo>
                      <a:pt x="18" y="43"/>
                    </a:lnTo>
                    <a:lnTo>
                      <a:pt x="18" y="44"/>
                    </a:lnTo>
                    <a:lnTo>
                      <a:pt x="17" y="44"/>
                    </a:lnTo>
                    <a:lnTo>
                      <a:pt x="16" y="42"/>
                    </a:lnTo>
                    <a:lnTo>
                      <a:pt x="15" y="42"/>
                    </a:lnTo>
                    <a:lnTo>
                      <a:pt x="15" y="41"/>
                    </a:lnTo>
                    <a:lnTo>
                      <a:pt x="15" y="39"/>
                    </a:lnTo>
                    <a:lnTo>
                      <a:pt x="15" y="39"/>
                    </a:lnTo>
                    <a:lnTo>
                      <a:pt x="15" y="38"/>
                    </a:lnTo>
                    <a:lnTo>
                      <a:pt x="16" y="37"/>
                    </a:lnTo>
                    <a:lnTo>
                      <a:pt x="17" y="37"/>
                    </a:lnTo>
                    <a:lnTo>
                      <a:pt x="17" y="37"/>
                    </a:lnTo>
                    <a:lnTo>
                      <a:pt x="18" y="37"/>
                    </a:lnTo>
                    <a:lnTo>
                      <a:pt x="18" y="36"/>
                    </a:lnTo>
                    <a:lnTo>
                      <a:pt x="18" y="35"/>
                    </a:lnTo>
                    <a:lnTo>
                      <a:pt x="18" y="35"/>
                    </a:lnTo>
                    <a:lnTo>
                      <a:pt x="16" y="30"/>
                    </a:lnTo>
                    <a:lnTo>
                      <a:pt x="15" y="29"/>
                    </a:lnTo>
                    <a:lnTo>
                      <a:pt x="14" y="27"/>
                    </a:lnTo>
                    <a:lnTo>
                      <a:pt x="13" y="25"/>
                    </a:lnTo>
                    <a:lnTo>
                      <a:pt x="13" y="24"/>
                    </a:lnTo>
                    <a:lnTo>
                      <a:pt x="12" y="23"/>
                    </a:lnTo>
                    <a:lnTo>
                      <a:pt x="11" y="22"/>
                    </a:lnTo>
                    <a:lnTo>
                      <a:pt x="11" y="21"/>
                    </a:lnTo>
                    <a:lnTo>
                      <a:pt x="11" y="21"/>
                    </a:lnTo>
                    <a:lnTo>
                      <a:pt x="15" y="17"/>
                    </a:lnTo>
                    <a:lnTo>
                      <a:pt x="16" y="15"/>
                    </a:lnTo>
                    <a:lnTo>
                      <a:pt x="16" y="15"/>
                    </a:lnTo>
                    <a:lnTo>
                      <a:pt x="17" y="13"/>
                    </a:lnTo>
                    <a:lnTo>
                      <a:pt x="17" y="13"/>
                    </a:lnTo>
                    <a:lnTo>
                      <a:pt x="18" y="13"/>
                    </a:lnTo>
                    <a:lnTo>
                      <a:pt x="19" y="13"/>
                    </a:lnTo>
                    <a:lnTo>
                      <a:pt x="19" y="13"/>
                    </a:lnTo>
                    <a:lnTo>
                      <a:pt x="21" y="13"/>
                    </a:lnTo>
                    <a:lnTo>
                      <a:pt x="21" y="13"/>
                    </a:lnTo>
                    <a:lnTo>
                      <a:pt x="22" y="11"/>
                    </a:lnTo>
                    <a:lnTo>
                      <a:pt x="23" y="10"/>
                    </a:lnTo>
                    <a:lnTo>
                      <a:pt x="23" y="9"/>
                    </a:lnTo>
                    <a:lnTo>
                      <a:pt x="22" y="8"/>
                    </a:lnTo>
                    <a:lnTo>
                      <a:pt x="22" y="8"/>
                    </a:lnTo>
                    <a:lnTo>
                      <a:pt x="23" y="8"/>
                    </a:lnTo>
                    <a:lnTo>
                      <a:pt x="23" y="7"/>
                    </a:lnTo>
                    <a:lnTo>
                      <a:pt x="23" y="7"/>
                    </a:lnTo>
                    <a:lnTo>
                      <a:pt x="25" y="7"/>
                    </a:lnTo>
                    <a:lnTo>
                      <a:pt x="30" y="6"/>
                    </a:lnTo>
                    <a:lnTo>
                      <a:pt x="31" y="6"/>
                    </a:lnTo>
                    <a:lnTo>
                      <a:pt x="31" y="6"/>
                    </a:lnTo>
                    <a:lnTo>
                      <a:pt x="31" y="5"/>
                    </a:lnTo>
                    <a:lnTo>
                      <a:pt x="31" y="5"/>
                    </a:lnTo>
                    <a:lnTo>
                      <a:pt x="32" y="4"/>
                    </a:lnTo>
                    <a:lnTo>
                      <a:pt x="32" y="3"/>
                    </a:lnTo>
                    <a:lnTo>
                      <a:pt x="34" y="2"/>
                    </a:lnTo>
                    <a:lnTo>
                      <a:pt x="34" y="1"/>
                    </a:lnTo>
                    <a:lnTo>
                      <a:pt x="34" y="0"/>
                    </a:lnTo>
                    <a:lnTo>
                      <a:pt x="35" y="0"/>
                    </a:lnTo>
                    <a:lnTo>
                      <a:pt x="38" y="1"/>
                    </a:lnTo>
                    <a:lnTo>
                      <a:pt x="38" y="2"/>
                    </a:lnTo>
                    <a:lnTo>
                      <a:pt x="39" y="2"/>
                    </a:lnTo>
                    <a:lnTo>
                      <a:pt x="39" y="2"/>
                    </a:lnTo>
                    <a:lnTo>
                      <a:pt x="39" y="3"/>
                    </a:lnTo>
                    <a:lnTo>
                      <a:pt x="39" y="3"/>
                    </a:lnTo>
                    <a:lnTo>
                      <a:pt x="40" y="3"/>
                    </a:lnTo>
                    <a:lnTo>
                      <a:pt x="42" y="7"/>
                    </a:lnTo>
                    <a:lnTo>
                      <a:pt x="43" y="7"/>
                    </a:lnTo>
                    <a:lnTo>
                      <a:pt x="44" y="8"/>
                    </a:lnTo>
                    <a:lnTo>
                      <a:pt x="44" y="8"/>
                    </a:lnTo>
                    <a:lnTo>
                      <a:pt x="45" y="8"/>
                    </a:lnTo>
                    <a:close/>
                    <a:moveTo>
                      <a:pt x="46" y="157"/>
                    </a:moveTo>
                    <a:lnTo>
                      <a:pt x="46" y="156"/>
                    </a:lnTo>
                    <a:lnTo>
                      <a:pt x="41" y="149"/>
                    </a:lnTo>
                    <a:lnTo>
                      <a:pt x="42" y="147"/>
                    </a:lnTo>
                    <a:lnTo>
                      <a:pt x="43" y="146"/>
                    </a:lnTo>
                    <a:lnTo>
                      <a:pt x="43" y="145"/>
                    </a:lnTo>
                    <a:lnTo>
                      <a:pt x="44" y="144"/>
                    </a:lnTo>
                    <a:lnTo>
                      <a:pt x="46" y="142"/>
                    </a:lnTo>
                    <a:lnTo>
                      <a:pt x="46" y="142"/>
                    </a:lnTo>
                    <a:lnTo>
                      <a:pt x="46" y="143"/>
                    </a:lnTo>
                    <a:lnTo>
                      <a:pt x="45" y="143"/>
                    </a:lnTo>
                    <a:lnTo>
                      <a:pt x="45" y="144"/>
                    </a:lnTo>
                    <a:lnTo>
                      <a:pt x="44" y="144"/>
                    </a:lnTo>
                    <a:lnTo>
                      <a:pt x="44" y="145"/>
                    </a:lnTo>
                    <a:lnTo>
                      <a:pt x="43" y="146"/>
                    </a:lnTo>
                    <a:lnTo>
                      <a:pt x="42" y="147"/>
                    </a:lnTo>
                    <a:lnTo>
                      <a:pt x="42" y="148"/>
                    </a:lnTo>
                    <a:lnTo>
                      <a:pt x="42" y="149"/>
                    </a:lnTo>
                    <a:lnTo>
                      <a:pt x="44" y="147"/>
                    </a:lnTo>
                    <a:lnTo>
                      <a:pt x="45" y="145"/>
                    </a:lnTo>
                    <a:lnTo>
                      <a:pt x="48" y="142"/>
                    </a:lnTo>
                    <a:lnTo>
                      <a:pt x="51" y="139"/>
                    </a:lnTo>
                    <a:lnTo>
                      <a:pt x="53" y="139"/>
                    </a:lnTo>
                    <a:lnTo>
                      <a:pt x="54" y="138"/>
                    </a:lnTo>
                    <a:lnTo>
                      <a:pt x="55" y="136"/>
                    </a:lnTo>
                    <a:lnTo>
                      <a:pt x="55" y="135"/>
                    </a:lnTo>
                    <a:lnTo>
                      <a:pt x="54" y="135"/>
                    </a:lnTo>
                    <a:lnTo>
                      <a:pt x="53" y="133"/>
                    </a:lnTo>
                    <a:lnTo>
                      <a:pt x="53" y="131"/>
                    </a:lnTo>
                    <a:lnTo>
                      <a:pt x="53" y="130"/>
                    </a:lnTo>
                    <a:lnTo>
                      <a:pt x="53" y="130"/>
                    </a:lnTo>
                    <a:lnTo>
                      <a:pt x="54" y="130"/>
                    </a:lnTo>
                    <a:lnTo>
                      <a:pt x="54" y="129"/>
                    </a:lnTo>
                    <a:lnTo>
                      <a:pt x="54" y="127"/>
                    </a:lnTo>
                    <a:lnTo>
                      <a:pt x="54" y="126"/>
                    </a:lnTo>
                    <a:lnTo>
                      <a:pt x="53" y="125"/>
                    </a:lnTo>
                    <a:lnTo>
                      <a:pt x="53" y="124"/>
                    </a:lnTo>
                    <a:lnTo>
                      <a:pt x="53" y="124"/>
                    </a:lnTo>
                    <a:lnTo>
                      <a:pt x="52" y="123"/>
                    </a:lnTo>
                    <a:lnTo>
                      <a:pt x="52" y="123"/>
                    </a:lnTo>
                    <a:lnTo>
                      <a:pt x="50" y="120"/>
                    </a:lnTo>
                    <a:lnTo>
                      <a:pt x="49" y="117"/>
                    </a:lnTo>
                    <a:lnTo>
                      <a:pt x="48" y="116"/>
                    </a:lnTo>
                    <a:lnTo>
                      <a:pt x="48" y="115"/>
                    </a:lnTo>
                    <a:lnTo>
                      <a:pt x="47" y="112"/>
                    </a:lnTo>
                    <a:lnTo>
                      <a:pt x="46" y="109"/>
                    </a:lnTo>
                    <a:lnTo>
                      <a:pt x="45" y="108"/>
                    </a:lnTo>
                    <a:lnTo>
                      <a:pt x="45" y="108"/>
                    </a:lnTo>
                    <a:lnTo>
                      <a:pt x="44" y="107"/>
                    </a:lnTo>
                    <a:lnTo>
                      <a:pt x="44" y="107"/>
                    </a:lnTo>
                    <a:lnTo>
                      <a:pt x="42" y="102"/>
                    </a:lnTo>
                    <a:lnTo>
                      <a:pt x="41" y="100"/>
                    </a:lnTo>
                    <a:lnTo>
                      <a:pt x="41" y="97"/>
                    </a:lnTo>
                    <a:lnTo>
                      <a:pt x="38" y="92"/>
                    </a:lnTo>
                    <a:lnTo>
                      <a:pt x="37" y="86"/>
                    </a:lnTo>
                    <a:lnTo>
                      <a:pt x="37" y="84"/>
                    </a:lnTo>
                    <a:lnTo>
                      <a:pt x="37" y="83"/>
                    </a:lnTo>
                    <a:lnTo>
                      <a:pt x="36" y="81"/>
                    </a:lnTo>
                    <a:lnTo>
                      <a:pt x="31" y="76"/>
                    </a:lnTo>
                    <a:lnTo>
                      <a:pt x="31" y="76"/>
                    </a:lnTo>
                    <a:lnTo>
                      <a:pt x="29" y="73"/>
                    </a:lnTo>
                    <a:lnTo>
                      <a:pt x="29" y="73"/>
                    </a:lnTo>
                    <a:lnTo>
                      <a:pt x="28" y="73"/>
                    </a:lnTo>
                    <a:lnTo>
                      <a:pt x="27" y="72"/>
                    </a:lnTo>
                    <a:lnTo>
                      <a:pt x="27" y="72"/>
                    </a:lnTo>
                    <a:lnTo>
                      <a:pt x="25" y="66"/>
                    </a:lnTo>
                    <a:lnTo>
                      <a:pt x="22" y="60"/>
                    </a:lnTo>
                    <a:lnTo>
                      <a:pt x="21" y="58"/>
                    </a:lnTo>
                    <a:lnTo>
                      <a:pt x="20" y="58"/>
                    </a:lnTo>
                    <a:lnTo>
                      <a:pt x="19" y="56"/>
                    </a:lnTo>
                    <a:lnTo>
                      <a:pt x="18" y="55"/>
                    </a:lnTo>
                    <a:lnTo>
                      <a:pt x="18" y="54"/>
                    </a:lnTo>
                    <a:lnTo>
                      <a:pt x="18" y="54"/>
                    </a:lnTo>
                    <a:lnTo>
                      <a:pt x="19" y="54"/>
                    </a:lnTo>
                    <a:lnTo>
                      <a:pt x="19" y="54"/>
                    </a:lnTo>
                    <a:lnTo>
                      <a:pt x="20" y="53"/>
                    </a:lnTo>
                    <a:lnTo>
                      <a:pt x="20" y="54"/>
                    </a:lnTo>
                    <a:lnTo>
                      <a:pt x="20" y="54"/>
                    </a:lnTo>
                    <a:lnTo>
                      <a:pt x="23" y="54"/>
                    </a:lnTo>
                    <a:lnTo>
                      <a:pt x="27" y="53"/>
                    </a:lnTo>
                    <a:lnTo>
                      <a:pt x="29" y="53"/>
                    </a:lnTo>
                    <a:lnTo>
                      <a:pt x="33" y="52"/>
                    </a:lnTo>
                    <a:lnTo>
                      <a:pt x="35" y="52"/>
                    </a:lnTo>
                    <a:lnTo>
                      <a:pt x="36" y="52"/>
                    </a:lnTo>
                    <a:lnTo>
                      <a:pt x="37" y="52"/>
                    </a:lnTo>
                    <a:lnTo>
                      <a:pt x="38" y="51"/>
                    </a:lnTo>
                    <a:lnTo>
                      <a:pt x="40" y="50"/>
                    </a:lnTo>
                    <a:lnTo>
                      <a:pt x="40" y="50"/>
                    </a:lnTo>
                    <a:lnTo>
                      <a:pt x="40" y="49"/>
                    </a:lnTo>
                    <a:lnTo>
                      <a:pt x="40" y="49"/>
                    </a:lnTo>
                    <a:lnTo>
                      <a:pt x="41" y="48"/>
                    </a:lnTo>
                    <a:lnTo>
                      <a:pt x="41" y="48"/>
                    </a:lnTo>
                    <a:lnTo>
                      <a:pt x="44" y="48"/>
                    </a:lnTo>
                    <a:lnTo>
                      <a:pt x="44" y="48"/>
                    </a:lnTo>
                    <a:lnTo>
                      <a:pt x="44" y="48"/>
                    </a:lnTo>
                    <a:lnTo>
                      <a:pt x="45" y="49"/>
                    </a:lnTo>
                    <a:lnTo>
                      <a:pt x="45" y="48"/>
                    </a:lnTo>
                    <a:lnTo>
                      <a:pt x="46" y="48"/>
                    </a:lnTo>
                    <a:lnTo>
                      <a:pt x="48" y="48"/>
                    </a:lnTo>
                    <a:lnTo>
                      <a:pt x="48" y="47"/>
                    </a:lnTo>
                    <a:lnTo>
                      <a:pt x="50" y="47"/>
                    </a:lnTo>
                    <a:lnTo>
                      <a:pt x="54" y="47"/>
                    </a:lnTo>
                    <a:lnTo>
                      <a:pt x="55" y="47"/>
                    </a:lnTo>
                    <a:lnTo>
                      <a:pt x="56" y="47"/>
                    </a:lnTo>
                    <a:lnTo>
                      <a:pt x="57" y="47"/>
                    </a:lnTo>
                    <a:lnTo>
                      <a:pt x="58" y="47"/>
                    </a:lnTo>
                    <a:lnTo>
                      <a:pt x="58" y="48"/>
                    </a:lnTo>
                    <a:lnTo>
                      <a:pt x="59" y="48"/>
                    </a:lnTo>
                    <a:lnTo>
                      <a:pt x="60" y="48"/>
                    </a:lnTo>
                    <a:lnTo>
                      <a:pt x="66" y="48"/>
                    </a:lnTo>
                    <a:lnTo>
                      <a:pt x="72" y="46"/>
                    </a:lnTo>
                    <a:lnTo>
                      <a:pt x="72" y="46"/>
                    </a:lnTo>
                    <a:lnTo>
                      <a:pt x="73" y="46"/>
                    </a:lnTo>
                    <a:lnTo>
                      <a:pt x="73" y="47"/>
                    </a:lnTo>
                    <a:lnTo>
                      <a:pt x="76" y="48"/>
                    </a:lnTo>
                    <a:lnTo>
                      <a:pt x="81" y="48"/>
                    </a:lnTo>
                    <a:lnTo>
                      <a:pt x="84" y="48"/>
                    </a:lnTo>
                    <a:lnTo>
                      <a:pt x="92" y="49"/>
                    </a:lnTo>
                    <a:lnTo>
                      <a:pt x="96" y="48"/>
                    </a:lnTo>
                    <a:lnTo>
                      <a:pt x="98" y="48"/>
                    </a:lnTo>
                    <a:lnTo>
                      <a:pt x="100" y="48"/>
                    </a:lnTo>
                    <a:lnTo>
                      <a:pt x="108" y="48"/>
                    </a:lnTo>
                    <a:lnTo>
                      <a:pt x="127" y="47"/>
                    </a:lnTo>
                    <a:lnTo>
                      <a:pt x="127" y="47"/>
                    </a:lnTo>
                    <a:lnTo>
                      <a:pt x="131" y="48"/>
                    </a:lnTo>
                    <a:lnTo>
                      <a:pt x="134" y="47"/>
                    </a:lnTo>
                    <a:lnTo>
                      <a:pt x="140" y="47"/>
                    </a:lnTo>
                    <a:lnTo>
                      <a:pt x="141" y="47"/>
                    </a:lnTo>
                    <a:lnTo>
                      <a:pt x="143" y="47"/>
                    </a:lnTo>
                    <a:lnTo>
                      <a:pt x="147" y="47"/>
                    </a:lnTo>
                    <a:lnTo>
                      <a:pt x="149" y="47"/>
                    </a:lnTo>
                    <a:lnTo>
                      <a:pt x="153" y="48"/>
                    </a:lnTo>
                    <a:lnTo>
                      <a:pt x="155" y="49"/>
                    </a:lnTo>
                    <a:lnTo>
                      <a:pt x="155" y="49"/>
                    </a:lnTo>
                    <a:lnTo>
                      <a:pt x="156" y="51"/>
                    </a:lnTo>
                    <a:lnTo>
                      <a:pt x="156" y="53"/>
                    </a:lnTo>
                    <a:lnTo>
                      <a:pt x="158" y="56"/>
                    </a:lnTo>
                    <a:lnTo>
                      <a:pt x="158" y="56"/>
                    </a:lnTo>
                    <a:lnTo>
                      <a:pt x="159" y="56"/>
                    </a:lnTo>
                    <a:lnTo>
                      <a:pt x="160" y="57"/>
                    </a:lnTo>
                    <a:lnTo>
                      <a:pt x="160" y="57"/>
                    </a:lnTo>
                    <a:lnTo>
                      <a:pt x="160" y="58"/>
                    </a:lnTo>
                    <a:lnTo>
                      <a:pt x="159" y="63"/>
                    </a:lnTo>
                    <a:lnTo>
                      <a:pt x="158" y="63"/>
                    </a:lnTo>
                    <a:lnTo>
                      <a:pt x="158" y="64"/>
                    </a:lnTo>
                    <a:lnTo>
                      <a:pt x="158" y="65"/>
                    </a:lnTo>
                    <a:lnTo>
                      <a:pt x="159" y="66"/>
                    </a:lnTo>
                    <a:lnTo>
                      <a:pt x="162" y="73"/>
                    </a:lnTo>
                    <a:lnTo>
                      <a:pt x="163" y="77"/>
                    </a:lnTo>
                    <a:lnTo>
                      <a:pt x="164" y="78"/>
                    </a:lnTo>
                    <a:lnTo>
                      <a:pt x="165" y="79"/>
                    </a:lnTo>
                    <a:lnTo>
                      <a:pt x="165" y="79"/>
                    </a:lnTo>
                    <a:lnTo>
                      <a:pt x="166" y="79"/>
                    </a:lnTo>
                    <a:lnTo>
                      <a:pt x="166" y="80"/>
                    </a:lnTo>
                    <a:lnTo>
                      <a:pt x="168" y="84"/>
                    </a:lnTo>
                    <a:lnTo>
                      <a:pt x="168" y="84"/>
                    </a:lnTo>
                    <a:lnTo>
                      <a:pt x="167" y="85"/>
                    </a:lnTo>
                    <a:lnTo>
                      <a:pt x="166" y="87"/>
                    </a:lnTo>
                    <a:lnTo>
                      <a:pt x="166" y="89"/>
                    </a:lnTo>
                    <a:lnTo>
                      <a:pt x="167" y="90"/>
                    </a:lnTo>
                    <a:lnTo>
                      <a:pt x="168" y="92"/>
                    </a:lnTo>
                    <a:lnTo>
                      <a:pt x="168" y="93"/>
                    </a:lnTo>
                    <a:lnTo>
                      <a:pt x="170" y="94"/>
                    </a:lnTo>
                    <a:lnTo>
                      <a:pt x="172" y="95"/>
                    </a:lnTo>
                    <a:lnTo>
                      <a:pt x="172" y="96"/>
                    </a:lnTo>
                    <a:lnTo>
                      <a:pt x="173" y="97"/>
                    </a:lnTo>
                    <a:lnTo>
                      <a:pt x="174" y="99"/>
                    </a:lnTo>
                    <a:lnTo>
                      <a:pt x="177" y="105"/>
                    </a:lnTo>
                    <a:lnTo>
                      <a:pt x="178" y="107"/>
                    </a:lnTo>
                    <a:lnTo>
                      <a:pt x="181" y="110"/>
                    </a:lnTo>
                    <a:lnTo>
                      <a:pt x="182" y="110"/>
                    </a:lnTo>
                    <a:lnTo>
                      <a:pt x="182" y="111"/>
                    </a:lnTo>
                    <a:lnTo>
                      <a:pt x="184" y="115"/>
                    </a:lnTo>
                    <a:lnTo>
                      <a:pt x="185" y="116"/>
                    </a:lnTo>
                    <a:lnTo>
                      <a:pt x="186" y="118"/>
                    </a:lnTo>
                    <a:lnTo>
                      <a:pt x="188" y="118"/>
                    </a:lnTo>
                    <a:lnTo>
                      <a:pt x="189" y="118"/>
                    </a:lnTo>
                    <a:lnTo>
                      <a:pt x="189" y="118"/>
                    </a:lnTo>
                    <a:lnTo>
                      <a:pt x="192" y="117"/>
                    </a:lnTo>
                    <a:lnTo>
                      <a:pt x="196" y="116"/>
                    </a:lnTo>
                    <a:lnTo>
                      <a:pt x="197" y="116"/>
                    </a:lnTo>
                    <a:lnTo>
                      <a:pt x="197" y="116"/>
                    </a:lnTo>
                    <a:lnTo>
                      <a:pt x="199" y="116"/>
                    </a:lnTo>
                    <a:lnTo>
                      <a:pt x="199" y="117"/>
                    </a:lnTo>
                    <a:lnTo>
                      <a:pt x="199" y="118"/>
                    </a:lnTo>
                    <a:lnTo>
                      <a:pt x="200" y="118"/>
                    </a:lnTo>
                    <a:lnTo>
                      <a:pt x="201" y="118"/>
                    </a:lnTo>
                    <a:lnTo>
                      <a:pt x="204" y="118"/>
                    </a:lnTo>
                    <a:lnTo>
                      <a:pt x="204" y="118"/>
                    </a:lnTo>
                    <a:lnTo>
                      <a:pt x="204" y="116"/>
                    </a:lnTo>
                    <a:lnTo>
                      <a:pt x="206" y="115"/>
                    </a:lnTo>
                    <a:lnTo>
                      <a:pt x="211" y="115"/>
                    </a:lnTo>
                    <a:lnTo>
                      <a:pt x="213" y="115"/>
                    </a:lnTo>
                    <a:lnTo>
                      <a:pt x="217" y="115"/>
                    </a:lnTo>
                    <a:lnTo>
                      <a:pt x="217" y="114"/>
                    </a:lnTo>
                    <a:lnTo>
                      <a:pt x="216" y="114"/>
                    </a:lnTo>
                    <a:lnTo>
                      <a:pt x="216" y="113"/>
                    </a:lnTo>
                    <a:lnTo>
                      <a:pt x="217" y="112"/>
                    </a:lnTo>
                    <a:lnTo>
                      <a:pt x="224" y="112"/>
                    </a:lnTo>
                    <a:lnTo>
                      <a:pt x="224" y="113"/>
                    </a:lnTo>
                    <a:lnTo>
                      <a:pt x="224" y="114"/>
                    </a:lnTo>
                    <a:lnTo>
                      <a:pt x="224" y="114"/>
                    </a:lnTo>
                    <a:lnTo>
                      <a:pt x="225" y="115"/>
                    </a:lnTo>
                    <a:lnTo>
                      <a:pt x="232" y="115"/>
                    </a:lnTo>
                    <a:lnTo>
                      <a:pt x="243" y="115"/>
                    </a:lnTo>
                    <a:lnTo>
                      <a:pt x="243" y="113"/>
                    </a:lnTo>
                    <a:lnTo>
                      <a:pt x="243" y="112"/>
                    </a:lnTo>
                    <a:lnTo>
                      <a:pt x="243" y="112"/>
                    </a:lnTo>
                    <a:lnTo>
                      <a:pt x="243" y="111"/>
                    </a:lnTo>
                    <a:lnTo>
                      <a:pt x="243" y="109"/>
                    </a:lnTo>
                    <a:lnTo>
                      <a:pt x="243" y="109"/>
                    </a:lnTo>
                    <a:lnTo>
                      <a:pt x="243" y="108"/>
                    </a:lnTo>
                    <a:lnTo>
                      <a:pt x="244" y="108"/>
                    </a:lnTo>
                    <a:lnTo>
                      <a:pt x="244" y="107"/>
                    </a:lnTo>
                    <a:lnTo>
                      <a:pt x="244" y="105"/>
                    </a:lnTo>
                    <a:lnTo>
                      <a:pt x="244" y="105"/>
                    </a:lnTo>
                    <a:lnTo>
                      <a:pt x="244" y="103"/>
                    </a:lnTo>
                    <a:lnTo>
                      <a:pt x="243" y="102"/>
                    </a:lnTo>
                    <a:lnTo>
                      <a:pt x="243" y="101"/>
                    </a:lnTo>
                    <a:lnTo>
                      <a:pt x="244" y="101"/>
                    </a:lnTo>
                    <a:lnTo>
                      <a:pt x="244" y="101"/>
                    </a:lnTo>
                    <a:lnTo>
                      <a:pt x="246" y="101"/>
                    </a:lnTo>
                    <a:lnTo>
                      <a:pt x="247" y="101"/>
                    </a:lnTo>
                    <a:lnTo>
                      <a:pt x="247" y="101"/>
                    </a:lnTo>
                    <a:lnTo>
                      <a:pt x="248" y="99"/>
                    </a:lnTo>
                    <a:lnTo>
                      <a:pt x="248" y="98"/>
                    </a:lnTo>
                    <a:lnTo>
                      <a:pt x="248" y="97"/>
                    </a:lnTo>
                    <a:lnTo>
                      <a:pt x="248" y="97"/>
                    </a:lnTo>
                    <a:lnTo>
                      <a:pt x="248" y="97"/>
                    </a:lnTo>
                    <a:lnTo>
                      <a:pt x="247" y="95"/>
                    </a:lnTo>
                    <a:lnTo>
                      <a:pt x="247" y="95"/>
                    </a:lnTo>
                    <a:lnTo>
                      <a:pt x="247" y="93"/>
                    </a:lnTo>
                    <a:lnTo>
                      <a:pt x="247" y="93"/>
                    </a:lnTo>
                    <a:lnTo>
                      <a:pt x="247" y="92"/>
                    </a:lnTo>
                    <a:lnTo>
                      <a:pt x="247" y="89"/>
                    </a:lnTo>
                    <a:lnTo>
                      <a:pt x="247" y="88"/>
                    </a:lnTo>
                    <a:lnTo>
                      <a:pt x="248" y="88"/>
                    </a:lnTo>
                    <a:lnTo>
                      <a:pt x="248" y="83"/>
                    </a:lnTo>
                    <a:lnTo>
                      <a:pt x="262" y="83"/>
                    </a:lnTo>
                    <a:lnTo>
                      <a:pt x="273" y="83"/>
                    </a:lnTo>
                    <a:lnTo>
                      <a:pt x="273" y="83"/>
                    </a:lnTo>
                    <a:lnTo>
                      <a:pt x="273" y="82"/>
                    </a:lnTo>
                    <a:lnTo>
                      <a:pt x="273" y="81"/>
                    </a:lnTo>
                    <a:lnTo>
                      <a:pt x="274" y="81"/>
                    </a:lnTo>
                    <a:lnTo>
                      <a:pt x="274" y="80"/>
                    </a:lnTo>
                    <a:lnTo>
                      <a:pt x="283" y="80"/>
                    </a:lnTo>
                    <a:lnTo>
                      <a:pt x="283" y="82"/>
                    </a:lnTo>
                    <a:lnTo>
                      <a:pt x="283" y="83"/>
                    </a:lnTo>
                    <a:lnTo>
                      <a:pt x="282" y="84"/>
                    </a:lnTo>
                    <a:lnTo>
                      <a:pt x="281" y="87"/>
                    </a:lnTo>
                    <a:lnTo>
                      <a:pt x="281" y="87"/>
                    </a:lnTo>
                    <a:lnTo>
                      <a:pt x="280" y="89"/>
                    </a:lnTo>
                    <a:lnTo>
                      <a:pt x="280" y="91"/>
                    </a:lnTo>
                    <a:lnTo>
                      <a:pt x="280" y="91"/>
                    </a:lnTo>
                    <a:lnTo>
                      <a:pt x="280" y="92"/>
                    </a:lnTo>
                    <a:lnTo>
                      <a:pt x="281" y="92"/>
                    </a:lnTo>
                    <a:lnTo>
                      <a:pt x="301" y="92"/>
                    </a:lnTo>
                    <a:lnTo>
                      <a:pt x="314" y="92"/>
                    </a:lnTo>
                    <a:lnTo>
                      <a:pt x="319" y="92"/>
                    </a:lnTo>
                    <a:lnTo>
                      <a:pt x="320" y="92"/>
                    </a:lnTo>
                    <a:lnTo>
                      <a:pt x="320" y="93"/>
                    </a:lnTo>
                    <a:lnTo>
                      <a:pt x="321" y="93"/>
                    </a:lnTo>
                    <a:lnTo>
                      <a:pt x="321" y="95"/>
                    </a:lnTo>
                    <a:lnTo>
                      <a:pt x="322" y="98"/>
                    </a:lnTo>
                    <a:lnTo>
                      <a:pt x="322" y="99"/>
                    </a:lnTo>
                    <a:lnTo>
                      <a:pt x="322" y="102"/>
                    </a:lnTo>
                    <a:lnTo>
                      <a:pt x="321" y="103"/>
                    </a:lnTo>
                    <a:lnTo>
                      <a:pt x="321" y="104"/>
                    </a:lnTo>
                    <a:lnTo>
                      <a:pt x="320" y="108"/>
                    </a:lnTo>
                    <a:lnTo>
                      <a:pt x="319" y="108"/>
                    </a:lnTo>
                    <a:lnTo>
                      <a:pt x="319" y="109"/>
                    </a:lnTo>
                    <a:lnTo>
                      <a:pt x="319" y="113"/>
                    </a:lnTo>
                    <a:lnTo>
                      <a:pt x="319" y="115"/>
                    </a:lnTo>
                    <a:lnTo>
                      <a:pt x="319" y="115"/>
                    </a:lnTo>
                    <a:lnTo>
                      <a:pt x="319" y="115"/>
                    </a:lnTo>
                    <a:lnTo>
                      <a:pt x="319" y="116"/>
                    </a:lnTo>
                    <a:lnTo>
                      <a:pt x="320" y="116"/>
                    </a:lnTo>
                    <a:lnTo>
                      <a:pt x="320" y="116"/>
                    </a:lnTo>
                    <a:lnTo>
                      <a:pt x="321" y="119"/>
                    </a:lnTo>
                    <a:lnTo>
                      <a:pt x="322" y="121"/>
                    </a:lnTo>
                    <a:lnTo>
                      <a:pt x="322" y="122"/>
                    </a:lnTo>
                    <a:lnTo>
                      <a:pt x="323" y="124"/>
                    </a:lnTo>
                    <a:lnTo>
                      <a:pt x="324" y="126"/>
                    </a:lnTo>
                    <a:lnTo>
                      <a:pt x="324" y="126"/>
                    </a:lnTo>
                    <a:lnTo>
                      <a:pt x="324" y="127"/>
                    </a:lnTo>
                    <a:lnTo>
                      <a:pt x="324" y="127"/>
                    </a:lnTo>
                    <a:lnTo>
                      <a:pt x="324" y="127"/>
                    </a:lnTo>
                    <a:lnTo>
                      <a:pt x="324" y="128"/>
                    </a:lnTo>
                    <a:lnTo>
                      <a:pt x="324" y="128"/>
                    </a:lnTo>
                    <a:lnTo>
                      <a:pt x="325" y="131"/>
                    </a:lnTo>
                    <a:lnTo>
                      <a:pt x="324" y="132"/>
                    </a:lnTo>
                    <a:lnTo>
                      <a:pt x="324" y="133"/>
                    </a:lnTo>
                    <a:lnTo>
                      <a:pt x="323" y="138"/>
                    </a:lnTo>
                    <a:lnTo>
                      <a:pt x="323" y="140"/>
                    </a:lnTo>
                    <a:lnTo>
                      <a:pt x="322" y="144"/>
                    </a:lnTo>
                    <a:lnTo>
                      <a:pt x="321" y="149"/>
                    </a:lnTo>
                    <a:lnTo>
                      <a:pt x="321" y="151"/>
                    </a:lnTo>
                    <a:lnTo>
                      <a:pt x="321" y="156"/>
                    </a:lnTo>
                    <a:lnTo>
                      <a:pt x="320" y="157"/>
                    </a:lnTo>
                    <a:lnTo>
                      <a:pt x="320" y="159"/>
                    </a:lnTo>
                    <a:lnTo>
                      <a:pt x="320" y="159"/>
                    </a:lnTo>
                    <a:lnTo>
                      <a:pt x="322" y="166"/>
                    </a:lnTo>
                    <a:lnTo>
                      <a:pt x="322" y="167"/>
                    </a:lnTo>
                    <a:lnTo>
                      <a:pt x="323" y="167"/>
                    </a:lnTo>
                    <a:lnTo>
                      <a:pt x="327" y="173"/>
                    </a:lnTo>
                    <a:lnTo>
                      <a:pt x="328" y="174"/>
                    </a:lnTo>
                    <a:lnTo>
                      <a:pt x="329" y="174"/>
                    </a:lnTo>
                    <a:lnTo>
                      <a:pt x="331" y="175"/>
                    </a:lnTo>
                    <a:lnTo>
                      <a:pt x="331" y="175"/>
                    </a:lnTo>
                    <a:lnTo>
                      <a:pt x="332" y="176"/>
                    </a:lnTo>
                    <a:lnTo>
                      <a:pt x="332" y="177"/>
                    </a:lnTo>
                    <a:lnTo>
                      <a:pt x="332" y="177"/>
                    </a:lnTo>
                    <a:lnTo>
                      <a:pt x="333" y="181"/>
                    </a:lnTo>
                    <a:lnTo>
                      <a:pt x="333" y="183"/>
                    </a:lnTo>
                    <a:lnTo>
                      <a:pt x="333" y="184"/>
                    </a:lnTo>
                    <a:lnTo>
                      <a:pt x="334" y="185"/>
                    </a:lnTo>
                    <a:lnTo>
                      <a:pt x="335" y="187"/>
                    </a:lnTo>
                    <a:lnTo>
                      <a:pt x="336" y="190"/>
                    </a:lnTo>
                    <a:lnTo>
                      <a:pt x="336" y="190"/>
                    </a:lnTo>
                    <a:lnTo>
                      <a:pt x="336" y="192"/>
                    </a:lnTo>
                    <a:lnTo>
                      <a:pt x="335" y="194"/>
                    </a:lnTo>
                    <a:lnTo>
                      <a:pt x="336" y="197"/>
                    </a:lnTo>
                    <a:lnTo>
                      <a:pt x="336" y="197"/>
                    </a:lnTo>
                    <a:lnTo>
                      <a:pt x="336" y="200"/>
                    </a:lnTo>
                    <a:lnTo>
                      <a:pt x="336" y="201"/>
                    </a:lnTo>
                    <a:lnTo>
                      <a:pt x="336" y="201"/>
                    </a:lnTo>
                    <a:lnTo>
                      <a:pt x="335" y="203"/>
                    </a:lnTo>
                    <a:lnTo>
                      <a:pt x="333" y="204"/>
                    </a:lnTo>
                    <a:lnTo>
                      <a:pt x="333" y="204"/>
                    </a:lnTo>
                    <a:lnTo>
                      <a:pt x="332" y="204"/>
                    </a:lnTo>
                    <a:lnTo>
                      <a:pt x="332" y="205"/>
                    </a:lnTo>
                    <a:lnTo>
                      <a:pt x="332" y="205"/>
                    </a:lnTo>
                    <a:lnTo>
                      <a:pt x="332" y="206"/>
                    </a:lnTo>
                    <a:lnTo>
                      <a:pt x="333" y="209"/>
                    </a:lnTo>
                    <a:lnTo>
                      <a:pt x="333" y="210"/>
                    </a:lnTo>
                    <a:lnTo>
                      <a:pt x="334" y="212"/>
                    </a:lnTo>
                    <a:lnTo>
                      <a:pt x="335" y="212"/>
                    </a:lnTo>
                    <a:lnTo>
                      <a:pt x="335" y="215"/>
                    </a:lnTo>
                    <a:lnTo>
                      <a:pt x="335" y="216"/>
                    </a:lnTo>
                    <a:lnTo>
                      <a:pt x="335" y="216"/>
                    </a:lnTo>
                    <a:lnTo>
                      <a:pt x="336" y="217"/>
                    </a:lnTo>
                    <a:lnTo>
                      <a:pt x="342" y="214"/>
                    </a:lnTo>
                    <a:lnTo>
                      <a:pt x="342" y="214"/>
                    </a:lnTo>
                    <a:lnTo>
                      <a:pt x="342" y="213"/>
                    </a:lnTo>
                    <a:lnTo>
                      <a:pt x="342" y="213"/>
                    </a:lnTo>
                    <a:lnTo>
                      <a:pt x="343" y="213"/>
                    </a:lnTo>
                    <a:lnTo>
                      <a:pt x="343" y="212"/>
                    </a:lnTo>
                    <a:lnTo>
                      <a:pt x="343" y="212"/>
                    </a:lnTo>
                    <a:lnTo>
                      <a:pt x="343" y="211"/>
                    </a:lnTo>
                    <a:lnTo>
                      <a:pt x="343" y="211"/>
                    </a:lnTo>
                    <a:lnTo>
                      <a:pt x="344" y="210"/>
                    </a:lnTo>
                    <a:lnTo>
                      <a:pt x="345" y="210"/>
                    </a:lnTo>
                    <a:lnTo>
                      <a:pt x="346" y="211"/>
                    </a:lnTo>
                    <a:lnTo>
                      <a:pt x="346" y="212"/>
                    </a:lnTo>
                    <a:lnTo>
                      <a:pt x="347" y="212"/>
                    </a:lnTo>
                    <a:lnTo>
                      <a:pt x="347" y="212"/>
                    </a:lnTo>
                    <a:lnTo>
                      <a:pt x="348" y="212"/>
                    </a:lnTo>
                    <a:lnTo>
                      <a:pt x="349" y="213"/>
                    </a:lnTo>
                    <a:lnTo>
                      <a:pt x="351" y="213"/>
                    </a:lnTo>
                    <a:lnTo>
                      <a:pt x="351" y="213"/>
                    </a:lnTo>
                    <a:lnTo>
                      <a:pt x="351" y="212"/>
                    </a:lnTo>
                    <a:lnTo>
                      <a:pt x="352" y="212"/>
                    </a:lnTo>
                    <a:lnTo>
                      <a:pt x="353" y="212"/>
                    </a:lnTo>
                    <a:lnTo>
                      <a:pt x="353" y="211"/>
                    </a:lnTo>
                    <a:lnTo>
                      <a:pt x="354" y="211"/>
                    </a:lnTo>
                    <a:lnTo>
                      <a:pt x="354" y="211"/>
                    </a:lnTo>
                    <a:lnTo>
                      <a:pt x="355" y="212"/>
                    </a:lnTo>
                    <a:lnTo>
                      <a:pt x="355" y="212"/>
                    </a:lnTo>
                    <a:lnTo>
                      <a:pt x="356" y="213"/>
                    </a:lnTo>
                    <a:lnTo>
                      <a:pt x="356" y="213"/>
                    </a:lnTo>
                    <a:lnTo>
                      <a:pt x="357" y="213"/>
                    </a:lnTo>
                    <a:lnTo>
                      <a:pt x="359" y="213"/>
                    </a:lnTo>
                    <a:lnTo>
                      <a:pt x="361" y="213"/>
                    </a:lnTo>
                    <a:lnTo>
                      <a:pt x="365" y="212"/>
                    </a:lnTo>
                    <a:lnTo>
                      <a:pt x="366" y="212"/>
                    </a:lnTo>
                    <a:lnTo>
                      <a:pt x="366" y="212"/>
                    </a:lnTo>
                    <a:lnTo>
                      <a:pt x="367" y="210"/>
                    </a:lnTo>
                    <a:lnTo>
                      <a:pt x="370" y="209"/>
                    </a:lnTo>
                    <a:lnTo>
                      <a:pt x="371" y="209"/>
                    </a:lnTo>
                    <a:lnTo>
                      <a:pt x="371" y="209"/>
                    </a:lnTo>
                    <a:lnTo>
                      <a:pt x="371" y="208"/>
                    </a:lnTo>
                    <a:lnTo>
                      <a:pt x="373" y="208"/>
                    </a:lnTo>
                    <a:lnTo>
                      <a:pt x="373" y="208"/>
                    </a:lnTo>
                    <a:lnTo>
                      <a:pt x="374" y="208"/>
                    </a:lnTo>
                    <a:lnTo>
                      <a:pt x="375" y="208"/>
                    </a:lnTo>
                    <a:lnTo>
                      <a:pt x="375" y="209"/>
                    </a:lnTo>
                    <a:lnTo>
                      <a:pt x="377" y="209"/>
                    </a:lnTo>
                    <a:lnTo>
                      <a:pt x="378" y="209"/>
                    </a:lnTo>
                    <a:lnTo>
                      <a:pt x="379" y="210"/>
                    </a:lnTo>
                    <a:lnTo>
                      <a:pt x="379" y="210"/>
                    </a:lnTo>
                    <a:lnTo>
                      <a:pt x="385" y="210"/>
                    </a:lnTo>
                    <a:lnTo>
                      <a:pt x="386" y="210"/>
                    </a:lnTo>
                    <a:lnTo>
                      <a:pt x="386" y="210"/>
                    </a:lnTo>
                    <a:lnTo>
                      <a:pt x="388" y="208"/>
                    </a:lnTo>
                    <a:lnTo>
                      <a:pt x="389" y="208"/>
                    </a:lnTo>
                    <a:lnTo>
                      <a:pt x="389" y="205"/>
                    </a:lnTo>
                    <a:lnTo>
                      <a:pt x="389" y="207"/>
                    </a:lnTo>
                    <a:lnTo>
                      <a:pt x="390" y="213"/>
                    </a:lnTo>
                    <a:lnTo>
                      <a:pt x="391" y="217"/>
                    </a:lnTo>
                    <a:lnTo>
                      <a:pt x="393" y="223"/>
                    </a:lnTo>
                    <a:lnTo>
                      <a:pt x="392" y="223"/>
                    </a:lnTo>
                    <a:lnTo>
                      <a:pt x="391" y="223"/>
                    </a:lnTo>
                    <a:lnTo>
                      <a:pt x="391" y="224"/>
                    </a:lnTo>
                    <a:lnTo>
                      <a:pt x="391" y="224"/>
                    </a:lnTo>
                    <a:lnTo>
                      <a:pt x="389" y="231"/>
                    </a:lnTo>
                    <a:lnTo>
                      <a:pt x="389" y="232"/>
                    </a:lnTo>
                    <a:lnTo>
                      <a:pt x="390" y="232"/>
                    </a:lnTo>
                    <a:lnTo>
                      <a:pt x="390" y="232"/>
                    </a:lnTo>
                    <a:lnTo>
                      <a:pt x="390" y="235"/>
                    </a:lnTo>
                    <a:lnTo>
                      <a:pt x="390" y="236"/>
                    </a:lnTo>
                    <a:lnTo>
                      <a:pt x="390" y="236"/>
                    </a:lnTo>
                    <a:lnTo>
                      <a:pt x="389" y="237"/>
                    </a:lnTo>
                    <a:lnTo>
                      <a:pt x="389" y="248"/>
                    </a:lnTo>
                    <a:lnTo>
                      <a:pt x="390" y="248"/>
                    </a:lnTo>
                    <a:lnTo>
                      <a:pt x="390" y="249"/>
                    </a:lnTo>
                    <a:lnTo>
                      <a:pt x="391" y="249"/>
                    </a:lnTo>
                    <a:lnTo>
                      <a:pt x="391" y="250"/>
                    </a:lnTo>
                    <a:lnTo>
                      <a:pt x="391" y="250"/>
                    </a:lnTo>
                    <a:lnTo>
                      <a:pt x="391" y="251"/>
                    </a:lnTo>
                    <a:lnTo>
                      <a:pt x="391" y="254"/>
                    </a:lnTo>
                    <a:lnTo>
                      <a:pt x="389" y="257"/>
                    </a:lnTo>
                    <a:lnTo>
                      <a:pt x="389" y="258"/>
                    </a:lnTo>
                    <a:lnTo>
                      <a:pt x="386" y="265"/>
                    </a:lnTo>
                    <a:lnTo>
                      <a:pt x="386" y="266"/>
                    </a:lnTo>
                    <a:lnTo>
                      <a:pt x="386" y="267"/>
                    </a:lnTo>
                    <a:lnTo>
                      <a:pt x="386" y="267"/>
                    </a:lnTo>
                    <a:lnTo>
                      <a:pt x="386" y="268"/>
                    </a:lnTo>
                    <a:lnTo>
                      <a:pt x="387" y="268"/>
                    </a:lnTo>
                    <a:lnTo>
                      <a:pt x="387" y="268"/>
                    </a:lnTo>
                    <a:lnTo>
                      <a:pt x="388" y="269"/>
                    </a:lnTo>
                    <a:lnTo>
                      <a:pt x="389" y="270"/>
                    </a:lnTo>
                    <a:lnTo>
                      <a:pt x="390" y="271"/>
                    </a:lnTo>
                    <a:lnTo>
                      <a:pt x="390" y="271"/>
                    </a:lnTo>
                    <a:lnTo>
                      <a:pt x="390" y="272"/>
                    </a:lnTo>
                    <a:lnTo>
                      <a:pt x="390" y="272"/>
                    </a:lnTo>
                    <a:lnTo>
                      <a:pt x="390" y="273"/>
                    </a:lnTo>
                    <a:lnTo>
                      <a:pt x="386" y="273"/>
                    </a:lnTo>
                    <a:lnTo>
                      <a:pt x="377" y="273"/>
                    </a:lnTo>
                    <a:lnTo>
                      <a:pt x="371" y="273"/>
                    </a:lnTo>
                    <a:lnTo>
                      <a:pt x="367" y="273"/>
                    </a:lnTo>
                    <a:lnTo>
                      <a:pt x="358" y="273"/>
                    </a:lnTo>
                    <a:lnTo>
                      <a:pt x="343" y="273"/>
                    </a:lnTo>
                    <a:lnTo>
                      <a:pt x="327" y="273"/>
                    </a:lnTo>
                    <a:lnTo>
                      <a:pt x="327" y="283"/>
                    </a:lnTo>
                    <a:lnTo>
                      <a:pt x="327" y="287"/>
                    </a:lnTo>
                    <a:lnTo>
                      <a:pt x="327" y="295"/>
                    </a:lnTo>
                    <a:lnTo>
                      <a:pt x="327" y="296"/>
                    </a:lnTo>
                    <a:lnTo>
                      <a:pt x="327" y="302"/>
                    </a:lnTo>
                    <a:lnTo>
                      <a:pt x="327" y="303"/>
                    </a:lnTo>
                    <a:lnTo>
                      <a:pt x="327" y="305"/>
                    </a:lnTo>
                    <a:lnTo>
                      <a:pt x="327" y="319"/>
                    </a:lnTo>
                    <a:lnTo>
                      <a:pt x="327" y="328"/>
                    </a:lnTo>
                    <a:lnTo>
                      <a:pt x="327" y="331"/>
                    </a:lnTo>
                    <a:lnTo>
                      <a:pt x="327" y="333"/>
                    </a:lnTo>
                    <a:lnTo>
                      <a:pt x="327" y="334"/>
                    </a:lnTo>
                    <a:lnTo>
                      <a:pt x="327" y="351"/>
                    </a:lnTo>
                    <a:lnTo>
                      <a:pt x="327" y="355"/>
                    </a:lnTo>
                    <a:lnTo>
                      <a:pt x="327" y="368"/>
                    </a:lnTo>
                    <a:lnTo>
                      <a:pt x="327" y="372"/>
                    </a:lnTo>
                    <a:lnTo>
                      <a:pt x="327" y="373"/>
                    </a:lnTo>
                    <a:lnTo>
                      <a:pt x="327" y="373"/>
                    </a:lnTo>
                    <a:lnTo>
                      <a:pt x="328" y="375"/>
                    </a:lnTo>
                    <a:lnTo>
                      <a:pt x="329" y="375"/>
                    </a:lnTo>
                    <a:lnTo>
                      <a:pt x="330" y="378"/>
                    </a:lnTo>
                    <a:lnTo>
                      <a:pt x="331" y="379"/>
                    </a:lnTo>
                    <a:lnTo>
                      <a:pt x="331" y="379"/>
                    </a:lnTo>
                    <a:lnTo>
                      <a:pt x="331" y="380"/>
                    </a:lnTo>
                    <a:lnTo>
                      <a:pt x="331" y="380"/>
                    </a:lnTo>
                    <a:lnTo>
                      <a:pt x="331" y="383"/>
                    </a:lnTo>
                    <a:lnTo>
                      <a:pt x="331" y="383"/>
                    </a:lnTo>
                    <a:lnTo>
                      <a:pt x="331" y="383"/>
                    </a:lnTo>
                    <a:lnTo>
                      <a:pt x="332" y="385"/>
                    </a:lnTo>
                    <a:lnTo>
                      <a:pt x="333" y="386"/>
                    </a:lnTo>
                    <a:lnTo>
                      <a:pt x="336" y="387"/>
                    </a:lnTo>
                    <a:lnTo>
                      <a:pt x="342" y="392"/>
                    </a:lnTo>
                    <a:lnTo>
                      <a:pt x="343" y="392"/>
                    </a:lnTo>
                    <a:lnTo>
                      <a:pt x="350" y="400"/>
                    </a:lnTo>
                    <a:lnTo>
                      <a:pt x="351" y="402"/>
                    </a:lnTo>
                    <a:lnTo>
                      <a:pt x="360" y="410"/>
                    </a:lnTo>
                    <a:lnTo>
                      <a:pt x="364" y="415"/>
                    </a:lnTo>
                    <a:lnTo>
                      <a:pt x="373" y="419"/>
                    </a:lnTo>
                    <a:lnTo>
                      <a:pt x="373" y="419"/>
                    </a:lnTo>
                    <a:lnTo>
                      <a:pt x="367" y="420"/>
                    </a:lnTo>
                    <a:lnTo>
                      <a:pt x="367" y="421"/>
                    </a:lnTo>
                    <a:lnTo>
                      <a:pt x="358" y="422"/>
                    </a:lnTo>
                    <a:lnTo>
                      <a:pt x="355" y="422"/>
                    </a:lnTo>
                    <a:lnTo>
                      <a:pt x="354" y="423"/>
                    </a:lnTo>
                    <a:lnTo>
                      <a:pt x="344" y="425"/>
                    </a:lnTo>
                    <a:lnTo>
                      <a:pt x="336" y="426"/>
                    </a:lnTo>
                    <a:lnTo>
                      <a:pt x="319" y="429"/>
                    </a:lnTo>
                    <a:lnTo>
                      <a:pt x="307" y="431"/>
                    </a:lnTo>
                    <a:lnTo>
                      <a:pt x="304" y="430"/>
                    </a:lnTo>
                    <a:lnTo>
                      <a:pt x="303" y="430"/>
                    </a:lnTo>
                    <a:lnTo>
                      <a:pt x="303" y="429"/>
                    </a:lnTo>
                    <a:lnTo>
                      <a:pt x="302" y="429"/>
                    </a:lnTo>
                    <a:lnTo>
                      <a:pt x="302" y="429"/>
                    </a:lnTo>
                    <a:lnTo>
                      <a:pt x="300" y="429"/>
                    </a:lnTo>
                    <a:lnTo>
                      <a:pt x="300" y="429"/>
                    </a:lnTo>
                    <a:lnTo>
                      <a:pt x="296" y="430"/>
                    </a:lnTo>
                    <a:lnTo>
                      <a:pt x="294" y="430"/>
                    </a:lnTo>
                    <a:lnTo>
                      <a:pt x="293" y="430"/>
                    </a:lnTo>
                    <a:lnTo>
                      <a:pt x="293" y="430"/>
                    </a:lnTo>
                    <a:lnTo>
                      <a:pt x="292" y="431"/>
                    </a:lnTo>
                    <a:lnTo>
                      <a:pt x="290" y="431"/>
                    </a:lnTo>
                    <a:lnTo>
                      <a:pt x="288" y="431"/>
                    </a:lnTo>
                    <a:lnTo>
                      <a:pt x="287" y="431"/>
                    </a:lnTo>
                    <a:lnTo>
                      <a:pt x="284" y="430"/>
                    </a:lnTo>
                    <a:lnTo>
                      <a:pt x="282" y="430"/>
                    </a:lnTo>
                    <a:lnTo>
                      <a:pt x="281" y="430"/>
                    </a:lnTo>
                    <a:lnTo>
                      <a:pt x="281" y="430"/>
                    </a:lnTo>
                    <a:lnTo>
                      <a:pt x="279" y="429"/>
                    </a:lnTo>
                    <a:lnTo>
                      <a:pt x="278" y="428"/>
                    </a:lnTo>
                    <a:lnTo>
                      <a:pt x="277" y="428"/>
                    </a:lnTo>
                    <a:lnTo>
                      <a:pt x="274" y="426"/>
                    </a:lnTo>
                    <a:lnTo>
                      <a:pt x="273" y="426"/>
                    </a:lnTo>
                    <a:lnTo>
                      <a:pt x="272" y="426"/>
                    </a:lnTo>
                    <a:lnTo>
                      <a:pt x="272" y="427"/>
                    </a:lnTo>
                    <a:lnTo>
                      <a:pt x="271" y="427"/>
                    </a:lnTo>
                    <a:lnTo>
                      <a:pt x="271" y="427"/>
                    </a:lnTo>
                    <a:lnTo>
                      <a:pt x="267" y="427"/>
                    </a:lnTo>
                    <a:lnTo>
                      <a:pt x="266" y="427"/>
                    </a:lnTo>
                    <a:lnTo>
                      <a:pt x="264" y="427"/>
                    </a:lnTo>
                    <a:lnTo>
                      <a:pt x="263" y="427"/>
                    </a:lnTo>
                    <a:lnTo>
                      <a:pt x="262" y="427"/>
                    </a:lnTo>
                    <a:lnTo>
                      <a:pt x="262" y="427"/>
                    </a:lnTo>
                    <a:lnTo>
                      <a:pt x="262" y="427"/>
                    </a:lnTo>
                    <a:lnTo>
                      <a:pt x="261" y="426"/>
                    </a:lnTo>
                    <a:lnTo>
                      <a:pt x="258" y="426"/>
                    </a:lnTo>
                    <a:lnTo>
                      <a:pt x="257" y="426"/>
                    </a:lnTo>
                    <a:lnTo>
                      <a:pt x="257" y="427"/>
                    </a:lnTo>
                    <a:lnTo>
                      <a:pt x="257" y="427"/>
                    </a:lnTo>
                    <a:lnTo>
                      <a:pt x="254" y="427"/>
                    </a:lnTo>
                    <a:lnTo>
                      <a:pt x="250" y="427"/>
                    </a:lnTo>
                    <a:lnTo>
                      <a:pt x="246" y="427"/>
                    </a:lnTo>
                    <a:lnTo>
                      <a:pt x="244" y="427"/>
                    </a:lnTo>
                    <a:lnTo>
                      <a:pt x="243" y="426"/>
                    </a:lnTo>
                    <a:lnTo>
                      <a:pt x="242" y="426"/>
                    </a:lnTo>
                    <a:lnTo>
                      <a:pt x="242" y="426"/>
                    </a:lnTo>
                    <a:lnTo>
                      <a:pt x="242" y="426"/>
                    </a:lnTo>
                    <a:lnTo>
                      <a:pt x="241" y="425"/>
                    </a:lnTo>
                    <a:lnTo>
                      <a:pt x="239" y="425"/>
                    </a:lnTo>
                    <a:lnTo>
                      <a:pt x="239" y="425"/>
                    </a:lnTo>
                    <a:lnTo>
                      <a:pt x="237" y="425"/>
                    </a:lnTo>
                    <a:lnTo>
                      <a:pt x="236" y="425"/>
                    </a:lnTo>
                    <a:lnTo>
                      <a:pt x="236" y="425"/>
                    </a:lnTo>
                    <a:lnTo>
                      <a:pt x="235" y="425"/>
                    </a:lnTo>
                    <a:lnTo>
                      <a:pt x="234" y="426"/>
                    </a:lnTo>
                    <a:lnTo>
                      <a:pt x="232" y="426"/>
                    </a:lnTo>
                    <a:lnTo>
                      <a:pt x="231" y="426"/>
                    </a:lnTo>
                    <a:lnTo>
                      <a:pt x="229" y="425"/>
                    </a:lnTo>
                    <a:lnTo>
                      <a:pt x="226" y="423"/>
                    </a:lnTo>
                    <a:lnTo>
                      <a:pt x="224" y="423"/>
                    </a:lnTo>
                    <a:lnTo>
                      <a:pt x="224" y="423"/>
                    </a:lnTo>
                    <a:lnTo>
                      <a:pt x="220" y="420"/>
                    </a:lnTo>
                    <a:lnTo>
                      <a:pt x="218" y="418"/>
                    </a:lnTo>
                    <a:lnTo>
                      <a:pt x="216" y="414"/>
                    </a:lnTo>
                    <a:lnTo>
                      <a:pt x="214" y="412"/>
                    </a:lnTo>
                    <a:lnTo>
                      <a:pt x="212" y="411"/>
                    </a:lnTo>
                    <a:lnTo>
                      <a:pt x="206" y="411"/>
                    </a:lnTo>
                    <a:lnTo>
                      <a:pt x="204" y="411"/>
                    </a:lnTo>
                    <a:lnTo>
                      <a:pt x="200" y="411"/>
                    </a:lnTo>
                    <a:lnTo>
                      <a:pt x="192" y="411"/>
                    </a:lnTo>
                    <a:lnTo>
                      <a:pt x="186" y="412"/>
                    </a:lnTo>
                    <a:lnTo>
                      <a:pt x="185" y="412"/>
                    </a:lnTo>
                    <a:lnTo>
                      <a:pt x="177" y="412"/>
                    </a:lnTo>
                    <a:lnTo>
                      <a:pt x="156" y="412"/>
                    </a:lnTo>
                    <a:lnTo>
                      <a:pt x="137" y="411"/>
                    </a:lnTo>
                    <a:lnTo>
                      <a:pt x="135" y="411"/>
                    </a:lnTo>
                    <a:lnTo>
                      <a:pt x="123" y="412"/>
                    </a:lnTo>
                    <a:lnTo>
                      <a:pt x="121" y="412"/>
                    </a:lnTo>
                    <a:lnTo>
                      <a:pt x="105" y="412"/>
                    </a:lnTo>
                    <a:lnTo>
                      <a:pt x="93" y="411"/>
                    </a:lnTo>
                    <a:lnTo>
                      <a:pt x="88" y="411"/>
                    </a:lnTo>
                    <a:lnTo>
                      <a:pt x="85" y="411"/>
                    </a:lnTo>
                    <a:lnTo>
                      <a:pt x="80" y="411"/>
                    </a:lnTo>
                    <a:lnTo>
                      <a:pt x="80" y="412"/>
                    </a:lnTo>
                    <a:lnTo>
                      <a:pt x="79" y="412"/>
                    </a:lnTo>
                    <a:lnTo>
                      <a:pt x="79" y="412"/>
                    </a:lnTo>
                    <a:lnTo>
                      <a:pt x="76" y="413"/>
                    </a:lnTo>
                    <a:lnTo>
                      <a:pt x="75" y="412"/>
                    </a:lnTo>
                    <a:lnTo>
                      <a:pt x="75" y="412"/>
                    </a:lnTo>
                    <a:lnTo>
                      <a:pt x="74" y="412"/>
                    </a:lnTo>
                    <a:lnTo>
                      <a:pt x="73" y="412"/>
                    </a:lnTo>
                    <a:lnTo>
                      <a:pt x="71" y="412"/>
                    </a:lnTo>
                    <a:lnTo>
                      <a:pt x="69" y="410"/>
                    </a:lnTo>
                    <a:lnTo>
                      <a:pt x="64" y="407"/>
                    </a:lnTo>
                    <a:lnTo>
                      <a:pt x="63" y="406"/>
                    </a:lnTo>
                    <a:lnTo>
                      <a:pt x="62" y="406"/>
                    </a:lnTo>
                    <a:lnTo>
                      <a:pt x="58" y="403"/>
                    </a:lnTo>
                    <a:lnTo>
                      <a:pt x="58" y="402"/>
                    </a:lnTo>
                    <a:lnTo>
                      <a:pt x="58" y="402"/>
                    </a:lnTo>
                    <a:lnTo>
                      <a:pt x="58" y="400"/>
                    </a:lnTo>
                    <a:lnTo>
                      <a:pt x="57" y="400"/>
                    </a:lnTo>
                    <a:lnTo>
                      <a:pt x="57" y="400"/>
                    </a:lnTo>
                    <a:lnTo>
                      <a:pt x="54" y="399"/>
                    </a:lnTo>
                    <a:lnTo>
                      <a:pt x="54" y="398"/>
                    </a:lnTo>
                    <a:lnTo>
                      <a:pt x="53" y="398"/>
                    </a:lnTo>
                    <a:lnTo>
                      <a:pt x="53" y="398"/>
                    </a:lnTo>
                    <a:lnTo>
                      <a:pt x="52" y="399"/>
                    </a:lnTo>
                    <a:lnTo>
                      <a:pt x="50" y="399"/>
                    </a:lnTo>
                    <a:lnTo>
                      <a:pt x="50" y="399"/>
                    </a:lnTo>
                    <a:lnTo>
                      <a:pt x="49" y="399"/>
                    </a:lnTo>
                    <a:lnTo>
                      <a:pt x="48" y="398"/>
                    </a:lnTo>
                    <a:lnTo>
                      <a:pt x="47" y="398"/>
                    </a:lnTo>
                    <a:lnTo>
                      <a:pt x="47" y="398"/>
                    </a:lnTo>
                    <a:lnTo>
                      <a:pt x="46" y="398"/>
                    </a:lnTo>
                    <a:lnTo>
                      <a:pt x="42" y="399"/>
                    </a:lnTo>
                    <a:lnTo>
                      <a:pt x="41" y="399"/>
                    </a:lnTo>
                    <a:lnTo>
                      <a:pt x="40" y="400"/>
                    </a:lnTo>
                    <a:lnTo>
                      <a:pt x="38" y="400"/>
                    </a:lnTo>
                    <a:lnTo>
                      <a:pt x="38" y="401"/>
                    </a:lnTo>
                    <a:lnTo>
                      <a:pt x="37" y="402"/>
                    </a:lnTo>
                    <a:lnTo>
                      <a:pt x="36" y="403"/>
                    </a:lnTo>
                    <a:lnTo>
                      <a:pt x="29" y="407"/>
                    </a:lnTo>
                    <a:lnTo>
                      <a:pt x="28" y="407"/>
                    </a:lnTo>
                    <a:lnTo>
                      <a:pt x="25" y="407"/>
                    </a:lnTo>
                    <a:lnTo>
                      <a:pt x="24" y="406"/>
                    </a:lnTo>
                    <a:lnTo>
                      <a:pt x="19" y="407"/>
                    </a:lnTo>
                    <a:lnTo>
                      <a:pt x="18" y="406"/>
                    </a:lnTo>
                    <a:lnTo>
                      <a:pt x="17" y="406"/>
                    </a:lnTo>
                    <a:lnTo>
                      <a:pt x="13" y="404"/>
                    </a:lnTo>
                    <a:lnTo>
                      <a:pt x="12" y="404"/>
                    </a:lnTo>
                    <a:lnTo>
                      <a:pt x="10" y="404"/>
                    </a:lnTo>
                    <a:lnTo>
                      <a:pt x="9" y="405"/>
                    </a:lnTo>
                    <a:lnTo>
                      <a:pt x="8" y="405"/>
                    </a:lnTo>
                    <a:lnTo>
                      <a:pt x="7" y="406"/>
                    </a:lnTo>
                    <a:lnTo>
                      <a:pt x="7" y="406"/>
                    </a:lnTo>
                    <a:lnTo>
                      <a:pt x="7" y="407"/>
                    </a:lnTo>
                    <a:lnTo>
                      <a:pt x="4" y="408"/>
                    </a:lnTo>
                    <a:lnTo>
                      <a:pt x="4" y="408"/>
                    </a:lnTo>
                    <a:lnTo>
                      <a:pt x="2" y="407"/>
                    </a:lnTo>
                    <a:lnTo>
                      <a:pt x="3" y="404"/>
                    </a:lnTo>
                    <a:lnTo>
                      <a:pt x="3" y="398"/>
                    </a:lnTo>
                    <a:lnTo>
                      <a:pt x="3" y="394"/>
                    </a:lnTo>
                    <a:lnTo>
                      <a:pt x="3" y="394"/>
                    </a:lnTo>
                    <a:lnTo>
                      <a:pt x="4" y="393"/>
                    </a:lnTo>
                    <a:lnTo>
                      <a:pt x="4" y="390"/>
                    </a:lnTo>
                    <a:lnTo>
                      <a:pt x="4" y="389"/>
                    </a:lnTo>
                    <a:lnTo>
                      <a:pt x="4" y="384"/>
                    </a:lnTo>
                    <a:lnTo>
                      <a:pt x="4" y="383"/>
                    </a:lnTo>
                    <a:lnTo>
                      <a:pt x="4" y="382"/>
                    </a:lnTo>
                    <a:lnTo>
                      <a:pt x="4" y="381"/>
                    </a:lnTo>
                    <a:lnTo>
                      <a:pt x="4" y="379"/>
                    </a:lnTo>
                    <a:lnTo>
                      <a:pt x="4" y="379"/>
                    </a:lnTo>
                    <a:lnTo>
                      <a:pt x="4" y="375"/>
                    </a:lnTo>
                    <a:lnTo>
                      <a:pt x="3" y="374"/>
                    </a:lnTo>
                    <a:lnTo>
                      <a:pt x="3" y="371"/>
                    </a:lnTo>
                    <a:lnTo>
                      <a:pt x="3" y="371"/>
                    </a:lnTo>
                    <a:lnTo>
                      <a:pt x="3" y="370"/>
                    </a:lnTo>
                    <a:lnTo>
                      <a:pt x="3" y="369"/>
                    </a:lnTo>
                    <a:lnTo>
                      <a:pt x="4" y="369"/>
                    </a:lnTo>
                    <a:lnTo>
                      <a:pt x="4" y="369"/>
                    </a:lnTo>
                    <a:lnTo>
                      <a:pt x="4" y="368"/>
                    </a:lnTo>
                    <a:lnTo>
                      <a:pt x="4" y="368"/>
                    </a:lnTo>
                    <a:lnTo>
                      <a:pt x="4" y="367"/>
                    </a:lnTo>
                    <a:lnTo>
                      <a:pt x="3" y="365"/>
                    </a:lnTo>
                    <a:lnTo>
                      <a:pt x="3" y="365"/>
                    </a:lnTo>
                    <a:lnTo>
                      <a:pt x="2" y="364"/>
                    </a:lnTo>
                    <a:lnTo>
                      <a:pt x="2" y="364"/>
                    </a:lnTo>
                    <a:lnTo>
                      <a:pt x="2" y="363"/>
                    </a:lnTo>
                    <a:lnTo>
                      <a:pt x="2" y="362"/>
                    </a:lnTo>
                    <a:lnTo>
                      <a:pt x="3" y="361"/>
                    </a:lnTo>
                    <a:lnTo>
                      <a:pt x="3" y="361"/>
                    </a:lnTo>
                    <a:lnTo>
                      <a:pt x="3" y="361"/>
                    </a:lnTo>
                    <a:lnTo>
                      <a:pt x="4" y="360"/>
                    </a:lnTo>
                    <a:lnTo>
                      <a:pt x="4" y="360"/>
                    </a:lnTo>
                    <a:lnTo>
                      <a:pt x="4" y="361"/>
                    </a:lnTo>
                    <a:lnTo>
                      <a:pt x="4" y="361"/>
                    </a:lnTo>
                    <a:lnTo>
                      <a:pt x="5" y="361"/>
                    </a:lnTo>
                    <a:lnTo>
                      <a:pt x="6" y="361"/>
                    </a:lnTo>
                    <a:lnTo>
                      <a:pt x="6" y="361"/>
                    </a:lnTo>
                    <a:lnTo>
                      <a:pt x="7" y="360"/>
                    </a:lnTo>
                    <a:lnTo>
                      <a:pt x="7" y="360"/>
                    </a:lnTo>
                    <a:lnTo>
                      <a:pt x="10" y="355"/>
                    </a:lnTo>
                    <a:lnTo>
                      <a:pt x="11" y="355"/>
                    </a:lnTo>
                    <a:lnTo>
                      <a:pt x="11" y="354"/>
                    </a:lnTo>
                    <a:lnTo>
                      <a:pt x="11" y="352"/>
                    </a:lnTo>
                    <a:lnTo>
                      <a:pt x="11" y="352"/>
                    </a:lnTo>
                    <a:lnTo>
                      <a:pt x="11" y="351"/>
                    </a:lnTo>
                    <a:lnTo>
                      <a:pt x="11" y="351"/>
                    </a:lnTo>
                    <a:lnTo>
                      <a:pt x="11" y="350"/>
                    </a:lnTo>
                    <a:lnTo>
                      <a:pt x="11" y="349"/>
                    </a:lnTo>
                    <a:lnTo>
                      <a:pt x="11" y="349"/>
                    </a:lnTo>
                    <a:lnTo>
                      <a:pt x="12" y="343"/>
                    </a:lnTo>
                    <a:lnTo>
                      <a:pt x="14" y="340"/>
                    </a:lnTo>
                    <a:lnTo>
                      <a:pt x="15" y="336"/>
                    </a:lnTo>
                    <a:lnTo>
                      <a:pt x="17" y="332"/>
                    </a:lnTo>
                    <a:lnTo>
                      <a:pt x="18" y="329"/>
                    </a:lnTo>
                    <a:lnTo>
                      <a:pt x="19" y="329"/>
                    </a:lnTo>
                    <a:lnTo>
                      <a:pt x="19" y="328"/>
                    </a:lnTo>
                    <a:lnTo>
                      <a:pt x="19" y="326"/>
                    </a:lnTo>
                    <a:lnTo>
                      <a:pt x="19" y="325"/>
                    </a:lnTo>
                    <a:lnTo>
                      <a:pt x="20" y="321"/>
                    </a:lnTo>
                    <a:lnTo>
                      <a:pt x="20" y="319"/>
                    </a:lnTo>
                    <a:lnTo>
                      <a:pt x="21" y="318"/>
                    </a:lnTo>
                    <a:lnTo>
                      <a:pt x="21" y="317"/>
                    </a:lnTo>
                    <a:lnTo>
                      <a:pt x="21" y="317"/>
                    </a:lnTo>
                    <a:lnTo>
                      <a:pt x="21" y="314"/>
                    </a:lnTo>
                    <a:lnTo>
                      <a:pt x="21" y="313"/>
                    </a:lnTo>
                    <a:lnTo>
                      <a:pt x="21" y="313"/>
                    </a:lnTo>
                    <a:lnTo>
                      <a:pt x="21" y="312"/>
                    </a:lnTo>
                    <a:lnTo>
                      <a:pt x="21" y="311"/>
                    </a:lnTo>
                    <a:lnTo>
                      <a:pt x="21" y="311"/>
                    </a:lnTo>
                    <a:lnTo>
                      <a:pt x="21" y="310"/>
                    </a:lnTo>
                    <a:lnTo>
                      <a:pt x="21" y="308"/>
                    </a:lnTo>
                    <a:lnTo>
                      <a:pt x="22" y="306"/>
                    </a:lnTo>
                    <a:lnTo>
                      <a:pt x="23" y="303"/>
                    </a:lnTo>
                    <a:lnTo>
                      <a:pt x="25" y="301"/>
                    </a:lnTo>
                    <a:lnTo>
                      <a:pt x="26" y="301"/>
                    </a:lnTo>
                    <a:lnTo>
                      <a:pt x="26" y="300"/>
                    </a:lnTo>
                    <a:lnTo>
                      <a:pt x="26" y="299"/>
                    </a:lnTo>
                    <a:lnTo>
                      <a:pt x="27" y="291"/>
                    </a:lnTo>
                    <a:lnTo>
                      <a:pt x="27" y="291"/>
                    </a:lnTo>
                    <a:lnTo>
                      <a:pt x="27" y="291"/>
                    </a:lnTo>
                    <a:lnTo>
                      <a:pt x="27" y="290"/>
                    </a:lnTo>
                    <a:lnTo>
                      <a:pt x="26" y="287"/>
                    </a:lnTo>
                    <a:lnTo>
                      <a:pt x="26" y="286"/>
                    </a:lnTo>
                    <a:lnTo>
                      <a:pt x="27" y="286"/>
                    </a:lnTo>
                    <a:lnTo>
                      <a:pt x="34" y="279"/>
                    </a:lnTo>
                    <a:lnTo>
                      <a:pt x="35" y="279"/>
                    </a:lnTo>
                    <a:lnTo>
                      <a:pt x="38" y="275"/>
                    </a:lnTo>
                    <a:lnTo>
                      <a:pt x="40" y="272"/>
                    </a:lnTo>
                    <a:lnTo>
                      <a:pt x="41" y="272"/>
                    </a:lnTo>
                    <a:lnTo>
                      <a:pt x="41" y="271"/>
                    </a:lnTo>
                    <a:lnTo>
                      <a:pt x="41" y="271"/>
                    </a:lnTo>
                    <a:lnTo>
                      <a:pt x="40" y="271"/>
                    </a:lnTo>
                    <a:lnTo>
                      <a:pt x="40" y="268"/>
                    </a:lnTo>
                    <a:lnTo>
                      <a:pt x="40" y="268"/>
                    </a:lnTo>
                    <a:lnTo>
                      <a:pt x="40" y="267"/>
                    </a:lnTo>
                    <a:lnTo>
                      <a:pt x="40" y="267"/>
                    </a:lnTo>
                    <a:lnTo>
                      <a:pt x="41" y="266"/>
                    </a:lnTo>
                    <a:lnTo>
                      <a:pt x="46" y="262"/>
                    </a:lnTo>
                    <a:lnTo>
                      <a:pt x="48" y="260"/>
                    </a:lnTo>
                    <a:lnTo>
                      <a:pt x="49" y="260"/>
                    </a:lnTo>
                    <a:lnTo>
                      <a:pt x="53" y="260"/>
                    </a:lnTo>
                    <a:lnTo>
                      <a:pt x="53" y="260"/>
                    </a:lnTo>
                    <a:lnTo>
                      <a:pt x="54" y="260"/>
                    </a:lnTo>
                    <a:lnTo>
                      <a:pt x="56" y="258"/>
                    </a:lnTo>
                    <a:lnTo>
                      <a:pt x="57" y="257"/>
                    </a:lnTo>
                    <a:lnTo>
                      <a:pt x="57" y="256"/>
                    </a:lnTo>
                    <a:lnTo>
                      <a:pt x="57" y="256"/>
                    </a:lnTo>
                    <a:lnTo>
                      <a:pt x="57" y="255"/>
                    </a:lnTo>
                    <a:lnTo>
                      <a:pt x="57" y="255"/>
                    </a:lnTo>
                    <a:lnTo>
                      <a:pt x="57" y="254"/>
                    </a:lnTo>
                    <a:lnTo>
                      <a:pt x="58" y="253"/>
                    </a:lnTo>
                    <a:lnTo>
                      <a:pt x="58" y="252"/>
                    </a:lnTo>
                    <a:lnTo>
                      <a:pt x="60" y="251"/>
                    </a:lnTo>
                    <a:lnTo>
                      <a:pt x="60" y="251"/>
                    </a:lnTo>
                    <a:lnTo>
                      <a:pt x="63" y="247"/>
                    </a:lnTo>
                    <a:lnTo>
                      <a:pt x="66" y="239"/>
                    </a:lnTo>
                    <a:lnTo>
                      <a:pt x="67" y="235"/>
                    </a:lnTo>
                    <a:lnTo>
                      <a:pt x="67" y="235"/>
                    </a:lnTo>
                    <a:lnTo>
                      <a:pt x="67" y="233"/>
                    </a:lnTo>
                    <a:lnTo>
                      <a:pt x="67" y="233"/>
                    </a:lnTo>
                    <a:lnTo>
                      <a:pt x="67" y="232"/>
                    </a:lnTo>
                    <a:lnTo>
                      <a:pt x="67" y="232"/>
                    </a:lnTo>
                    <a:lnTo>
                      <a:pt x="67" y="228"/>
                    </a:lnTo>
                    <a:lnTo>
                      <a:pt x="67" y="226"/>
                    </a:lnTo>
                    <a:lnTo>
                      <a:pt x="67" y="220"/>
                    </a:lnTo>
                    <a:lnTo>
                      <a:pt x="67" y="220"/>
                    </a:lnTo>
                    <a:lnTo>
                      <a:pt x="68" y="220"/>
                    </a:lnTo>
                    <a:lnTo>
                      <a:pt x="68" y="219"/>
                    </a:lnTo>
                    <a:lnTo>
                      <a:pt x="69" y="213"/>
                    </a:lnTo>
                    <a:lnTo>
                      <a:pt x="69" y="210"/>
                    </a:lnTo>
                    <a:lnTo>
                      <a:pt x="69" y="208"/>
                    </a:lnTo>
                    <a:lnTo>
                      <a:pt x="69" y="208"/>
                    </a:lnTo>
                    <a:lnTo>
                      <a:pt x="68" y="207"/>
                    </a:lnTo>
                    <a:lnTo>
                      <a:pt x="67" y="205"/>
                    </a:lnTo>
                    <a:lnTo>
                      <a:pt x="65" y="202"/>
                    </a:lnTo>
                    <a:lnTo>
                      <a:pt x="65" y="202"/>
                    </a:lnTo>
                    <a:lnTo>
                      <a:pt x="65" y="201"/>
                    </a:lnTo>
                    <a:lnTo>
                      <a:pt x="66" y="201"/>
                    </a:lnTo>
                    <a:lnTo>
                      <a:pt x="67" y="200"/>
                    </a:lnTo>
                    <a:lnTo>
                      <a:pt x="67" y="200"/>
                    </a:lnTo>
                    <a:lnTo>
                      <a:pt x="66" y="199"/>
                    </a:lnTo>
                    <a:lnTo>
                      <a:pt x="65" y="198"/>
                    </a:lnTo>
                    <a:lnTo>
                      <a:pt x="62" y="195"/>
                    </a:lnTo>
                    <a:lnTo>
                      <a:pt x="59" y="192"/>
                    </a:lnTo>
                    <a:lnTo>
                      <a:pt x="59" y="191"/>
                    </a:lnTo>
                    <a:lnTo>
                      <a:pt x="58" y="191"/>
                    </a:lnTo>
                    <a:lnTo>
                      <a:pt x="58" y="190"/>
                    </a:lnTo>
                    <a:lnTo>
                      <a:pt x="58" y="190"/>
                    </a:lnTo>
                    <a:lnTo>
                      <a:pt x="58" y="189"/>
                    </a:lnTo>
                    <a:lnTo>
                      <a:pt x="58" y="189"/>
                    </a:lnTo>
                    <a:lnTo>
                      <a:pt x="58" y="188"/>
                    </a:lnTo>
                    <a:lnTo>
                      <a:pt x="58" y="187"/>
                    </a:lnTo>
                    <a:lnTo>
                      <a:pt x="57" y="186"/>
                    </a:lnTo>
                    <a:lnTo>
                      <a:pt x="56" y="184"/>
                    </a:lnTo>
                    <a:lnTo>
                      <a:pt x="52" y="177"/>
                    </a:lnTo>
                    <a:lnTo>
                      <a:pt x="52" y="177"/>
                    </a:lnTo>
                    <a:lnTo>
                      <a:pt x="52" y="177"/>
                    </a:lnTo>
                    <a:lnTo>
                      <a:pt x="53" y="177"/>
                    </a:lnTo>
                    <a:lnTo>
                      <a:pt x="52" y="175"/>
                    </a:lnTo>
                    <a:lnTo>
                      <a:pt x="52" y="175"/>
                    </a:lnTo>
                    <a:lnTo>
                      <a:pt x="52" y="173"/>
                    </a:lnTo>
                    <a:lnTo>
                      <a:pt x="51" y="173"/>
                    </a:lnTo>
                    <a:lnTo>
                      <a:pt x="50" y="171"/>
                    </a:lnTo>
                    <a:lnTo>
                      <a:pt x="49" y="167"/>
                    </a:lnTo>
                    <a:lnTo>
                      <a:pt x="49" y="167"/>
                    </a:lnTo>
                    <a:lnTo>
                      <a:pt x="49" y="167"/>
                    </a:lnTo>
                    <a:lnTo>
                      <a:pt x="49" y="166"/>
                    </a:lnTo>
                    <a:lnTo>
                      <a:pt x="49" y="166"/>
                    </a:lnTo>
                    <a:lnTo>
                      <a:pt x="48" y="159"/>
                    </a:lnTo>
                    <a:lnTo>
                      <a:pt x="46" y="157"/>
                    </a:lnTo>
                    <a:close/>
                  </a:path>
                </a:pathLst>
              </a:custGeom>
              <a:pattFill prst="ltUpDiag">
                <a:fgClr>
                  <a:schemeClr val="tx2">
                    <a:lumMod val="60000"/>
                    <a:lumOff val="40000"/>
                  </a:schemeClr>
                </a:fgClr>
                <a:bgClr>
                  <a:schemeClr val="bg1"/>
                </a:bgClr>
              </a:pattFill>
              <a:ln w="3175">
                <a:solidFill>
                  <a:srgbClr val="6E6E6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48"/>
              <p:cNvSpPr>
                <a:spLocks/>
              </p:cNvSpPr>
              <p:nvPr/>
            </p:nvSpPr>
            <p:spPr bwMode="auto">
              <a:xfrm>
                <a:off x="2981320" y="2905127"/>
                <a:ext cx="153987" cy="309563"/>
              </a:xfrm>
              <a:custGeom>
                <a:avLst/>
                <a:gdLst>
                  <a:gd name="T0" fmla="*/ 49 w 97"/>
                  <a:gd name="T1" fmla="*/ 192 h 195"/>
                  <a:gd name="T2" fmla="*/ 27 w 97"/>
                  <a:gd name="T3" fmla="*/ 195 h 195"/>
                  <a:gd name="T4" fmla="*/ 30 w 97"/>
                  <a:gd name="T5" fmla="*/ 194 h 195"/>
                  <a:gd name="T6" fmla="*/ 31 w 97"/>
                  <a:gd name="T7" fmla="*/ 188 h 195"/>
                  <a:gd name="T8" fmla="*/ 28 w 97"/>
                  <a:gd name="T9" fmla="*/ 184 h 195"/>
                  <a:gd name="T10" fmla="*/ 27 w 97"/>
                  <a:gd name="T11" fmla="*/ 175 h 195"/>
                  <a:gd name="T12" fmla="*/ 25 w 97"/>
                  <a:gd name="T13" fmla="*/ 171 h 195"/>
                  <a:gd name="T14" fmla="*/ 28 w 97"/>
                  <a:gd name="T15" fmla="*/ 157 h 195"/>
                  <a:gd name="T16" fmla="*/ 27 w 97"/>
                  <a:gd name="T17" fmla="*/ 151 h 195"/>
                  <a:gd name="T18" fmla="*/ 27 w 97"/>
                  <a:gd name="T19" fmla="*/ 125 h 195"/>
                  <a:gd name="T20" fmla="*/ 27 w 97"/>
                  <a:gd name="T21" fmla="*/ 105 h 195"/>
                  <a:gd name="T22" fmla="*/ 25 w 97"/>
                  <a:gd name="T23" fmla="*/ 101 h 195"/>
                  <a:gd name="T24" fmla="*/ 21 w 97"/>
                  <a:gd name="T25" fmla="*/ 97 h 195"/>
                  <a:gd name="T26" fmla="*/ 19 w 97"/>
                  <a:gd name="T27" fmla="*/ 92 h 195"/>
                  <a:gd name="T28" fmla="*/ 19 w 97"/>
                  <a:gd name="T29" fmla="*/ 76 h 195"/>
                  <a:gd name="T30" fmla="*/ 0 w 97"/>
                  <a:gd name="T31" fmla="*/ 59 h 195"/>
                  <a:gd name="T32" fmla="*/ 1 w 97"/>
                  <a:gd name="T33" fmla="*/ 56 h 195"/>
                  <a:gd name="T34" fmla="*/ 3 w 97"/>
                  <a:gd name="T35" fmla="*/ 51 h 195"/>
                  <a:gd name="T36" fmla="*/ 12 w 97"/>
                  <a:gd name="T37" fmla="*/ 37 h 195"/>
                  <a:gd name="T38" fmla="*/ 18 w 97"/>
                  <a:gd name="T39" fmla="*/ 33 h 195"/>
                  <a:gd name="T40" fmla="*/ 21 w 97"/>
                  <a:gd name="T41" fmla="*/ 30 h 195"/>
                  <a:gd name="T42" fmla="*/ 26 w 97"/>
                  <a:gd name="T43" fmla="*/ 30 h 195"/>
                  <a:gd name="T44" fmla="*/ 31 w 97"/>
                  <a:gd name="T45" fmla="*/ 31 h 195"/>
                  <a:gd name="T46" fmla="*/ 36 w 97"/>
                  <a:gd name="T47" fmla="*/ 31 h 195"/>
                  <a:gd name="T48" fmla="*/ 41 w 97"/>
                  <a:gd name="T49" fmla="*/ 30 h 195"/>
                  <a:gd name="T50" fmla="*/ 52 w 97"/>
                  <a:gd name="T51" fmla="*/ 16 h 195"/>
                  <a:gd name="T52" fmla="*/ 51 w 97"/>
                  <a:gd name="T53" fmla="*/ 5 h 195"/>
                  <a:gd name="T54" fmla="*/ 61 w 97"/>
                  <a:gd name="T55" fmla="*/ 1 h 195"/>
                  <a:gd name="T56" fmla="*/ 71 w 97"/>
                  <a:gd name="T57" fmla="*/ 4 h 195"/>
                  <a:gd name="T58" fmla="*/ 79 w 97"/>
                  <a:gd name="T59" fmla="*/ 14 h 195"/>
                  <a:gd name="T60" fmla="*/ 83 w 97"/>
                  <a:gd name="T61" fmla="*/ 16 h 195"/>
                  <a:gd name="T62" fmla="*/ 88 w 97"/>
                  <a:gd name="T63" fmla="*/ 20 h 195"/>
                  <a:gd name="T64" fmla="*/ 89 w 97"/>
                  <a:gd name="T65" fmla="*/ 24 h 195"/>
                  <a:gd name="T66" fmla="*/ 93 w 97"/>
                  <a:gd name="T67" fmla="*/ 42 h 195"/>
                  <a:gd name="T68" fmla="*/ 95 w 97"/>
                  <a:gd name="T69" fmla="*/ 47 h 195"/>
                  <a:gd name="T70" fmla="*/ 95 w 97"/>
                  <a:gd name="T71" fmla="*/ 51 h 195"/>
                  <a:gd name="T72" fmla="*/ 96 w 97"/>
                  <a:gd name="T73" fmla="*/ 62 h 195"/>
                  <a:gd name="T74" fmla="*/ 93 w 97"/>
                  <a:gd name="T75" fmla="*/ 62 h 195"/>
                  <a:gd name="T76" fmla="*/ 89 w 97"/>
                  <a:gd name="T77" fmla="*/ 67 h 195"/>
                  <a:gd name="T78" fmla="*/ 92 w 97"/>
                  <a:gd name="T79" fmla="*/ 71 h 195"/>
                  <a:gd name="T80" fmla="*/ 87 w 97"/>
                  <a:gd name="T81" fmla="*/ 81 h 195"/>
                  <a:gd name="T82" fmla="*/ 82 w 97"/>
                  <a:gd name="T83" fmla="*/ 82 h 195"/>
                  <a:gd name="T84" fmla="*/ 81 w 97"/>
                  <a:gd name="T85" fmla="*/ 84 h 195"/>
                  <a:gd name="T86" fmla="*/ 75 w 97"/>
                  <a:gd name="T87" fmla="*/ 94 h 195"/>
                  <a:gd name="T88" fmla="*/ 74 w 97"/>
                  <a:gd name="T89" fmla="*/ 105 h 195"/>
                  <a:gd name="T90" fmla="*/ 64 w 97"/>
                  <a:gd name="T91" fmla="*/ 106 h 195"/>
                  <a:gd name="T92" fmla="*/ 63 w 97"/>
                  <a:gd name="T93" fmla="*/ 122 h 195"/>
                  <a:gd name="T94" fmla="*/ 62 w 97"/>
                  <a:gd name="T95" fmla="*/ 125 h 195"/>
                  <a:gd name="T96" fmla="*/ 62 w 97"/>
                  <a:gd name="T97" fmla="*/ 131 h 195"/>
                  <a:gd name="T98" fmla="*/ 62 w 97"/>
                  <a:gd name="T99" fmla="*/ 136 h 195"/>
                  <a:gd name="T100" fmla="*/ 62 w 97"/>
                  <a:gd name="T101" fmla="*/ 145 h 195"/>
                  <a:gd name="T102" fmla="*/ 64 w 97"/>
                  <a:gd name="T103" fmla="*/ 163 h 195"/>
                  <a:gd name="T104" fmla="*/ 62 w 97"/>
                  <a:gd name="T105" fmla="*/ 173 h 195"/>
                  <a:gd name="T106" fmla="*/ 63 w 97"/>
                  <a:gd name="T107" fmla="*/ 184 h 1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7" h="195">
                    <a:moveTo>
                      <a:pt x="54" y="191"/>
                    </a:moveTo>
                    <a:lnTo>
                      <a:pt x="54" y="191"/>
                    </a:lnTo>
                    <a:lnTo>
                      <a:pt x="53" y="192"/>
                    </a:lnTo>
                    <a:lnTo>
                      <a:pt x="52" y="192"/>
                    </a:lnTo>
                    <a:lnTo>
                      <a:pt x="51" y="192"/>
                    </a:lnTo>
                    <a:lnTo>
                      <a:pt x="50" y="192"/>
                    </a:lnTo>
                    <a:lnTo>
                      <a:pt x="49" y="192"/>
                    </a:lnTo>
                    <a:lnTo>
                      <a:pt x="48" y="192"/>
                    </a:lnTo>
                    <a:lnTo>
                      <a:pt x="41" y="193"/>
                    </a:lnTo>
                    <a:lnTo>
                      <a:pt x="39" y="194"/>
                    </a:lnTo>
                    <a:lnTo>
                      <a:pt x="37" y="194"/>
                    </a:lnTo>
                    <a:lnTo>
                      <a:pt x="33" y="194"/>
                    </a:lnTo>
                    <a:lnTo>
                      <a:pt x="30" y="195"/>
                    </a:lnTo>
                    <a:lnTo>
                      <a:pt x="27" y="195"/>
                    </a:lnTo>
                    <a:lnTo>
                      <a:pt x="27" y="195"/>
                    </a:lnTo>
                    <a:lnTo>
                      <a:pt x="27" y="195"/>
                    </a:lnTo>
                    <a:lnTo>
                      <a:pt x="27" y="195"/>
                    </a:lnTo>
                    <a:lnTo>
                      <a:pt x="28" y="194"/>
                    </a:lnTo>
                    <a:lnTo>
                      <a:pt x="29" y="194"/>
                    </a:lnTo>
                    <a:lnTo>
                      <a:pt x="29" y="194"/>
                    </a:lnTo>
                    <a:lnTo>
                      <a:pt x="30" y="194"/>
                    </a:lnTo>
                    <a:lnTo>
                      <a:pt x="31" y="194"/>
                    </a:lnTo>
                    <a:lnTo>
                      <a:pt x="33" y="194"/>
                    </a:lnTo>
                    <a:lnTo>
                      <a:pt x="33" y="194"/>
                    </a:lnTo>
                    <a:lnTo>
                      <a:pt x="33" y="192"/>
                    </a:lnTo>
                    <a:lnTo>
                      <a:pt x="32" y="189"/>
                    </a:lnTo>
                    <a:lnTo>
                      <a:pt x="32" y="189"/>
                    </a:lnTo>
                    <a:lnTo>
                      <a:pt x="31" y="188"/>
                    </a:lnTo>
                    <a:lnTo>
                      <a:pt x="29" y="185"/>
                    </a:lnTo>
                    <a:lnTo>
                      <a:pt x="29" y="184"/>
                    </a:lnTo>
                    <a:lnTo>
                      <a:pt x="29" y="184"/>
                    </a:lnTo>
                    <a:lnTo>
                      <a:pt x="29" y="184"/>
                    </a:lnTo>
                    <a:lnTo>
                      <a:pt x="28" y="184"/>
                    </a:lnTo>
                    <a:lnTo>
                      <a:pt x="28" y="184"/>
                    </a:lnTo>
                    <a:lnTo>
                      <a:pt x="28" y="184"/>
                    </a:lnTo>
                    <a:lnTo>
                      <a:pt x="27" y="183"/>
                    </a:lnTo>
                    <a:lnTo>
                      <a:pt x="27" y="183"/>
                    </a:lnTo>
                    <a:lnTo>
                      <a:pt x="26" y="181"/>
                    </a:lnTo>
                    <a:lnTo>
                      <a:pt x="26" y="180"/>
                    </a:lnTo>
                    <a:lnTo>
                      <a:pt x="26" y="180"/>
                    </a:lnTo>
                    <a:lnTo>
                      <a:pt x="27" y="177"/>
                    </a:lnTo>
                    <a:lnTo>
                      <a:pt x="27" y="175"/>
                    </a:lnTo>
                    <a:lnTo>
                      <a:pt x="27" y="174"/>
                    </a:lnTo>
                    <a:lnTo>
                      <a:pt x="26" y="174"/>
                    </a:lnTo>
                    <a:lnTo>
                      <a:pt x="26" y="174"/>
                    </a:lnTo>
                    <a:lnTo>
                      <a:pt x="26" y="174"/>
                    </a:lnTo>
                    <a:lnTo>
                      <a:pt x="25" y="172"/>
                    </a:lnTo>
                    <a:lnTo>
                      <a:pt x="25" y="172"/>
                    </a:lnTo>
                    <a:lnTo>
                      <a:pt x="25" y="171"/>
                    </a:lnTo>
                    <a:lnTo>
                      <a:pt x="25" y="171"/>
                    </a:lnTo>
                    <a:lnTo>
                      <a:pt x="25" y="171"/>
                    </a:lnTo>
                    <a:lnTo>
                      <a:pt x="25" y="171"/>
                    </a:lnTo>
                    <a:lnTo>
                      <a:pt x="28" y="171"/>
                    </a:lnTo>
                    <a:lnTo>
                      <a:pt x="28" y="160"/>
                    </a:lnTo>
                    <a:lnTo>
                      <a:pt x="28" y="157"/>
                    </a:lnTo>
                    <a:lnTo>
                      <a:pt x="28" y="157"/>
                    </a:lnTo>
                    <a:lnTo>
                      <a:pt x="28" y="155"/>
                    </a:lnTo>
                    <a:lnTo>
                      <a:pt x="28" y="155"/>
                    </a:lnTo>
                    <a:lnTo>
                      <a:pt x="28" y="154"/>
                    </a:lnTo>
                    <a:lnTo>
                      <a:pt x="28" y="153"/>
                    </a:lnTo>
                    <a:lnTo>
                      <a:pt x="28" y="153"/>
                    </a:lnTo>
                    <a:lnTo>
                      <a:pt x="28" y="151"/>
                    </a:lnTo>
                    <a:lnTo>
                      <a:pt x="27" y="151"/>
                    </a:lnTo>
                    <a:lnTo>
                      <a:pt x="27" y="147"/>
                    </a:lnTo>
                    <a:lnTo>
                      <a:pt x="27" y="147"/>
                    </a:lnTo>
                    <a:lnTo>
                      <a:pt x="27" y="139"/>
                    </a:lnTo>
                    <a:lnTo>
                      <a:pt x="27" y="128"/>
                    </a:lnTo>
                    <a:lnTo>
                      <a:pt x="27" y="128"/>
                    </a:lnTo>
                    <a:lnTo>
                      <a:pt x="27" y="128"/>
                    </a:lnTo>
                    <a:lnTo>
                      <a:pt x="27" y="125"/>
                    </a:lnTo>
                    <a:lnTo>
                      <a:pt x="27" y="121"/>
                    </a:lnTo>
                    <a:lnTo>
                      <a:pt x="27" y="116"/>
                    </a:lnTo>
                    <a:lnTo>
                      <a:pt x="27" y="112"/>
                    </a:lnTo>
                    <a:lnTo>
                      <a:pt x="27" y="106"/>
                    </a:lnTo>
                    <a:lnTo>
                      <a:pt x="27" y="106"/>
                    </a:lnTo>
                    <a:lnTo>
                      <a:pt x="27" y="106"/>
                    </a:lnTo>
                    <a:lnTo>
                      <a:pt x="27" y="105"/>
                    </a:lnTo>
                    <a:lnTo>
                      <a:pt x="27" y="104"/>
                    </a:lnTo>
                    <a:lnTo>
                      <a:pt x="26" y="104"/>
                    </a:lnTo>
                    <a:lnTo>
                      <a:pt x="26" y="102"/>
                    </a:lnTo>
                    <a:lnTo>
                      <a:pt x="25" y="102"/>
                    </a:lnTo>
                    <a:lnTo>
                      <a:pt x="25" y="102"/>
                    </a:lnTo>
                    <a:lnTo>
                      <a:pt x="25" y="101"/>
                    </a:lnTo>
                    <a:lnTo>
                      <a:pt x="25" y="101"/>
                    </a:lnTo>
                    <a:lnTo>
                      <a:pt x="24" y="101"/>
                    </a:lnTo>
                    <a:lnTo>
                      <a:pt x="23" y="101"/>
                    </a:lnTo>
                    <a:lnTo>
                      <a:pt x="23" y="100"/>
                    </a:lnTo>
                    <a:lnTo>
                      <a:pt x="22" y="98"/>
                    </a:lnTo>
                    <a:lnTo>
                      <a:pt x="21" y="98"/>
                    </a:lnTo>
                    <a:lnTo>
                      <a:pt x="21" y="97"/>
                    </a:lnTo>
                    <a:lnTo>
                      <a:pt x="21" y="97"/>
                    </a:lnTo>
                    <a:lnTo>
                      <a:pt x="21" y="97"/>
                    </a:lnTo>
                    <a:lnTo>
                      <a:pt x="20" y="95"/>
                    </a:lnTo>
                    <a:lnTo>
                      <a:pt x="20" y="95"/>
                    </a:lnTo>
                    <a:lnTo>
                      <a:pt x="20" y="94"/>
                    </a:lnTo>
                    <a:lnTo>
                      <a:pt x="20" y="92"/>
                    </a:lnTo>
                    <a:lnTo>
                      <a:pt x="20" y="92"/>
                    </a:lnTo>
                    <a:lnTo>
                      <a:pt x="19" y="92"/>
                    </a:lnTo>
                    <a:lnTo>
                      <a:pt x="19" y="92"/>
                    </a:lnTo>
                    <a:lnTo>
                      <a:pt x="19" y="92"/>
                    </a:lnTo>
                    <a:lnTo>
                      <a:pt x="18" y="90"/>
                    </a:lnTo>
                    <a:lnTo>
                      <a:pt x="19" y="89"/>
                    </a:lnTo>
                    <a:lnTo>
                      <a:pt x="19" y="87"/>
                    </a:lnTo>
                    <a:lnTo>
                      <a:pt x="19" y="78"/>
                    </a:lnTo>
                    <a:lnTo>
                      <a:pt x="19" y="76"/>
                    </a:lnTo>
                    <a:lnTo>
                      <a:pt x="17" y="75"/>
                    </a:lnTo>
                    <a:lnTo>
                      <a:pt x="13" y="73"/>
                    </a:lnTo>
                    <a:lnTo>
                      <a:pt x="13" y="73"/>
                    </a:lnTo>
                    <a:lnTo>
                      <a:pt x="10" y="70"/>
                    </a:lnTo>
                    <a:lnTo>
                      <a:pt x="7" y="69"/>
                    </a:lnTo>
                    <a:lnTo>
                      <a:pt x="0" y="64"/>
                    </a:lnTo>
                    <a:lnTo>
                      <a:pt x="0" y="59"/>
                    </a:lnTo>
                    <a:lnTo>
                      <a:pt x="1" y="59"/>
                    </a:lnTo>
                    <a:lnTo>
                      <a:pt x="1" y="59"/>
                    </a:lnTo>
                    <a:lnTo>
                      <a:pt x="1" y="58"/>
                    </a:lnTo>
                    <a:lnTo>
                      <a:pt x="1" y="58"/>
                    </a:lnTo>
                    <a:lnTo>
                      <a:pt x="2" y="58"/>
                    </a:lnTo>
                    <a:lnTo>
                      <a:pt x="2" y="56"/>
                    </a:lnTo>
                    <a:lnTo>
                      <a:pt x="1" y="56"/>
                    </a:lnTo>
                    <a:lnTo>
                      <a:pt x="1" y="55"/>
                    </a:lnTo>
                    <a:lnTo>
                      <a:pt x="1" y="54"/>
                    </a:lnTo>
                    <a:lnTo>
                      <a:pt x="1" y="54"/>
                    </a:lnTo>
                    <a:lnTo>
                      <a:pt x="1" y="53"/>
                    </a:lnTo>
                    <a:lnTo>
                      <a:pt x="1" y="53"/>
                    </a:lnTo>
                    <a:lnTo>
                      <a:pt x="2" y="53"/>
                    </a:lnTo>
                    <a:lnTo>
                      <a:pt x="3" y="51"/>
                    </a:lnTo>
                    <a:lnTo>
                      <a:pt x="4" y="48"/>
                    </a:lnTo>
                    <a:lnTo>
                      <a:pt x="4" y="47"/>
                    </a:lnTo>
                    <a:lnTo>
                      <a:pt x="5" y="44"/>
                    </a:lnTo>
                    <a:lnTo>
                      <a:pt x="6" y="43"/>
                    </a:lnTo>
                    <a:lnTo>
                      <a:pt x="7" y="42"/>
                    </a:lnTo>
                    <a:lnTo>
                      <a:pt x="10" y="40"/>
                    </a:lnTo>
                    <a:lnTo>
                      <a:pt x="12" y="37"/>
                    </a:lnTo>
                    <a:lnTo>
                      <a:pt x="14" y="36"/>
                    </a:lnTo>
                    <a:lnTo>
                      <a:pt x="16" y="36"/>
                    </a:lnTo>
                    <a:lnTo>
                      <a:pt x="18" y="35"/>
                    </a:lnTo>
                    <a:lnTo>
                      <a:pt x="18" y="34"/>
                    </a:lnTo>
                    <a:lnTo>
                      <a:pt x="18" y="34"/>
                    </a:lnTo>
                    <a:lnTo>
                      <a:pt x="18" y="34"/>
                    </a:lnTo>
                    <a:lnTo>
                      <a:pt x="18" y="33"/>
                    </a:lnTo>
                    <a:lnTo>
                      <a:pt x="18" y="33"/>
                    </a:lnTo>
                    <a:lnTo>
                      <a:pt x="18" y="33"/>
                    </a:lnTo>
                    <a:lnTo>
                      <a:pt x="18" y="33"/>
                    </a:lnTo>
                    <a:lnTo>
                      <a:pt x="19" y="31"/>
                    </a:lnTo>
                    <a:lnTo>
                      <a:pt x="20" y="31"/>
                    </a:lnTo>
                    <a:lnTo>
                      <a:pt x="21" y="30"/>
                    </a:lnTo>
                    <a:lnTo>
                      <a:pt x="21" y="30"/>
                    </a:lnTo>
                    <a:lnTo>
                      <a:pt x="21" y="30"/>
                    </a:lnTo>
                    <a:lnTo>
                      <a:pt x="21" y="29"/>
                    </a:lnTo>
                    <a:lnTo>
                      <a:pt x="23" y="29"/>
                    </a:lnTo>
                    <a:lnTo>
                      <a:pt x="25" y="29"/>
                    </a:lnTo>
                    <a:lnTo>
                      <a:pt x="25" y="29"/>
                    </a:lnTo>
                    <a:lnTo>
                      <a:pt x="25" y="30"/>
                    </a:lnTo>
                    <a:lnTo>
                      <a:pt x="26" y="30"/>
                    </a:lnTo>
                    <a:lnTo>
                      <a:pt x="26" y="31"/>
                    </a:lnTo>
                    <a:lnTo>
                      <a:pt x="26" y="31"/>
                    </a:lnTo>
                    <a:lnTo>
                      <a:pt x="26" y="32"/>
                    </a:lnTo>
                    <a:lnTo>
                      <a:pt x="26" y="32"/>
                    </a:lnTo>
                    <a:lnTo>
                      <a:pt x="27" y="32"/>
                    </a:lnTo>
                    <a:lnTo>
                      <a:pt x="27" y="32"/>
                    </a:lnTo>
                    <a:lnTo>
                      <a:pt x="31" y="31"/>
                    </a:lnTo>
                    <a:lnTo>
                      <a:pt x="33" y="30"/>
                    </a:lnTo>
                    <a:lnTo>
                      <a:pt x="35" y="30"/>
                    </a:lnTo>
                    <a:lnTo>
                      <a:pt x="35" y="30"/>
                    </a:lnTo>
                    <a:lnTo>
                      <a:pt x="35" y="30"/>
                    </a:lnTo>
                    <a:lnTo>
                      <a:pt x="35" y="31"/>
                    </a:lnTo>
                    <a:lnTo>
                      <a:pt x="35" y="31"/>
                    </a:lnTo>
                    <a:lnTo>
                      <a:pt x="36" y="31"/>
                    </a:lnTo>
                    <a:lnTo>
                      <a:pt x="38" y="31"/>
                    </a:lnTo>
                    <a:lnTo>
                      <a:pt x="39" y="31"/>
                    </a:lnTo>
                    <a:lnTo>
                      <a:pt x="39" y="31"/>
                    </a:lnTo>
                    <a:lnTo>
                      <a:pt x="39" y="31"/>
                    </a:lnTo>
                    <a:lnTo>
                      <a:pt x="39" y="31"/>
                    </a:lnTo>
                    <a:lnTo>
                      <a:pt x="40" y="31"/>
                    </a:lnTo>
                    <a:lnTo>
                      <a:pt x="41" y="30"/>
                    </a:lnTo>
                    <a:lnTo>
                      <a:pt x="45" y="25"/>
                    </a:lnTo>
                    <a:lnTo>
                      <a:pt x="47" y="24"/>
                    </a:lnTo>
                    <a:lnTo>
                      <a:pt x="48" y="24"/>
                    </a:lnTo>
                    <a:lnTo>
                      <a:pt x="49" y="23"/>
                    </a:lnTo>
                    <a:lnTo>
                      <a:pt x="50" y="20"/>
                    </a:lnTo>
                    <a:lnTo>
                      <a:pt x="52" y="16"/>
                    </a:lnTo>
                    <a:lnTo>
                      <a:pt x="52" y="16"/>
                    </a:lnTo>
                    <a:lnTo>
                      <a:pt x="52" y="14"/>
                    </a:lnTo>
                    <a:lnTo>
                      <a:pt x="52" y="10"/>
                    </a:lnTo>
                    <a:lnTo>
                      <a:pt x="52" y="9"/>
                    </a:lnTo>
                    <a:lnTo>
                      <a:pt x="52" y="8"/>
                    </a:lnTo>
                    <a:lnTo>
                      <a:pt x="51" y="6"/>
                    </a:lnTo>
                    <a:lnTo>
                      <a:pt x="51" y="5"/>
                    </a:lnTo>
                    <a:lnTo>
                      <a:pt x="51" y="5"/>
                    </a:lnTo>
                    <a:lnTo>
                      <a:pt x="51" y="5"/>
                    </a:lnTo>
                    <a:lnTo>
                      <a:pt x="52" y="5"/>
                    </a:lnTo>
                    <a:lnTo>
                      <a:pt x="52" y="5"/>
                    </a:lnTo>
                    <a:lnTo>
                      <a:pt x="56" y="4"/>
                    </a:lnTo>
                    <a:lnTo>
                      <a:pt x="58" y="3"/>
                    </a:lnTo>
                    <a:lnTo>
                      <a:pt x="60" y="3"/>
                    </a:lnTo>
                    <a:lnTo>
                      <a:pt x="61" y="1"/>
                    </a:lnTo>
                    <a:lnTo>
                      <a:pt x="62" y="1"/>
                    </a:lnTo>
                    <a:lnTo>
                      <a:pt x="64" y="1"/>
                    </a:lnTo>
                    <a:lnTo>
                      <a:pt x="64" y="0"/>
                    </a:lnTo>
                    <a:lnTo>
                      <a:pt x="65" y="0"/>
                    </a:lnTo>
                    <a:lnTo>
                      <a:pt x="66" y="0"/>
                    </a:lnTo>
                    <a:lnTo>
                      <a:pt x="66" y="1"/>
                    </a:lnTo>
                    <a:lnTo>
                      <a:pt x="71" y="4"/>
                    </a:lnTo>
                    <a:lnTo>
                      <a:pt x="76" y="9"/>
                    </a:lnTo>
                    <a:lnTo>
                      <a:pt x="79" y="12"/>
                    </a:lnTo>
                    <a:lnTo>
                      <a:pt x="79" y="12"/>
                    </a:lnTo>
                    <a:lnTo>
                      <a:pt x="79" y="12"/>
                    </a:lnTo>
                    <a:lnTo>
                      <a:pt x="79" y="13"/>
                    </a:lnTo>
                    <a:lnTo>
                      <a:pt x="79" y="13"/>
                    </a:lnTo>
                    <a:lnTo>
                      <a:pt x="79" y="14"/>
                    </a:lnTo>
                    <a:lnTo>
                      <a:pt x="80" y="16"/>
                    </a:lnTo>
                    <a:lnTo>
                      <a:pt x="81" y="16"/>
                    </a:lnTo>
                    <a:lnTo>
                      <a:pt x="81" y="16"/>
                    </a:lnTo>
                    <a:lnTo>
                      <a:pt x="81" y="16"/>
                    </a:lnTo>
                    <a:lnTo>
                      <a:pt x="82" y="16"/>
                    </a:lnTo>
                    <a:lnTo>
                      <a:pt x="82" y="16"/>
                    </a:lnTo>
                    <a:lnTo>
                      <a:pt x="83" y="16"/>
                    </a:lnTo>
                    <a:lnTo>
                      <a:pt x="83" y="16"/>
                    </a:lnTo>
                    <a:lnTo>
                      <a:pt x="85" y="17"/>
                    </a:lnTo>
                    <a:lnTo>
                      <a:pt x="85" y="17"/>
                    </a:lnTo>
                    <a:lnTo>
                      <a:pt x="87" y="18"/>
                    </a:lnTo>
                    <a:lnTo>
                      <a:pt x="87" y="18"/>
                    </a:lnTo>
                    <a:lnTo>
                      <a:pt x="87" y="19"/>
                    </a:lnTo>
                    <a:lnTo>
                      <a:pt x="88" y="20"/>
                    </a:lnTo>
                    <a:lnTo>
                      <a:pt x="88" y="21"/>
                    </a:lnTo>
                    <a:lnTo>
                      <a:pt x="88" y="21"/>
                    </a:lnTo>
                    <a:lnTo>
                      <a:pt x="88" y="21"/>
                    </a:lnTo>
                    <a:lnTo>
                      <a:pt x="88" y="21"/>
                    </a:lnTo>
                    <a:lnTo>
                      <a:pt x="90" y="22"/>
                    </a:lnTo>
                    <a:lnTo>
                      <a:pt x="89" y="24"/>
                    </a:lnTo>
                    <a:lnTo>
                      <a:pt x="89" y="24"/>
                    </a:lnTo>
                    <a:lnTo>
                      <a:pt x="87" y="27"/>
                    </a:lnTo>
                    <a:lnTo>
                      <a:pt x="85" y="31"/>
                    </a:lnTo>
                    <a:lnTo>
                      <a:pt x="90" y="36"/>
                    </a:lnTo>
                    <a:lnTo>
                      <a:pt x="93" y="40"/>
                    </a:lnTo>
                    <a:lnTo>
                      <a:pt x="93" y="40"/>
                    </a:lnTo>
                    <a:lnTo>
                      <a:pt x="94" y="40"/>
                    </a:lnTo>
                    <a:lnTo>
                      <a:pt x="93" y="42"/>
                    </a:lnTo>
                    <a:lnTo>
                      <a:pt x="93" y="42"/>
                    </a:lnTo>
                    <a:lnTo>
                      <a:pt x="94" y="43"/>
                    </a:lnTo>
                    <a:lnTo>
                      <a:pt x="94" y="43"/>
                    </a:lnTo>
                    <a:lnTo>
                      <a:pt x="94" y="43"/>
                    </a:lnTo>
                    <a:lnTo>
                      <a:pt x="94" y="44"/>
                    </a:lnTo>
                    <a:lnTo>
                      <a:pt x="94" y="44"/>
                    </a:lnTo>
                    <a:lnTo>
                      <a:pt x="95" y="47"/>
                    </a:lnTo>
                    <a:lnTo>
                      <a:pt x="95" y="49"/>
                    </a:lnTo>
                    <a:lnTo>
                      <a:pt x="95" y="49"/>
                    </a:lnTo>
                    <a:lnTo>
                      <a:pt x="95" y="50"/>
                    </a:lnTo>
                    <a:lnTo>
                      <a:pt x="94" y="50"/>
                    </a:lnTo>
                    <a:lnTo>
                      <a:pt x="94" y="50"/>
                    </a:lnTo>
                    <a:lnTo>
                      <a:pt x="95" y="50"/>
                    </a:lnTo>
                    <a:lnTo>
                      <a:pt x="95" y="51"/>
                    </a:lnTo>
                    <a:lnTo>
                      <a:pt x="96" y="52"/>
                    </a:lnTo>
                    <a:lnTo>
                      <a:pt x="97" y="53"/>
                    </a:lnTo>
                    <a:lnTo>
                      <a:pt x="97" y="54"/>
                    </a:lnTo>
                    <a:lnTo>
                      <a:pt x="97" y="54"/>
                    </a:lnTo>
                    <a:lnTo>
                      <a:pt x="97" y="54"/>
                    </a:lnTo>
                    <a:lnTo>
                      <a:pt x="97" y="58"/>
                    </a:lnTo>
                    <a:lnTo>
                      <a:pt x="96" y="62"/>
                    </a:lnTo>
                    <a:lnTo>
                      <a:pt x="96" y="63"/>
                    </a:lnTo>
                    <a:lnTo>
                      <a:pt x="96" y="63"/>
                    </a:lnTo>
                    <a:lnTo>
                      <a:pt x="95" y="63"/>
                    </a:lnTo>
                    <a:lnTo>
                      <a:pt x="95" y="63"/>
                    </a:lnTo>
                    <a:lnTo>
                      <a:pt x="94" y="62"/>
                    </a:lnTo>
                    <a:lnTo>
                      <a:pt x="93" y="62"/>
                    </a:lnTo>
                    <a:lnTo>
                      <a:pt x="93" y="62"/>
                    </a:lnTo>
                    <a:lnTo>
                      <a:pt x="93" y="62"/>
                    </a:lnTo>
                    <a:lnTo>
                      <a:pt x="93" y="62"/>
                    </a:lnTo>
                    <a:lnTo>
                      <a:pt x="92" y="62"/>
                    </a:lnTo>
                    <a:lnTo>
                      <a:pt x="92" y="62"/>
                    </a:lnTo>
                    <a:lnTo>
                      <a:pt x="91" y="63"/>
                    </a:lnTo>
                    <a:lnTo>
                      <a:pt x="91" y="63"/>
                    </a:lnTo>
                    <a:lnTo>
                      <a:pt x="89" y="67"/>
                    </a:lnTo>
                    <a:lnTo>
                      <a:pt x="91" y="70"/>
                    </a:lnTo>
                    <a:lnTo>
                      <a:pt x="92" y="70"/>
                    </a:lnTo>
                    <a:lnTo>
                      <a:pt x="92" y="70"/>
                    </a:lnTo>
                    <a:lnTo>
                      <a:pt x="92" y="70"/>
                    </a:lnTo>
                    <a:lnTo>
                      <a:pt x="92" y="70"/>
                    </a:lnTo>
                    <a:lnTo>
                      <a:pt x="92" y="70"/>
                    </a:lnTo>
                    <a:lnTo>
                      <a:pt x="92" y="71"/>
                    </a:lnTo>
                    <a:lnTo>
                      <a:pt x="92" y="72"/>
                    </a:lnTo>
                    <a:lnTo>
                      <a:pt x="92" y="73"/>
                    </a:lnTo>
                    <a:lnTo>
                      <a:pt x="90" y="77"/>
                    </a:lnTo>
                    <a:lnTo>
                      <a:pt x="90" y="78"/>
                    </a:lnTo>
                    <a:lnTo>
                      <a:pt x="90" y="78"/>
                    </a:lnTo>
                    <a:lnTo>
                      <a:pt x="88" y="79"/>
                    </a:lnTo>
                    <a:lnTo>
                      <a:pt x="87" y="81"/>
                    </a:lnTo>
                    <a:lnTo>
                      <a:pt x="87" y="81"/>
                    </a:lnTo>
                    <a:lnTo>
                      <a:pt x="87" y="81"/>
                    </a:lnTo>
                    <a:lnTo>
                      <a:pt x="87" y="81"/>
                    </a:lnTo>
                    <a:lnTo>
                      <a:pt x="86" y="81"/>
                    </a:lnTo>
                    <a:lnTo>
                      <a:pt x="86" y="81"/>
                    </a:lnTo>
                    <a:lnTo>
                      <a:pt x="85" y="81"/>
                    </a:lnTo>
                    <a:lnTo>
                      <a:pt x="82" y="82"/>
                    </a:lnTo>
                    <a:lnTo>
                      <a:pt x="81" y="82"/>
                    </a:lnTo>
                    <a:lnTo>
                      <a:pt x="81" y="82"/>
                    </a:lnTo>
                    <a:lnTo>
                      <a:pt x="81" y="82"/>
                    </a:lnTo>
                    <a:lnTo>
                      <a:pt x="81" y="83"/>
                    </a:lnTo>
                    <a:lnTo>
                      <a:pt x="81" y="83"/>
                    </a:lnTo>
                    <a:lnTo>
                      <a:pt x="81" y="83"/>
                    </a:lnTo>
                    <a:lnTo>
                      <a:pt x="81" y="84"/>
                    </a:lnTo>
                    <a:lnTo>
                      <a:pt x="82" y="85"/>
                    </a:lnTo>
                    <a:lnTo>
                      <a:pt x="82" y="86"/>
                    </a:lnTo>
                    <a:lnTo>
                      <a:pt x="81" y="87"/>
                    </a:lnTo>
                    <a:lnTo>
                      <a:pt x="76" y="91"/>
                    </a:lnTo>
                    <a:lnTo>
                      <a:pt x="75" y="94"/>
                    </a:lnTo>
                    <a:lnTo>
                      <a:pt x="75" y="94"/>
                    </a:lnTo>
                    <a:lnTo>
                      <a:pt x="75" y="94"/>
                    </a:lnTo>
                    <a:lnTo>
                      <a:pt x="76" y="94"/>
                    </a:lnTo>
                    <a:lnTo>
                      <a:pt x="76" y="95"/>
                    </a:lnTo>
                    <a:lnTo>
                      <a:pt x="76" y="95"/>
                    </a:lnTo>
                    <a:lnTo>
                      <a:pt x="76" y="96"/>
                    </a:lnTo>
                    <a:lnTo>
                      <a:pt x="76" y="98"/>
                    </a:lnTo>
                    <a:lnTo>
                      <a:pt x="75" y="101"/>
                    </a:lnTo>
                    <a:lnTo>
                      <a:pt x="74" y="105"/>
                    </a:lnTo>
                    <a:lnTo>
                      <a:pt x="71" y="105"/>
                    </a:lnTo>
                    <a:lnTo>
                      <a:pt x="70" y="105"/>
                    </a:lnTo>
                    <a:lnTo>
                      <a:pt x="70" y="105"/>
                    </a:lnTo>
                    <a:lnTo>
                      <a:pt x="68" y="105"/>
                    </a:lnTo>
                    <a:lnTo>
                      <a:pt x="65" y="105"/>
                    </a:lnTo>
                    <a:lnTo>
                      <a:pt x="64" y="106"/>
                    </a:lnTo>
                    <a:lnTo>
                      <a:pt x="64" y="106"/>
                    </a:lnTo>
                    <a:lnTo>
                      <a:pt x="64" y="107"/>
                    </a:lnTo>
                    <a:lnTo>
                      <a:pt x="62" y="114"/>
                    </a:lnTo>
                    <a:lnTo>
                      <a:pt x="62" y="114"/>
                    </a:lnTo>
                    <a:lnTo>
                      <a:pt x="62" y="116"/>
                    </a:lnTo>
                    <a:lnTo>
                      <a:pt x="63" y="121"/>
                    </a:lnTo>
                    <a:lnTo>
                      <a:pt x="63" y="121"/>
                    </a:lnTo>
                    <a:lnTo>
                      <a:pt x="63" y="122"/>
                    </a:lnTo>
                    <a:lnTo>
                      <a:pt x="63" y="122"/>
                    </a:lnTo>
                    <a:lnTo>
                      <a:pt x="63" y="122"/>
                    </a:lnTo>
                    <a:lnTo>
                      <a:pt x="63" y="122"/>
                    </a:lnTo>
                    <a:lnTo>
                      <a:pt x="63" y="124"/>
                    </a:lnTo>
                    <a:lnTo>
                      <a:pt x="63" y="124"/>
                    </a:lnTo>
                    <a:lnTo>
                      <a:pt x="62" y="125"/>
                    </a:lnTo>
                    <a:lnTo>
                      <a:pt x="62" y="125"/>
                    </a:lnTo>
                    <a:lnTo>
                      <a:pt x="62" y="125"/>
                    </a:lnTo>
                    <a:lnTo>
                      <a:pt x="62" y="126"/>
                    </a:lnTo>
                    <a:lnTo>
                      <a:pt x="61" y="128"/>
                    </a:lnTo>
                    <a:lnTo>
                      <a:pt x="61" y="128"/>
                    </a:lnTo>
                    <a:lnTo>
                      <a:pt x="61" y="129"/>
                    </a:lnTo>
                    <a:lnTo>
                      <a:pt x="62" y="131"/>
                    </a:lnTo>
                    <a:lnTo>
                      <a:pt x="62" y="131"/>
                    </a:lnTo>
                    <a:lnTo>
                      <a:pt x="62" y="132"/>
                    </a:lnTo>
                    <a:lnTo>
                      <a:pt x="62" y="132"/>
                    </a:lnTo>
                    <a:lnTo>
                      <a:pt x="63" y="132"/>
                    </a:lnTo>
                    <a:lnTo>
                      <a:pt x="63" y="133"/>
                    </a:lnTo>
                    <a:lnTo>
                      <a:pt x="63" y="133"/>
                    </a:lnTo>
                    <a:lnTo>
                      <a:pt x="62" y="134"/>
                    </a:lnTo>
                    <a:lnTo>
                      <a:pt x="62" y="136"/>
                    </a:lnTo>
                    <a:lnTo>
                      <a:pt x="61" y="138"/>
                    </a:lnTo>
                    <a:lnTo>
                      <a:pt x="61" y="142"/>
                    </a:lnTo>
                    <a:lnTo>
                      <a:pt x="61" y="143"/>
                    </a:lnTo>
                    <a:lnTo>
                      <a:pt x="61" y="143"/>
                    </a:lnTo>
                    <a:lnTo>
                      <a:pt x="62" y="145"/>
                    </a:lnTo>
                    <a:lnTo>
                      <a:pt x="62" y="145"/>
                    </a:lnTo>
                    <a:lnTo>
                      <a:pt x="62" y="145"/>
                    </a:lnTo>
                    <a:lnTo>
                      <a:pt x="62" y="145"/>
                    </a:lnTo>
                    <a:lnTo>
                      <a:pt x="62" y="146"/>
                    </a:lnTo>
                    <a:lnTo>
                      <a:pt x="62" y="148"/>
                    </a:lnTo>
                    <a:lnTo>
                      <a:pt x="62" y="150"/>
                    </a:lnTo>
                    <a:lnTo>
                      <a:pt x="62" y="150"/>
                    </a:lnTo>
                    <a:lnTo>
                      <a:pt x="62" y="152"/>
                    </a:lnTo>
                    <a:lnTo>
                      <a:pt x="64" y="163"/>
                    </a:lnTo>
                    <a:lnTo>
                      <a:pt x="64" y="167"/>
                    </a:lnTo>
                    <a:lnTo>
                      <a:pt x="63" y="168"/>
                    </a:lnTo>
                    <a:lnTo>
                      <a:pt x="62" y="172"/>
                    </a:lnTo>
                    <a:lnTo>
                      <a:pt x="62" y="172"/>
                    </a:lnTo>
                    <a:lnTo>
                      <a:pt x="62" y="172"/>
                    </a:lnTo>
                    <a:lnTo>
                      <a:pt x="62" y="172"/>
                    </a:lnTo>
                    <a:lnTo>
                      <a:pt x="62" y="173"/>
                    </a:lnTo>
                    <a:lnTo>
                      <a:pt x="63" y="173"/>
                    </a:lnTo>
                    <a:lnTo>
                      <a:pt x="63" y="173"/>
                    </a:lnTo>
                    <a:lnTo>
                      <a:pt x="63" y="174"/>
                    </a:lnTo>
                    <a:lnTo>
                      <a:pt x="63" y="178"/>
                    </a:lnTo>
                    <a:lnTo>
                      <a:pt x="63" y="181"/>
                    </a:lnTo>
                    <a:lnTo>
                      <a:pt x="63" y="184"/>
                    </a:lnTo>
                    <a:lnTo>
                      <a:pt x="63" y="184"/>
                    </a:lnTo>
                    <a:lnTo>
                      <a:pt x="62" y="187"/>
                    </a:lnTo>
                    <a:lnTo>
                      <a:pt x="62" y="188"/>
                    </a:lnTo>
                    <a:lnTo>
                      <a:pt x="62" y="191"/>
                    </a:lnTo>
                    <a:lnTo>
                      <a:pt x="60" y="191"/>
                    </a:lnTo>
                    <a:lnTo>
                      <a:pt x="56" y="191"/>
                    </a:lnTo>
                    <a:lnTo>
                      <a:pt x="54" y="191"/>
                    </a:lnTo>
                    <a:close/>
                  </a:path>
                </a:pathLst>
              </a:custGeom>
              <a:solidFill>
                <a:srgbClr val="FFFFFF"/>
              </a:solidFill>
              <a:ln w="3175">
                <a:solidFill>
                  <a:srgbClr val="6E6E6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49"/>
              <p:cNvSpPr>
                <a:spLocks/>
              </p:cNvSpPr>
              <p:nvPr/>
            </p:nvSpPr>
            <p:spPr bwMode="auto">
              <a:xfrm>
                <a:off x="3946518" y="4419602"/>
                <a:ext cx="471487" cy="455613"/>
              </a:xfrm>
              <a:custGeom>
                <a:avLst/>
                <a:gdLst>
                  <a:gd name="T0" fmla="*/ 185 w 297"/>
                  <a:gd name="T1" fmla="*/ 230 h 287"/>
                  <a:gd name="T2" fmla="*/ 172 w 297"/>
                  <a:gd name="T3" fmla="*/ 251 h 287"/>
                  <a:gd name="T4" fmla="*/ 159 w 297"/>
                  <a:gd name="T5" fmla="*/ 251 h 287"/>
                  <a:gd name="T6" fmla="*/ 147 w 297"/>
                  <a:gd name="T7" fmla="*/ 254 h 287"/>
                  <a:gd name="T8" fmla="*/ 139 w 297"/>
                  <a:gd name="T9" fmla="*/ 252 h 287"/>
                  <a:gd name="T10" fmla="*/ 134 w 297"/>
                  <a:gd name="T11" fmla="*/ 248 h 287"/>
                  <a:gd name="T12" fmla="*/ 123 w 297"/>
                  <a:gd name="T13" fmla="*/ 247 h 287"/>
                  <a:gd name="T14" fmla="*/ 104 w 297"/>
                  <a:gd name="T15" fmla="*/ 236 h 287"/>
                  <a:gd name="T16" fmla="*/ 89 w 297"/>
                  <a:gd name="T17" fmla="*/ 250 h 287"/>
                  <a:gd name="T18" fmla="*/ 86 w 297"/>
                  <a:gd name="T19" fmla="*/ 260 h 287"/>
                  <a:gd name="T20" fmla="*/ 70 w 297"/>
                  <a:gd name="T21" fmla="*/ 272 h 287"/>
                  <a:gd name="T22" fmla="*/ 65 w 297"/>
                  <a:gd name="T23" fmla="*/ 280 h 287"/>
                  <a:gd name="T24" fmla="*/ 56 w 297"/>
                  <a:gd name="T25" fmla="*/ 281 h 287"/>
                  <a:gd name="T26" fmla="*/ 54 w 297"/>
                  <a:gd name="T27" fmla="*/ 287 h 287"/>
                  <a:gd name="T28" fmla="*/ 45 w 297"/>
                  <a:gd name="T29" fmla="*/ 286 h 287"/>
                  <a:gd name="T30" fmla="*/ 35 w 297"/>
                  <a:gd name="T31" fmla="*/ 287 h 287"/>
                  <a:gd name="T32" fmla="*/ 28 w 297"/>
                  <a:gd name="T33" fmla="*/ 285 h 287"/>
                  <a:gd name="T34" fmla="*/ 19 w 297"/>
                  <a:gd name="T35" fmla="*/ 277 h 287"/>
                  <a:gd name="T36" fmla="*/ 24 w 297"/>
                  <a:gd name="T37" fmla="*/ 270 h 287"/>
                  <a:gd name="T38" fmla="*/ 22 w 297"/>
                  <a:gd name="T39" fmla="*/ 248 h 287"/>
                  <a:gd name="T40" fmla="*/ 8 w 297"/>
                  <a:gd name="T41" fmla="*/ 226 h 287"/>
                  <a:gd name="T42" fmla="*/ 0 w 297"/>
                  <a:gd name="T43" fmla="*/ 220 h 287"/>
                  <a:gd name="T44" fmla="*/ 0 w 297"/>
                  <a:gd name="T45" fmla="*/ 175 h 287"/>
                  <a:gd name="T46" fmla="*/ 0 w 297"/>
                  <a:gd name="T47" fmla="*/ 134 h 287"/>
                  <a:gd name="T48" fmla="*/ 31 w 297"/>
                  <a:gd name="T49" fmla="*/ 102 h 287"/>
                  <a:gd name="T50" fmla="*/ 32 w 297"/>
                  <a:gd name="T51" fmla="*/ 17 h 287"/>
                  <a:gd name="T52" fmla="*/ 105 w 297"/>
                  <a:gd name="T53" fmla="*/ 7 h 287"/>
                  <a:gd name="T54" fmla="*/ 112 w 297"/>
                  <a:gd name="T55" fmla="*/ 15 h 287"/>
                  <a:gd name="T56" fmla="*/ 116 w 297"/>
                  <a:gd name="T57" fmla="*/ 22 h 287"/>
                  <a:gd name="T58" fmla="*/ 124 w 297"/>
                  <a:gd name="T59" fmla="*/ 14 h 287"/>
                  <a:gd name="T60" fmla="*/ 141 w 297"/>
                  <a:gd name="T61" fmla="*/ 7 h 287"/>
                  <a:gd name="T62" fmla="*/ 153 w 297"/>
                  <a:gd name="T63" fmla="*/ 2 h 287"/>
                  <a:gd name="T64" fmla="*/ 163 w 297"/>
                  <a:gd name="T65" fmla="*/ 0 h 287"/>
                  <a:gd name="T66" fmla="*/ 167 w 297"/>
                  <a:gd name="T67" fmla="*/ 7 h 287"/>
                  <a:gd name="T68" fmla="*/ 173 w 297"/>
                  <a:gd name="T69" fmla="*/ 14 h 287"/>
                  <a:gd name="T70" fmla="*/ 181 w 297"/>
                  <a:gd name="T71" fmla="*/ 26 h 287"/>
                  <a:gd name="T72" fmla="*/ 189 w 297"/>
                  <a:gd name="T73" fmla="*/ 41 h 287"/>
                  <a:gd name="T74" fmla="*/ 195 w 297"/>
                  <a:gd name="T75" fmla="*/ 55 h 287"/>
                  <a:gd name="T76" fmla="*/ 207 w 297"/>
                  <a:gd name="T77" fmla="*/ 63 h 287"/>
                  <a:gd name="T78" fmla="*/ 211 w 297"/>
                  <a:gd name="T79" fmla="*/ 66 h 287"/>
                  <a:gd name="T80" fmla="*/ 229 w 297"/>
                  <a:gd name="T81" fmla="*/ 73 h 287"/>
                  <a:gd name="T82" fmla="*/ 231 w 297"/>
                  <a:gd name="T83" fmla="*/ 85 h 287"/>
                  <a:gd name="T84" fmla="*/ 244 w 297"/>
                  <a:gd name="T85" fmla="*/ 86 h 287"/>
                  <a:gd name="T86" fmla="*/ 243 w 297"/>
                  <a:gd name="T87" fmla="*/ 100 h 287"/>
                  <a:gd name="T88" fmla="*/ 250 w 297"/>
                  <a:gd name="T89" fmla="*/ 111 h 287"/>
                  <a:gd name="T90" fmla="*/ 260 w 297"/>
                  <a:gd name="T91" fmla="*/ 120 h 287"/>
                  <a:gd name="T92" fmla="*/ 269 w 297"/>
                  <a:gd name="T93" fmla="*/ 123 h 287"/>
                  <a:gd name="T94" fmla="*/ 283 w 297"/>
                  <a:gd name="T95" fmla="*/ 126 h 287"/>
                  <a:gd name="T96" fmla="*/ 286 w 297"/>
                  <a:gd name="T97" fmla="*/ 131 h 287"/>
                  <a:gd name="T98" fmla="*/ 289 w 297"/>
                  <a:gd name="T99" fmla="*/ 135 h 287"/>
                  <a:gd name="T100" fmla="*/ 297 w 297"/>
                  <a:gd name="T101" fmla="*/ 139 h 287"/>
                  <a:gd name="T102" fmla="*/ 284 w 297"/>
                  <a:gd name="T103" fmla="*/ 145 h 287"/>
                  <a:gd name="T104" fmla="*/ 273 w 297"/>
                  <a:gd name="T105" fmla="*/ 151 h 287"/>
                  <a:gd name="T106" fmla="*/ 259 w 297"/>
                  <a:gd name="T107" fmla="*/ 157 h 287"/>
                  <a:gd name="T108" fmla="*/ 240 w 297"/>
                  <a:gd name="T109" fmla="*/ 173 h 287"/>
                  <a:gd name="T110" fmla="*/ 236 w 297"/>
                  <a:gd name="T111" fmla="*/ 177 h 287"/>
                  <a:gd name="T112" fmla="*/ 221 w 297"/>
                  <a:gd name="T113" fmla="*/ 185 h 287"/>
                  <a:gd name="T114" fmla="*/ 214 w 297"/>
                  <a:gd name="T115" fmla="*/ 206 h 287"/>
                  <a:gd name="T116" fmla="*/ 205 w 297"/>
                  <a:gd name="T117" fmla="*/ 215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97" h="287">
                    <a:moveTo>
                      <a:pt x="196" y="217"/>
                    </a:moveTo>
                    <a:lnTo>
                      <a:pt x="190" y="219"/>
                    </a:lnTo>
                    <a:lnTo>
                      <a:pt x="188" y="220"/>
                    </a:lnTo>
                    <a:lnTo>
                      <a:pt x="186" y="220"/>
                    </a:lnTo>
                    <a:lnTo>
                      <a:pt x="186" y="222"/>
                    </a:lnTo>
                    <a:lnTo>
                      <a:pt x="186" y="223"/>
                    </a:lnTo>
                    <a:lnTo>
                      <a:pt x="186" y="225"/>
                    </a:lnTo>
                    <a:lnTo>
                      <a:pt x="186" y="226"/>
                    </a:lnTo>
                    <a:lnTo>
                      <a:pt x="185" y="230"/>
                    </a:lnTo>
                    <a:lnTo>
                      <a:pt x="183" y="235"/>
                    </a:lnTo>
                    <a:lnTo>
                      <a:pt x="180" y="242"/>
                    </a:lnTo>
                    <a:lnTo>
                      <a:pt x="180" y="243"/>
                    </a:lnTo>
                    <a:lnTo>
                      <a:pt x="178" y="246"/>
                    </a:lnTo>
                    <a:lnTo>
                      <a:pt x="177" y="247"/>
                    </a:lnTo>
                    <a:lnTo>
                      <a:pt x="177" y="248"/>
                    </a:lnTo>
                    <a:lnTo>
                      <a:pt x="177" y="248"/>
                    </a:lnTo>
                    <a:lnTo>
                      <a:pt x="174" y="250"/>
                    </a:lnTo>
                    <a:lnTo>
                      <a:pt x="172" y="251"/>
                    </a:lnTo>
                    <a:lnTo>
                      <a:pt x="170" y="252"/>
                    </a:lnTo>
                    <a:lnTo>
                      <a:pt x="170" y="252"/>
                    </a:lnTo>
                    <a:lnTo>
                      <a:pt x="164" y="252"/>
                    </a:lnTo>
                    <a:lnTo>
                      <a:pt x="163" y="252"/>
                    </a:lnTo>
                    <a:lnTo>
                      <a:pt x="163" y="252"/>
                    </a:lnTo>
                    <a:lnTo>
                      <a:pt x="162" y="252"/>
                    </a:lnTo>
                    <a:lnTo>
                      <a:pt x="161" y="251"/>
                    </a:lnTo>
                    <a:lnTo>
                      <a:pt x="161" y="251"/>
                    </a:lnTo>
                    <a:lnTo>
                      <a:pt x="159" y="251"/>
                    </a:lnTo>
                    <a:lnTo>
                      <a:pt x="159" y="251"/>
                    </a:lnTo>
                    <a:lnTo>
                      <a:pt x="157" y="252"/>
                    </a:lnTo>
                    <a:lnTo>
                      <a:pt x="155" y="254"/>
                    </a:lnTo>
                    <a:lnTo>
                      <a:pt x="155" y="254"/>
                    </a:lnTo>
                    <a:lnTo>
                      <a:pt x="152" y="255"/>
                    </a:lnTo>
                    <a:lnTo>
                      <a:pt x="149" y="254"/>
                    </a:lnTo>
                    <a:lnTo>
                      <a:pt x="148" y="254"/>
                    </a:lnTo>
                    <a:lnTo>
                      <a:pt x="147" y="254"/>
                    </a:lnTo>
                    <a:lnTo>
                      <a:pt x="147" y="254"/>
                    </a:lnTo>
                    <a:lnTo>
                      <a:pt x="146" y="254"/>
                    </a:lnTo>
                    <a:lnTo>
                      <a:pt x="143" y="252"/>
                    </a:lnTo>
                    <a:lnTo>
                      <a:pt x="143" y="252"/>
                    </a:lnTo>
                    <a:lnTo>
                      <a:pt x="142" y="252"/>
                    </a:lnTo>
                    <a:lnTo>
                      <a:pt x="141" y="251"/>
                    </a:lnTo>
                    <a:lnTo>
                      <a:pt x="141" y="251"/>
                    </a:lnTo>
                    <a:lnTo>
                      <a:pt x="141" y="252"/>
                    </a:lnTo>
                    <a:lnTo>
                      <a:pt x="140" y="252"/>
                    </a:lnTo>
                    <a:lnTo>
                      <a:pt x="139" y="252"/>
                    </a:lnTo>
                    <a:lnTo>
                      <a:pt x="139" y="252"/>
                    </a:lnTo>
                    <a:lnTo>
                      <a:pt x="138" y="252"/>
                    </a:lnTo>
                    <a:lnTo>
                      <a:pt x="138" y="252"/>
                    </a:lnTo>
                    <a:lnTo>
                      <a:pt x="136" y="251"/>
                    </a:lnTo>
                    <a:lnTo>
                      <a:pt x="135" y="250"/>
                    </a:lnTo>
                    <a:lnTo>
                      <a:pt x="134" y="250"/>
                    </a:lnTo>
                    <a:lnTo>
                      <a:pt x="134" y="249"/>
                    </a:lnTo>
                    <a:lnTo>
                      <a:pt x="134" y="248"/>
                    </a:lnTo>
                    <a:lnTo>
                      <a:pt x="134" y="248"/>
                    </a:lnTo>
                    <a:lnTo>
                      <a:pt x="133" y="248"/>
                    </a:lnTo>
                    <a:lnTo>
                      <a:pt x="132" y="248"/>
                    </a:lnTo>
                    <a:lnTo>
                      <a:pt x="130" y="248"/>
                    </a:lnTo>
                    <a:lnTo>
                      <a:pt x="128" y="249"/>
                    </a:lnTo>
                    <a:lnTo>
                      <a:pt x="127" y="249"/>
                    </a:lnTo>
                    <a:lnTo>
                      <a:pt x="127" y="249"/>
                    </a:lnTo>
                    <a:lnTo>
                      <a:pt x="124" y="248"/>
                    </a:lnTo>
                    <a:lnTo>
                      <a:pt x="123" y="247"/>
                    </a:lnTo>
                    <a:lnTo>
                      <a:pt x="123" y="247"/>
                    </a:lnTo>
                    <a:lnTo>
                      <a:pt x="119" y="243"/>
                    </a:lnTo>
                    <a:lnTo>
                      <a:pt x="118" y="243"/>
                    </a:lnTo>
                    <a:lnTo>
                      <a:pt x="118" y="243"/>
                    </a:lnTo>
                    <a:lnTo>
                      <a:pt x="116" y="242"/>
                    </a:lnTo>
                    <a:lnTo>
                      <a:pt x="116" y="242"/>
                    </a:lnTo>
                    <a:lnTo>
                      <a:pt x="114" y="240"/>
                    </a:lnTo>
                    <a:lnTo>
                      <a:pt x="112" y="239"/>
                    </a:lnTo>
                    <a:lnTo>
                      <a:pt x="110" y="237"/>
                    </a:lnTo>
                    <a:lnTo>
                      <a:pt x="104" y="236"/>
                    </a:lnTo>
                    <a:lnTo>
                      <a:pt x="101" y="236"/>
                    </a:lnTo>
                    <a:lnTo>
                      <a:pt x="96" y="238"/>
                    </a:lnTo>
                    <a:lnTo>
                      <a:pt x="95" y="239"/>
                    </a:lnTo>
                    <a:lnTo>
                      <a:pt x="92" y="241"/>
                    </a:lnTo>
                    <a:lnTo>
                      <a:pt x="90" y="245"/>
                    </a:lnTo>
                    <a:lnTo>
                      <a:pt x="89" y="246"/>
                    </a:lnTo>
                    <a:lnTo>
                      <a:pt x="89" y="247"/>
                    </a:lnTo>
                    <a:lnTo>
                      <a:pt x="90" y="248"/>
                    </a:lnTo>
                    <a:lnTo>
                      <a:pt x="89" y="250"/>
                    </a:lnTo>
                    <a:lnTo>
                      <a:pt x="89" y="250"/>
                    </a:lnTo>
                    <a:lnTo>
                      <a:pt x="88" y="251"/>
                    </a:lnTo>
                    <a:lnTo>
                      <a:pt x="88" y="251"/>
                    </a:lnTo>
                    <a:lnTo>
                      <a:pt x="88" y="252"/>
                    </a:lnTo>
                    <a:lnTo>
                      <a:pt x="87" y="254"/>
                    </a:lnTo>
                    <a:lnTo>
                      <a:pt x="87" y="255"/>
                    </a:lnTo>
                    <a:lnTo>
                      <a:pt x="87" y="259"/>
                    </a:lnTo>
                    <a:lnTo>
                      <a:pt x="87" y="259"/>
                    </a:lnTo>
                    <a:lnTo>
                      <a:pt x="86" y="260"/>
                    </a:lnTo>
                    <a:lnTo>
                      <a:pt x="85" y="261"/>
                    </a:lnTo>
                    <a:lnTo>
                      <a:pt x="85" y="261"/>
                    </a:lnTo>
                    <a:lnTo>
                      <a:pt x="84" y="261"/>
                    </a:lnTo>
                    <a:lnTo>
                      <a:pt x="83" y="263"/>
                    </a:lnTo>
                    <a:lnTo>
                      <a:pt x="83" y="263"/>
                    </a:lnTo>
                    <a:lnTo>
                      <a:pt x="79" y="266"/>
                    </a:lnTo>
                    <a:lnTo>
                      <a:pt x="75" y="269"/>
                    </a:lnTo>
                    <a:lnTo>
                      <a:pt x="72" y="271"/>
                    </a:lnTo>
                    <a:lnTo>
                      <a:pt x="70" y="272"/>
                    </a:lnTo>
                    <a:lnTo>
                      <a:pt x="70" y="273"/>
                    </a:lnTo>
                    <a:lnTo>
                      <a:pt x="69" y="274"/>
                    </a:lnTo>
                    <a:lnTo>
                      <a:pt x="69" y="275"/>
                    </a:lnTo>
                    <a:lnTo>
                      <a:pt x="69" y="275"/>
                    </a:lnTo>
                    <a:lnTo>
                      <a:pt x="69" y="276"/>
                    </a:lnTo>
                    <a:lnTo>
                      <a:pt x="68" y="277"/>
                    </a:lnTo>
                    <a:lnTo>
                      <a:pt x="68" y="277"/>
                    </a:lnTo>
                    <a:lnTo>
                      <a:pt x="65" y="279"/>
                    </a:lnTo>
                    <a:lnTo>
                      <a:pt x="65" y="280"/>
                    </a:lnTo>
                    <a:lnTo>
                      <a:pt x="64" y="280"/>
                    </a:lnTo>
                    <a:lnTo>
                      <a:pt x="62" y="281"/>
                    </a:lnTo>
                    <a:lnTo>
                      <a:pt x="62" y="281"/>
                    </a:lnTo>
                    <a:lnTo>
                      <a:pt x="60" y="281"/>
                    </a:lnTo>
                    <a:lnTo>
                      <a:pt x="60" y="281"/>
                    </a:lnTo>
                    <a:lnTo>
                      <a:pt x="59" y="281"/>
                    </a:lnTo>
                    <a:lnTo>
                      <a:pt x="57" y="281"/>
                    </a:lnTo>
                    <a:lnTo>
                      <a:pt x="57" y="281"/>
                    </a:lnTo>
                    <a:lnTo>
                      <a:pt x="56" y="281"/>
                    </a:lnTo>
                    <a:lnTo>
                      <a:pt x="56" y="282"/>
                    </a:lnTo>
                    <a:lnTo>
                      <a:pt x="56" y="282"/>
                    </a:lnTo>
                    <a:lnTo>
                      <a:pt x="56" y="283"/>
                    </a:lnTo>
                    <a:lnTo>
                      <a:pt x="57" y="283"/>
                    </a:lnTo>
                    <a:lnTo>
                      <a:pt x="57" y="284"/>
                    </a:lnTo>
                    <a:lnTo>
                      <a:pt x="57" y="285"/>
                    </a:lnTo>
                    <a:lnTo>
                      <a:pt x="56" y="285"/>
                    </a:lnTo>
                    <a:lnTo>
                      <a:pt x="56" y="286"/>
                    </a:lnTo>
                    <a:lnTo>
                      <a:pt x="54" y="287"/>
                    </a:lnTo>
                    <a:lnTo>
                      <a:pt x="53" y="287"/>
                    </a:lnTo>
                    <a:lnTo>
                      <a:pt x="53" y="287"/>
                    </a:lnTo>
                    <a:lnTo>
                      <a:pt x="52" y="287"/>
                    </a:lnTo>
                    <a:lnTo>
                      <a:pt x="49" y="287"/>
                    </a:lnTo>
                    <a:lnTo>
                      <a:pt x="48" y="287"/>
                    </a:lnTo>
                    <a:lnTo>
                      <a:pt x="47" y="286"/>
                    </a:lnTo>
                    <a:lnTo>
                      <a:pt x="46" y="286"/>
                    </a:lnTo>
                    <a:lnTo>
                      <a:pt x="46" y="286"/>
                    </a:lnTo>
                    <a:lnTo>
                      <a:pt x="45" y="286"/>
                    </a:lnTo>
                    <a:lnTo>
                      <a:pt x="44" y="286"/>
                    </a:lnTo>
                    <a:lnTo>
                      <a:pt x="43" y="286"/>
                    </a:lnTo>
                    <a:lnTo>
                      <a:pt x="43" y="286"/>
                    </a:lnTo>
                    <a:lnTo>
                      <a:pt x="42" y="286"/>
                    </a:lnTo>
                    <a:lnTo>
                      <a:pt x="41" y="286"/>
                    </a:lnTo>
                    <a:lnTo>
                      <a:pt x="38" y="287"/>
                    </a:lnTo>
                    <a:lnTo>
                      <a:pt x="37" y="287"/>
                    </a:lnTo>
                    <a:lnTo>
                      <a:pt x="36" y="287"/>
                    </a:lnTo>
                    <a:lnTo>
                      <a:pt x="35" y="287"/>
                    </a:lnTo>
                    <a:lnTo>
                      <a:pt x="33" y="287"/>
                    </a:lnTo>
                    <a:lnTo>
                      <a:pt x="32" y="286"/>
                    </a:lnTo>
                    <a:lnTo>
                      <a:pt x="31" y="286"/>
                    </a:lnTo>
                    <a:lnTo>
                      <a:pt x="31" y="286"/>
                    </a:lnTo>
                    <a:lnTo>
                      <a:pt x="31" y="286"/>
                    </a:lnTo>
                    <a:lnTo>
                      <a:pt x="30" y="285"/>
                    </a:lnTo>
                    <a:lnTo>
                      <a:pt x="30" y="285"/>
                    </a:lnTo>
                    <a:lnTo>
                      <a:pt x="29" y="285"/>
                    </a:lnTo>
                    <a:lnTo>
                      <a:pt x="28" y="285"/>
                    </a:lnTo>
                    <a:lnTo>
                      <a:pt x="27" y="285"/>
                    </a:lnTo>
                    <a:lnTo>
                      <a:pt x="26" y="286"/>
                    </a:lnTo>
                    <a:lnTo>
                      <a:pt x="26" y="286"/>
                    </a:lnTo>
                    <a:lnTo>
                      <a:pt x="26" y="287"/>
                    </a:lnTo>
                    <a:lnTo>
                      <a:pt x="25" y="287"/>
                    </a:lnTo>
                    <a:lnTo>
                      <a:pt x="23" y="287"/>
                    </a:lnTo>
                    <a:lnTo>
                      <a:pt x="21" y="286"/>
                    </a:lnTo>
                    <a:lnTo>
                      <a:pt x="20" y="284"/>
                    </a:lnTo>
                    <a:lnTo>
                      <a:pt x="19" y="277"/>
                    </a:lnTo>
                    <a:lnTo>
                      <a:pt x="19" y="276"/>
                    </a:lnTo>
                    <a:lnTo>
                      <a:pt x="19" y="274"/>
                    </a:lnTo>
                    <a:lnTo>
                      <a:pt x="20" y="274"/>
                    </a:lnTo>
                    <a:lnTo>
                      <a:pt x="21" y="274"/>
                    </a:lnTo>
                    <a:lnTo>
                      <a:pt x="21" y="273"/>
                    </a:lnTo>
                    <a:lnTo>
                      <a:pt x="21" y="273"/>
                    </a:lnTo>
                    <a:lnTo>
                      <a:pt x="22" y="272"/>
                    </a:lnTo>
                    <a:lnTo>
                      <a:pt x="24" y="270"/>
                    </a:lnTo>
                    <a:lnTo>
                      <a:pt x="24" y="270"/>
                    </a:lnTo>
                    <a:lnTo>
                      <a:pt x="26" y="268"/>
                    </a:lnTo>
                    <a:lnTo>
                      <a:pt x="27" y="265"/>
                    </a:lnTo>
                    <a:lnTo>
                      <a:pt x="27" y="264"/>
                    </a:lnTo>
                    <a:lnTo>
                      <a:pt x="26" y="256"/>
                    </a:lnTo>
                    <a:lnTo>
                      <a:pt x="25" y="254"/>
                    </a:lnTo>
                    <a:lnTo>
                      <a:pt x="24" y="252"/>
                    </a:lnTo>
                    <a:lnTo>
                      <a:pt x="22" y="250"/>
                    </a:lnTo>
                    <a:lnTo>
                      <a:pt x="22" y="250"/>
                    </a:lnTo>
                    <a:lnTo>
                      <a:pt x="22" y="248"/>
                    </a:lnTo>
                    <a:lnTo>
                      <a:pt x="22" y="247"/>
                    </a:lnTo>
                    <a:lnTo>
                      <a:pt x="22" y="247"/>
                    </a:lnTo>
                    <a:lnTo>
                      <a:pt x="21" y="243"/>
                    </a:lnTo>
                    <a:lnTo>
                      <a:pt x="21" y="242"/>
                    </a:lnTo>
                    <a:lnTo>
                      <a:pt x="19" y="241"/>
                    </a:lnTo>
                    <a:lnTo>
                      <a:pt x="17" y="238"/>
                    </a:lnTo>
                    <a:lnTo>
                      <a:pt x="15" y="233"/>
                    </a:lnTo>
                    <a:lnTo>
                      <a:pt x="12" y="230"/>
                    </a:lnTo>
                    <a:lnTo>
                      <a:pt x="8" y="226"/>
                    </a:lnTo>
                    <a:lnTo>
                      <a:pt x="8" y="226"/>
                    </a:lnTo>
                    <a:lnTo>
                      <a:pt x="7" y="226"/>
                    </a:lnTo>
                    <a:lnTo>
                      <a:pt x="6" y="225"/>
                    </a:lnTo>
                    <a:lnTo>
                      <a:pt x="4" y="225"/>
                    </a:lnTo>
                    <a:lnTo>
                      <a:pt x="4" y="224"/>
                    </a:lnTo>
                    <a:lnTo>
                      <a:pt x="2" y="223"/>
                    </a:lnTo>
                    <a:lnTo>
                      <a:pt x="2" y="222"/>
                    </a:lnTo>
                    <a:lnTo>
                      <a:pt x="0" y="221"/>
                    </a:lnTo>
                    <a:lnTo>
                      <a:pt x="0" y="220"/>
                    </a:lnTo>
                    <a:lnTo>
                      <a:pt x="0" y="215"/>
                    </a:lnTo>
                    <a:lnTo>
                      <a:pt x="0" y="209"/>
                    </a:lnTo>
                    <a:lnTo>
                      <a:pt x="0" y="205"/>
                    </a:lnTo>
                    <a:lnTo>
                      <a:pt x="0" y="195"/>
                    </a:lnTo>
                    <a:lnTo>
                      <a:pt x="0" y="192"/>
                    </a:lnTo>
                    <a:lnTo>
                      <a:pt x="0" y="189"/>
                    </a:lnTo>
                    <a:lnTo>
                      <a:pt x="0" y="185"/>
                    </a:lnTo>
                    <a:lnTo>
                      <a:pt x="0" y="180"/>
                    </a:lnTo>
                    <a:lnTo>
                      <a:pt x="0" y="175"/>
                    </a:lnTo>
                    <a:lnTo>
                      <a:pt x="0" y="169"/>
                    </a:lnTo>
                    <a:lnTo>
                      <a:pt x="0" y="164"/>
                    </a:lnTo>
                    <a:lnTo>
                      <a:pt x="0" y="164"/>
                    </a:lnTo>
                    <a:lnTo>
                      <a:pt x="0" y="163"/>
                    </a:lnTo>
                    <a:lnTo>
                      <a:pt x="0" y="156"/>
                    </a:lnTo>
                    <a:lnTo>
                      <a:pt x="0" y="149"/>
                    </a:lnTo>
                    <a:lnTo>
                      <a:pt x="0" y="142"/>
                    </a:lnTo>
                    <a:lnTo>
                      <a:pt x="0" y="136"/>
                    </a:lnTo>
                    <a:lnTo>
                      <a:pt x="0" y="134"/>
                    </a:lnTo>
                    <a:lnTo>
                      <a:pt x="10" y="134"/>
                    </a:lnTo>
                    <a:lnTo>
                      <a:pt x="21" y="134"/>
                    </a:lnTo>
                    <a:lnTo>
                      <a:pt x="29" y="133"/>
                    </a:lnTo>
                    <a:lnTo>
                      <a:pt x="31" y="133"/>
                    </a:lnTo>
                    <a:lnTo>
                      <a:pt x="31" y="133"/>
                    </a:lnTo>
                    <a:lnTo>
                      <a:pt x="31" y="131"/>
                    </a:lnTo>
                    <a:lnTo>
                      <a:pt x="31" y="120"/>
                    </a:lnTo>
                    <a:lnTo>
                      <a:pt x="31" y="112"/>
                    </a:lnTo>
                    <a:lnTo>
                      <a:pt x="31" y="102"/>
                    </a:lnTo>
                    <a:lnTo>
                      <a:pt x="31" y="102"/>
                    </a:lnTo>
                    <a:lnTo>
                      <a:pt x="31" y="96"/>
                    </a:lnTo>
                    <a:lnTo>
                      <a:pt x="32" y="76"/>
                    </a:lnTo>
                    <a:lnTo>
                      <a:pt x="31" y="70"/>
                    </a:lnTo>
                    <a:lnTo>
                      <a:pt x="32" y="44"/>
                    </a:lnTo>
                    <a:lnTo>
                      <a:pt x="32" y="29"/>
                    </a:lnTo>
                    <a:lnTo>
                      <a:pt x="32" y="22"/>
                    </a:lnTo>
                    <a:lnTo>
                      <a:pt x="32" y="18"/>
                    </a:lnTo>
                    <a:lnTo>
                      <a:pt x="32" y="17"/>
                    </a:lnTo>
                    <a:lnTo>
                      <a:pt x="39" y="17"/>
                    </a:lnTo>
                    <a:lnTo>
                      <a:pt x="46" y="17"/>
                    </a:lnTo>
                    <a:lnTo>
                      <a:pt x="58" y="14"/>
                    </a:lnTo>
                    <a:lnTo>
                      <a:pt x="72" y="12"/>
                    </a:lnTo>
                    <a:lnTo>
                      <a:pt x="80" y="10"/>
                    </a:lnTo>
                    <a:lnTo>
                      <a:pt x="84" y="10"/>
                    </a:lnTo>
                    <a:lnTo>
                      <a:pt x="97" y="7"/>
                    </a:lnTo>
                    <a:lnTo>
                      <a:pt x="104" y="7"/>
                    </a:lnTo>
                    <a:lnTo>
                      <a:pt x="105" y="7"/>
                    </a:lnTo>
                    <a:lnTo>
                      <a:pt x="105" y="7"/>
                    </a:lnTo>
                    <a:lnTo>
                      <a:pt x="105" y="9"/>
                    </a:lnTo>
                    <a:lnTo>
                      <a:pt x="105" y="9"/>
                    </a:lnTo>
                    <a:lnTo>
                      <a:pt x="107" y="11"/>
                    </a:lnTo>
                    <a:lnTo>
                      <a:pt x="108" y="13"/>
                    </a:lnTo>
                    <a:lnTo>
                      <a:pt x="109" y="13"/>
                    </a:lnTo>
                    <a:lnTo>
                      <a:pt x="110" y="13"/>
                    </a:lnTo>
                    <a:lnTo>
                      <a:pt x="111" y="15"/>
                    </a:lnTo>
                    <a:lnTo>
                      <a:pt x="112" y="15"/>
                    </a:lnTo>
                    <a:lnTo>
                      <a:pt x="113" y="17"/>
                    </a:lnTo>
                    <a:lnTo>
                      <a:pt x="113" y="18"/>
                    </a:lnTo>
                    <a:lnTo>
                      <a:pt x="112" y="18"/>
                    </a:lnTo>
                    <a:lnTo>
                      <a:pt x="113" y="21"/>
                    </a:lnTo>
                    <a:lnTo>
                      <a:pt x="113" y="22"/>
                    </a:lnTo>
                    <a:lnTo>
                      <a:pt x="114" y="22"/>
                    </a:lnTo>
                    <a:lnTo>
                      <a:pt x="114" y="22"/>
                    </a:lnTo>
                    <a:lnTo>
                      <a:pt x="115" y="22"/>
                    </a:lnTo>
                    <a:lnTo>
                      <a:pt x="116" y="22"/>
                    </a:lnTo>
                    <a:lnTo>
                      <a:pt x="118" y="21"/>
                    </a:lnTo>
                    <a:lnTo>
                      <a:pt x="120" y="18"/>
                    </a:lnTo>
                    <a:lnTo>
                      <a:pt x="122" y="17"/>
                    </a:lnTo>
                    <a:lnTo>
                      <a:pt x="122" y="17"/>
                    </a:lnTo>
                    <a:lnTo>
                      <a:pt x="122" y="16"/>
                    </a:lnTo>
                    <a:lnTo>
                      <a:pt x="122" y="16"/>
                    </a:lnTo>
                    <a:lnTo>
                      <a:pt x="123" y="15"/>
                    </a:lnTo>
                    <a:lnTo>
                      <a:pt x="123" y="15"/>
                    </a:lnTo>
                    <a:lnTo>
                      <a:pt x="124" y="14"/>
                    </a:lnTo>
                    <a:lnTo>
                      <a:pt x="126" y="13"/>
                    </a:lnTo>
                    <a:lnTo>
                      <a:pt x="127" y="12"/>
                    </a:lnTo>
                    <a:lnTo>
                      <a:pt x="135" y="7"/>
                    </a:lnTo>
                    <a:lnTo>
                      <a:pt x="138" y="6"/>
                    </a:lnTo>
                    <a:lnTo>
                      <a:pt x="138" y="5"/>
                    </a:lnTo>
                    <a:lnTo>
                      <a:pt x="139" y="5"/>
                    </a:lnTo>
                    <a:lnTo>
                      <a:pt x="140" y="6"/>
                    </a:lnTo>
                    <a:lnTo>
                      <a:pt x="141" y="6"/>
                    </a:lnTo>
                    <a:lnTo>
                      <a:pt x="141" y="7"/>
                    </a:lnTo>
                    <a:lnTo>
                      <a:pt x="142" y="8"/>
                    </a:lnTo>
                    <a:lnTo>
                      <a:pt x="142" y="9"/>
                    </a:lnTo>
                    <a:lnTo>
                      <a:pt x="143" y="9"/>
                    </a:lnTo>
                    <a:lnTo>
                      <a:pt x="143" y="9"/>
                    </a:lnTo>
                    <a:lnTo>
                      <a:pt x="145" y="9"/>
                    </a:lnTo>
                    <a:lnTo>
                      <a:pt x="145" y="9"/>
                    </a:lnTo>
                    <a:lnTo>
                      <a:pt x="149" y="5"/>
                    </a:lnTo>
                    <a:lnTo>
                      <a:pt x="153" y="2"/>
                    </a:lnTo>
                    <a:lnTo>
                      <a:pt x="153" y="2"/>
                    </a:lnTo>
                    <a:lnTo>
                      <a:pt x="157" y="1"/>
                    </a:lnTo>
                    <a:lnTo>
                      <a:pt x="158" y="1"/>
                    </a:lnTo>
                    <a:lnTo>
                      <a:pt x="158" y="2"/>
                    </a:lnTo>
                    <a:lnTo>
                      <a:pt x="161" y="2"/>
                    </a:lnTo>
                    <a:lnTo>
                      <a:pt x="161" y="2"/>
                    </a:lnTo>
                    <a:lnTo>
                      <a:pt x="162" y="2"/>
                    </a:lnTo>
                    <a:lnTo>
                      <a:pt x="162" y="1"/>
                    </a:lnTo>
                    <a:lnTo>
                      <a:pt x="163" y="1"/>
                    </a:lnTo>
                    <a:lnTo>
                      <a:pt x="163" y="0"/>
                    </a:lnTo>
                    <a:lnTo>
                      <a:pt x="164" y="0"/>
                    </a:lnTo>
                    <a:lnTo>
                      <a:pt x="166" y="1"/>
                    </a:lnTo>
                    <a:lnTo>
                      <a:pt x="167" y="1"/>
                    </a:lnTo>
                    <a:lnTo>
                      <a:pt x="166" y="2"/>
                    </a:lnTo>
                    <a:lnTo>
                      <a:pt x="166" y="3"/>
                    </a:lnTo>
                    <a:lnTo>
                      <a:pt x="166" y="3"/>
                    </a:lnTo>
                    <a:lnTo>
                      <a:pt x="166" y="4"/>
                    </a:lnTo>
                    <a:lnTo>
                      <a:pt x="166" y="5"/>
                    </a:lnTo>
                    <a:lnTo>
                      <a:pt x="167" y="7"/>
                    </a:lnTo>
                    <a:lnTo>
                      <a:pt x="167" y="7"/>
                    </a:lnTo>
                    <a:lnTo>
                      <a:pt x="168" y="9"/>
                    </a:lnTo>
                    <a:lnTo>
                      <a:pt x="169" y="9"/>
                    </a:lnTo>
                    <a:lnTo>
                      <a:pt x="169" y="10"/>
                    </a:lnTo>
                    <a:lnTo>
                      <a:pt x="170" y="10"/>
                    </a:lnTo>
                    <a:lnTo>
                      <a:pt x="170" y="10"/>
                    </a:lnTo>
                    <a:lnTo>
                      <a:pt x="171" y="11"/>
                    </a:lnTo>
                    <a:lnTo>
                      <a:pt x="171" y="11"/>
                    </a:lnTo>
                    <a:lnTo>
                      <a:pt x="173" y="14"/>
                    </a:lnTo>
                    <a:lnTo>
                      <a:pt x="174" y="15"/>
                    </a:lnTo>
                    <a:lnTo>
                      <a:pt x="174" y="17"/>
                    </a:lnTo>
                    <a:lnTo>
                      <a:pt x="174" y="18"/>
                    </a:lnTo>
                    <a:lnTo>
                      <a:pt x="174" y="19"/>
                    </a:lnTo>
                    <a:lnTo>
                      <a:pt x="175" y="19"/>
                    </a:lnTo>
                    <a:lnTo>
                      <a:pt x="175" y="19"/>
                    </a:lnTo>
                    <a:lnTo>
                      <a:pt x="177" y="22"/>
                    </a:lnTo>
                    <a:lnTo>
                      <a:pt x="180" y="24"/>
                    </a:lnTo>
                    <a:lnTo>
                      <a:pt x="181" y="26"/>
                    </a:lnTo>
                    <a:lnTo>
                      <a:pt x="184" y="29"/>
                    </a:lnTo>
                    <a:lnTo>
                      <a:pt x="186" y="34"/>
                    </a:lnTo>
                    <a:lnTo>
                      <a:pt x="188" y="35"/>
                    </a:lnTo>
                    <a:lnTo>
                      <a:pt x="188" y="36"/>
                    </a:lnTo>
                    <a:lnTo>
                      <a:pt x="189" y="36"/>
                    </a:lnTo>
                    <a:lnTo>
                      <a:pt x="189" y="37"/>
                    </a:lnTo>
                    <a:lnTo>
                      <a:pt x="189" y="37"/>
                    </a:lnTo>
                    <a:lnTo>
                      <a:pt x="190" y="38"/>
                    </a:lnTo>
                    <a:lnTo>
                      <a:pt x="189" y="41"/>
                    </a:lnTo>
                    <a:lnTo>
                      <a:pt x="189" y="41"/>
                    </a:lnTo>
                    <a:lnTo>
                      <a:pt x="189" y="42"/>
                    </a:lnTo>
                    <a:lnTo>
                      <a:pt x="189" y="42"/>
                    </a:lnTo>
                    <a:lnTo>
                      <a:pt x="190" y="44"/>
                    </a:lnTo>
                    <a:lnTo>
                      <a:pt x="191" y="45"/>
                    </a:lnTo>
                    <a:lnTo>
                      <a:pt x="192" y="47"/>
                    </a:lnTo>
                    <a:lnTo>
                      <a:pt x="193" y="50"/>
                    </a:lnTo>
                    <a:lnTo>
                      <a:pt x="195" y="54"/>
                    </a:lnTo>
                    <a:lnTo>
                      <a:pt x="195" y="55"/>
                    </a:lnTo>
                    <a:lnTo>
                      <a:pt x="196" y="56"/>
                    </a:lnTo>
                    <a:lnTo>
                      <a:pt x="196" y="56"/>
                    </a:lnTo>
                    <a:lnTo>
                      <a:pt x="196" y="56"/>
                    </a:lnTo>
                    <a:lnTo>
                      <a:pt x="197" y="57"/>
                    </a:lnTo>
                    <a:lnTo>
                      <a:pt x="198" y="57"/>
                    </a:lnTo>
                    <a:lnTo>
                      <a:pt x="198" y="57"/>
                    </a:lnTo>
                    <a:lnTo>
                      <a:pt x="201" y="58"/>
                    </a:lnTo>
                    <a:lnTo>
                      <a:pt x="203" y="60"/>
                    </a:lnTo>
                    <a:lnTo>
                      <a:pt x="207" y="63"/>
                    </a:lnTo>
                    <a:lnTo>
                      <a:pt x="208" y="64"/>
                    </a:lnTo>
                    <a:lnTo>
                      <a:pt x="209" y="64"/>
                    </a:lnTo>
                    <a:lnTo>
                      <a:pt x="209" y="64"/>
                    </a:lnTo>
                    <a:lnTo>
                      <a:pt x="209" y="65"/>
                    </a:lnTo>
                    <a:lnTo>
                      <a:pt x="209" y="65"/>
                    </a:lnTo>
                    <a:lnTo>
                      <a:pt x="209" y="65"/>
                    </a:lnTo>
                    <a:lnTo>
                      <a:pt x="209" y="66"/>
                    </a:lnTo>
                    <a:lnTo>
                      <a:pt x="210" y="66"/>
                    </a:lnTo>
                    <a:lnTo>
                      <a:pt x="211" y="66"/>
                    </a:lnTo>
                    <a:lnTo>
                      <a:pt x="212" y="67"/>
                    </a:lnTo>
                    <a:lnTo>
                      <a:pt x="213" y="68"/>
                    </a:lnTo>
                    <a:lnTo>
                      <a:pt x="213" y="68"/>
                    </a:lnTo>
                    <a:lnTo>
                      <a:pt x="221" y="71"/>
                    </a:lnTo>
                    <a:lnTo>
                      <a:pt x="221" y="71"/>
                    </a:lnTo>
                    <a:lnTo>
                      <a:pt x="224" y="71"/>
                    </a:lnTo>
                    <a:lnTo>
                      <a:pt x="228" y="73"/>
                    </a:lnTo>
                    <a:lnTo>
                      <a:pt x="229" y="73"/>
                    </a:lnTo>
                    <a:lnTo>
                      <a:pt x="229" y="73"/>
                    </a:lnTo>
                    <a:lnTo>
                      <a:pt x="229" y="74"/>
                    </a:lnTo>
                    <a:lnTo>
                      <a:pt x="231" y="77"/>
                    </a:lnTo>
                    <a:lnTo>
                      <a:pt x="231" y="78"/>
                    </a:lnTo>
                    <a:lnTo>
                      <a:pt x="231" y="80"/>
                    </a:lnTo>
                    <a:lnTo>
                      <a:pt x="231" y="80"/>
                    </a:lnTo>
                    <a:lnTo>
                      <a:pt x="231" y="83"/>
                    </a:lnTo>
                    <a:lnTo>
                      <a:pt x="231" y="84"/>
                    </a:lnTo>
                    <a:lnTo>
                      <a:pt x="231" y="86"/>
                    </a:lnTo>
                    <a:lnTo>
                      <a:pt x="231" y="85"/>
                    </a:lnTo>
                    <a:lnTo>
                      <a:pt x="232" y="85"/>
                    </a:lnTo>
                    <a:lnTo>
                      <a:pt x="232" y="85"/>
                    </a:lnTo>
                    <a:lnTo>
                      <a:pt x="233" y="85"/>
                    </a:lnTo>
                    <a:lnTo>
                      <a:pt x="235" y="85"/>
                    </a:lnTo>
                    <a:lnTo>
                      <a:pt x="238" y="85"/>
                    </a:lnTo>
                    <a:lnTo>
                      <a:pt x="241" y="85"/>
                    </a:lnTo>
                    <a:lnTo>
                      <a:pt x="243" y="85"/>
                    </a:lnTo>
                    <a:lnTo>
                      <a:pt x="244" y="85"/>
                    </a:lnTo>
                    <a:lnTo>
                      <a:pt x="244" y="86"/>
                    </a:lnTo>
                    <a:lnTo>
                      <a:pt x="244" y="86"/>
                    </a:lnTo>
                    <a:lnTo>
                      <a:pt x="244" y="87"/>
                    </a:lnTo>
                    <a:lnTo>
                      <a:pt x="244" y="88"/>
                    </a:lnTo>
                    <a:lnTo>
                      <a:pt x="245" y="94"/>
                    </a:lnTo>
                    <a:lnTo>
                      <a:pt x="244" y="95"/>
                    </a:lnTo>
                    <a:lnTo>
                      <a:pt x="244" y="97"/>
                    </a:lnTo>
                    <a:lnTo>
                      <a:pt x="244" y="97"/>
                    </a:lnTo>
                    <a:lnTo>
                      <a:pt x="244" y="98"/>
                    </a:lnTo>
                    <a:lnTo>
                      <a:pt x="243" y="100"/>
                    </a:lnTo>
                    <a:lnTo>
                      <a:pt x="243" y="104"/>
                    </a:lnTo>
                    <a:lnTo>
                      <a:pt x="243" y="104"/>
                    </a:lnTo>
                    <a:lnTo>
                      <a:pt x="244" y="106"/>
                    </a:lnTo>
                    <a:lnTo>
                      <a:pt x="245" y="106"/>
                    </a:lnTo>
                    <a:lnTo>
                      <a:pt x="246" y="107"/>
                    </a:lnTo>
                    <a:lnTo>
                      <a:pt x="246" y="107"/>
                    </a:lnTo>
                    <a:lnTo>
                      <a:pt x="248" y="108"/>
                    </a:lnTo>
                    <a:lnTo>
                      <a:pt x="248" y="109"/>
                    </a:lnTo>
                    <a:lnTo>
                      <a:pt x="250" y="111"/>
                    </a:lnTo>
                    <a:lnTo>
                      <a:pt x="251" y="114"/>
                    </a:lnTo>
                    <a:lnTo>
                      <a:pt x="252" y="115"/>
                    </a:lnTo>
                    <a:lnTo>
                      <a:pt x="252" y="116"/>
                    </a:lnTo>
                    <a:lnTo>
                      <a:pt x="254" y="119"/>
                    </a:lnTo>
                    <a:lnTo>
                      <a:pt x="254" y="119"/>
                    </a:lnTo>
                    <a:lnTo>
                      <a:pt x="254" y="120"/>
                    </a:lnTo>
                    <a:lnTo>
                      <a:pt x="255" y="120"/>
                    </a:lnTo>
                    <a:lnTo>
                      <a:pt x="258" y="120"/>
                    </a:lnTo>
                    <a:lnTo>
                      <a:pt x="260" y="120"/>
                    </a:lnTo>
                    <a:lnTo>
                      <a:pt x="261" y="120"/>
                    </a:lnTo>
                    <a:lnTo>
                      <a:pt x="262" y="120"/>
                    </a:lnTo>
                    <a:lnTo>
                      <a:pt x="262" y="120"/>
                    </a:lnTo>
                    <a:lnTo>
                      <a:pt x="265" y="121"/>
                    </a:lnTo>
                    <a:lnTo>
                      <a:pt x="265" y="121"/>
                    </a:lnTo>
                    <a:lnTo>
                      <a:pt x="266" y="122"/>
                    </a:lnTo>
                    <a:lnTo>
                      <a:pt x="268" y="122"/>
                    </a:lnTo>
                    <a:lnTo>
                      <a:pt x="268" y="123"/>
                    </a:lnTo>
                    <a:lnTo>
                      <a:pt x="269" y="123"/>
                    </a:lnTo>
                    <a:lnTo>
                      <a:pt x="270" y="123"/>
                    </a:lnTo>
                    <a:lnTo>
                      <a:pt x="270" y="122"/>
                    </a:lnTo>
                    <a:lnTo>
                      <a:pt x="271" y="122"/>
                    </a:lnTo>
                    <a:lnTo>
                      <a:pt x="271" y="122"/>
                    </a:lnTo>
                    <a:lnTo>
                      <a:pt x="274" y="122"/>
                    </a:lnTo>
                    <a:lnTo>
                      <a:pt x="281" y="126"/>
                    </a:lnTo>
                    <a:lnTo>
                      <a:pt x="282" y="126"/>
                    </a:lnTo>
                    <a:lnTo>
                      <a:pt x="283" y="126"/>
                    </a:lnTo>
                    <a:lnTo>
                      <a:pt x="283" y="126"/>
                    </a:lnTo>
                    <a:lnTo>
                      <a:pt x="285" y="126"/>
                    </a:lnTo>
                    <a:lnTo>
                      <a:pt x="287" y="127"/>
                    </a:lnTo>
                    <a:lnTo>
                      <a:pt x="287" y="127"/>
                    </a:lnTo>
                    <a:lnTo>
                      <a:pt x="287" y="128"/>
                    </a:lnTo>
                    <a:lnTo>
                      <a:pt x="287" y="129"/>
                    </a:lnTo>
                    <a:lnTo>
                      <a:pt x="286" y="129"/>
                    </a:lnTo>
                    <a:lnTo>
                      <a:pt x="286" y="130"/>
                    </a:lnTo>
                    <a:lnTo>
                      <a:pt x="286" y="130"/>
                    </a:lnTo>
                    <a:lnTo>
                      <a:pt x="286" y="131"/>
                    </a:lnTo>
                    <a:lnTo>
                      <a:pt x="286" y="131"/>
                    </a:lnTo>
                    <a:lnTo>
                      <a:pt x="286" y="132"/>
                    </a:lnTo>
                    <a:lnTo>
                      <a:pt x="286" y="133"/>
                    </a:lnTo>
                    <a:lnTo>
                      <a:pt x="286" y="133"/>
                    </a:lnTo>
                    <a:lnTo>
                      <a:pt x="287" y="134"/>
                    </a:lnTo>
                    <a:lnTo>
                      <a:pt x="287" y="134"/>
                    </a:lnTo>
                    <a:lnTo>
                      <a:pt x="287" y="135"/>
                    </a:lnTo>
                    <a:lnTo>
                      <a:pt x="288" y="135"/>
                    </a:lnTo>
                    <a:lnTo>
                      <a:pt x="289" y="135"/>
                    </a:lnTo>
                    <a:lnTo>
                      <a:pt x="289" y="135"/>
                    </a:lnTo>
                    <a:lnTo>
                      <a:pt x="290" y="136"/>
                    </a:lnTo>
                    <a:lnTo>
                      <a:pt x="290" y="136"/>
                    </a:lnTo>
                    <a:lnTo>
                      <a:pt x="291" y="136"/>
                    </a:lnTo>
                    <a:lnTo>
                      <a:pt x="292" y="136"/>
                    </a:lnTo>
                    <a:lnTo>
                      <a:pt x="293" y="136"/>
                    </a:lnTo>
                    <a:lnTo>
                      <a:pt x="293" y="135"/>
                    </a:lnTo>
                    <a:lnTo>
                      <a:pt x="293" y="136"/>
                    </a:lnTo>
                    <a:lnTo>
                      <a:pt x="297" y="139"/>
                    </a:lnTo>
                    <a:lnTo>
                      <a:pt x="297" y="139"/>
                    </a:lnTo>
                    <a:lnTo>
                      <a:pt x="294" y="139"/>
                    </a:lnTo>
                    <a:lnTo>
                      <a:pt x="287" y="141"/>
                    </a:lnTo>
                    <a:lnTo>
                      <a:pt x="286" y="141"/>
                    </a:lnTo>
                    <a:lnTo>
                      <a:pt x="286" y="141"/>
                    </a:lnTo>
                    <a:lnTo>
                      <a:pt x="283" y="143"/>
                    </a:lnTo>
                    <a:lnTo>
                      <a:pt x="283" y="144"/>
                    </a:lnTo>
                    <a:lnTo>
                      <a:pt x="284" y="144"/>
                    </a:lnTo>
                    <a:lnTo>
                      <a:pt x="284" y="145"/>
                    </a:lnTo>
                    <a:lnTo>
                      <a:pt x="284" y="146"/>
                    </a:lnTo>
                    <a:lnTo>
                      <a:pt x="283" y="146"/>
                    </a:lnTo>
                    <a:lnTo>
                      <a:pt x="283" y="147"/>
                    </a:lnTo>
                    <a:lnTo>
                      <a:pt x="283" y="147"/>
                    </a:lnTo>
                    <a:lnTo>
                      <a:pt x="282" y="147"/>
                    </a:lnTo>
                    <a:lnTo>
                      <a:pt x="282" y="148"/>
                    </a:lnTo>
                    <a:lnTo>
                      <a:pt x="279" y="149"/>
                    </a:lnTo>
                    <a:lnTo>
                      <a:pt x="274" y="151"/>
                    </a:lnTo>
                    <a:lnTo>
                      <a:pt x="273" y="151"/>
                    </a:lnTo>
                    <a:lnTo>
                      <a:pt x="268" y="151"/>
                    </a:lnTo>
                    <a:lnTo>
                      <a:pt x="265" y="151"/>
                    </a:lnTo>
                    <a:lnTo>
                      <a:pt x="263" y="153"/>
                    </a:lnTo>
                    <a:lnTo>
                      <a:pt x="259" y="155"/>
                    </a:lnTo>
                    <a:lnTo>
                      <a:pt x="259" y="155"/>
                    </a:lnTo>
                    <a:lnTo>
                      <a:pt x="259" y="155"/>
                    </a:lnTo>
                    <a:lnTo>
                      <a:pt x="258" y="156"/>
                    </a:lnTo>
                    <a:lnTo>
                      <a:pt x="258" y="157"/>
                    </a:lnTo>
                    <a:lnTo>
                      <a:pt x="259" y="157"/>
                    </a:lnTo>
                    <a:lnTo>
                      <a:pt x="258" y="158"/>
                    </a:lnTo>
                    <a:lnTo>
                      <a:pt x="257" y="159"/>
                    </a:lnTo>
                    <a:lnTo>
                      <a:pt x="255" y="161"/>
                    </a:lnTo>
                    <a:lnTo>
                      <a:pt x="252" y="164"/>
                    </a:lnTo>
                    <a:lnTo>
                      <a:pt x="251" y="166"/>
                    </a:lnTo>
                    <a:lnTo>
                      <a:pt x="247" y="170"/>
                    </a:lnTo>
                    <a:lnTo>
                      <a:pt x="244" y="172"/>
                    </a:lnTo>
                    <a:lnTo>
                      <a:pt x="241" y="172"/>
                    </a:lnTo>
                    <a:lnTo>
                      <a:pt x="240" y="173"/>
                    </a:lnTo>
                    <a:lnTo>
                      <a:pt x="239" y="174"/>
                    </a:lnTo>
                    <a:lnTo>
                      <a:pt x="239" y="175"/>
                    </a:lnTo>
                    <a:lnTo>
                      <a:pt x="240" y="175"/>
                    </a:lnTo>
                    <a:lnTo>
                      <a:pt x="240" y="176"/>
                    </a:lnTo>
                    <a:lnTo>
                      <a:pt x="239" y="176"/>
                    </a:lnTo>
                    <a:lnTo>
                      <a:pt x="239" y="177"/>
                    </a:lnTo>
                    <a:lnTo>
                      <a:pt x="238" y="177"/>
                    </a:lnTo>
                    <a:lnTo>
                      <a:pt x="238" y="177"/>
                    </a:lnTo>
                    <a:lnTo>
                      <a:pt x="236" y="177"/>
                    </a:lnTo>
                    <a:lnTo>
                      <a:pt x="235" y="177"/>
                    </a:lnTo>
                    <a:lnTo>
                      <a:pt x="232" y="177"/>
                    </a:lnTo>
                    <a:lnTo>
                      <a:pt x="232" y="178"/>
                    </a:lnTo>
                    <a:lnTo>
                      <a:pt x="227" y="182"/>
                    </a:lnTo>
                    <a:lnTo>
                      <a:pt x="225" y="184"/>
                    </a:lnTo>
                    <a:lnTo>
                      <a:pt x="224" y="185"/>
                    </a:lnTo>
                    <a:lnTo>
                      <a:pt x="223" y="186"/>
                    </a:lnTo>
                    <a:lnTo>
                      <a:pt x="222" y="185"/>
                    </a:lnTo>
                    <a:lnTo>
                      <a:pt x="221" y="185"/>
                    </a:lnTo>
                    <a:lnTo>
                      <a:pt x="221" y="187"/>
                    </a:lnTo>
                    <a:lnTo>
                      <a:pt x="220" y="189"/>
                    </a:lnTo>
                    <a:lnTo>
                      <a:pt x="219" y="195"/>
                    </a:lnTo>
                    <a:lnTo>
                      <a:pt x="218" y="200"/>
                    </a:lnTo>
                    <a:lnTo>
                      <a:pt x="217" y="204"/>
                    </a:lnTo>
                    <a:lnTo>
                      <a:pt x="217" y="205"/>
                    </a:lnTo>
                    <a:lnTo>
                      <a:pt x="216" y="205"/>
                    </a:lnTo>
                    <a:lnTo>
                      <a:pt x="215" y="206"/>
                    </a:lnTo>
                    <a:lnTo>
                      <a:pt x="214" y="206"/>
                    </a:lnTo>
                    <a:lnTo>
                      <a:pt x="213" y="207"/>
                    </a:lnTo>
                    <a:lnTo>
                      <a:pt x="213" y="207"/>
                    </a:lnTo>
                    <a:lnTo>
                      <a:pt x="208" y="211"/>
                    </a:lnTo>
                    <a:lnTo>
                      <a:pt x="207" y="212"/>
                    </a:lnTo>
                    <a:lnTo>
                      <a:pt x="206" y="212"/>
                    </a:lnTo>
                    <a:lnTo>
                      <a:pt x="205" y="213"/>
                    </a:lnTo>
                    <a:lnTo>
                      <a:pt x="205" y="213"/>
                    </a:lnTo>
                    <a:lnTo>
                      <a:pt x="205" y="214"/>
                    </a:lnTo>
                    <a:lnTo>
                      <a:pt x="205" y="215"/>
                    </a:lnTo>
                    <a:lnTo>
                      <a:pt x="205" y="215"/>
                    </a:lnTo>
                    <a:lnTo>
                      <a:pt x="204" y="216"/>
                    </a:lnTo>
                    <a:lnTo>
                      <a:pt x="203" y="216"/>
                    </a:lnTo>
                    <a:lnTo>
                      <a:pt x="203" y="216"/>
                    </a:lnTo>
                    <a:lnTo>
                      <a:pt x="201" y="216"/>
                    </a:lnTo>
                    <a:lnTo>
                      <a:pt x="198" y="217"/>
                    </a:lnTo>
                    <a:lnTo>
                      <a:pt x="196" y="217"/>
                    </a:lnTo>
                    <a:close/>
                  </a:path>
                </a:pathLst>
              </a:custGeom>
              <a:solidFill>
                <a:schemeClr val="tx2">
                  <a:lumMod val="60000"/>
                  <a:lumOff val="40000"/>
                </a:schemeClr>
              </a:solidFill>
              <a:ln w="3175">
                <a:solidFill>
                  <a:srgbClr val="6E6E6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50"/>
              <p:cNvSpPr>
                <a:spLocks/>
              </p:cNvSpPr>
              <p:nvPr/>
            </p:nvSpPr>
            <p:spPr bwMode="auto">
              <a:xfrm>
                <a:off x="2665408" y="2770189"/>
                <a:ext cx="398462" cy="285750"/>
              </a:xfrm>
              <a:custGeom>
                <a:avLst/>
                <a:gdLst>
                  <a:gd name="T0" fmla="*/ 182 w 251"/>
                  <a:gd name="T1" fmla="*/ 5 h 180"/>
                  <a:gd name="T2" fmla="*/ 180 w 251"/>
                  <a:gd name="T3" fmla="*/ 18 h 180"/>
                  <a:gd name="T4" fmla="*/ 188 w 251"/>
                  <a:gd name="T5" fmla="*/ 27 h 180"/>
                  <a:gd name="T6" fmla="*/ 190 w 251"/>
                  <a:gd name="T7" fmla="*/ 37 h 180"/>
                  <a:gd name="T8" fmla="*/ 206 w 251"/>
                  <a:gd name="T9" fmla="*/ 48 h 180"/>
                  <a:gd name="T10" fmla="*/ 212 w 251"/>
                  <a:gd name="T11" fmla="*/ 54 h 180"/>
                  <a:gd name="T12" fmla="*/ 212 w 251"/>
                  <a:gd name="T13" fmla="*/ 56 h 180"/>
                  <a:gd name="T14" fmla="*/ 206 w 251"/>
                  <a:gd name="T15" fmla="*/ 63 h 180"/>
                  <a:gd name="T16" fmla="*/ 236 w 251"/>
                  <a:gd name="T17" fmla="*/ 75 h 180"/>
                  <a:gd name="T18" fmla="*/ 246 w 251"/>
                  <a:gd name="T19" fmla="*/ 82 h 180"/>
                  <a:gd name="T20" fmla="*/ 248 w 251"/>
                  <a:gd name="T21" fmla="*/ 98 h 180"/>
                  <a:gd name="T22" fmla="*/ 244 w 251"/>
                  <a:gd name="T23" fmla="*/ 110 h 180"/>
                  <a:gd name="T24" fmla="*/ 235 w 251"/>
                  <a:gd name="T25" fmla="*/ 116 h 180"/>
                  <a:gd name="T26" fmla="*/ 225 w 251"/>
                  <a:gd name="T27" fmla="*/ 117 h 180"/>
                  <a:gd name="T28" fmla="*/ 222 w 251"/>
                  <a:gd name="T29" fmla="*/ 114 h 180"/>
                  <a:gd name="T30" fmla="*/ 217 w 251"/>
                  <a:gd name="T31" fmla="*/ 118 h 180"/>
                  <a:gd name="T32" fmla="*/ 206 w 251"/>
                  <a:gd name="T33" fmla="*/ 127 h 180"/>
                  <a:gd name="T34" fmla="*/ 191 w 251"/>
                  <a:gd name="T35" fmla="*/ 131 h 180"/>
                  <a:gd name="T36" fmla="*/ 176 w 251"/>
                  <a:gd name="T37" fmla="*/ 126 h 180"/>
                  <a:gd name="T38" fmla="*/ 163 w 251"/>
                  <a:gd name="T39" fmla="*/ 127 h 180"/>
                  <a:gd name="T40" fmla="*/ 146 w 251"/>
                  <a:gd name="T41" fmla="*/ 129 h 180"/>
                  <a:gd name="T42" fmla="*/ 125 w 251"/>
                  <a:gd name="T43" fmla="*/ 129 h 180"/>
                  <a:gd name="T44" fmla="*/ 85 w 251"/>
                  <a:gd name="T45" fmla="*/ 131 h 180"/>
                  <a:gd name="T46" fmla="*/ 85 w 251"/>
                  <a:gd name="T47" fmla="*/ 149 h 180"/>
                  <a:gd name="T48" fmla="*/ 86 w 251"/>
                  <a:gd name="T49" fmla="*/ 169 h 180"/>
                  <a:gd name="T50" fmla="*/ 87 w 251"/>
                  <a:gd name="T51" fmla="*/ 174 h 180"/>
                  <a:gd name="T52" fmla="*/ 89 w 251"/>
                  <a:gd name="T53" fmla="*/ 176 h 180"/>
                  <a:gd name="T54" fmla="*/ 86 w 251"/>
                  <a:gd name="T55" fmla="*/ 179 h 180"/>
                  <a:gd name="T56" fmla="*/ 80 w 251"/>
                  <a:gd name="T57" fmla="*/ 170 h 180"/>
                  <a:gd name="T58" fmla="*/ 56 w 251"/>
                  <a:gd name="T59" fmla="*/ 163 h 180"/>
                  <a:gd name="T60" fmla="*/ 40 w 251"/>
                  <a:gd name="T61" fmla="*/ 169 h 180"/>
                  <a:gd name="T62" fmla="*/ 38 w 251"/>
                  <a:gd name="T63" fmla="*/ 173 h 180"/>
                  <a:gd name="T64" fmla="*/ 27 w 251"/>
                  <a:gd name="T65" fmla="*/ 170 h 180"/>
                  <a:gd name="T66" fmla="*/ 22 w 251"/>
                  <a:gd name="T67" fmla="*/ 165 h 180"/>
                  <a:gd name="T68" fmla="*/ 7 w 251"/>
                  <a:gd name="T69" fmla="*/ 151 h 180"/>
                  <a:gd name="T70" fmla="*/ 0 w 251"/>
                  <a:gd name="T71" fmla="*/ 147 h 180"/>
                  <a:gd name="T72" fmla="*/ 4 w 251"/>
                  <a:gd name="T73" fmla="*/ 135 h 180"/>
                  <a:gd name="T74" fmla="*/ 1 w 251"/>
                  <a:gd name="T75" fmla="*/ 128 h 180"/>
                  <a:gd name="T76" fmla="*/ 6 w 251"/>
                  <a:gd name="T77" fmla="*/ 125 h 180"/>
                  <a:gd name="T78" fmla="*/ 9 w 251"/>
                  <a:gd name="T79" fmla="*/ 110 h 180"/>
                  <a:gd name="T80" fmla="*/ 13 w 251"/>
                  <a:gd name="T81" fmla="*/ 99 h 180"/>
                  <a:gd name="T82" fmla="*/ 28 w 251"/>
                  <a:gd name="T83" fmla="*/ 94 h 180"/>
                  <a:gd name="T84" fmla="*/ 35 w 251"/>
                  <a:gd name="T85" fmla="*/ 82 h 180"/>
                  <a:gd name="T86" fmla="*/ 34 w 251"/>
                  <a:gd name="T87" fmla="*/ 77 h 180"/>
                  <a:gd name="T88" fmla="*/ 42 w 251"/>
                  <a:gd name="T89" fmla="*/ 74 h 180"/>
                  <a:gd name="T90" fmla="*/ 40 w 251"/>
                  <a:gd name="T91" fmla="*/ 66 h 180"/>
                  <a:gd name="T92" fmla="*/ 42 w 251"/>
                  <a:gd name="T93" fmla="*/ 57 h 180"/>
                  <a:gd name="T94" fmla="*/ 55 w 251"/>
                  <a:gd name="T95" fmla="*/ 55 h 180"/>
                  <a:gd name="T96" fmla="*/ 66 w 251"/>
                  <a:gd name="T97" fmla="*/ 60 h 180"/>
                  <a:gd name="T98" fmla="*/ 67 w 251"/>
                  <a:gd name="T99" fmla="*/ 57 h 180"/>
                  <a:gd name="T100" fmla="*/ 71 w 251"/>
                  <a:gd name="T101" fmla="*/ 48 h 180"/>
                  <a:gd name="T102" fmla="*/ 83 w 251"/>
                  <a:gd name="T103" fmla="*/ 44 h 180"/>
                  <a:gd name="T104" fmla="*/ 97 w 251"/>
                  <a:gd name="T105" fmla="*/ 26 h 180"/>
                  <a:gd name="T106" fmla="*/ 111 w 251"/>
                  <a:gd name="T107" fmla="*/ 28 h 180"/>
                  <a:gd name="T108" fmla="*/ 118 w 251"/>
                  <a:gd name="T109" fmla="*/ 19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51" h="180">
                    <a:moveTo>
                      <a:pt x="143" y="8"/>
                    </a:moveTo>
                    <a:lnTo>
                      <a:pt x="152" y="0"/>
                    </a:lnTo>
                    <a:lnTo>
                      <a:pt x="161" y="0"/>
                    </a:lnTo>
                    <a:lnTo>
                      <a:pt x="163" y="3"/>
                    </a:lnTo>
                    <a:lnTo>
                      <a:pt x="167" y="0"/>
                    </a:lnTo>
                    <a:lnTo>
                      <a:pt x="175" y="3"/>
                    </a:lnTo>
                    <a:lnTo>
                      <a:pt x="182" y="5"/>
                    </a:lnTo>
                    <a:lnTo>
                      <a:pt x="182" y="7"/>
                    </a:lnTo>
                    <a:lnTo>
                      <a:pt x="182" y="7"/>
                    </a:lnTo>
                    <a:lnTo>
                      <a:pt x="182" y="7"/>
                    </a:lnTo>
                    <a:lnTo>
                      <a:pt x="181" y="8"/>
                    </a:lnTo>
                    <a:lnTo>
                      <a:pt x="182" y="11"/>
                    </a:lnTo>
                    <a:lnTo>
                      <a:pt x="182" y="12"/>
                    </a:lnTo>
                    <a:lnTo>
                      <a:pt x="180" y="18"/>
                    </a:lnTo>
                    <a:lnTo>
                      <a:pt x="180" y="20"/>
                    </a:lnTo>
                    <a:lnTo>
                      <a:pt x="182" y="21"/>
                    </a:lnTo>
                    <a:lnTo>
                      <a:pt x="184" y="23"/>
                    </a:lnTo>
                    <a:lnTo>
                      <a:pt x="185" y="23"/>
                    </a:lnTo>
                    <a:lnTo>
                      <a:pt x="187" y="26"/>
                    </a:lnTo>
                    <a:lnTo>
                      <a:pt x="187" y="26"/>
                    </a:lnTo>
                    <a:lnTo>
                      <a:pt x="188" y="27"/>
                    </a:lnTo>
                    <a:lnTo>
                      <a:pt x="187" y="28"/>
                    </a:lnTo>
                    <a:lnTo>
                      <a:pt x="187" y="29"/>
                    </a:lnTo>
                    <a:lnTo>
                      <a:pt x="186" y="30"/>
                    </a:lnTo>
                    <a:lnTo>
                      <a:pt x="186" y="30"/>
                    </a:lnTo>
                    <a:lnTo>
                      <a:pt x="186" y="30"/>
                    </a:lnTo>
                    <a:lnTo>
                      <a:pt x="186" y="31"/>
                    </a:lnTo>
                    <a:lnTo>
                      <a:pt x="190" y="37"/>
                    </a:lnTo>
                    <a:lnTo>
                      <a:pt x="191" y="39"/>
                    </a:lnTo>
                    <a:lnTo>
                      <a:pt x="194" y="43"/>
                    </a:lnTo>
                    <a:lnTo>
                      <a:pt x="194" y="44"/>
                    </a:lnTo>
                    <a:lnTo>
                      <a:pt x="194" y="44"/>
                    </a:lnTo>
                    <a:lnTo>
                      <a:pt x="194" y="44"/>
                    </a:lnTo>
                    <a:lnTo>
                      <a:pt x="199" y="45"/>
                    </a:lnTo>
                    <a:lnTo>
                      <a:pt x="206" y="48"/>
                    </a:lnTo>
                    <a:lnTo>
                      <a:pt x="207" y="49"/>
                    </a:lnTo>
                    <a:lnTo>
                      <a:pt x="207" y="50"/>
                    </a:lnTo>
                    <a:lnTo>
                      <a:pt x="207" y="50"/>
                    </a:lnTo>
                    <a:lnTo>
                      <a:pt x="207" y="51"/>
                    </a:lnTo>
                    <a:lnTo>
                      <a:pt x="207" y="51"/>
                    </a:lnTo>
                    <a:lnTo>
                      <a:pt x="210" y="53"/>
                    </a:lnTo>
                    <a:lnTo>
                      <a:pt x="212" y="54"/>
                    </a:lnTo>
                    <a:lnTo>
                      <a:pt x="213" y="54"/>
                    </a:lnTo>
                    <a:lnTo>
                      <a:pt x="213" y="54"/>
                    </a:lnTo>
                    <a:lnTo>
                      <a:pt x="214" y="54"/>
                    </a:lnTo>
                    <a:lnTo>
                      <a:pt x="214" y="54"/>
                    </a:lnTo>
                    <a:lnTo>
                      <a:pt x="216" y="55"/>
                    </a:lnTo>
                    <a:lnTo>
                      <a:pt x="215" y="55"/>
                    </a:lnTo>
                    <a:lnTo>
                      <a:pt x="212" y="56"/>
                    </a:lnTo>
                    <a:lnTo>
                      <a:pt x="210" y="55"/>
                    </a:lnTo>
                    <a:lnTo>
                      <a:pt x="209" y="55"/>
                    </a:lnTo>
                    <a:lnTo>
                      <a:pt x="208" y="54"/>
                    </a:lnTo>
                    <a:lnTo>
                      <a:pt x="207" y="54"/>
                    </a:lnTo>
                    <a:lnTo>
                      <a:pt x="206" y="54"/>
                    </a:lnTo>
                    <a:lnTo>
                      <a:pt x="206" y="55"/>
                    </a:lnTo>
                    <a:lnTo>
                      <a:pt x="206" y="63"/>
                    </a:lnTo>
                    <a:lnTo>
                      <a:pt x="206" y="65"/>
                    </a:lnTo>
                    <a:lnTo>
                      <a:pt x="207" y="65"/>
                    </a:lnTo>
                    <a:lnTo>
                      <a:pt x="210" y="66"/>
                    </a:lnTo>
                    <a:lnTo>
                      <a:pt x="217" y="71"/>
                    </a:lnTo>
                    <a:lnTo>
                      <a:pt x="225" y="78"/>
                    </a:lnTo>
                    <a:lnTo>
                      <a:pt x="234" y="78"/>
                    </a:lnTo>
                    <a:lnTo>
                      <a:pt x="236" y="75"/>
                    </a:lnTo>
                    <a:lnTo>
                      <a:pt x="238" y="74"/>
                    </a:lnTo>
                    <a:lnTo>
                      <a:pt x="241" y="75"/>
                    </a:lnTo>
                    <a:lnTo>
                      <a:pt x="242" y="75"/>
                    </a:lnTo>
                    <a:lnTo>
                      <a:pt x="242" y="76"/>
                    </a:lnTo>
                    <a:lnTo>
                      <a:pt x="244" y="78"/>
                    </a:lnTo>
                    <a:lnTo>
                      <a:pt x="245" y="79"/>
                    </a:lnTo>
                    <a:lnTo>
                      <a:pt x="246" y="82"/>
                    </a:lnTo>
                    <a:lnTo>
                      <a:pt x="246" y="85"/>
                    </a:lnTo>
                    <a:lnTo>
                      <a:pt x="245" y="84"/>
                    </a:lnTo>
                    <a:lnTo>
                      <a:pt x="243" y="85"/>
                    </a:lnTo>
                    <a:lnTo>
                      <a:pt x="241" y="85"/>
                    </a:lnTo>
                    <a:lnTo>
                      <a:pt x="240" y="86"/>
                    </a:lnTo>
                    <a:lnTo>
                      <a:pt x="240" y="86"/>
                    </a:lnTo>
                    <a:lnTo>
                      <a:pt x="248" y="98"/>
                    </a:lnTo>
                    <a:lnTo>
                      <a:pt x="251" y="101"/>
                    </a:lnTo>
                    <a:lnTo>
                      <a:pt x="251" y="101"/>
                    </a:lnTo>
                    <a:lnTo>
                      <a:pt x="249" y="105"/>
                    </a:lnTo>
                    <a:lnTo>
                      <a:pt x="248" y="108"/>
                    </a:lnTo>
                    <a:lnTo>
                      <a:pt x="247" y="109"/>
                    </a:lnTo>
                    <a:lnTo>
                      <a:pt x="246" y="109"/>
                    </a:lnTo>
                    <a:lnTo>
                      <a:pt x="244" y="110"/>
                    </a:lnTo>
                    <a:lnTo>
                      <a:pt x="240" y="115"/>
                    </a:lnTo>
                    <a:lnTo>
                      <a:pt x="239" y="116"/>
                    </a:lnTo>
                    <a:lnTo>
                      <a:pt x="238" y="116"/>
                    </a:lnTo>
                    <a:lnTo>
                      <a:pt x="238" y="116"/>
                    </a:lnTo>
                    <a:lnTo>
                      <a:pt x="238" y="116"/>
                    </a:lnTo>
                    <a:lnTo>
                      <a:pt x="237" y="116"/>
                    </a:lnTo>
                    <a:lnTo>
                      <a:pt x="235" y="116"/>
                    </a:lnTo>
                    <a:lnTo>
                      <a:pt x="234" y="116"/>
                    </a:lnTo>
                    <a:lnTo>
                      <a:pt x="234" y="115"/>
                    </a:lnTo>
                    <a:lnTo>
                      <a:pt x="234" y="115"/>
                    </a:lnTo>
                    <a:lnTo>
                      <a:pt x="232" y="115"/>
                    </a:lnTo>
                    <a:lnTo>
                      <a:pt x="230" y="116"/>
                    </a:lnTo>
                    <a:lnTo>
                      <a:pt x="226" y="117"/>
                    </a:lnTo>
                    <a:lnTo>
                      <a:pt x="225" y="117"/>
                    </a:lnTo>
                    <a:lnTo>
                      <a:pt x="225" y="117"/>
                    </a:lnTo>
                    <a:lnTo>
                      <a:pt x="225" y="116"/>
                    </a:lnTo>
                    <a:lnTo>
                      <a:pt x="225" y="116"/>
                    </a:lnTo>
                    <a:lnTo>
                      <a:pt x="225" y="115"/>
                    </a:lnTo>
                    <a:lnTo>
                      <a:pt x="224" y="115"/>
                    </a:lnTo>
                    <a:lnTo>
                      <a:pt x="224" y="114"/>
                    </a:lnTo>
                    <a:lnTo>
                      <a:pt x="222" y="114"/>
                    </a:lnTo>
                    <a:lnTo>
                      <a:pt x="220" y="114"/>
                    </a:lnTo>
                    <a:lnTo>
                      <a:pt x="220" y="115"/>
                    </a:lnTo>
                    <a:lnTo>
                      <a:pt x="220" y="115"/>
                    </a:lnTo>
                    <a:lnTo>
                      <a:pt x="219" y="116"/>
                    </a:lnTo>
                    <a:lnTo>
                      <a:pt x="218" y="116"/>
                    </a:lnTo>
                    <a:lnTo>
                      <a:pt x="217" y="118"/>
                    </a:lnTo>
                    <a:lnTo>
                      <a:pt x="217" y="118"/>
                    </a:lnTo>
                    <a:lnTo>
                      <a:pt x="217" y="119"/>
                    </a:lnTo>
                    <a:lnTo>
                      <a:pt x="217" y="120"/>
                    </a:lnTo>
                    <a:lnTo>
                      <a:pt x="215" y="121"/>
                    </a:lnTo>
                    <a:lnTo>
                      <a:pt x="213" y="121"/>
                    </a:lnTo>
                    <a:lnTo>
                      <a:pt x="211" y="122"/>
                    </a:lnTo>
                    <a:lnTo>
                      <a:pt x="209" y="125"/>
                    </a:lnTo>
                    <a:lnTo>
                      <a:pt x="206" y="127"/>
                    </a:lnTo>
                    <a:lnTo>
                      <a:pt x="205" y="128"/>
                    </a:lnTo>
                    <a:lnTo>
                      <a:pt x="204" y="129"/>
                    </a:lnTo>
                    <a:lnTo>
                      <a:pt x="201" y="129"/>
                    </a:lnTo>
                    <a:lnTo>
                      <a:pt x="198" y="129"/>
                    </a:lnTo>
                    <a:lnTo>
                      <a:pt x="196" y="129"/>
                    </a:lnTo>
                    <a:lnTo>
                      <a:pt x="195" y="130"/>
                    </a:lnTo>
                    <a:lnTo>
                      <a:pt x="191" y="131"/>
                    </a:lnTo>
                    <a:lnTo>
                      <a:pt x="191" y="130"/>
                    </a:lnTo>
                    <a:lnTo>
                      <a:pt x="191" y="129"/>
                    </a:lnTo>
                    <a:lnTo>
                      <a:pt x="191" y="129"/>
                    </a:lnTo>
                    <a:lnTo>
                      <a:pt x="188" y="128"/>
                    </a:lnTo>
                    <a:lnTo>
                      <a:pt x="182" y="127"/>
                    </a:lnTo>
                    <a:lnTo>
                      <a:pt x="181" y="127"/>
                    </a:lnTo>
                    <a:lnTo>
                      <a:pt x="176" y="126"/>
                    </a:lnTo>
                    <a:lnTo>
                      <a:pt x="172" y="125"/>
                    </a:lnTo>
                    <a:lnTo>
                      <a:pt x="170" y="125"/>
                    </a:lnTo>
                    <a:lnTo>
                      <a:pt x="169" y="125"/>
                    </a:lnTo>
                    <a:lnTo>
                      <a:pt x="166" y="124"/>
                    </a:lnTo>
                    <a:lnTo>
                      <a:pt x="166" y="124"/>
                    </a:lnTo>
                    <a:lnTo>
                      <a:pt x="166" y="125"/>
                    </a:lnTo>
                    <a:lnTo>
                      <a:pt x="163" y="127"/>
                    </a:lnTo>
                    <a:lnTo>
                      <a:pt x="155" y="132"/>
                    </a:lnTo>
                    <a:lnTo>
                      <a:pt x="155" y="132"/>
                    </a:lnTo>
                    <a:lnTo>
                      <a:pt x="155" y="132"/>
                    </a:lnTo>
                    <a:lnTo>
                      <a:pt x="153" y="131"/>
                    </a:lnTo>
                    <a:lnTo>
                      <a:pt x="153" y="129"/>
                    </a:lnTo>
                    <a:lnTo>
                      <a:pt x="150" y="129"/>
                    </a:lnTo>
                    <a:lnTo>
                      <a:pt x="146" y="129"/>
                    </a:lnTo>
                    <a:lnTo>
                      <a:pt x="144" y="129"/>
                    </a:lnTo>
                    <a:lnTo>
                      <a:pt x="140" y="129"/>
                    </a:lnTo>
                    <a:lnTo>
                      <a:pt x="140" y="129"/>
                    </a:lnTo>
                    <a:lnTo>
                      <a:pt x="131" y="129"/>
                    </a:lnTo>
                    <a:lnTo>
                      <a:pt x="130" y="128"/>
                    </a:lnTo>
                    <a:lnTo>
                      <a:pt x="125" y="128"/>
                    </a:lnTo>
                    <a:lnTo>
                      <a:pt x="125" y="129"/>
                    </a:lnTo>
                    <a:lnTo>
                      <a:pt x="125" y="129"/>
                    </a:lnTo>
                    <a:lnTo>
                      <a:pt x="120" y="129"/>
                    </a:lnTo>
                    <a:lnTo>
                      <a:pt x="112" y="129"/>
                    </a:lnTo>
                    <a:lnTo>
                      <a:pt x="102" y="129"/>
                    </a:lnTo>
                    <a:lnTo>
                      <a:pt x="88" y="129"/>
                    </a:lnTo>
                    <a:lnTo>
                      <a:pt x="85" y="129"/>
                    </a:lnTo>
                    <a:lnTo>
                      <a:pt x="85" y="131"/>
                    </a:lnTo>
                    <a:lnTo>
                      <a:pt x="85" y="133"/>
                    </a:lnTo>
                    <a:lnTo>
                      <a:pt x="83" y="137"/>
                    </a:lnTo>
                    <a:lnTo>
                      <a:pt x="82" y="139"/>
                    </a:lnTo>
                    <a:lnTo>
                      <a:pt x="82" y="140"/>
                    </a:lnTo>
                    <a:lnTo>
                      <a:pt x="82" y="142"/>
                    </a:lnTo>
                    <a:lnTo>
                      <a:pt x="83" y="144"/>
                    </a:lnTo>
                    <a:lnTo>
                      <a:pt x="85" y="149"/>
                    </a:lnTo>
                    <a:lnTo>
                      <a:pt x="86" y="152"/>
                    </a:lnTo>
                    <a:lnTo>
                      <a:pt x="87" y="154"/>
                    </a:lnTo>
                    <a:lnTo>
                      <a:pt x="86" y="156"/>
                    </a:lnTo>
                    <a:lnTo>
                      <a:pt x="86" y="159"/>
                    </a:lnTo>
                    <a:lnTo>
                      <a:pt x="87" y="160"/>
                    </a:lnTo>
                    <a:lnTo>
                      <a:pt x="87" y="167"/>
                    </a:lnTo>
                    <a:lnTo>
                      <a:pt x="86" y="169"/>
                    </a:lnTo>
                    <a:lnTo>
                      <a:pt x="86" y="170"/>
                    </a:lnTo>
                    <a:lnTo>
                      <a:pt x="86" y="171"/>
                    </a:lnTo>
                    <a:lnTo>
                      <a:pt x="87" y="171"/>
                    </a:lnTo>
                    <a:lnTo>
                      <a:pt x="87" y="172"/>
                    </a:lnTo>
                    <a:lnTo>
                      <a:pt x="88" y="172"/>
                    </a:lnTo>
                    <a:lnTo>
                      <a:pt x="87" y="172"/>
                    </a:lnTo>
                    <a:lnTo>
                      <a:pt x="87" y="174"/>
                    </a:lnTo>
                    <a:lnTo>
                      <a:pt x="87" y="174"/>
                    </a:lnTo>
                    <a:lnTo>
                      <a:pt x="87" y="174"/>
                    </a:lnTo>
                    <a:lnTo>
                      <a:pt x="87" y="175"/>
                    </a:lnTo>
                    <a:lnTo>
                      <a:pt x="88" y="175"/>
                    </a:lnTo>
                    <a:lnTo>
                      <a:pt x="89" y="176"/>
                    </a:lnTo>
                    <a:lnTo>
                      <a:pt x="89" y="176"/>
                    </a:lnTo>
                    <a:lnTo>
                      <a:pt x="89" y="176"/>
                    </a:lnTo>
                    <a:lnTo>
                      <a:pt x="90" y="177"/>
                    </a:lnTo>
                    <a:lnTo>
                      <a:pt x="89" y="179"/>
                    </a:lnTo>
                    <a:lnTo>
                      <a:pt x="88" y="179"/>
                    </a:lnTo>
                    <a:lnTo>
                      <a:pt x="88" y="180"/>
                    </a:lnTo>
                    <a:lnTo>
                      <a:pt x="87" y="180"/>
                    </a:lnTo>
                    <a:lnTo>
                      <a:pt x="87" y="180"/>
                    </a:lnTo>
                    <a:lnTo>
                      <a:pt x="86" y="179"/>
                    </a:lnTo>
                    <a:lnTo>
                      <a:pt x="85" y="177"/>
                    </a:lnTo>
                    <a:lnTo>
                      <a:pt x="82" y="174"/>
                    </a:lnTo>
                    <a:lnTo>
                      <a:pt x="82" y="172"/>
                    </a:lnTo>
                    <a:lnTo>
                      <a:pt x="81" y="171"/>
                    </a:lnTo>
                    <a:lnTo>
                      <a:pt x="81" y="170"/>
                    </a:lnTo>
                    <a:lnTo>
                      <a:pt x="81" y="170"/>
                    </a:lnTo>
                    <a:lnTo>
                      <a:pt x="80" y="170"/>
                    </a:lnTo>
                    <a:lnTo>
                      <a:pt x="76" y="166"/>
                    </a:lnTo>
                    <a:lnTo>
                      <a:pt x="73" y="164"/>
                    </a:lnTo>
                    <a:lnTo>
                      <a:pt x="67" y="163"/>
                    </a:lnTo>
                    <a:lnTo>
                      <a:pt x="60" y="162"/>
                    </a:lnTo>
                    <a:lnTo>
                      <a:pt x="58" y="163"/>
                    </a:lnTo>
                    <a:lnTo>
                      <a:pt x="56" y="163"/>
                    </a:lnTo>
                    <a:lnTo>
                      <a:pt x="56" y="163"/>
                    </a:lnTo>
                    <a:lnTo>
                      <a:pt x="52" y="164"/>
                    </a:lnTo>
                    <a:lnTo>
                      <a:pt x="52" y="164"/>
                    </a:lnTo>
                    <a:lnTo>
                      <a:pt x="51" y="164"/>
                    </a:lnTo>
                    <a:lnTo>
                      <a:pt x="50" y="165"/>
                    </a:lnTo>
                    <a:lnTo>
                      <a:pt x="47" y="167"/>
                    </a:lnTo>
                    <a:lnTo>
                      <a:pt x="44" y="166"/>
                    </a:lnTo>
                    <a:lnTo>
                      <a:pt x="40" y="169"/>
                    </a:lnTo>
                    <a:lnTo>
                      <a:pt x="40" y="169"/>
                    </a:lnTo>
                    <a:lnTo>
                      <a:pt x="39" y="171"/>
                    </a:lnTo>
                    <a:lnTo>
                      <a:pt x="39" y="171"/>
                    </a:lnTo>
                    <a:lnTo>
                      <a:pt x="39" y="172"/>
                    </a:lnTo>
                    <a:lnTo>
                      <a:pt x="39" y="174"/>
                    </a:lnTo>
                    <a:lnTo>
                      <a:pt x="38" y="174"/>
                    </a:lnTo>
                    <a:lnTo>
                      <a:pt x="38" y="173"/>
                    </a:lnTo>
                    <a:lnTo>
                      <a:pt x="38" y="173"/>
                    </a:lnTo>
                    <a:lnTo>
                      <a:pt x="35" y="172"/>
                    </a:lnTo>
                    <a:lnTo>
                      <a:pt x="32" y="171"/>
                    </a:lnTo>
                    <a:lnTo>
                      <a:pt x="29" y="170"/>
                    </a:lnTo>
                    <a:lnTo>
                      <a:pt x="29" y="170"/>
                    </a:lnTo>
                    <a:lnTo>
                      <a:pt x="28" y="170"/>
                    </a:lnTo>
                    <a:lnTo>
                      <a:pt x="27" y="170"/>
                    </a:lnTo>
                    <a:lnTo>
                      <a:pt x="26" y="170"/>
                    </a:lnTo>
                    <a:lnTo>
                      <a:pt x="24" y="169"/>
                    </a:lnTo>
                    <a:lnTo>
                      <a:pt x="23" y="168"/>
                    </a:lnTo>
                    <a:lnTo>
                      <a:pt x="23" y="168"/>
                    </a:lnTo>
                    <a:lnTo>
                      <a:pt x="24" y="168"/>
                    </a:lnTo>
                    <a:lnTo>
                      <a:pt x="23" y="166"/>
                    </a:lnTo>
                    <a:lnTo>
                      <a:pt x="22" y="165"/>
                    </a:lnTo>
                    <a:lnTo>
                      <a:pt x="18" y="163"/>
                    </a:lnTo>
                    <a:lnTo>
                      <a:pt x="17" y="159"/>
                    </a:lnTo>
                    <a:lnTo>
                      <a:pt x="13" y="151"/>
                    </a:lnTo>
                    <a:lnTo>
                      <a:pt x="12" y="151"/>
                    </a:lnTo>
                    <a:lnTo>
                      <a:pt x="9" y="151"/>
                    </a:lnTo>
                    <a:lnTo>
                      <a:pt x="8" y="151"/>
                    </a:lnTo>
                    <a:lnTo>
                      <a:pt x="7" y="151"/>
                    </a:lnTo>
                    <a:lnTo>
                      <a:pt x="6" y="151"/>
                    </a:lnTo>
                    <a:lnTo>
                      <a:pt x="5" y="152"/>
                    </a:lnTo>
                    <a:lnTo>
                      <a:pt x="4" y="152"/>
                    </a:lnTo>
                    <a:lnTo>
                      <a:pt x="4" y="151"/>
                    </a:lnTo>
                    <a:lnTo>
                      <a:pt x="2" y="150"/>
                    </a:lnTo>
                    <a:lnTo>
                      <a:pt x="2" y="149"/>
                    </a:lnTo>
                    <a:lnTo>
                      <a:pt x="0" y="147"/>
                    </a:lnTo>
                    <a:lnTo>
                      <a:pt x="1" y="144"/>
                    </a:lnTo>
                    <a:lnTo>
                      <a:pt x="2" y="141"/>
                    </a:lnTo>
                    <a:lnTo>
                      <a:pt x="2" y="139"/>
                    </a:lnTo>
                    <a:lnTo>
                      <a:pt x="2" y="139"/>
                    </a:lnTo>
                    <a:lnTo>
                      <a:pt x="2" y="138"/>
                    </a:lnTo>
                    <a:lnTo>
                      <a:pt x="3" y="137"/>
                    </a:lnTo>
                    <a:lnTo>
                      <a:pt x="4" y="135"/>
                    </a:lnTo>
                    <a:lnTo>
                      <a:pt x="4" y="134"/>
                    </a:lnTo>
                    <a:lnTo>
                      <a:pt x="4" y="133"/>
                    </a:lnTo>
                    <a:lnTo>
                      <a:pt x="3" y="133"/>
                    </a:lnTo>
                    <a:lnTo>
                      <a:pt x="3" y="133"/>
                    </a:lnTo>
                    <a:lnTo>
                      <a:pt x="3" y="132"/>
                    </a:lnTo>
                    <a:lnTo>
                      <a:pt x="1" y="129"/>
                    </a:lnTo>
                    <a:lnTo>
                      <a:pt x="1" y="128"/>
                    </a:lnTo>
                    <a:lnTo>
                      <a:pt x="1" y="127"/>
                    </a:lnTo>
                    <a:lnTo>
                      <a:pt x="1" y="127"/>
                    </a:lnTo>
                    <a:lnTo>
                      <a:pt x="2" y="127"/>
                    </a:lnTo>
                    <a:lnTo>
                      <a:pt x="4" y="126"/>
                    </a:lnTo>
                    <a:lnTo>
                      <a:pt x="5" y="126"/>
                    </a:lnTo>
                    <a:lnTo>
                      <a:pt x="5" y="126"/>
                    </a:lnTo>
                    <a:lnTo>
                      <a:pt x="6" y="125"/>
                    </a:lnTo>
                    <a:lnTo>
                      <a:pt x="7" y="125"/>
                    </a:lnTo>
                    <a:lnTo>
                      <a:pt x="7" y="125"/>
                    </a:lnTo>
                    <a:lnTo>
                      <a:pt x="9" y="121"/>
                    </a:lnTo>
                    <a:lnTo>
                      <a:pt x="10" y="114"/>
                    </a:lnTo>
                    <a:lnTo>
                      <a:pt x="11" y="112"/>
                    </a:lnTo>
                    <a:lnTo>
                      <a:pt x="10" y="111"/>
                    </a:lnTo>
                    <a:lnTo>
                      <a:pt x="9" y="110"/>
                    </a:lnTo>
                    <a:lnTo>
                      <a:pt x="8" y="108"/>
                    </a:lnTo>
                    <a:lnTo>
                      <a:pt x="8" y="104"/>
                    </a:lnTo>
                    <a:lnTo>
                      <a:pt x="8" y="102"/>
                    </a:lnTo>
                    <a:lnTo>
                      <a:pt x="11" y="100"/>
                    </a:lnTo>
                    <a:lnTo>
                      <a:pt x="12" y="99"/>
                    </a:lnTo>
                    <a:lnTo>
                      <a:pt x="12" y="99"/>
                    </a:lnTo>
                    <a:lnTo>
                      <a:pt x="13" y="99"/>
                    </a:lnTo>
                    <a:lnTo>
                      <a:pt x="14" y="98"/>
                    </a:lnTo>
                    <a:lnTo>
                      <a:pt x="19" y="97"/>
                    </a:lnTo>
                    <a:lnTo>
                      <a:pt x="26" y="96"/>
                    </a:lnTo>
                    <a:lnTo>
                      <a:pt x="28" y="96"/>
                    </a:lnTo>
                    <a:lnTo>
                      <a:pt x="28" y="95"/>
                    </a:lnTo>
                    <a:lnTo>
                      <a:pt x="28" y="94"/>
                    </a:lnTo>
                    <a:lnTo>
                      <a:pt x="28" y="94"/>
                    </a:lnTo>
                    <a:lnTo>
                      <a:pt x="30" y="91"/>
                    </a:lnTo>
                    <a:lnTo>
                      <a:pt x="33" y="89"/>
                    </a:lnTo>
                    <a:lnTo>
                      <a:pt x="35" y="88"/>
                    </a:lnTo>
                    <a:lnTo>
                      <a:pt x="35" y="84"/>
                    </a:lnTo>
                    <a:lnTo>
                      <a:pt x="35" y="83"/>
                    </a:lnTo>
                    <a:lnTo>
                      <a:pt x="35" y="83"/>
                    </a:lnTo>
                    <a:lnTo>
                      <a:pt x="35" y="82"/>
                    </a:lnTo>
                    <a:lnTo>
                      <a:pt x="36" y="82"/>
                    </a:lnTo>
                    <a:lnTo>
                      <a:pt x="36" y="81"/>
                    </a:lnTo>
                    <a:lnTo>
                      <a:pt x="37" y="81"/>
                    </a:lnTo>
                    <a:lnTo>
                      <a:pt x="35" y="78"/>
                    </a:lnTo>
                    <a:lnTo>
                      <a:pt x="35" y="78"/>
                    </a:lnTo>
                    <a:lnTo>
                      <a:pt x="34" y="78"/>
                    </a:lnTo>
                    <a:lnTo>
                      <a:pt x="34" y="77"/>
                    </a:lnTo>
                    <a:lnTo>
                      <a:pt x="34" y="77"/>
                    </a:lnTo>
                    <a:lnTo>
                      <a:pt x="34" y="75"/>
                    </a:lnTo>
                    <a:lnTo>
                      <a:pt x="39" y="75"/>
                    </a:lnTo>
                    <a:lnTo>
                      <a:pt x="40" y="75"/>
                    </a:lnTo>
                    <a:lnTo>
                      <a:pt x="40" y="75"/>
                    </a:lnTo>
                    <a:lnTo>
                      <a:pt x="41" y="74"/>
                    </a:lnTo>
                    <a:lnTo>
                      <a:pt x="42" y="74"/>
                    </a:lnTo>
                    <a:lnTo>
                      <a:pt x="42" y="73"/>
                    </a:lnTo>
                    <a:lnTo>
                      <a:pt x="42" y="71"/>
                    </a:lnTo>
                    <a:lnTo>
                      <a:pt x="42" y="68"/>
                    </a:lnTo>
                    <a:lnTo>
                      <a:pt x="42" y="67"/>
                    </a:lnTo>
                    <a:lnTo>
                      <a:pt x="42" y="67"/>
                    </a:lnTo>
                    <a:lnTo>
                      <a:pt x="40" y="66"/>
                    </a:lnTo>
                    <a:lnTo>
                      <a:pt x="40" y="66"/>
                    </a:lnTo>
                    <a:lnTo>
                      <a:pt x="39" y="65"/>
                    </a:lnTo>
                    <a:lnTo>
                      <a:pt x="38" y="62"/>
                    </a:lnTo>
                    <a:lnTo>
                      <a:pt x="38" y="62"/>
                    </a:lnTo>
                    <a:lnTo>
                      <a:pt x="38" y="61"/>
                    </a:lnTo>
                    <a:lnTo>
                      <a:pt x="39" y="61"/>
                    </a:lnTo>
                    <a:lnTo>
                      <a:pt x="41" y="58"/>
                    </a:lnTo>
                    <a:lnTo>
                      <a:pt x="42" y="57"/>
                    </a:lnTo>
                    <a:lnTo>
                      <a:pt x="43" y="57"/>
                    </a:lnTo>
                    <a:lnTo>
                      <a:pt x="44" y="57"/>
                    </a:lnTo>
                    <a:lnTo>
                      <a:pt x="49" y="51"/>
                    </a:lnTo>
                    <a:lnTo>
                      <a:pt x="50" y="50"/>
                    </a:lnTo>
                    <a:lnTo>
                      <a:pt x="51" y="51"/>
                    </a:lnTo>
                    <a:lnTo>
                      <a:pt x="51" y="52"/>
                    </a:lnTo>
                    <a:lnTo>
                      <a:pt x="55" y="55"/>
                    </a:lnTo>
                    <a:lnTo>
                      <a:pt x="60" y="59"/>
                    </a:lnTo>
                    <a:lnTo>
                      <a:pt x="61" y="59"/>
                    </a:lnTo>
                    <a:lnTo>
                      <a:pt x="63" y="61"/>
                    </a:lnTo>
                    <a:lnTo>
                      <a:pt x="64" y="61"/>
                    </a:lnTo>
                    <a:lnTo>
                      <a:pt x="66" y="61"/>
                    </a:lnTo>
                    <a:lnTo>
                      <a:pt x="66" y="61"/>
                    </a:lnTo>
                    <a:lnTo>
                      <a:pt x="66" y="60"/>
                    </a:lnTo>
                    <a:lnTo>
                      <a:pt x="66" y="59"/>
                    </a:lnTo>
                    <a:lnTo>
                      <a:pt x="66" y="59"/>
                    </a:lnTo>
                    <a:lnTo>
                      <a:pt x="66" y="58"/>
                    </a:lnTo>
                    <a:lnTo>
                      <a:pt x="66" y="58"/>
                    </a:lnTo>
                    <a:lnTo>
                      <a:pt x="66" y="58"/>
                    </a:lnTo>
                    <a:lnTo>
                      <a:pt x="66" y="57"/>
                    </a:lnTo>
                    <a:lnTo>
                      <a:pt x="67" y="57"/>
                    </a:lnTo>
                    <a:lnTo>
                      <a:pt x="67" y="57"/>
                    </a:lnTo>
                    <a:lnTo>
                      <a:pt x="68" y="57"/>
                    </a:lnTo>
                    <a:lnTo>
                      <a:pt x="73" y="57"/>
                    </a:lnTo>
                    <a:lnTo>
                      <a:pt x="73" y="56"/>
                    </a:lnTo>
                    <a:lnTo>
                      <a:pt x="73" y="55"/>
                    </a:lnTo>
                    <a:lnTo>
                      <a:pt x="71" y="50"/>
                    </a:lnTo>
                    <a:lnTo>
                      <a:pt x="71" y="48"/>
                    </a:lnTo>
                    <a:lnTo>
                      <a:pt x="72" y="44"/>
                    </a:lnTo>
                    <a:lnTo>
                      <a:pt x="73" y="43"/>
                    </a:lnTo>
                    <a:lnTo>
                      <a:pt x="77" y="44"/>
                    </a:lnTo>
                    <a:lnTo>
                      <a:pt x="81" y="46"/>
                    </a:lnTo>
                    <a:lnTo>
                      <a:pt x="82" y="46"/>
                    </a:lnTo>
                    <a:lnTo>
                      <a:pt x="83" y="45"/>
                    </a:lnTo>
                    <a:lnTo>
                      <a:pt x="83" y="44"/>
                    </a:lnTo>
                    <a:lnTo>
                      <a:pt x="83" y="43"/>
                    </a:lnTo>
                    <a:lnTo>
                      <a:pt x="83" y="40"/>
                    </a:lnTo>
                    <a:lnTo>
                      <a:pt x="85" y="34"/>
                    </a:lnTo>
                    <a:lnTo>
                      <a:pt x="86" y="33"/>
                    </a:lnTo>
                    <a:lnTo>
                      <a:pt x="91" y="29"/>
                    </a:lnTo>
                    <a:lnTo>
                      <a:pt x="93" y="28"/>
                    </a:lnTo>
                    <a:lnTo>
                      <a:pt x="97" y="26"/>
                    </a:lnTo>
                    <a:lnTo>
                      <a:pt x="97" y="26"/>
                    </a:lnTo>
                    <a:lnTo>
                      <a:pt x="100" y="26"/>
                    </a:lnTo>
                    <a:lnTo>
                      <a:pt x="102" y="27"/>
                    </a:lnTo>
                    <a:lnTo>
                      <a:pt x="102" y="27"/>
                    </a:lnTo>
                    <a:lnTo>
                      <a:pt x="104" y="27"/>
                    </a:lnTo>
                    <a:lnTo>
                      <a:pt x="108" y="30"/>
                    </a:lnTo>
                    <a:lnTo>
                      <a:pt x="111" y="28"/>
                    </a:lnTo>
                    <a:lnTo>
                      <a:pt x="112" y="24"/>
                    </a:lnTo>
                    <a:lnTo>
                      <a:pt x="112" y="24"/>
                    </a:lnTo>
                    <a:lnTo>
                      <a:pt x="112" y="23"/>
                    </a:lnTo>
                    <a:lnTo>
                      <a:pt x="112" y="21"/>
                    </a:lnTo>
                    <a:lnTo>
                      <a:pt x="112" y="19"/>
                    </a:lnTo>
                    <a:lnTo>
                      <a:pt x="114" y="19"/>
                    </a:lnTo>
                    <a:lnTo>
                      <a:pt x="118" y="19"/>
                    </a:lnTo>
                    <a:lnTo>
                      <a:pt x="122" y="19"/>
                    </a:lnTo>
                    <a:lnTo>
                      <a:pt x="132" y="12"/>
                    </a:lnTo>
                    <a:lnTo>
                      <a:pt x="133" y="11"/>
                    </a:lnTo>
                    <a:lnTo>
                      <a:pt x="140" y="9"/>
                    </a:lnTo>
                    <a:lnTo>
                      <a:pt x="141" y="10"/>
                    </a:lnTo>
                    <a:lnTo>
                      <a:pt x="143" y="8"/>
                    </a:lnTo>
                    <a:close/>
                  </a:path>
                </a:pathLst>
              </a:custGeom>
              <a:solidFill>
                <a:srgbClr val="508FD4"/>
              </a:solidFill>
              <a:ln w="3175">
                <a:solidFill>
                  <a:srgbClr val="6E6E6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5" name="Freeform 251"/>
              <p:cNvSpPr>
                <a:spLocks/>
              </p:cNvSpPr>
              <p:nvPr/>
            </p:nvSpPr>
            <p:spPr bwMode="auto">
              <a:xfrm>
                <a:off x="4398955" y="3641726"/>
                <a:ext cx="93662" cy="109538"/>
              </a:xfrm>
              <a:custGeom>
                <a:avLst/>
                <a:gdLst>
                  <a:gd name="T0" fmla="*/ 52 w 59"/>
                  <a:gd name="T1" fmla="*/ 35 h 69"/>
                  <a:gd name="T2" fmla="*/ 52 w 59"/>
                  <a:gd name="T3" fmla="*/ 36 h 69"/>
                  <a:gd name="T4" fmla="*/ 51 w 59"/>
                  <a:gd name="T5" fmla="*/ 37 h 69"/>
                  <a:gd name="T6" fmla="*/ 47 w 59"/>
                  <a:gd name="T7" fmla="*/ 39 h 69"/>
                  <a:gd name="T8" fmla="*/ 44 w 59"/>
                  <a:gd name="T9" fmla="*/ 45 h 69"/>
                  <a:gd name="T10" fmla="*/ 44 w 59"/>
                  <a:gd name="T11" fmla="*/ 48 h 69"/>
                  <a:gd name="T12" fmla="*/ 42 w 59"/>
                  <a:gd name="T13" fmla="*/ 47 h 69"/>
                  <a:gd name="T14" fmla="*/ 39 w 59"/>
                  <a:gd name="T15" fmla="*/ 53 h 69"/>
                  <a:gd name="T16" fmla="*/ 29 w 59"/>
                  <a:gd name="T17" fmla="*/ 65 h 69"/>
                  <a:gd name="T18" fmla="*/ 13 w 59"/>
                  <a:gd name="T19" fmla="*/ 69 h 69"/>
                  <a:gd name="T20" fmla="*/ 12 w 59"/>
                  <a:gd name="T21" fmla="*/ 60 h 69"/>
                  <a:gd name="T22" fmla="*/ 11 w 59"/>
                  <a:gd name="T23" fmla="*/ 56 h 69"/>
                  <a:gd name="T24" fmla="*/ 8 w 59"/>
                  <a:gd name="T25" fmla="*/ 53 h 69"/>
                  <a:gd name="T26" fmla="*/ 8 w 59"/>
                  <a:gd name="T27" fmla="*/ 52 h 69"/>
                  <a:gd name="T28" fmla="*/ 7 w 59"/>
                  <a:gd name="T29" fmla="*/ 46 h 69"/>
                  <a:gd name="T30" fmla="*/ 8 w 59"/>
                  <a:gd name="T31" fmla="*/ 42 h 69"/>
                  <a:gd name="T32" fmla="*/ 7 w 59"/>
                  <a:gd name="T33" fmla="*/ 33 h 69"/>
                  <a:gd name="T34" fmla="*/ 7 w 59"/>
                  <a:gd name="T35" fmla="*/ 31 h 69"/>
                  <a:gd name="T36" fmla="*/ 7 w 59"/>
                  <a:gd name="T37" fmla="*/ 28 h 69"/>
                  <a:gd name="T38" fmla="*/ 8 w 59"/>
                  <a:gd name="T39" fmla="*/ 25 h 69"/>
                  <a:gd name="T40" fmla="*/ 7 w 59"/>
                  <a:gd name="T41" fmla="*/ 23 h 69"/>
                  <a:gd name="T42" fmla="*/ 5 w 59"/>
                  <a:gd name="T43" fmla="*/ 23 h 69"/>
                  <a:gd name="T44" fmla="*/ 0 w 59"/>
                  <a:gd name="T45" fmla="*/ 16 h 69"/>
                  <a:gd name="T46" fmla="*/ 0 w 59"/>
                  <a:gd name="T47" fmla="*/ 15 h 69"/>
                  <a:gd name="T48" fmla="*/ 1 w 59"/>
                  <a:gd name="T49" fmla="*/ 14 h 69"/>
                  <a:gd name="T50" fmla="*/ 1 w 59"/>
                  <a:gd name="T51" fmla="*/ 12 h 69"/>
                  <a:gd name="T52" fmla="*/ 2 w 59"/>
                  <a:gd name="T53" fmla="*/ 10 h 69"/>
                  <a:gd name="T54" fmla="*/ 11 w 59"/>
                  <a:gd name="T55" fmla="*/ 12 h 69"/>
                  <a:gd name="T56" fmla="*/ 11 w 59"/>
                  <a:gd name="T57" fmla="*/ 15 h 69"/>
                  <a:gd name="T58" fmla="*/ 12 w 59"/>
                  <a:gd name="T59" fmla="*/ 17 h 69"/>
                  <a:gd name="T60" fmla="*/ 14 w 59"/>
                  <a:gd name="T61" fmla="*/ 17 h 69"/>
                  <a:gd name="T62" fmla="*/ 17 w 59"/>
                  <a:gd name="T63" fmla="*/ 17 h 69"/>
                  <a:gd name="T64" fmla="*/ 19 w 59"/>
                  <a:gd name="T65" fmla="*/ 17 h 69"/>
                  <a:gd name="T66" fmla="*/ 22 w 59"/>
                  <a:gd name="T67" fmla="*/ 17 h 69"/>
                  <a:gd name="T68" fmla="*/ 27 w 59"/>
                  <a:gd name="T69" fmla="*/ 15 h 69"/>
                  <a:gd name="T70" fmla="*/ 29 w 59"/>
                  <a:gd name="T71" fmla="*/ 13 h 69"/>
                  <a:gd name="T72" fmla="*/ 30 w 59"/>
                  <a:gd name="T73" fmla="*/ 1 h 69"/>
                  <a:gd name="T74" fmla="*/ 35 w 59"/>
                  <a:gd name="T75" fmla="*/ 4 h 69"/>
                  <a:gd name="T76" fmla="*/ 43 w 59"/>
                  <a:gd name="T77" fmla="*/ 2 h 69"/>
                  <a:gd name="T78" fmla="*/ 44 w 59"/>
                  <a:gd name="T79" fmla="*/ 0 h 69"/>
                  <a:gd name="T80" fmla="*/ 46 w 59"/>
                  <a:gd name="T81" fmla="*/ 2 h 69"/>
                  <a:gd name="T82" fmla="*/ 50 w 59"/>
                  <a:gd name="T83" fmla="*/ 4 h 69"/>
                  <a:gd name="T84" fmla="*/ 47 w 59"/>
                  <a:gd name="T85" fmla="*/ 10 h 69"/>
                  <a:gd name="T86" fmla="*/ 47 w 59"/>
                  <a:gd name="T87" fmla="*/ 21 h 69"/>
                  <a:gd name="T88" fmla="*/ 50 w 59"/>
                  <a:gd name="T89" fmla="*/ 19 h 69"/>
                  <a:gd name="T90" fmla="*/ 52 w 59"/>
                  <a:gd name="T91" fmla="*/ 22 h 69"/>
                  <a:gd name="T92" fmla="*/ 58 w 59"/>
                  <a:gd name="T93" fmla="*/ 22 h 69"/>
                  <a:gd name="T94" fmla="*/ 59 w 59"/>
                  <a:gd name="T95" fmla="*/ 27 h 69"/>
                  <a:gd name="T96" fmla="*/ 57 w 59"/>
                  <a:gd name="T97" fmla="*/ 31 h 69"/>
                  <a:gd name="T98" fmla="*/ 55 w 59"/>
                  <a:gd name="T99" fmla="*/ 31 h 69"/>
                  <a:gd name="T100" fmla="*/ 52 w 59"/>
                  <a:gd name="T101" fmla="*/ 34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59" h="69">
                    <a:moveTo>
                      <a:pt x="51" y="34"/>
                    </a:moveTo>
                    <a:lnTo>
                      <a:pt x="52" y="34"/>
                    </a:lnTo>
                    <a:lnTo>
                      <a:pt x="52" y="35"/>
                    </a:lnTo>
                    <a:lnTo>
                      <a:pt x="52" y="35"/>
                    </a:lnTo>
                    <a:lnTo>
                      <a:pt x="52" y="35"/>
                    </a:lnTo>
                    <a:lnTo>
                      <a:pt x="52" y="35"/>
                    </a:lnTo>
                    <a:lnTo>
                      <a:pt x="52" y="35"/>
                    </a:lnTo>
                    <a:lnTo>
                      <a:pt x="52" y="35"/>
                    </a:lnTo>
                    <a:lnTo>
                      <a:pt x="52" y="35"/>
                    </a:lnTo>
                    <a:lnTo>
                      <a:pt x="52" y="36"/>
                    </a:lnTo>
                    <a:lnTo>
                      <a:pt x="52" y="36"/>
                    </a:lnTo>
                    <a:lnTo>
                      <a:pt x="51" y="37"/>
                    </a:lnTo>
                    <a:lnTo>
                      <a:pt x="51" y="37"/>
                    </a:lnTo>
                    <a:lnTo>
                      <a:pt x="51" y="37"/>
                    </a:lnTo>
                    <a:lnTo>
                      <a:pt x="51" y="37"/>
                    </a:lnTo>
                    <a:lnTo>
                      <a:pt x="51" y="37"/>
                    </a:lnTo>
                    <a:lnTo>
                      <a:pt x="50" y="37"/>
                    </a:lnTo>
                    <a:lnTo>
                      <a:pt x="50" y="37"/>
                    </a:lnTo>
                    <a:lnTo>
                      <a:pt x="48" y="38"/>
                    </a:lnTo>
                    <a:lnTo>
                      <a:pt x="47" y="39"/>
                    </a:lnTo>
                    <a:lnTo>
                      <a:pt x="46" y="40"/>
                    </a:lnTo>
                    <a:lnTo>
                      <a:pt x="46" y="40"/>
                    </a:lnTo>
                    <a:lnTo>
                      <a:pt x="46" y="41"/>
                    </a:lnTo>
                    <a:lnTo>
                      <a:pt x="44" y="45"/>
                    </a:lnTo>
                    <a:lnTo>
                      <a:pt x="44" y="45"/>
                    </a:lnTo>
                    <a:lnTo>
                      <a:pt x="44" y="46"/>
                    </a:lnTo>
                    <a:lnTo>
                      <a:pt x="44" y="47"/>
                    </a:lnTo>
                    <a:lnTo>
                      <a:pt x="44" y="47"/>
                    </a:lnTo>
                    <a:lnTo>
                      <a:pt x="44" y="48"/>
                    </a:lnTo>
                    <a:lnTo>
                      <a:pt x="44" y="48"/>
                    </a:lnTo>
                    <a:lnTo>
                      <a:pt x="44" y="48"/>
                    </a:lnTo>
                    <a:lnTo>
                      <a:pt x="43" y="47"/>
                    </a:lnTo>
                    <a:lnTo>
                      <a:pt x="43" y="47"/>
                    </a:lnTo>
                    <a:lnTo>
                      <a:pt x="43" y="47"/>
                    </a:lnTo>
                    <a:lnTo>
                      <a:pt x="42" y="47"/>
                    </a:lnTo>
                    <a:lnTo>
                      <a:pt x="42" y="48"/>
                    </a:lnTo>
                    <a:lnTo>
                      <a:pt x="42" y="48"/>
                    </a:lnTo>
                    <a:lnTo>
                      <a:pt x="39" y="52"/>
                    </a:lnTo>
                    <a:lnTo>
                      <a:pt x="39" y="53"/>
                    </a:lnTo>
                    <a:lnTo>
                      <a:pt x="39" y="53"/>
                    </a:lnTo>
                    <a:lnTo>
                      <a:pt x="37" y="57"/>
                    </a:lnTo>
                    <a:lnTo>
                      <a:pt x="37" y="57"/>
                    </a:lnTo>
                    <a:lnTo>
                      <a:pt x="32" y="63"/>
                    </a:lnTo>
                    <a:lnTo>
                      <a:pt x="29" y="65"/>
                    </a:lnTo>
                    <a:lnTo>
                      <a:pt x="29" y="65"/>
                    </a:lnTo>
                    <a:lnTo>
                      <a:pt x="24" y="68"/>
                    </a:lnTo>
                    <a:lnTo>
                      <a:pt x="21" y="69"/>
                    </a:lnTo>
                    <a:lnTo>
                      <a:pt x="14" y="69"/>
                    </a:lnTo>
                    <a:lnTo>
                      <a:pt x="13" y="69"/>
                    </a:lnTo>
                    <a:lnTo>
                      <a:pt x="13" y="69"/>
                    </a:lnTo>
                    <a:lnTo>
                      <a:pt x="13" y="66"/>
                    </a:lnTo>
                    <a:lnTo>
                      <a:pt x="12" y="64"/>
                    </a:lnTo>
                    <a:lnTo>
                      <a:pt x="12" y="62"/>
                    </a:lnTo>
                    <a:lnTo>
                      <a:pt x="12" y="61"/>
                    </a:lnTo>
                    <a:lnTo>
                      <a:pt x="12" y="60"/>
                    </a:lnTo>
                    <a:lnTo>
                      <a:pt x="12" y="60"/>
                    </a:lnTo>
                    <a:lnTo>
                      <a:pt x="12" y="58"/>
                    </a:lnTo>
                    <a:lnTo>
                      <a:pt x="11" y="56"/>
                    </a:lnTo>
                    <a:lnTo>
                      <a:pt x="11" y="56"/>
                    </a:lnTo>
                    <a:lnTo>
                      <a:pt x="11" y="56"/>
                    </a:lnTo>
                    <a:lnTo>
                      <a:pt x="11" y="56"/>
                    </a:lnTo>
                    <a:lnTo>
                      <a:pt x="10" y="54"/>
                    </a:lnTo>
                    <a:lnTo>
                      <a:pt x="9" y="54"/>
                    </a:lnTo>
                    <a:lnTo>
                      <a:pt x="9" y="53"/>
                    </a:lnTo>
                    <a:lnTo>
                      <a:pt x="8" y="53"/>
                    </a:lnTo>
                    <a:lnTo>
                      <a:pt x="8" y="53"/>
                    </a:lnTo>
                    <a:lnTo>
                      <a:pt x="8" y="53"/>
                    </a:lnTo>
                    <a:lnTo>
                      <a:pt x="8" y="53"/>
                    </a:lnTo>
                    <a:lnTo>
                      <a:pt x="8" y="52"/>
                    </a:lnTo>
                    <a:lnTo>
                      <a:pt x="8" y="52"/>
                    </a:lnTo>
                    <a:lnTo>
                      <a:pt x="7" y="51"/>
                    </a:lnTo>
                    <a:lnTo>
                      <a:pt x="7" y="48"/>
                    </a:lnTo>
                    <a:lnTo>
                      <a:pt x="7" y="48"/>
                    </a:lnTo>
                    <a:lnTo>
                      <a:pt x="7" y="48"/>
                    </a:lnTo>
                    <a:lnTo>
                      <a:pt x="7" y="46"/>
                    </a:lnTo>
                    <a:lnTo>
                      <a:pt x="7" y="46"/>
                    </a:lnTo>
                    <a:lnTo>
                      <a:pt x="8" y="46"/>
                    </a:lnTo>
                    <a:lnTo>
                      <a:pt x="8" y="45"/>
                    </a:lnTo>
                    <a:lnTo>
                      <a:pt x="8" y="45"/>
                    </a:lnTo>
                    <a:lnTo>
                      <a:pt x="8" y="42"/>
                    </a:lnTo>
                    <a:lnTo>
                      <a:pt x="8" y="38"/>
                    </a:lnTo>
                    <a:lnTo>
                      <a:pt x="8" y="37"/>
                    </a:lnTo>
                    <a:lnTo>
                      <a:pt x="7" y="36"/>
                    </a:lnTo>
                    <a:lnTo>
                      <a:pt x="7" y="35"/>
                    </a:lnTo>
                    <a:lnTo>
                      <a:pt x="7" y="33"/>
                    </a:lnTo>
                    <a:lnTo>
                      <a:pt x="7" y="33"/>
                    </a:lnTo>
                    <a:lnTo>
                      <a:pt x="7" y="32"/>
                    </a:lnTo>
                    <a:lnTo>
                      <a:pt x="7" y="32"/>
                    </a:lnTo>
                    <a:lnTo>
                      <a:pt x="7" y="32"/>
                    </a:lnTo>
                    <a:lnTo>
                      <a:pt x="7" y="31"/>
                    </a:lnTo>
                    <a:lnTo>
                      <a:pt x="8" y="31"/>
                    </a:lnTo>
                    <a:lnTo>
                      <a:pt x="7" y="31"/>
                    </a:lnTo>
                    <a:lnTo>
                      <a:pt x="7" y="30"/>
                    </a:lnTo>
                    <a:lnTo>
                      <a:pt x="7" y="30"/>
                    </a:lnTo>
                    <a:lnTo>
                      <a:pt x="7" y="28"/>
                    </a:lnTo>
                    <a:lnTo>
                      <a:pt x="7" y="27"/>
                    </a:lnTo>
                    <a:lnTo>
                      <a:pt x="7" y="27"/>
                    </a:lnTo>
                    <a:lnTo>
                      <a:pt x="8" y="26"/>
                    </a:lnTo>
                    <a:lnTo>
                      <a:pt x="8" y="25"/>
                    </a:lnTo>
                    <a:lnTo>
                      <a:pt x="8" y="25"/>
                    </a:lnTo>
                    <a:lnTo>
                      <a:pt x="8" y="25"/>
                    </a:lnTo>
                    <a:lnTo>
                      <a:pt x="7" y="24"/>
                    </a:lnTo>
                    <a:lnTo>
                      <a:pt x="7" y="23"/>
                    </a:lnTo>
                    <a:lnTo>
                      <a:pt x="7" y="23"/>
                    </a:lnTo>
                    <a:lnTo>
                      <a:pt x="7" y="23"/>
                    </a:lnTo>
                    <a:lnTo>
                      <a:pt x="7" y="23"/>
                    </a:lnTo>
                    <a:lnTo>
                      <a:pt x="6" y="23"/>
                    </a:lnTo>
                    <a:lnTo>
                      <a:pt x="6" y="23"/>
                    </a:lnTo>
                    <a:lnTo>
                      <a:pt x="5" y="23"/>
                    </a:lnTo>
                    <a:lnTo>
                      <a:pt x="5" y="23"/>
                    </a:lnTo>
                    <a:lnTo>
                      <a:pt x="5" y="23"/>
                    </a:lnTo>
                    <a:lnTo>
                      <a:pt x="0" y="17"/>
                    </a:lnTo>
                    <a:lnTo>
                      <a:pt x="0" y="17"/>
                    </a:lnTo>
                    <a:lnTo>
                      <a:pt x="0" y="17"/>
                    </a:lnTo>
                    <a:lnTo>
                      <a:pt x="0" y="16"/>
                    </a:lnTo>
                    <a:lnTo>
                      <a:pt x="0" y="16"/>
                    </a:lnTo>
                    <a:lnTo>
                      <a:pt x="0" y="15"/>
                    </a:lnTo>
                    <a:lnTo>
                      <a:pt x="0" y="15"/>
                    </a:lnTo>
                    <a:lnTo>
                      <a:pt x="0" y="15"/>
                    </a:lnTo>
                    <a:lnTo>
                      <a:pt x="0" y="15"/>
                    </a:lnTo>
                    <a:lnTo>
                      <a:pt x="0" y="15"/>
                    </a:lnTo>
                    <a:lnTo>
                      <a:pt x="1" y="15"/>
                    </a:lnTo>
                    <a:lnTo>
                      <a:pt x="1" y="14"/>
                    </a:lnTo>
                    <a:lnTo>
                      <a:pt x="1" y="14"/>
                    </a:lnTo>
                    <a:lnTo>
                      <a:pt x="1" y="14"/>
                    </a:lnTo>
                    <a:lnTo>
                      <a:pt x="2" y="13"/>
                    </a:lnTo>
                    <a:lnTo>
                      <a:pt x="2" y="13"/>
                    </a:lnTo>
                    <a:lnTo>
                      <a:pt x="2" y="13"/>
                    </a:lnTo>
                    <a:lnTo>
                      <a:pt x="1" y="13"/>
                    </a:lnTo>
                    <a:lnTo>
                      <a:pt x="1" y="12"/>
                    </a:lnTo>
                    <a:lnTo>
                      <a:pt x="2" y="11"/>
                    </a:lnTo>
                    <a:lnTo>
                      <a:pt x="2" y="10"/>
                    </a:lnTo>
                    <a:lnTo>
                      <a:pt x="2" y="10"/>
                    </a:lnTo>
                    <a:lnTo>
                      <a:pt x="2" y="10"/>
                    </a:lnTo>
                    <a:lnTo>
                      <a:pt x="2" y="10"/>
                    </a:lnTo>
                    <a:lnTo>
                      <a:pt x="3" y="10"/>
                    </a:lnTo>
                    <a:lnTo>
                      <a:pt x="4" y="10"/>
                    </a:lnTo>
                    <a:lnTo>
                      <a:pt x="9" y="11"/>
                    </a:lnTo>
                    <a:lnTo>
                      <a:pt x="11" y="12"/>
                    </a:lnTo>
                    <a:lnTo>
                      <a:pt x="11" y="12"/>
                    </a:lnTo>
                    <a:lnTo>
                      <a:pt x="11" y="13"/>
                    </a:lnTo>
                    <a:lnTo>
                      <a:pt x="11" y="14"/>
                    </a:lnTo>
                    <a:lnTo>
                      <a:pt x="11" y="14"/>
                    </a:lnTo>
                    <a:lnTo>
                      <a:pt x="11" y="14"/>
                    </a:lnTo>
                    <a:lnTo>
                      <a:pt x="11" y="15"/>
                    </a:lnTo>
                    <a:lnTo>
                      <a:pt x="11" y="15"/>
                    </a:lnTo>
                    <a:lnTo>
                      <a:pt x="11" y="15"/>
                    </a:lnTo>
                    <a:lnTo>
                      <a:pt x="11" y="17"/>
                    </a:lnTo>
                    <a:lnTo>
                      <a:pt x="11" y="17"/>
                    </a:lnTo>
                    <a:lnTo>
                      <a:pt x="12" y="17"/>
                    </a:lnTo>
                    <a:lnTo>
                      <a:pt x="12" y="17"/>
                    </a:lnTo>
                    <a:lnTo>
                      <a:pt x="12" y="17"/>
                    </a:lnTo>
                    <a:lnTo>
                      <a:pt x="12" y="17"/>
                    </a:lnTo>
                    <a:lnTo>
                      <a:pt x="12" y="17"/>
                    </a:lnTo>
                    <a:lnTo>
                      <a:pt x="14" y="17"/>
                    </a:lnTo>
                    <a:lnTo>
                      <a:pt x="15" y="17"/>
                    </a:lnTo>
                    <a:lnTo>
                      <a:pt x="15" y="17"/>
                    </a:lnTo>
                    <a:lnTo>
                      <a:pt x="17" y="17"/>
                    </a:lnTo>
                    <a:lnTo>
                      <a:pt x="17" y="17"/>
                    </a:lnTo>
                    <a:lnTo>
                      <a:pt x="17" y="17"/>
                    </a:lnTo>
                    <a:lnTo>
                      <a:pt x="17" y="17"/>
                    </a:lnTo>
                    <a:lnTo>
                      <a:pt x="18" y="17"/>
                    </a:lnTo>
                    <a:lnTo>
                      <a:pt x="19" y="17"/>
                    </a:lnTo>
                    <a:lnTo>
                      <a:pt x="19" y="17"/>
                    </a:lnTo>
                    <a:lnTo>
                      <a:pt x="19" y="17"/>
                    </a:lnTo>
                    <a:lnTo>
                      <a:pt x="19" y="17"/>
                    </a:lnTo>
                    <a:lnTo>
                      <a:pt x="19" y="17"/>
                    </a:lnTo>
                    <a:lnTo>
                      <a:pt x="20" y="16"/>
                    </a:lnTo>
                    <a:lnTo>
                      <a:pt x="21" y="17"/>
                    </a:lnTo>
                    <a:lnTo>
                      <a:pt x="22" y="17"/>
                    </a:lnTo>
                    <a:lnTo>
                      <a:pt x="22" y="17"/>
                    </a:lnTo>
                    <a:lnTo>
                      <a:pt x="23" y="17"/>
                    </a:lnTo>
                    <a:lnTo>
                      <a:pt x="23" y="17"/>
                    </a:lnTo>
                    <a:lnTo>
                      <a:pt x="26" y="15"/>
                    </a:lnTo>
                    <a:lnTo>
                      <a:pt x="27" y="15"/>
                    </a:lnTo>
                    <a:lnTo>
                      <a:pt x="27" y="15"/>
                    </a:lnTo>
                    <a:lnTo>
                      <a:pt x="28" y="14"/>
                    </a:lnTo>
                    <a:lnTo>
                      <a:pt x="28" y="14"/>
                    </a:lnTo>
                    <a:lnTo>
                      <a:pt x="29" y="13"/>
                    </a:lnTo>
                    <a:lnTo>
                      <a:pt x="29" y="13"/>
                    </a:lnTo>
                    <a:lnTo>
                      <a:pt x="29" y="12"/>
                    </a:lnTo>
                    <a:lnTo>
                      <a:pt x="29" y="11"/>
                    </a:lnTo>
                    <a:lnTo>
                      <a:pt x="29" y="9"/>
                    </a:lnTo>
                    <a:lnTo>
                      <a:pt x="29" y="3"/>
                    </a:lnTo>
                    <a:lnTo>
                      <a:pt x="30" y="1"/>
                    </a:lnTo>
                    <a:lnTo>
                      <a:pt x="30" y="1"/>
                    </a:lnTo>
                    <a:lnTo>
                      <a:pt x="32" y="2"/>
                    </a:lnTo>
                    <a:lnTo>
                      <a:pt x="35" y="4"/>
                    </a:lnTo>
                    <a:lnTo>
                      <a:pt x="35" y="4"/>
                    </a:lnTo>
                    <a:lnTo>
                      <a:pt x="35" y="4"/>
                    </a:lnTo>
                    <a:lnTo>
                      <a:pt x="35" y="4"/>
                    </a:lnTo>
                    <a:lnTo>
                      <a:pt x="36" y="4"/>
                    </a:lnTo>
                    <a:lnTo>
                      <a:pt x="37" y="4"/>
                    </a:lnTo>
                    <a:lnTo>
                      <a:pt x="40" y="2"/>
                    </a:lnTo>
                    <a:lnTo>
                      <a:pt x="43" y="2"/>
                    </a:lnTo>
                    <a:lnTo>
                      <a:pt x="43" y="1"/>
                    </a:lnTo>
                    <a:lnTo>
                      <a:pt x="44" y="0"/>
                    </a:lnTo>
                    <a:lnTo>
                      <a:pt x="44" y="0"/>
                    </a:lnTo>
                    <a:lnTo>
                      <a:pt x="44" y="0"/>
                    </a:lnTo>
                    <a:lnTo>
                      <a:pt x="44" y="0"/>
                    </a:lnTo>
                    <a:lnTo>
                      <a:pt x="45" y="1"/>
                    </a:lnTo>
                    <a:lnTo>
                      <a:pt x="46" y="2"/>
                    </a:lnTo>
                    <a:lnTo>
                      <a:pt x="46" y="2"/>
                    </a:lnTo>
                    <a:lnTo>
                      <a:pt x="46" y="2"/>
                    </a:lnTo>
                    <a:lnTo>
                      <a:pt x="46" y="2"/>
                    </a:lnTo>
                    <a:lnTo>
                      <a:pt x="46" y="2"/>
                    </a:lnTo>
                    <a:lnTo>
                      <a:pt x="47" y="3"/>
                    </a:lnTo>
                    <a:lnTo>
                      <a:pt x="48" y="3"/>
                    </a:lnTo>
                    <a:lnTo>
                      <a:pt x="49" y="4"/>
                    </a:lnTo>
                    <a:lnTo>
                      <a:pt x="50" y="4"/>
                    </a:lnTo>
                    <a:lnTo>
                      <a:pt x="50" y="4"/>
                    </a:lnTo>
                    <a:lnTo>
                      <a:pt x="48" y="6"/>
                    </a:lnTo>
                    <a:lnTo>
                      <a:pt x="48" y="6"/>
                    </a:lnTo>
                    <a:lnTo>
                      <a:pt x="48" y="6"/>
                    </a:lnTo>
                    <a:lnTo>
                      <a:pt x="47" y="10"/>
                    </a:lnTo>
                    <a:lnTo>
                      <a:pt x="45" y="18"/>
                    </a:lnTo>
                    <a:lnTo>
                      <a:pt x="44" y="18"/>
                    </a:lnTo>
                    <a:lnTo>
                      <a:pt x="45" y="18"/>
                    </a:lnTo>
                    <a:lnTo>
                      <a:pt x="45" y="19"/>
                    </a:lnTo>
                    <a:lnTo>
                      <a:pt x="47" y="21"/>
                    </a:lnTo>
                    <a:lnTo>
                      <a:pt x="47" y="21"/>
                    </a:lnTo>
                    <a:lnTo>
                      <a:pt x="49" y="19"/>
                    </a:lnTo>
                    <a:lnTo>
                      <a:pt x="49" y="19"/>
                    </a:lnTo>
                    <a:lnTo>
                      <a:pt x="50" y="19"/>
                    </a:lnTo>
                    <a:lnTo>
                      <a:pt x="50" y="19"/>
                    </a:lnTo>
                    <a:lnTo>
                      <a:pt x="51" y="20"/>
                    </a:lnTo>
                    <a:lnTo>
                      <a:pt x="52" y="21"/>
                    </a:lnTo>
                    <a:lnTo>
                      <a:pt x="52" y="21"/>
                    </a:lnTo>
                    <a:lnTo>
                      <a:pt x="52" y="21"/>
                    </a:lnTo>
                    <a:lnTo>
                      <a:pt x="52" y="22"/>
                    </a:lnTo>
                    <a:lnTo>
                      <a:pt x="52" y="22"/>
                    </a:lnTo>
                    <a:lnTo>
                      <a:pt x="52" y="22"/>
                    </a:lnTo>
                    <a:lnTo>
                      <a:pt x="55" y="22"/>
                    </a:lnTo>
                    <a:lnTo>
                      <a:pt x="55" y="22"/>
                    </a:lnTo>
                    <a:lnTo>
                      <a:pt x="58" y="22"/>
                    </a:lnTo>
                    <a:lnTo>
                      <a:pt x="58" y="23"/>
                    </a:lnTo>
                    <a:lnTo>
                      <a:pt x="58" y="25"/>
                    </a:lnTo>
                    <a:lnTo>
                      <a:pt x="58" y="26"/>
                    </a:lnTo>
                    <a:lnTo>
                      <a:pt x="58" y="26"/>
                    </a:lnTo>
                    <a:lnTo>
                      <a:pt x="59" y="27"/>
                    </a:lnTo>
                    <a:lnTo>
                      <a:pt x="59" y="28"/>
                    </a:lnTo>
                    <a:lnTo>
                      <a:pt x="59" y="28"/>
                    </a:lnTo>
                    <a:lnTo>
                      <a:pt x="58" y="31"/>
                    </a:lnTo>
                    <a:lnTo>
                      <a:pt x="58" y="31"/>
                    </a:lnTo>
                    <a:lnTo>
                      <a:pt x="57" y="31"/>
                    </a:lnTo>
                    <a:lnTo>
                      <a:pt x="57" y="32"/>
                    </a:lnTo>
                    <a:lnTo>
                      <a:pt x="56" y="32"/>
                    </a:lnTo>
                    <a:lnTo>
                      <a:pt x="56" y="32"/>
                    </a:lnTo>
                    <a:lnTo>
                      <a:pt x="56" y="32"/>
                    </a:lnTo>
                    <a:lnTo>
                      <a:pt x="55" y="31"/>
                    </a:lnTo>
                    <a:lnTo>
                      <a:pt x="52" y="33"/>
                    </a:lnTo>
                    <a:lnTo>
                      <a:pt x="52" y="33"/>
                    </a:lnTo>
                    <a:lnTo>
                      <a:pt x="52" y="33"/>
                    </a:lnTo>
                    <a:lnTo>
                      <a:pt x="52" y="34"/>
                    </a:lnTo>
                    <a:lnTo>
                      <a:pt x="52" y="34"/>
                    </a:lnTo>
                    <a:lnTo>
                      <a:pt x="51" y="34"/>
                    </a:lnTo>
                    <a:lnTo>
                      <a:pt x="51" y="34"/>
                    </a:lnTo>
                    <a:lnTo>
                      <a:pt x="51" y="34"/>
                    </a:lnTo>
                    <a:close/>
                  </a:path>
                </a:pathLst>
              </a:custGeom>
              <a:solidFill>
                <a:schemeClr val="tx2">
                  <a:lumMod val="60000"/>
                  <a:lumOff val="40000"/>
                </a:schemeClr>
              </a:solidFill>
              <a:ln w="3175">
                <a:solidFill>
                  <a:srgbClr val="6E6E6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6" name="Freeform 252"/>
              <p:cNvSpPr>
                <a:spLocks noEditPoints="1"/>
              </p:cNvSpPr>
              <p:nvPr/>
            </p:nvSpPr>
            <p:spPr bwMode="auto">
              <a:xfrm>
                <a:off x="3368669" y="2870201"/>
                <a:ext cx="387349" cy="573088"/>
              </a:xfrm>
              <a:custGeom>
                <a:avLst/>
                <a:gdLst>
                  <a:gd name="T0" fmla="*/ 119 w 244"/>
                  <a:gd name="T1" fmla="*/ 152 h 361"/>
                  <a:gd name="T2" fmla="*/ 122 w 244"/>
                  <a:gd name="T3" fmla="*/ 147 h 361"/>
                  <a:gd name="T4" fmla="*/ 127 w 244"/>
                  <a:gd name="T5" fmla="*/ 141 h 361"/>
                  <a:gd name="T6" fmla="*/ 138 w 244"/>
                  <a:gd name="T7" fmla="*/ 127 h 361"/>
                  <a:gd name="T8" fmla="*/ 149 w 244"/>
                  <a:gd name="T9" fmla="*/ 113 h 361"/>
                  <a:gd name="T10" fmla="*/ 152 w 244"/>
                  <a:gd name="T11" fmla="*/ 95 h 361"/>
                  <a:gd name="T12" fmla="*/ 161 w 244"/>
                  <a:gd name="T13" fmla="*/ 77 h 361"/>
                  <a:gd name="T14" fmla="*/ 168 w 244"/>
                  <a:gd name="T15" fmla="*/ 67 h 361"/>
                  <a:gd name="T16" fmla="*/ 181 w 244"/>
                  <a:gd name="T17" fmla="*/ 58 h 361"/>
                  <a:gd name="T18" fmla="*/ 193 w 244"/>
                  <a:gd name="T19" fmla="*/ 45 h 361"/>
                  <a:gd name="T20" fmla="*/ 189 w 244"/>
                  <a:gd name="T21" fmla="*/ 24 h 361"/>
                  <a:gd name="T22" fmla="*/ 177 w 244"/>
                  <a:gd name="T23" fmla="*/ 1 h 361"/>
                  <a:gd name="T24" fmla="*/ 193 w 244"/>
                  <a:gd name="T25" fmla="*/ 11 h 361"/>
                  <a:gd name="T26" fmla="*/ 205 w 244"/>
                  <a:gd name="T27" fmla="*/ 31 h 361"/>
                  <a:gd name="T28" fmla="*/ 208 w 244"/>
                  <a:gd name="T29" fmla="*/ 54 h 361"/>
                  <a:gd name="T30" fmla="*/ 209 w 244"/>
                  <a:gd name="T31" fmla="*/ 74 h 361"/>
                  <a:gd name="T32" fmla="*/ 227 w 244"/>
                  <a:gd name="T33" fmla="*/ 98 h 361"/>
                  <a:gd name="T34" fmla="*/ 204 w 244"/>
                  <a:gd name="T35" fmla="*/ 99 h 361"/>
                  <a:gd name="T36" fmla="*/ 178 w 244"/>
                  <a:gd name="T37" fmla="*/ 103 h 361"/>
                  <a:gd name="T38" fmla="*/ 186 w 244"/>
                  <a:gd name="T39" fmla="*/ 122 h 361"/>
                  <a:gd name="T40" fmla="*/ 213 w 244"/>
                  <a:gd name="T41" fmla="*/ 146 h 361"/>
                  <a:gd name="T42" fmla="*/ 221 w 244"/>
                  <a:gd name="T43" fmla="*/ 167 h 361"/>
                  <a:gd name="T44" fmla="*/ 218 w 244"/>
                  <a:gd name="T45" fmla="*/ 182 h 361"/>
                  <a:gd name="T46" fmla="*/ 205 w 244"/>
                  <a:gd name="T47" fmla="*/ 201 h 361"/>
                  <a:gd name="T48" fmla="*/ 190 w 244"/>
                  <a:gd name="T49" fmla="*/ 227 h 361"/>
                  <a:gd name="T50" fmla="*/ 193 w 244"/>
                  <a:gd name="T51" fmla="*/ 243 h 361"/>
                  <a:gd name="T52" fmla="*/ 196 w 244"/>
                  <a:gd name="T53" fmla="*/ 252 h 361"/>
                  <a:gd name="T54" fmla="*/ 200 w 244"/>
                  <a:gd name="T55" fmla="*/ 270 h 361"/>
                  <a:gd name="T56" fmla="*/ 208 w 244"/>
                  <a:gd name="T57" fmla="*/ 287 h 361"/>
                  <a:gd name="T58" fmla="*/ 234 w 244"/>
                  <a:gd name="T59" fmla="*/ 315 h 361"/>
                  <a:gd name="T60" fmla="*/ 241 w 244"/>
                  <a:gd name="T61" fmla="*/ 337 h 361"/>
                  <a:gd name="T62" fmla="*/ 240 w 244"/>
                  <a:gd name="T63" fmla="*/ 346 h 361"/>
                  <a:gd name="T64" fmla="*/ 234 w 244"/>
                  <a:gd name="T65" fmla="*/ 356 h 361"/>
                  <a:gd name="T66" fmla="*/ 213 w 244"/>
                  <a:gd name="T67" fmla="*/ 349 h 361"/>
                  <a:gd name="T68" fmla="*/ 184 w 244"/>
                  <a:gd name="T69" fmla="*/ 346 h 361"/>
                  <a:gd name="T70" fmla="*/ 143 w 244"/>
                  <a:gd name="T71" fmla="*/ 342 h 361"/>
                  <a:gd name="T72" fmla="*/ 119 w 244"/>
                  <a:gd name="T73" fmla="*/ 342 h 361"/>
                  <a:gd name="T74" fmla="*/ 69 w 244"/>
                  <a:gd name="T75" fmla="*/ 345 h 361"/>
                  <a:gd name="T76" fmla="*/ 45 w 244"/>
                  <a:gd name="T77" fmla="*/ 344 h 361"/>
                  <a:gd name="T78" fmla="*/ 45 w 244"/>
                  <a:gd name="T79" fmla="*/ 320 h 361"/>
                  <a:gd name="T80" fmla="*/ 45 w 244"/>
                  <a:gd name="T81" fmla="*/ 311 h 361"/>
                  <a:gd name="T82" fmla="*/ 36 w 244"/>
                  <a:gd name="T83" fmla="*/ 300 h 361"/>
                  <a:gd name="T84" fmla="*/ 32 w 244"/>
                  <a:gd name="T85" fmla="*/ 286 h 361"/>
                  <a:gd name="T86" fmla="*/ 31 w 244"/>
                  <a:gd name="T87" fmla="*/ 290 h 361"/>
                  <a:gd name="T88" fmla="*/ 16 w 244"/>
                  <a:gd name="T89" fmla="*/ 283 h 361"/>
                  <a:gd name="T90" fmla="*/ 14 w 244"/>
                  <a:gd name="T91" fmla="*/ 272 h 361"/>
                  <a:gd name="T92" fmla="*/ 10 w 244"/>
                  <a:gd name="T93" fmla="*/ 270 h 361"/>
                  <a:gd name="T94" fmla="*/ 7 w 244"/>
                  <a:gd name="T95" fmla="*/ 272 h 361"/>
                  <a:gd name="T96" fmla="*/ 4 w 244"/>
                  <a:gd name="T97" fmla="*/ 261 h 361"/>
                  <a:gd name="T98" fmla="*/ 11 w 244"/>
                  <a:gd name="T99" fmla="*/ 246 h 361"/>
                  <a:gd name="T100" fmla="*/ 14 w 244"/>
                  <a:gd name="T101" fmla="*/ 236 h 361"/>
                  <a:gd name="T102" fmla="*/ 27 w 244"/>
                  <a:gd name="T103" fmla="*/ 216 h 361"/>
                  <a:gd name="T104" fmla="*/ 40 w 244"/>
                  <a:gd name="T105" fmla="*/ 204 h 361"/>
                  <a:gd name="T106" fmla="*/ 56 w 244"/>
                  <a:gd name="T107" fmla="*/ 197 h 361"/>
                  <a:gd name="T108" fmla="*/ 76 w 244"/>
                  <a:gd name="T109" fmla="*/ 197 h 361"/>
                  <a:gd name="T110" fmla="*/ 83 w 244"/>
                  <a:gd name="T111" fmla="*/ 203 h 361"/>
                  <a:gd name="T112" fmla="*/ 86 w 244"/>
                  <a:gd name="T113" fmla="*/ 210 h 361"/>
                  <a:gd name="T114" fmla="*/ 97 w 244"/>
                  <a:gd name="T115" fmla="*/ 204 h 361"/>
                  <a:gd name="T116" fmla="*/ 102 w 244"/>
                  <a:gd name="T117" fmla="*/ 193 h 361"/>
                  <a:gd name="T118" fmla="*/ 107 w 244"/>
                  <a:gd name="T119" fmla="*/ 180 h 361"/>
                  <a:gd name="T120" fmla="*/ 112 w 244"/>
                  <a:gd name="T121" fmla="*/ 170 h 361"/>
                  <a:gd name="T122" fmla="*/ 118 w 244"/>
                  <a:gd name="T123" fmla="*/ 158 h 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44" h="361">
                    <a:moveTo>
                      <a:pt x="36" y="302"/>
                    </a:moveTo>
                    <a:lnTo>
                      <a:pt x="37" y="301"/>
                    </a:lnTo>
                    <a:lnTo>
                      <a:pt x="37" y="301"/>
                    </a:lnTo>
                    <a:lnTo>
                      <a:pt x="38" y="301"/>
                    </a:lnTo>
                    <a:lnTo>
                      <a:pt x="38" y="301"/>
                    </a:lnTo>
                    <a:lnTo>
                      <a:pt x="38" y="301"/>
                    </a:lnTo>
                    <a:lnTo>
                      <a:pt x="36" y="302"/>
                    </a:lnTo>
                    <a:close/>
                    <a:moveTo>
                      <a:pt x="119" y="155"/>
                    </a:moveTo>
                    <a:lnTo>
                      <a:pt x="119" y="155"/>
                    </a:lnTo>
                    <a:lnTo>
                      <a:pt x="119" y="154"/>
                    </a:lnTo>
                    <a:lnTo>
                      <a:pt x="119" y="154"/>
                    </a:lnTo>
                    <a:lnTo>
                      <a:pt x="119" y="153"/>
                    </a:lnTo>
                    <a:lnTo>
                      <a:pt x="119" y="152"/>
                    </a:lnTo>
                    <a:lnTo>
                      <a:pt x="119" y="152"/>
                    </a:lnTo>
                    <a:lnTo>
                      <a:pt x="119" y="151"/>
                    </a:lnTo>
                    <a:lnTo>
                      <a:pt x="119" y="151"/>
                    </a:lnTo>
                    <a:lnTo>
                      <a:pt x="119" y="149"/>
                    </a:lnTo>
                    <a:lnTo>
                      <a:pt x="119" y="148"/>
                    </a:lnTo>
                    <a:lnTo>
                      <a:pt x="119" y="148"/>
                    </a:lnTo>
                    <a:lnTo>
                      <a:pt x="120" y="148"/>
                    </a:lnTo>
                    <a:lnTo>
                      <a:pt x="120" y="147"/>
                    </a:lnTo>
                    <a:lnTo>
                      <a:pt x="120" y="147"/>
                    </a:lnTo>
                    <a:lnTo>
                      <a:pt x="121" y="147"/>
                    </a:lnTo>
                    <a:lnTo>
                      <a:pt x="122" y="148"/>
                    </a:lnTo>
                    <a:lnTo>
                      <a:pt x="122" y="148"/>
                    </a:lnTo>
                    <a:lnTo>
                      <a:pt x="122" y="147"/>
                    </a:lnTo>
                    <a:lnTo>
                      <a:pt x="123" y="147"/>
                    </a:lnTo>
                    <a:lnTo>
                      <a:pt x="123" y="147"/>
                    </a:lnTo>
                    <a:lnTo>
                      <a:pt x="124" y="146"/>
                    </a:lnTo>
                    <a:lnTo>
                      <a:pt x="124" y="145"/>
                    </a:lnTo>
                    <a:lnTo>
                      <a:pt x="124" y="144"/>
                    </a:lnTo>
                    <a:lnTo>
                      <a:pt x="124" y="144"/>
                    </a:lnTo>
                    <a:lnTo>
                      <a:pt x="124" y="143"/>
                    </a:lnTo>
                    <a:lnTo>
                      <a:pt x="124" y="143"/>
                    </a:lnTo>
                    <a:lnTo>
                      <a:pt x="124" y="142"/>
                    </a:lnTo>
                    <a:lnTo>
                      <a:pt x="124" y="142"/>
                    </a:lnTo>
                    <a:lnTo>
                      <a:pt x="126" y="141"/>
                    </a:lnTo>
                    <a:lnTo>
                      <a:pt x="127" y="141"/>
                    </a:lnTo>
                    <a:lnTo>
                      <a:pt x="127" y="141"/>
                    </a:lnTo>
                    <a:lnTo>
                      <a:pt x="128" y="142"/>
                    </a:lnTo>
                    <a:lnTo>
                      <a:pt x="131" y="141"/>
                    </a:lnTo>
                    <a:lnTo>
                      <a:pt x="132" y="140"/>
                    </a:lnTo>
                    <a:lnTo>
                      <a:pt x="133" y="140"/>
                    </a:lnTo>
                    <a:lnTo>
                      <a:pt x="136" y="137"/>
                    </a:lnTo>
                    <a:lnTo>
                      <a:pt x="136" y="136"/>
                    </a:lnTo>
                    <a:lnTo>
                      <a:pt x="137" y="135"/>
                    </a:lnTo>
                    <a:lnTo>
                      <a:pt x="137" y="134"/>
                    </a:lnTo>
                    <a:lnTo>
                      <a:pt x="138" y="134"/>
                    </a:lnTo>
                    <a:lnTo>
                      <a:pt x="138" y="129"/>
                    </a:lnTo>
                    <a:lnTo>
                      <a:pt x="138" y="128"/>
                    </a:lnTo>
                    <a:lnTo>
                      <a:pt x="138" y="128"/>
                    </a:lnTo>
                    <a:lnTo>
                      <a:pt x="138" y="127"/>
                    </a:lnTo>
                    <a:lnTo>
                      <a:pt x="140" y="119"/>
                    </a:lnTo>
                    <a:lnTo>
                      <a:pt x="142" y="115"/>
                    </a:lnTo>
                    <a:lnTo>
                      <a:pt x="142" y="115"/>
                    </a:lnTo>
                    <a:lnTo>
                      <a:pt x="143" y="115"/>
                    </a:lnTo>
                    <a:lnTo>
                      <a:pt x="143" y="113"/>
                    </a:lnTo>
                    <a:lnTo>
                      <a:pt x="145" y="113"/>
                    </a:lnTo>
                    <a:lnTo>
                      <a:pt x="145" y="113"/>
                    </a:lnTo>
                    <a:lnTo>
                      <a:pt x="146" y="113"/>
                    </a:lnTo>
                    <a:lnTo>
                      <a:pt x="147" y="113"/>
                    </a:lnTo>
                    <a:lnTo>
                      <a:pt x="147" y="113"/>
                    </a:lnTo>
                    <a:lnTo>
                      <a:pt x="148" y="113"/>
                    </a:lnTo>
                    <a:lnTo>
                      <a:pt x="149" y="113"/>
                    </a:lnTo>
                    <a:lnTo>
                      <a:pt x="149" y="113"/>
                    </a:lnTo>
                    <a:lnTo>
                      <a:pt x="150" y="112"/>
                    </a:lnTo>
                    <a:lnTo>
                      <a:pt x="150" y="111"/>
                    </a:lnTo>
                    <a:lnTo>
                      <a:pt x="151" y="111"/>
                    </a:lnTo>
                    <a:lnTo>
                      <a:pt x="151" y="105"/>
                    </a:lnTo>
                    <a:lnTo>
                      <a:pt x="150" y="103"/>
                    </a:lnTo>
                    <a:lnTo>
                      <a:pt x="150" y="102"/>
                    </a:lnTo>
                    <a:lnTo>
                      <a:pt x="150" y="101"/>
                    </a:lnTo>
                    <a:lnTo>
                      <a:pt x="150" y="101"/>
                    </a:lnTo>
                    <a:lnTo>
                      <a:pt x="151" y="97"/>
                    </a:lnTo>
                    <a:lnTo>
                      <a:pt x="151" y="96"/>
                    </a:lnTo>
                    <a:lnTo>
                      <a:pt x="151" y="95"/>
                    </a:lnTo>
                    <a:lnTo>
                      <a:pt x="151" y="95"/>
                    </a:lnTo>
                    <a:lnTo>
                      <a:pt x="152" y="95"/>
                    </a:lnTo>
                    <a:lnTo>
                      <a:pt x="153" y="95"/>
                    </a:lnTo>
                    <a:lnTo>
                      <a:pt x="155" y="95"/>
                    </a:lnTo>
                    <a:lnTo>
                      <a:pt x="156" y="94"/>
                    </a:lnTo>
                    <a:lnTo>
                      <a:pt x="157" y="93"/>
                    </a:lnTo>
                    <a:lnTo>
                      <a:pt x="158" y="92"/>
                    </a:lnTo>
                    <a:lnTo>
                      <a:pt x="158" y="92"/>
                    </a:lnTo>
                    <a:lnTo>
                      <a:pt x="158" y="91"/>
                    </a:lnTo>
                    <a:lnTo>
                      <a:pt x="157" y="90"/>
                    </a:lnTo>
                    <a:lnTo>
                      <a:pt x="158" y="90"/>
                    </a:lnTo>
                    <a:lnTo>
                      <a:pt x="159" y="82"/>
                    </a:lnTo>
                    <a:lnTo>
                      <a:pt x="160" y="79"/>
                    </a:lnTo>
                    <a:lnTo>
                      <a:pt x="161" y="78"/>
                    </a:lnTo>
                    <a:lnTo>
                      <a:pt x="161" y="77"/>
                    </a:lnTo>
                    <a:lnTo>
                      <a:pt x="161" y="77"/>
                    </a:lnTo>
                    <a:lnTo>
                      <a:pt x="161" y="76"/>
                    </a:lnTo>
                    <a:lnTo>
                      <a:pt x="162" y="76"/>
                    </a:lnTo>
                    <a:lnTo>
                      <a:pt x="162" y="74"/>
                    </a:lnTo>
                    <a:lnTo>
                      <a:pt x="163" y="73"/>
                    </a:lnTo>
                    <a:lnTo>
                      <a:pt x="164" y="72"/>
                    </a:lnTo>
                    <a:lnTo>
                      <a:pt x="165" y="71"/>
                    </a:lnTo>
                    <a:lnTo>
                      <a:pt x="165" y="70"/>
                    </a:lnTo>
                    <a:lnTo>
                      <a:pt x="166" y="70"/>
                    </a:lnTo>
                    <a:lnTo>
                      <a:pt x="167" y="68"/>
                    </a:lnTo>
                    <a:lnTo>
                      <a:pt x="168" y="68"/>
                    </a:lnTo>
                    <a:lnTo>
                      <a:pt x="168" y="68"/>
                    </a:lnTo>
                    <a:lnTo>
                      <a:pt x="168" y="67"/>
                    </a:lnTo>
                    <a:lnTo>
                      <a:pt x="169" y="65"/>
                    </a:lnTo>
                    <a:lnTo>
                      <a:pt x="171" y="61"/>
                    </a:lnTo>
                    <a:lnTo>
                      <a:pt x="174" y="58"/>
                    </a:lnTo>
                    <a:lnTo>
                      <a:pt x="174" y="58"/>
                    </a:lnTo>
                    <a:lnTo>
                      <a:pt x="174" y="57"/>
                    </a:lnTo>
                    <a:lnTo>
                      <a:pt x="175" y="57"/>
                    </a:lnTo>
                    <a:lnTo>
                      <a:pt x="176" y="57"/>
                    </a:lnTo>
                    <a:lnTo>
                      <a:pt x="177" y="58"/>
                    </a:lnTo>
                    <a:lnTo>
                      <a:pt x="178" y="58"/>
                    </a:lnTo>
                    <a:lnTo>
                      <a:pt x="178" y="58"/>
                    </a:lnTo>
                    <a:lnTo>
                      <a:pt x="179" y="59"/>
                    </a:lnTo>
                    <a:lnTo>
                      <a:pt x="180" y="59"/>
                    </a:lnTo>
                    <a:lnTo>
                      <a:pt x="181" y="58"/>
                    </a:lnTo>
                    <a:lnTo>
                      <a:pt x="182" y="58"/>
                    </a:lnTo>
                    <a:lnTo>
                      <a:pt x="185" y="55"/>
                    </a:lnTo>
                    <a:lnTo>
                      <a:pt x="186" y="54"/>
                    </a:lnTo>
                    <a:lnTo>
                      <a:pt x="187" y="54"/>
                    </a:lnTo>
                    <a:lnTo>
                      <a:pt x="188" y="53"/>
                    </a:lnTo>
                    <a:lnTo>
                      <a:pt x="188" y="53"/>
                    </a:lnTo>
                    <a:lnTo>
                      <a:pt x="189" y="53"/>
                    </a:lnTo>
                    <a:lnTo>
                      <a:pt x="189" y="53"/>
                    </a:lnTo>
                    <a:lnTo>
                      <a:pt x="194" y="50"/>
                    </a:lnTo>
                    <a:lnTo>
                      <a:pt x="195" y="48"/>
                    </a:lnTo>
                    <a:lnTo>
                      <a:pt x="195" y="46"/>
                    </a:lnTo>
                    <a:lnTo>
                      <a:pt x="194" y="46"/>
                    </a:lnTo>
                    <a:lnTo>
                      <a:pt x="193" y="45"/>
                    </a:lnTo>
                    <a:lnTo>
                      <a:pt x="193" y="42"/>
                    </a:lnTo>
                    <a:lnTo>
                      <a:pt x="194" y="40"/>
                    </a:lnTo>
                    <a:lnTo>
                      <a:pt x="194" y="38"/>
                    </a:lnTo>
                    <a:lnTo>
                      <a:pt x="194" y="35"/>
                    </a:lnTo>
                    <a:lnTo>
                      <a:pt x="194" y="35"/>
                    </a:lnTo>
                    <a:lnTo>
                      <a:pt x="194" y="34"/>
                    </a:lnTo>
                    <a:lnTo>
                      <a:pt x="195" y="31"/>
                    </a:lnTo>
                    <a:lnTo>
                      <a:pt x="196" y="30"/>
                    </a:lnTo>
                    <a:lnTo>
                      <a:pt x="195" y="29"/>
                    </a:lnTo>
                    <a:lnTo>
                      <a:pt x="192" y="27"/>
                    </a:lnTo>
                    <a:lnTo>
                      <a:pt x="191" y="24"/>
                    </a:lnTo>
                    <a:lnTo>
                      <a:pt x="190" y="24"/>
                    </a:lnTo>
                    <a:lnTo>
                      <a:pt x="189" y="24"/>
                    </a:lnTo>
                    <a:lnTo>
                      <a:pt x="188" y="23"/>
                    </a:lnTo>
                    <a:lnTo>
                      <a:pt x="187" y="23"/>
                    </a:lnTo>
                    <a:lnTo>
                      <a:pt x="185" y="23"/>
                    </a:lnTo>
                    <a:lnTo>
                      <a:pt x="182" y="23"/>
                    </a:lnTo>
                    <a:lnTo>
                      <a:pt x="182" y="23"/>
                    </a:lnTo>
                    <a:lnTo>
                      <a:pt x="180" y="22"/>
                    </a:lnTo>
                    <a:lnTo>
                      <a:pt x="180" y="22"/>
                    </a:lnTo>
                    <a:lnTo>
                      <a:pt x="181" y="20"/>
                    </a:lnTo>
                    <a:lnTo>
                      <a:pt x="181" y="19"/>
                    </a:lnTo>
                    <a:lnTo>
                      <a:pt x="181" y="19"/>
                    </a:lnTo>
                    <a:lnTo>
                      <a:pt x="180" y="15"/>
                    </a:lnTo>
                    <a:lnTo>
                      <a:pt x="178" y="4"/>
                    </a:lnTo>
                    <a:lnTo>
                      <a:pt x="177" y="1"/>
                    </a:lnTo>
                    <a:lnTo>
                      <a:pt x="177" y="0"/>
                    </a:lnTo>
                    <a:lnTo>
                      <a:pt x="180" y="0"/>
                    </a:lnTo>
                    <a:lnTo>
                      <a:pt x="188" y="0"/>
                    </a:lnTo>
                    <a:lnTo>
                      <a:pt x="189" y="0"/>
                    </a:lnTo>
                    <a:lnTo>
                      <a:pt x="189" y="1"/>
                    </a:lnTo>
                    <a:lnTo>
                      <a:pt x="189" y="1"/>
                    </a:lnTo>
                    <a:lnTo>
                      <a:pt x="189" y="2"/>
                    </a:lnTo>
                    <a:lnTo>
                      <a:pt x="190" y="2"/>
                    </a:lnTo>
                    <a:lnTo>
                      <a:pt x="190" y="3"/>
                    </a:lnTo>
                    <a:lnTo>
                      <a:pt x="191" y="4"/>
                    </a:lnTo>
                    <a:lnTo>
                      <a:pt x="192" y="8"/>
                    </a:lnTo>
                    <a:lnTo>
                      <a:pt x="192" y="10"/>
                    </a:lnTo>
                    <a:lnTo>
                      <a:pt x="193" y="11"/>
                    </a:lnTo>
                    <a:lnTo>
                      <a:pt x="193" y="11"/>
                    </a:lnTo>
                    <a:lnTo>
                      <a:pt x="194" y="11"/>
                    </a:lnTo>
                    <a:lnTo>
                      <a:pt x="197" y="12"/>
                    </a:lnTo>
                    <a:lnTo>
                      <a:pt x="200" y="14"/>
                    </a:lnTo>
                    <a:lnTo>
                      <a:pt x="201" y="15"/>
                    </a:lnTo>
                    <a:lnTo>
                      <a:pt x="203" y="23"/>
                    </a:lnTo>
                    <a:lnTo>
                      <a:pt x="203" y="24"/>
                    </a:lnTo>
                    <a:lnTo>
                      <a:pt x="203" y="27"/>
                    </a:lnTo>
                    <a:lnTo>
                      <a:pt x="203" y="29"/>
                    </a:lnTo>
                    <a:lnTo>
                      <a:pt x="203" y="29"/>
                    </a:lnTo>
                    <a:lnTo>
                      <a:pt x="203" y="30"/>
                    </a:lnTo>
                    <a:lnTo>
                      <a:pt x="203" y="30"/>
                    </a:lnTo>
                    <a:lnTo>
                      <a:pt x="205" y="31"/>
                    </a:lnTo>
                    <a:lnTo>
                      <a:pt x="205" y="32"/>
                    </a:lnTo>
                    <a:lnTo>
                      <a:pt x="205" y="32"/>
                    </a:lnTo>
                    <a:lnTo>
                      <a:pt x="206" y="31"/>
                    </a:lnTo>
                    <a:lnTo>
                      <a:pt x="208" y="32"/>
                    </a:lnTo>
                    <a:lnTo>
                      <a:pt x="209" y="42"/>
                    </a:lnTo>
                    <a:lnTo>
                      <a:pt x="208" y="44"/>
                    </a:lnTo>
                    <a:lnTo>
                      <a:pt x="208" y="45"/>
                    </a:lnTo>
                    <a:lnTo>
                      <a:pt x="209" y="47"/>
                    </a:lnTo>
                    <a:lnTo>
                      <a:pt x="209" y="48"/>
                    </a:lnTo>
                    <a:lnTo>
                      <a:pt x="209" y="50"/>
                    </a:lnTo>
                    <a:lnTo>
                      <a:pt x="208" y="52"/>
                    </a:lnTo>
                    <a:lnTo>
                      <a:pt x="208" y="53"/>
                    </a:lnTo>
                    <a:lnTo>
                      <a:pt x="208" y="54"/>
                    </a:lnTo>
                    <a:lnTo>
                      <a:pt x="207" y="59"/>
                    </a:lnTo>
                    <a:lnTo>
                      <a:pt x="207" y="60"/>
                    </a:lnTo>
                    <a:lnTo>
                      <a:pt x="207" y="62"/>
                    </a:lnTo>
                    <a:lnTo>
                      <a:pt x="207" y="64"/>
                    </a:lnTo>
                    <a:lnTo>
                      <a:pt x="208" y="69"/>
                    </a:lnTo>
                    <a:lnTo>
                      <a:pt x="209" y="69"/>
                    </a:lnTo>
                    <a:lnTo>
                      <a:pt x="209" y="70"/>
                    </a:lnTo>
                    <a:lnTo>
                      <a:pt x="209" y="70"/>
                    </a:lnTo>
                    <a:lnTo>
                      <a:pt x="208" y="71"/>
                    </a:lnTo>
                    <a:lnTo>
                      <a:pt x="208" y="72"/>
                    </a:lnTo>
                    <a:lnTo>
                      <a:pt x="208" y="72"/>
                    </a:lnTo>
                    <a:lnTo>
                      <a:pt x="208" y="73"/>
                    </a:lnTo>
                    <a:lnTo>
                      <a:pt x="209" y="74"/>
                    </a:lnTo>
                    <a:lnTo>
                      <a:pt x="210" y="76"/>
                    </a:lnTo>
                    <a:lnTo>
                      <a:pt x="211" y="77"/>
                    </a:lnTo>
                    <a:lnTo>
                      <a:pt x="211" y="78"/>
                    </a:lnTo>
                    <a:lnTo>
                      <a:pt x="212" y="82"/>
                    </a:lnTo>
                    <a:lnTo>
                      <a:pt x="215" y="85"/>
                    </a:lnTo>
                    <a:lnTo>
                      <a:pt x="218" y="90"/>
                    </a:lnTo>
                    <a:lnTo>
                      <a:pt x="222" y="95"/>
                    </a:lnTo>
                    <a:lnTo>
                      <a:pt x="223" y="96"/>
                    </a:lnTo>
                    <a:lnTo>
                      <a:pt x="225" y="96"/>
                    </a:lnTo>
                    <a:lnTo>
                      <a:pt x="226" y="97"/>
                    </a:lnTo>
                    <a:lnTo>
                      <a:pt x="227" y="97"/>
                    </a:lnTo>
                    <a:lnTo>
                      <a:pt x="228" y="98"/>
                    </a:lnTo>
                    <a:lnTo>
                      <a:pt x="227" y="98"/>
                    </a:lnTo>
                    <a:lnTo>
                      <a:pt x="225" y="99"/>
                    </a:lnTo>
                    <a:lnTo>
                      <a:pt x="223" y="99"/>
                    </a:lnTo>
                    <a:lnTo>
                      <a:pt x="220" y="100"/>
                    </a:lnTo>
                    <a:lnTo>
                      <a:pt x="215" y="99"/>
                    </a:lnTo>
                    <a:lnTo>
                      <a:pt x="214" y="98"/>
                    </a:lnTo>
                    <a:lnTo>
                      <a:pt x="211" y="98"/>
                    </a:lnTo>
                    <a:lnTo>
                      <a:pt x="210" y="99"/>
                    </a:lnTo>
                    <a:lnTo>
                      <a:pt x="209" y="99"/>
                    </a:lnTo>
                    <a:lnTo>
                      <a:pt x="209" y="99"/>
                    </a:lnTo>
                    <a:lnTo>
                      <a:pt x="208" y="100"/>
                    </a:lnTo>
                    <a:lnTo>
                      <a:pt x="208" y="100"/>
                    </a:lnTo>
                    <a:lnTo>
                      <a:pt x="207" y="100"/>
                    </a:lnTo>
                    <a:lnTo>
                      <a:pt x="204" y="99"/>
                    </a:lnTo>
                    <a:lnTo>
                      <a:pt x="204" y="99"/>
                    </a:lnTo>
                    <a:lnTo>
                      <a:pt x="200" y="100"/>
                    </a:lnTo>
                    <a:lnTo>
                      <a:pt x="199" y="100"/>
                    </a:lnTo>
                    <a:lnTo>
                      <a:pt x="195" y="99"/>
                    </a:lnTo>
                    <a:lnTo>
                      <a:pt x="190" y="98"/>
                    </a:lnTo>
                    <a:lnTo>
                      <a:pt x="189" y="98"/>
                    </a:lnTo>
                    <a:lnTo>
                      <a:pt x="189" y="98"/>
                    </a:lnTo>
                    <a:lnTo>
                      <a:pt x="181" y="99"/>
                    </a:lnTo>
                    <a:lnTo>
                      <a:pt x="180" y="100"/>
                    </a:lnTo>
                    <a:lnTo>
                      <a:pt x="180" y="100"/>
                    </a:lnTo>
                    <a:lnTo>
                      <a:pt x="179" y="102"/>
                    </a:lnTo>
                    <a:lnTo>
                      <a:pt x="179" y="103"/>
                    </a:lnTo>
                    <a:lnTo>
                      <a:pt x="178" y="103"/>
                    </a:lnTo>
                    <a:lnTo>
                      <a:pt x="178" y="104"/>
                    </a:lnTo>
                    <a:lnTo>
                      <a:pt x="177" y="104"/>
                    </a:lnTo>
                    <a:lnTo>
                      <a:pt x="177" y="105"/>
                    </a:lnTo>
                    <a:lnTo>
                      <a:pt x="176" y="105"/>
                    </a:lnTo>
                    <a:lnTo>
                      <a:pt x="176" y="105"/>
                    </a:lnTo>
                    <a:lnTo>
                      <a:pt x="175" y="107"/>
                    </a:lnTo>
                    <a:lnTo>
                      <a:pt x="173" y="109"/>
                    </a:lnTo>
                    <a:lnTo>
                      <a:pt x="173" y="109"/>
                    </a:lnTo>
                    <a:lnTo>
                      <a:pt x="174" y="109"/>
                    </a:lnTo>
                    <a:lnTo>
                      <a:pt x="174" y="109"/>
                    </a:lnTo>
                    <a:lnTo>
                      <a:pt x="175" y="110"/>
                    </a:lnTo>
                    <a:lnTo>
                      <a:pt x="185" y="121"/>
                    </a:lnTo>
                    <a:lnTo>
                      <a:pt x="186" y="122"/>
                    </a:lnTo>
                    <a:lnTo>
                      <a:pt x="185" y="123"/>
                    </a:lnTo>
                    <a:lnTo>
                      <a:pt x="192" y="129"/>
                    </a:lnTo>
                    <a:lnTo>
                      <a:pt x="192" y="130"/>
                    </a:lnTo>
                    <a:lnTo>
                      <a:pt x="194" y="131"/>
                    </a:lnTo>
                    <a:lnTo>
                      <a:pt x="201" y="135"/>
                    </a:lnTo>
                    <a:lnTo>
                      <a:pt x="201" y="135"/>
                    </a:lnTo>
                    <a:lnTo>
                      <a:pt x="202" y="135"/>
                    </a:lnTo>
                    <a:lnTo>
                      <a:pt x="203" y="136"/>
                    </a:lnTo>
                    <a:lnTo>
                      <a:pt x="204" y="136"/>
                    </a:lnTo>
                    <a:lnTo>
                      <a:pt x="208" y="140"/>
                    </a:lnTo>
                    <a:lnTo>
                      <a:pt x="209" y="141"/>
                    </a:lnTo>
                    <a:lnTo>
                      <a:pt x="212" y="146"/>
                    </a:lnTo>
                    <a:lnTo>
                      <a:pt x="213" y="146"/>
                    </a:lnTo>
                    <a:lnTo>
                      <a:pt x="213" y="147"/>
                    </a:lnTo>
                    <a:lnTo>
                      <a:pt x="215" y="150"/>
                    </a:lnTo>
                    <a:lnTo>
                      <a:pt x="217" y="155"/>
                    </a:lnTo>
                    <a:lnTo>
                      <a:pt x="217" y="156"/>
                    </a:lnTo>
                    <a:lnTo>
                      <a:pt x="218" y="157"/>
                    </a:lnTo>
                    <a:lnTo>
                      <a:pt x="218" y="158"/>
                    </a:lnTo>
                    <a:lnTo>
                      <a:pt x="218" y="158"/>
                    </a:lnTo>
                    <a:lnTo>
                      <a:pt x="218" y="159"/>
                    </a:lnTo>
                    <a:lnTo>
                      <a:pt x="219" y="159"/>
                    </a:lnTo>
                    <a:lnTo>
                      <a:pt x="219" y="160"/>
                    </a:lnTo>
                    <a:lnTo>
                      <a:pt x="220" y="164"/>
                    </a:lnTo>
                    <a:lnTo>
                      <a:pt x="220" y="165"/>
                    </a:lnTo>
                    <a:lnTo>
                      <a:pt x="221" y="167"/>
                    </a:lnTo>
                    <a:lnTo>
                      <a:pt x="221" y="167"/>
                    </a:lnTo>
                    <a:lnTo>
                      <a:pt x="222" y="168"/>
                    </a:lnTo>
                    <a:lnTo>
                      <a:pt x="223" y="168"/>
                    </a:lnTo>
                    <a:lnTo>
                      <a:pt x="223" y="168"/>
                    </a:lnTo>
                    <a:lnTo>
                      <a:pt x="224" y="169"/>
                    </a:lnTo>
                    <a:lnTo>
                      <a:pt x="224" y="169"/>
                    </a:lnTo>
                    <a:lnTo>
                      <a:pt x="225" y="171"/>
                    </a:lnTo>
                    <a:lnTo>
                      <a:pt x="224" y="173"/>
                    </a:lnTo>
                    <a:lnTo>
                      <a:pt x="224" y="174"/>
                    </a:lnTo>
                    <a:lnTo>
                      <a:pt x="223" y="174"/>
                    </a:lnTo>
                    <a:lnTo>
                      <a:pt x="222" y="176"/>
                    </a:lnTo>
                    <a:lnTo>
                      <a:pt x="220" y="180"/>
                    </a:lnTo>
                    <a:lnTo>
                      <a:pt x="218" y="182"/>
                    </a:lnTo>
                    <a:lnTo>
                      <a:pt x="216" y="183"/>
                    </a:lnTo>
                    <a:lnTo>
                      <a:pt x="215" y="184"/>
                    </a:lnTo>
                    <a:lnTo>
                      <a:pt x="214" y="185"/>
                    </a:lnTo>
                    <a:lnTo>
                      <a:pt x="213" y="185"/>
                    </a:lnTo>
                    <a:lnTo>
                      <a:pt x="213" y="186"/>
                    </a:lnTo>
                    <a:lnTo>
                      <a:pt x="211" y="192"/>
                    </a:lnTo>
                    <a:lnTo>
                      <a:pt x="211" y="193"/>
                    </a:lnTo>
                    <a:lnTo>
                      <a:pt x="210" y="194"/>
                    </a:lnTo>
                    <a:lnTo>
                      <a:pt x="208" y="200"/>
                    </a:lnTo>
                    <a:lnTo>
                      <a:pt x="208" y="200"/>
                    </a:lnTo>
                    <a:lnTo>
                      <a:pt x="206" y="201"/>
                    </a:lnTo>
                    <a:lnTo>
                      <a:pt x="205" y="201"/>
                    </a:lnTo>
                    <a:lnTo>
                      <a:pt x="205" y="201"/>
                    </a:lnTo>
                    <a:lnTo>
                      <a:pt x="204" y="202"/>
                    </a:lnTo>
                    <a:lnTo>
                      <a:pt x="201" y="210"/>
                    </a:lnTo>
                    <a:lnTo>
                      <a:pt x="200" y="212"/>
                    </a:lnTo>
                    <a:lnTo>
                      <a:pt x="200" y="213"/>
                    </a:lnTo>
                    <a:lnTo>
                      <a:pt x="198" y="216"/>
                    </a:lnTo>
                    <a:lnTo>
                      <a:pt x="198" y="216"/>
                    </a:lnTo>
                    <a:lnTo>
                      <a:pt x="193" y="218"/>
                    </a:lnTo>
                    <a:lnTo>
                      <a:pt x="189" y="221"/>
                    </a:lnTo>
                    <a:lnTo>
                      <a:pt x="188" y="222"/>
                    </a:lnTo>
                    <a:lnTo>
                      <a:pt x="188" y="223"/>
                    </a:lnTo>
                    <a:lnTo>
                      <a:pt x="188" y="224"/>
                    </a:lnTo>
                    <a:lnTo>
                      <a:pt x="190" y="226"/>
                    </a:lnTo>
                    <a:lnTo>
                      <a:pt x="190" y="227"/>
                    </a:lnTo>
                    <a:lnTo>
                      <a:pt x="190" y="227"/>
                    </a:lnTo>
                    <a:lnTo>
                      <a:pt x="192" y="227"/>
                    </a:lnTo>
                    <a:lnTo>
                      <a:pt x="193" y="226"/>
                    </a:lnTo>
                    <a:lnTo>
                      <a:pt x="193" y="226"/>
                    </a:lnTo>
                    <a:lnTo>
                      <a:pt x="194" y="227"/>
                    </a:lnTo>
                    <a:lnTo>
                      <a:pt x="194" y="228"/>
                    </a:lnTo>
                    <a:lnTo>
                      <a:pt x="194" y="229"/>
                    </a:lnTo>
                    <a:lnTo>
                      <a:pt x="194" y="233"/>
                    </a:lnTo>
                    <a:lnTo>
                      <a:pt x="194" y="233"/>
                    </a:lnTo>
                    <a:lnTo>
                      <a:pt x="194" y="239"/>
                    </a:lnTo>
                    <a:lnTo>
                      <a:pt x="194" y="240"/>
                    </a:lnTo>
                    <a:lnTo>
                      <a:pt x="194" y="240"/>
                    </a:lnTo>
                    <a:lnTo>
                      <a:pt x="193" y="243"/>
                    </a:lnTo>
                    <a:lnTo>
                      <a:pt x="193" y="244"/>
                    </a:lnTo>
                    <a:lnTo>
                      <a:pt x="192" y="245"/>
                    </a:lnTo>
                    <a:lnTo>
                      <a:pt x="192" y="247"/>
                    </a:lnTo>
                    <a:lnTo>
                      <a:pt x="192" y="247"/>
                    </a:lnTo>
                    <a:lnTo>
                      <a:pt x="193" y="248"/>
                    </a:lnTo>
                    <a:lnTo>
                      <a:pt x="193" y="248"/>
                    </a:lnTo>
                    <a:lnTo>
                      <a:pt x="194" y="248"/>
                    </a:lnTo>
                    <a:lnTo>
                      <a:pt x="194" y="248"/>
                    </a:lnTo>
                    <a:lnTo>
                      <a:pt x="195" y="249"/>
                    </a:lnTo>
                    <a:lnTo>
                      <a:pt x="196" y="249"/>
                    </a:lnTo>
                    <a:lnTo>
                      <a:pt x="196" y="250"/>
                    </a:lnTo>
                    <a:lnTo>
                      <a:pt x="196" y="251"/>
                    </a:lnTo>
                    <a:lnTo>
                      <a:pt x="196" y="252"/>
                    </a:lnTo>
                    <a:lnTo>
                      <a:pt x="196" y="252"/>
                    </a:lnTo>
                    <a:lnTo>
                      <a:pt x="196" y="255"/>
                    </a:lnTo>
                    <a:lnTo>
                      <a:pt x="196" y="255"/>
                    </a:lnTo>
                    <a:lnTo>
                      <a:pt x="196" y="256"/>
                    </a:lnTo>
                    <a:lnTo>
                      <a:pt x="196" y="256"/>
                    </a:lnTo>
                    <a:lnTo>
                      <a:pt x="197" y="260"/>
                    </a:lnTo>
                    <a:lnTo>
                      <a:pt x="197" y="261"/>
                    </a:lnTo>
                    <a:lnTo>
                      <a:pt x="197" y="262"/>
                    </a:lnTo>
                    <a:lnTo>
                      <a:pt x="197" y="264"/>
                    </a:lnTo>
                    <a:lnTo>
                      <a:pt x="197" y="267"/>
                    </a:lnTo>
                    <a:lnTo>
                      <a:pt x="198" y="268"/>
                    </a:lnTo>
                    <a:lnTo>
                      <a:pt x="198" y="268"/>
                    </a:lnTo>
                    <a:lnTo>
                      <a:pt x="200" y="270"/>
                    </a:lnTo>
                    <a:lnTo>
                      <a:pt x="200" y="271"/>
                    </a:lnTo>
                    <a:lnTo>
                      <a:pt x="203" y="272"/>
                    </a:lnTo>
                    <a:lnTo>
                      <a:pt x="204" y="273"/>
                    </a:lnTo>
                    <a:lnTo>
                      <a:pt x="207" y="274"/>
                    </a:lnTo>
                    <a:lnTo>
                      <a:pt x="207" y="275"/>
                    </a:lnTo>
                    <a:lnTo>
                      <a:pt x="209" y="278"/>
                    </a:lnTo>
                    <a:lnTo>
                      <a:pt x="209" y="279"/>
                    </a:lnTo>
                    <a:lnTo>
                      <a:pt x="209" y="279"/>
                    </a:lnTo>
                    <a:lnTo>
                      <a:pt x="209" y="280"/>
                    </a:lnTo>
                    <a:lnTo>
                      <a:pt x="209" y="283"/>
                    </a:lnTo>
                    <a:lnTo>
                      <a:pt x="209" y="283"/>
                    </a:lnTo>
                    <a:lnTo>
                      <a:pt x="211" y="285"/>
                    </a:lnTo>
                    <a:lnTo>
                      <a:pt x="208" y="287"/>
                    </a:lnTo>
                    <a:lnTo>
                      <a:pt x="208" y="288"/>
                    </a:lnTo>
                    <a:lnTo>
                      <a:pt x="209" y="290"/>
                    </a:lnTo>
                    <a:lnTo>
                      <a:pt x="210" y="292"/>
                    </a:lnTo>
                    <a:lnTo>
                      <a:pt x="211" y="292"/>
                    </a:lnTo>
                    <a:lnTo>
                      <a:pt x="213" y="297"/>
                    </a:lnTo>
                    <a:lnTo>
                      <a:pt x="215" y="298"/>
                    </a:lnTo>
                    <a:lnTo>
                      <a:pt x="215" y="298"/>
                    </a:lnTo>
                    <a:lnTo>
                      <a:pt x="216" y="299"/>
                    </a:lnTo>
                    <a:lnTo>
                      <a:pt x="225" y="308"/>
                    </a:lnTo>
                    <a:lnTo>
                      <a:pt x="231" y="314"/>
                    </a:lnTo>
                    <a:lnTo>
                      <a:pt x="232" y="316"/>
                    </a:lnTo>
                    <a:lnTo>
                      <a:pt x="232" y="316"/>
                    </a:lnTo>
                    <a:lnTo>
                      <a:pt x="234" y="315"/>
                    </a:lnTo>
                    <a:lnTo>
                      <a:pt x="235" y="315"/>
                    </a:lnTo>
                    <a:lnTo>
                      <a:pt x="236" y="316"/>
                    </a:lnTo>
                    <a:lnTo>
                      <a:pt x="240" y="321"/>
                    </a:lnTo>
                    <a:lnTo>
                      <a:pt x="241" y="322"/>
                    </a:lnTo>
                    <a:lnTo>
                      <a:pt x="242" y="323"/>
                    </a:lnTo>
                    <a:lnTo>
                      <a:pt x="242" y="324"/>
                    </a:lnTo>
                    <a:lnTo>
                      <a:pt x="242" y="325"/>
                    </a:lnTo>
                    <a:lnTo>
                      <a:pt x="241" y="325"/>
                    </a:lnTo>
                    <a:lnTo>
                      <a:pt x="240" y="325"/>
                    </a:lnTo>
                    <a:lnTo>
                      <a:pt x="240" y="326"/>
                    </a:lnTo>
                    <a:lnTo>
                      <a:pt x="240" y="334"/>
                    </a:lnTo>
                    <a:lnTo>
                      <a:pt x="241" y="335"/>
                    </a:lnTo>
                    <a:lnTo>
                      <a:pt x="241" y="337"/>
                    </a:lnTo>
                    <a:lnTo>
                      <a:pt x="242" y="338"/>
                    </a:lnTo>
                    <a:lnTo>
                      <a:pt x="242" y="340"/>
                    </a:lnTo>
                    <a:lnTo>
                      <a:pt x="243" y="342"/>
                    </a:lnTo>
                    <a:lnTo>
                      <a:pt x="244" y="343"/>
                    </a:lnTo>
                    <a:lnTo>
                      <a:pt x="244" y="344"/>
                    </a:lnTo>
                    <a:lnTo>
                      <a:pt x="244" y="344"/>
                    </a:lnTo>
                    <a:lnTo>
                      <a:pt x="244" y="344"/>
                    </a:lnTo>
                    <a:lnTo>
                      <a:pt x="243" y="345"/>
                    </a:lnTo>
                    <a:lnTo>
                      <a:pt x="243" y="345"/>
                    </a:lnTo>
                    <a:lnTo>
                      <a:pt x="242" y="345"/>
                    </a:lnTo>
                    <a:lnTo>
                      <a:pt x="242" y="344"/>
                    </a:lnTo>
                    <a:lnTo>
                      <a:pt x="241" y="344"/>
                    </a:lnTo>
                    <a:lnTo>
                      <a:pt x="240" y="346"/>
                    </a:lnTo>
                    <a:lnTo>
                      <a:pt x="240" y="349"/>
                    </a:lnTo>
                    <a:lnTo>
                      <a:pt x="241" y="352"/>
                    </a:lnTo>
                    <a:lnTo>
                      <a:pt x="242" y="356"/>
                    </a:lnTo>
                    <a:lnTo>
                      <a:pt x="242" y="357"/>
                    </a:lnTo>
                    <a:lnTo>
                      <a:pt x="243" y="359"/>
                    </a:lnTo>
                    <a:lnTo>
                      <a:pt x="243" y="360"/>
                    </a:lnTo>
                    <a:lnTo>
                      <a:pt x="240" y="361"/>
                    </a:lnTo>
                    <a:lnTo>
                      <a:pt x="239" y="361"/>
                    </a:lnTo>
                    <a:lnTo>
                      <a:pt x="239" y="361"/>
                    </a:lnTo>
                    <a:lnTo>
                      <a:pt x="239" y="360"/>
                    </a:lnTo>
                    <a:lnTo>
                      <a:pt x="239" y="359"/>
                    </a:lnTo>
                    <a:lnTo>
                      <a:pt x="237" y="358"/>
                    </a:lnTo>
                    <a:lnTo>
                      <a:pt x="234" y="356"/>
                    </a:lnTo>
                    <a:lnTo>
                      <a:pt x="231" y="354"/>
                    </a:lnTo>
                    <a:lnTo>
                      <a:pt x="230" y="353"/>
                    </a:lnTo>
                    <a:lnTo>
                      <a:pt x="228" y="353"/>
                    </a:lnTo>
                    <a:lnTo>
                      <a:pt x="228" y="353"/>
                    </a:lnTo>
                    <a:lnTo>
                      <a:pt x="227" y="353"/>
                    </a:lnTo>
                    <a:lnTo>
                      <a:pt x="223" y="352"/>
                    </a:lnTo>
                    <a:lnTo>
                      <a:pt x="222" y="352"/>
                    </a:lnTo>
                    <a:lnTo>
                      <a:pt x="221" y="352"/>
                    </a:lnTo>
                    <a:lnTo>
                      <a:pt x="220" y="352"/>
                    </a:lnTo>
                    <a:lnTo>
                      <a:pt x="216" y="352"/>
                    </a:lnTo>
                    <a:lnTo>
                      <a:pt x="215" y="352"/>
                    </a:lnTo>
                    <a:lnTo>
                      <a:pt x="214" y="350"/>
                    </a:lnTo>
                    <a:lnTo>
                      <a:pt x="213" y="349"/>
                    </a:lnTo>
                    <a:lnTo>
                      <a:pt x="211" y="349"/>
                    </a:lnTo>
                    <a:lnTo>
                      <a:pt x="211" y="349"/>
                    </a:lnTo>
                    <a:lnTo>
                      <a:pt x="210" y="350"/>
                    </a:lnTo>
                    <a:lnTo>
                      <a:pt x="209" y="351"/>
                    </a:lnTo>
                    <a:lnTo>
                      <a:pt x="209" y="352"/>
                    </a:lnTo>
                    <a:lnTo>
                      <a:pt x="207" y="351"/>
                    </a:lnTo>
                    <a:lnTo>
                      <a:pt x="203" y="350"/>
                    </a:lnTo>
                    <a:lnTo>
                      <a:pt x="201" y="348"/>
                    </a:lnTo>
                    <a:lnTo>
                      <a:pt x="199" y="348"/>
                    </a:lnTo>
                    <a:lnTo>
                      <a:pt x="197" y="347"/>
                    </a:lnTo>
                    <a:lnTo>
                      <a:pt x="192" y="345"/>
                    </a:lnTo>
                    <a:lnTo>
                      <a:pt x="189" y="346"/>
                    </a:lnTo>
                    <a:lnTo>
                      <a:pt x="184" y="346"/>
                    </a:lnTo>
                    <a:lnTo>
                      <a:pt x="178" y="346"/>
                    </a:lnTo>
                    <a:lnTo>
                      <a:pt x="167" y="346"/>
                    </a:lnTo>
                    <a:lnTo>
                      <a:pt x="164" y="346"/>
                    </a:lnTo>
                    <a:lnTo>
                      <a:pt x="153" y="345"/>
                    </a:lnTo>
                    <a:lnTo>
                      <a:pt x="152" y="345"/>
                    </a:lnTo>
                    <a:lnTo>
                      <a:pt x="153" y="344"/>
                    </a:lnTo>
                    <a:lnTo>
                      <a:pt x="152" y="344"/>
                    </a:lnTo>
                    <a:lnTo>
                      <a:pt x="151" y="342"/>
                    </a:lnTo>
                    <a:lnTo>
                      <a:pt x="149" y="342"/>
                    </a:lnTo>
                    <a:lnTo>
                      <a:pt x="148" y="342"/>
                    </a:lnTo>
                    <a:lnTo>
                      <a:pt x="147" y="342"/>
                    </a:lnTo>
                    <a:lnTo>
                      <a:pt x="146" y="342"/>
                    </a:lnTo>
                    <a:lnTo>
                      <a:pt x="143" y="342"/>
                    </a:lnTo>
                    <a:lnTo>
                      <a:pt x="139" y="343"/>
                    </a:lnTo>
                    <a:lnTo>
                      <a:pt x="135" y="344"/>
                    </a:lnTo>
                    <a:lnTo>
                      <a:pt x="135" y="344"/>
                    </a:lnTo>
                    <a:lnTo>
                      <a:pt x="131" y="343"/>
                    </a:lnTo>
                    <a:lnTo>
                      <a:pt x="130" y="342"/>
                    </a:lnTo>
                    <a:lnTo>
                      <a:pt x="128" y="342"/>
                    </a:lnTo>
                    <a:lnTo>
                      <a:pt x="127" y="341"/>
                    </a:lnTo>
                    <a:lnTo>
                      <a:pt x="127" y="341"/>
                    </a:lnTo>
                    <a:lnTo>
                      <a:pt x="126" y="341"/>
                    </a:lnTo>
                    <a:lnTo>
                      <a:pt x="122" y="341"/>
                    </a:lnTo>
                    <a:lnTo>
                      <a:pt x="120" y="341"/>
                    </a:lnTo>
                    <a:lnTo>
                      <a:pt x="119" y="342"/>
                    </a:lnTo>
                    <a:lnTo>
                      <a:pt x="119" y="342"/>
                    </a:lnTo>
                    <a:lnTo>
                      <a:pt x="118" y="342"/>
                    </a:lnTo>
                    <a:lnTo>
                      <a:pt x="104" y="342"/>
                    </a:lnTo>
                    <a:lnTo>
                      <a:pt x="103" y="342"/>
                    </a:lnTo>
                    <a:lnTo>
                      <a:pt x="102" y="341"/>
                    </a:lnTo>
                    <a:lnTo>
                      <a:pt x="101" y="341"/>
                    </a:lnTo>
                    <a:lnTo>
                      <a:pt x="98" y="341"/>
                    </a:lnTo>
                    <a:lnTo>
                      <a:pt x="92" y="341"/>
                    </a:lnTo>
                    <a:lnTo>
                      <a:pt x="91" y="341"/>
                    </a:lnTo>
                    <a:lnTo>
                      <a:pt x="91" y="343"/>
                    </a:lnTo>
                    <a:lnTo>
                      <a:pt x="91" y="345"/>
                    </a:lnTo>
                    <a:lnTo>
                      <a:pt x="87" y="345"/>
                    </a:lnTo>
                    <a:lnTo>
                      <a:pt x="83" y="345"/>
                    </a:lnTo>
                    <a:lnTo>
                      <a:pt x="69" y="345"/>
                    </a:lnTo>
                    <a:lnTo>
                      <a:pt x="66" y="345"/>
                    </a:lnTo>
                    <a:lnTo>
                      <a:pt x="65" y="345"/>
                    </a:lnTo>
                    <a:lnTo>
                      <a:pt x="62" y="345"/>
                    </a:lnTo>
                    <a:lnTo>
                      <a:pt x="61" y="345"/>
                    </a:lnTo>
                    <a:lnTo>
                      <a:pt x="61" y="345"/>
                    </a:lnTo>
                    <a:lnTo>
                      <a:pt x="58" y="345"/>
                    </a:lnTo>
                    <a:lnTo>
                      <a:pt x="58" y="345"/>
                    </a:lnTo>
                    <a:lnTo>
                      <a:pt x="54" y="345"/>
                    </a:lnTo>
                    <a:lnTo>
                      <a:pt x="50" y="345"/>
                    </a:lnTo>
                    <a:lnTo>
                      <a:pt x="49" y="345"/>
                    </a:lnTo>
                    <a:lnTo>
                      <a:pt x="48" y="345"/>
                    </a:lnTo>
                    <a:lnTo>
                      <a:pt x="46" y="345"/>
                    </a:lnTo>
                    <a:lnTo>
                      <a:pt x="45" y="344"/>
                    </a:lnTo>
                    <a:lnTo>
                      <a:pt x="43" y="343"/>
                    </a:lnTo>
                    <a:lnTo>
                      <a:pt x="43" y="342"/>
                    </a:lnTo>
                    <a:lnTo>
                      <a:pt x="42" y="342"/>
                    </a:lnTo>
                    <a:lnTo>
                      <a:pt x="42" y="342"/>
                    </a:lnTo>
                    <a:lnTo>
                      <a:pt x="42" y="340"/>
                    </a:lnTo>
                    <a:lnTo>
                      <a:pt x="42" y="337"/>
                    </a:lnTo>
                    <a:lnTo>
                      <a:pt x="42" y="336"/>
                    </a:lnTo>
                    <a:lnTo>
                      <a:pt x="42" y="336"/>
                    </a:lnTo>
                    <a:lnTo>
                      <a:pt x="42" y="334"/>
                    </a:lnTo>
                    <a:lnTo>
                      <a:pt x="42" y="333"/>
                    </a:lnTo>
                    <a:lnTo>
                      <a:pt x="44" y="324"/>
                    </a:lnTo>
                    <a:lnTo>
                      <a:pt x="45" y="321"/>
                    </a:lnTo>
                    <a:lnTo>
                      <a:pt x="45" y="320"/>
                    </a:lnTo>
                    <a:lnTo>
                      <a:pt x="45" y="319"/>
                    </a:lnTo>
                    <a:lnTo>
                      <a:pt x="46" y="319"/>
                    </a:lnTo>
                    <a:lnTo>
                      <a:pt x="46" y="319"/>
                    </a:lnTo>
                    <a:lnTo>
                      <a:pt x="46" y="319"/>
                    </a:lnTo>
                    <a:lnTo>
                      <a:pt x="46" y="318"/>
                    </a:lnTo>
                    <a:lnTo>
                      <a:pt x="47" y="317"/>
                    </a:lnTo>
                    <a:lnTo>
                      <a:pt x="47" y="317"/>
                    </a:lnTo>
                    <a:lnTo>
                      <a:pt x="47" y="316"/>
                    </a:lnTo>
                    <a:lnTo>
                      <a:pt x="46" y="315"/>
                    </a:lnTo>
                    <a:lnTo>
                      <a:pt x="46" y="314"/>
                    </a:lnTo>
                    <a:lnTo>
                      <a:pt x="46" y="313"/>
                    </a:lnTo>
                    <a:lnTo>
                      <a:pt x="45" y="311"/>
                    </a:lnTo>
                    <a:lnTo>
                      <a:pt x="45" y="311"/>
                    </a:lnTo>
                    <a:lnTo>
                      <a:pt x="46" y="311"/>
                    </a:lnTo>
                    <a:lnTo>
                      <a:pt x="44" y="310"/>
                    </a:lnTo>
                    <a:lnTo>
                      <a:pt x="43" y="309"/>
                    </a:lnTo>
                    <a:lnTo>
                      <a:pt x="42" y="306"/>
                    </a:lnTo>
                    <a:lnTo>
                      <a:pt x="39" y="303"/>
                    </a:lnTo>
                    <a:lnTo>
                      <a:pt x="38" y="303"/>
                    </a:lnTo>
                    <a:lnTo>
                      <a:pt x="38" y="302"/>
                    </a:lnTo>
                    <a:lnTo>
                      <a:pt x="37" y="302"/>
                    </a:lnTo>
                    <a:lnTo>
                      <a:pt x="39" y="301"/>
                    </a:lnTo>
                    <a:lnTo>
                      <a:pt x="40" y="299"/>
                    </a:lnTo>
                    <a:lnTo>
                      <a:pt x="39" y="300"/>
                    </a:lnTo>
                    <a:lnTo>
                      <a:pt x="37" y="301"/>
                    </a:lnTo>
                    <a:lnTo>
                      <a:pt x="36" y="300"/>
                    </a:lnTo>
                    <a:lnTo>
                      <a:pt x="37" y="299"/>
                    </a:lnTo>
                    <a:lnTo>
                      <a:pt x="34" y="294"/>
                    </a:lnTo>
                    <a:lnTo>
                      <a:pt x="34" y="294"/>
                    </a:lnTo>
                    <a:lnTo>
                      <a:pt x="34" y="294"/>
                    </a:lnTo>
                    <a:lnTo>
                      <a:pt x="34" y="293"/>
                    </a:lnTo>
                    <a:lnTo>
                      <a:pt x="37" y="292"/>
                    </a:lnTo>
                    <a:lnTo>
                      <a:pt x="39" y="292"/>
                    </a:lnTo>
                    <a:lnTo>
                      <a:pt x="39" y="292"/>
                    </a:lnTo>
                    <a:lnTo>
                      <a:pt x="38" y="291"/>
                    </a:lnTo>
                    <a:lnTo>
                      <a:pt x="36" y="289"/>
                    </a:lnTo>
                    <a:lnTo>
                      <a:pt x="33" y="287"/>
                    </a:lnTo>
                    <a:lnTo>
                      <a:pt x="33" y="286"/>
                    </a:lnTo>
                    <a:lnTo>
                      <a:pt x="32" y="286"/>
                    </a:lnTo>
                    <a:lnTo>
                      <a:pt x="32" y="285"/>
                    </a:lnTo>
                    <a:lnTo>
                      <a:pt x="32" y="284"/>
                    </a:lnTo>
                    <a:lnTo>
                      <a:pt x="32" y="284"/>
                    </a:lnTo>
                    <a:lnTo>
                      <a:pt x="31" y="284"/>
                    </a:lnTo>
                    <a:lnTo>
                      <a:pt x="31" y="285"/>
                    </a:lnTo>
                    <a:lnTo>
                      <a:pt x="31" y="286"/>
                    </a:lnTo>
                    <a:lnTo>
                      <a:pt x="32" y="287"/>
                    </a:lnTo>
                    <a:lnTo>
                      <a:pt x="33" y="287"/>
                    </a:lnTo>
                    <a:lnTo>
                      <a:pt x="33" y="287"/>
                    </a:lnTo>
                    <a:lnTo>
                      <a:pt x="33" y="288"/>
                    </a:lnTo>
                    <a:lnTo>
                      <a:pt x="33" y="288"/>
                    </a:lnTo>
                    <a:lnTo>
                      <a:pt x="31" y="290"/>
                    </a:lnTo>
                    <a:lnTo>
                      <a:pt x="31" y="290"/>
                    </a:lnTo>
                    <a:lnTo>
                      <a:pt x="30" y="291"/>
                    </a:lnTo>
                    <a:lnTo>
                      <a:pt x="29" y="291"/>
                    </a:lnTo>
                    <a:lnTo>
                      <a:pt x="28" y="291"/>
                    </a:lnTo>
                    <a:lnTo>
                      <a:pt x="27" y="290"/>
                    </a:lnTo>
                    <a:lnTo>
                      <a:pt x="27" y="290"/>
                    </a:lnTo>
                    <a:lnTo>
                      <a:pt x="26" y="289"/>
                    </a:lnTo>
                    <a:lnTo>
                      <a:pt x="23" y="287"/>
                    </a:lnTo>
                    <a:lnTo>
                      <a:pt x="19" y="287"/>
                    </a:lnTo>
                    <a:lnTo>
                      <a:pt x="18" y="286"/>
                    </a:lnTo>
                    <a:lnTo>
                      <a:pt x="16" y="284"/>
                    </a:lnTo>
                    <a:lnTo>
                      <a:pt x="15" y="284"/>
                    </a:lnTo>
                    <a:lnTo>
                      <a:pt x="15" y="284"/>
                    </a:lnTo>
                    <a:lnTo>
                      <a:pt x="16" y="283"/>
                    </a:lnTo>
                    <a:lnTo>
                      <a:pt x="16" y="282"/>
                    </a:lnTo>
                    <a:lnTo>
                      <a:pt x="16" y="282"/>
                    </a:lnTo>
                    <a:lnTo>
                      <a:pt x="16" y="281"/>
                    </a:lnTo>
                    <a:lnTo>
                      <a:pt x="16" y="280"/>
                    </a:lnTo>
                    <a:lnTo>
                      <a:pt x="15" y="280"/>
                    </a:lnTo>
                    <a:lnTo>
                      <a:pt x="15" y="280"/>
                    </a:lnTo>
                    <a:lnTo>
                      <a:pt x="15" y="279"/>
                    </a:lnTo>
                    <a:lnTo>
                      <a:pt x="14" y="279"/>
                    </a:lnTo>
                    <a:lnTo>
                      <a:pt x="14" y="278"/>
                    </a:lnTo>
                    <a:lnTo>
                      <a:pt x="14" y="276"/>
                    </a:lnTo>
                    <a:lnTo>
                      <a:pt x="13" y="274"/>
                    </a:lnTo>
                    <a:lnTo>
                      <a:pt x="13" y="273"/>
                    </a:lnTo>
                    <a:lnTo>
                      <a:pt x="14" y="272"/>
                    </a:lnTo>
                    <a:lnTo>
                      <a:pt x="14" y="271"/>
                    </a:lnTo>
                    <a:lnTo>
                      <a:pt x="14" y="271"/>
                    </a:lnTo>
                    <a:lnTo>
                      <a:pt x="14" y="270"/>
                    </a:lnTo>
                    <a:lnTo>
                      <a:pt x="13" y="269"/>
                    </a:lnTo>
                    <a:lnTo>
                      <a:pt x="11" y="267"/>
                    </a:lnTo>
                    <a:lnTo>
                      <a:pt x="11" y="268"/>
                    </a:lnTo>
                    <a:lnTo>
                      <a:pt x="11" y="268"/>
                    </a:lnTo>
                    <a:lnTo>
                      <a:pt x="12" y="269"/>
                    </a:lnTo>
                    <a:lnTo>
                      <a:pt x="12" y="270"/>
                    </a:lnTo>
                    <a:lnTo>
                      <a:pt x="12" y="271"/>
                    </a:lnTo>
                    <a:lnTo>
                      <a:pt x="12" y="271"/>
                    </a:lnTo>
                    <a:lnTo>
                      <a:pt x="10" y="271"/>
                    </a:lnTo>
                    <a:lnTo>
                      <a:pt x="10" y="270"/>
                    </a:lnTo>
                    <a:lnTo>
                      <a:pt x="8" y="270"/>
                    </a:lnTo>
                    <a:lnTo>
                      <a:pt x="7" y="269"/>
                    </a:lnTo>
                    <a:lnTo>
                      <a:pt x="6" y="266"/>
                    </a:lnTo>
                    <a:lnTo>
                      <a:pt x="6" y="267"/>
                    </a:lnTo>
                    <a:lnTo>
                      <a:pt x="6" y="269"/>
                    </a:lnTo>
                    <a:lnTo>
                      <a:pt x="6" y="270"/>
                    </a:lnTo>
                    <a:lnTo>
                      <a:pt x="7" y="270"/>
                    </a:lnTo>
                    <a:lnTo>
                      <a:pt x="7" y="270"/>
                    </a:lnTo>
                    <a:lnTo>
                      <a:pt x="8" y="271"/>
                    </a:lnTo>
                    <a:lnTo>
                      <a:pt x="8" y="271"/>
                    </a:lnTo>
                    <a:lnTo>
                      <a:pt x="7" y="271"/>
                    </a:lnTo>
                    <a:lnTo>
                      <a:pt x="7" y="272"/>
                    </a:lnTo>
                    <a:lnTo>
                      <a:pt x="7" y="272"/>
                    </a:lnTo>
                    <a:lnTo>
                      <a:pt x="2" y="272"/>
                    </a:lnTo>
                    <a:lnTo>
                      <a:pt x="2" y="272"/>
                    </a:lnTo>
                    <a:lnTo>
                      <a:pt x="2" y="271"/>
                    </a:lnTo>
                    <a:lnTo>
                      <a:pt x="1" y="271"/>
                    </a:lnTo>
                    <a:lnTo>
                      <a:pt x="1" y="271"/>
                    </a:lnTo>
                    <a:lnTo>
                      <a:pt x="0" y="271"/>
                    </a:lnTo>
                    <a:lnTo>
                      <a:pt x="0" y="270"/>
                    </a:lnTo>
                    <a:lnTo>
                      <a:pt x="0" y="270"/>
                    </a:lnTo>
                    <a:lnTo>
                      <a:pt x="1" y="268"/>
                    </a:lnTo>
                    <a:lnTo>
                      <a:pt x="2" y="266"/>
                    </a:lnTo>
                    <a:lnTo>
                      <a:pt x="3" y="262"/>
                    </a:lnTo>
                    <a:lnTo>
                      <a:pt x="4" y="262"/>
                    </a:lnTo>
                    <a:lnTo>
                      <a:pt x="4" y="261"/>
                    </a:lnTo>
                    <a:lnTo>
                      <a:pt x="5" y="261"/>
                    </a:lnTo>
                    <a:lnTo>
                      <a:pt x="5" y="261"/>
                    </a:lnTo>
                    <a:lnTo>
                      <a:pt x="5" y="260"/>
                    </a:lnTo>
                    <a:lnTo>
                      <a:pt x="4" y="260"/>
                    </a:lnTo>
                    <a:lnTo>
                      <a:pt x="4" y="260"/>
                    </a:lnTo>
                    <a:lnTo>
                      <a:pt x="4" y="259"/>
                    </a:lnTo>
                    <a:lnTo>
                      <a:pt x="6" y="257"/>
                    </a:lnTo>
                    <a:lnTo>
                      <a:pt x="7" y="255"/>
                    </a:lnTo>
                    <a:lnTo>
                      <a:pt x="10" y="251"/>
                    </a:lnTo>
                    <a:lnTo>
                      <a:pt x="11" y="251"/>
                    </a:lnTo>
                    <a:lnTo>
                      <a:pt x="11" y="250"/>
                    </a:lnTo>
                    <a:lnTo>
                      <a:pt x="11" y="247"/>
                    </a:lnTo>
                    <a:lnTo>
                      <a:pt x="11" y="246"/>
                    </a:lnTo>
                    <a:lnTo>
                      <a:pt x="11" y="245"/>
                    </a:lnTo>
                    <a:lnTo>
                      <a:pt x="11" y="245"/>
                    </a:lnTo>
                    <a:lnTo>
                      <a:pt x="11" y="244"/>
                    </a:lnTo>
                    <a:lnTo>
                      <a:pt x="12" y="240"/>
                    </a:lnTo>
                    <a:lnTo>
                      <a:pt x="12" y="240"/>
                    </a:lnTo>
                    <a:lnTo>
                      <a:pt x="12" y="240"/>
                    </a:lnTo>
                    <a:lnTo>
                      <a:pt x="12" y="239"/>
                    </a:lnTo>
                    <a:lnTo>
                      <a:pt x="13" y="239"/>
                    </a:lnTo>
                    <a:lnTo>
                      <a:pt x="14" y="238"/>
                    </a:lnTo>
                    <a:lnTo>
                      <a:pt x="14" y="237"/>
                    </a:lnTo>
                    <a:lnTo>
                      <a:pt x="14" y="237"/>
                    </a:lnTo>
                    <a:lnTo>
                      <a:pt x="14" y="236"/>
                    </a:lnTo>
                    <a:lnTo>
                      <a:pt x="14" y="236"/>
                    </a:lnTo>
                    <a:lnTo>
                      <a:pt x="13" y="236"/>
                    </a:lnTo>
                    <a:lnTo>
                      <a:pt x="12" y="235"/>
                    </a:lnTo>
                    <a:lnTo>
                      <a:pt x="12" y="233"/>
                    </a:lnTo>
                    <a:lnTo>
                      <a:pt x="12" y="230"/>
                    </a:lnTo>
                    <a:lnTo>
                      <a:pt x="12" y="229"/>
                    </a:lnTo>
                    <a:lnTo>
                      <a:pt x="12" y="229"/>
                    </a:lnTo>
                    <a:lnTo>
                      <a:pt x="14" y="228"/>
                    </a:lnTo>
                    <a:lnTo>
                      <a:pt x="14" y="227"/>
                    </a:lnTo>
                    <a:lnTo>
                      <a:pt x="15" y="227"/>
                    </a:lnTo>
                    <a:lnTo>
                      <a:pt x="15" y="227"/>
                    </a:lnTo>
                    <a:lnTo>
                      <a:pt x="19" y="224"/>
                    </a:lnTo>
                    <a:lnTo>
                      <a:pt x="23" y="220"/>
                    </a:lnTo>
                    <a:lnTo>
                      <a:pt x="27" y="216"/>
                    </a:lnTo>
                    <a:lnTo>
                      <a:pt x="28" y="214"/>
                    </a:lnTo>
                    <a:lnTo>
                      <a:pt x="29" y="214"/>
                    </a:lnTo>
                    <a:lnTo>
                      <a:pt x="29" y="214"/>
                    </a:lnTo>
                    <a:lnTo>
                      <a:pt x="30" y="214"/>
                    </a:lnTo>
                    <a:lnTo>
                      <a:pt x="30" y="214"/>
                    </a:lnTo>
                    <a:lnTo>
                      <a:pt x="31" y="213"/>
                    </a:lnTo>
                    <a:lnTo>
                      <a:pt x="31" y="212"/>
                    </a:lnTo>
                    <a:lnTo>
                      <a:pt x="33" y="210"/>
                    </a:lnTo>
                    <a:lnTo>
                      <a:pt x="35" y="209"/>
                    </a:lnTo>
                    <a:lnTo>
                      <a:pt x="37" y="208"/>
                    </a:lnTo>
                    <a:lnTo>
                      <a:pt x="37" y="208"/>
                    </a:lnTo>
                    <a:lnTo>
                      <a:pt x="39" y="208"/>
                    </a:lnTo>
                    <a:lnTo>
                      <a:pt x="40" y="204"/>
                    </a:lnTo>
                    <a:lnTo>
                      <a:pt x="41" y="200"/>
                    </a:lnTo>
                    <a:lnTo>
                      <a:pt x="42" y="199"/>
                    </a:lnTo>
                    <a:lnTo>
                      <a:pt x="44" y="200"/>
                    </a:lnTo>
                    <a:lnTo>
                      <a:pt x="45" y="200"/>
                    </a:lnTo>
                    <a:lnTo>
                      <a:pt x="51" y="194"/>
                    </a:lnTo>
                    <a:lnTo>
                      <a:pt x="53" y="192"/>
                    </a:lnTo>
                    <a:lnTo>
                      <a:pt x="54" y="193"/>
                    </a:lnTo>
                    <a:lnTo>
                      <a:pt x="54" y="193"/>
                    </a:lnTo>
                    <a:lnTo>
                      <a:pt x="54" y="194"/>
                    </a:lnTo>
                    <a:lnTo>
                      <a:pt x="54" y="195"/>
                    </a:lnTo>
                    <a:lnTo>
                      <a:pt x="54" y="196"/>
                    </a:lnTo>
                    <a:lnTo>
                      <a:pt x="55" y="196"/>
                    </a:lnTo>
                    <a:lnTo>
                      <a:pt x="56" y="197"/>
                    </a:lnTo>
                    <a:lnTo>
                      <a:pt x="57" y="197"/>
                    </a:lnTo>
                    <a:lnTo>
                      <a:pt x="64" y="197"/>
                    </a:lnTo>
                    <a:lnTo>
                      <a:pt x="66" y="192"/>
                    </a:lnTo>
                    <a:lnTo>
                      <a:pt x="68" y="190"/>
                    </a:lnTo>
                    <a:lnTo>
                      <a:pt x="68" y="191"/>
                    </a:lnTo>
                    <a:lnTo>
                      <a:pt x="68" y="191"/>
                    </a:lnTo>
                    <a:lnTo>
                      <a:pt x="71" y="193"/>
                    </a:lnTo>
                    <a:lnTo>
                      <a:pt x="74" y="194"/>
                    </a:lnTo>
                    <a:lnTo>
                      <a:pt x="74" y="194"/>
                    </a:lnTo>
                    <a:lnTo>
                      <a:pt x="75" y="194"/>
                    </a:lnTo>
                    <a:lnTo>
                      <a:pt x="75" y="195"/>
                    </a:lnTo>
                    <a:lnTo>
                      <a:pt x="76" y="195"/>
                    </a:lnTo>
                    <a:lnTo>
                      <a:pt x="76" y="197"/>
                    </a:lnTo>
                    <a:lnTo>
                      <a:pt x="76" y="198"/>
                    </a:lnTo>
                    <a:lnTo>
                      <a:pt x="76" y="198"/>
                    </a:lnTo>
                    <a:lnTo>
                      <a:pt x="77" y="199"/>
                    </a:lnTo>
                    <a:lnTo>
                      <a:pt x="78" y="200"/>
                    </a:lnTo>
                    <a:lnTo>
                      <a:pt x="79" y="200"/>
                    </a:lnTo>
                    <a:lnTo>
                      <a:pt x="80" y="200"/>
                    </a:lnTo>
                    <a:lnTo>
                      <a:pt x="80" y="200"/>
                    </a:lnTo>
                    <a:lnTo>
                      <a:pt x="80" y="200"/>
                    </a:lnTo>
                    <a:lnTo>
                      <a:pt x="81" y="201"/>
                    </a:lnTo>
                    <a:lnTo>
                      <a:pt x="82" y="201"/>
                    </a:lnTo>
                    <a:lnTo>
                      <a:pt x="82" y="202"/>
                    </a:lnTo>
                    <a:lnTo>
                      <a:pt x="83" y="202"/>
                    </a:lnTo>
                    <a:lnTo>
                      <a:pt x="83" y="203"/>
                    </a:lnTo>
                    <a:lnTo>
                      <a:pt x="82" y="204"/>
                    </a:lnTo>
                    <a:lnTo>
                      <a:pt x="82" y="204"/>
                    </a:lnTo>
                    <a:lnTo>
                      <a:pt x="82" y="205"/>
                    </a:lnTo>
                    <a:lnTo>
                      <a:pt x="82" y="206"/>
                    </a:lnTo>
                    <a:lnTo>
                      <a:pt x="83" y="208"/>
                    </a:lnTo>
                    <a:lnTo>
                      <a:pt x="83" y="208"/>
                    </a:lnTo>
                    <a:lnTo>
                      <a:pt x="83" y="209"/>
                    </a:lnTo>
                    <a:lnTo>
                      <a:pt x="83" y="210"/>
                    </a:lnTo>
                    <a:lnTo>
                      <a:pt x="83" y="210"/>
                    </a:lnTo>
                    <a:lnTo>
                      <a:pt x="84" y="210"/>
                    </a:lnTo>
                    <a:lnTo>
                      <a:pt x="84" y="210"/>
                    </a:lnTo>
                    <a:lnTo>
                      <a:pt x="85" y="210"/>
                    </a:lnTo>
                    <a:lnTo>
                      <a:pt x="86" y="210"/>
                    </a:lnTo>
                    <a:lnTo>
                      <a:pt x="88" y="210"/>
                    </a:lnTo>
                    <a:lnTo>
                      <a:pt x="91" y="210"/>
                    </a:lnTo>
                    <a:lnTo>
                      <a:pt x="91" y="210"/>
                    </a:lnTo>
                    <a:lnTo>
                      <a:pt x="92" y="210"/>
                    </a:lnTo>
                    <a:lnTo>
                      <a:pt x="92" y="209"/>
                    </a:lnTo>
                    <a:lnTo>
                      <a:pt x="93" y="209"/>
                    </a:lnTo>
                    <a:lnTo>
                      <a:pt x="93" y="208"/>
                    </a:lnTo>
                    <a:lnTo>
                      <a:pt x="93" y="206"/>
                    </a:lnTo>
                    <a:lnTo>
                      <a:pt x="94" y="205"/>
                    </a:lnTo>
                    <a:lnTo>
                      <a:pt x="95" y="205"/>
                    </a:lnTo>
                    <a:lnTo>
                      <a:pt x="96" y="205"/>
                    </a:lnTo>
                    <a:lnTo>
                      <a:pt x="96" y="205"/>
                    </a:lnTo>
                    <a:lnTo>
                      <a:pt x="97" y="204"/>
                    </a:lnTo>
                    <a:lnTo>
                      <a:pt x="97" y="203"/>
                    </a:lnTo>
                    <a:lnTo>
                      <a:pt x="98" y="202"/>
                    </a:lnTo>
                    <a:lnTo>
                      <a:pt x="98" y="201"/>
                    </a:lnTo>
                    <a:lnTo>
                      <a:pt x="98" y="200"/>
                    </a:lnTo>
                    <a:lnTo>
                      <a:pt x="98" y="200"/>
                    </a:lnTo>
                    <a:lnTo>
                      <a:pt x="98" y="199"/>
                    </a:lnTo>
                    <a:lnTo>
                      <a:pt x="97" y="198"/>
                    </a:lnTo>
                    <a:lnTo>
                      <a:pt x="97" y="198"/>
                    </a:lnTo>
                    <a:lnTo>
                      <a:pt x="98" y="197"/>
                    </a:lnTo>
                    <a:lnTo>
                      <a:pt x="98" y="196"/>
                    </a:lnTo>
                    <a:lnTo>
                      <a:pt x="100" y="194"/>
                    </a:lnTo>
                    <a:lnTo>
                      <a:pt x="100" y="194"/>
                    </a:lnTo>
                    <a:lnTo>
                      <a:pt x="102" y="193"/>
                    </a:lnTo>
                    <a:lnTo>
                      <a:pt x="104" y="193"/>
                    </a:lnTo>
                    <a:lnTo>
                      <a:pt x="107" y="190"/>
                    </a:lnTo>
                    <a:lnTo>
                      <a:pt x="108" y="189"/>
                    </a:lnTo>
                    <a:lnTo>
                      <a:pt x="105" y="185"/>
                    </a:lnTo>
                    <a:lnTo>
                      <a:pt x="104" y="185"/>
                    </a:lnTo>
                    <a:lnTo>
                      <a:pt x="104" y="185"/>
                    </a:lnTo>
                    <a:lnTo>
                      <a:pt x="103" y="185"/>
                    </a:lnTo>
                    <a:lnTo>
                      <a:pt x="103" y="184"/>
                    </a:lnTo>
                    <a:lnTo>
                      <a:pt x="104" y="184"/>
                    </a:lnTo>
                    <a:lnTo>
                      <a:pt x="104" y="183"/>
                    </a:lnTo>
                    <a:lnTo>
                      <a:pt x="105" y="183"/>
                    </a:lnTo>
                    <a:lnTo>
                      <a:pt x="107" y="181"/>
                    </a:lnTo>
                    <a:lnTo>
                      <a:pt x="107" y="180"/>
                    </a:lnTo>
                    <a:lnTo>
                      <a:pt x="107" y="179"/>
                    </a:lnTo>
                    <a:lnTo>
                      <a:pt x="108" y="179"/>
                    </a:lnTo>
                    <a:lnTo>
                      <a:pt x="108" y="179"/>
                    </a:lnTo>
                    <a:lnTo>
                      <a:pt x="108" y="179"/>
                    </a:lnTo>
                    <a:lnTo>
                      <a:pt x="109" y="178"/>
                    </a:lnTo>
                    <a:lnTo>
                      <a:pt x="112" y="174"/>
                    </a:lnTo>
                    <a:lnTo>
                      <a:pt x="113" y="174"/>
                    </a:lnTo>
                    <a:lnTo>
                      <a:pt x="112" y="173"/>
                    </a:lnTo>
                    <a:lnTo>
                      <a:pt x="112" y="172"/>
                    </a:lnTo>
                    <a:lnTo>
                      <a:pt x="112" y="172"/>
                    </a:lnTo>
                    <a:lnTo>
                      <a:pt x="112" y="171"/>
                    </a:lnTo>
                    <a:lnTo>
                      <a:pt x="112" y="171"/>
                    </a:lnTo>
                    <a:lnTo>
                      <a:pt x="112" y="170"/>
                    </a:lnTo>
                    <a:lnTo>
                      <a:pt x="112" y="169"/>
                    </a:lnTo>
                    <a:lnTo>
                      <a:pt x="113" y="169"/>
                    </a:lnTo>
                    <a:lnTo>
                      <a:pt x="114" y="168"/>
                    </a:lnTo>
                    <a:lnTo>
                      <a:pt x="114" y="167"/>
                    </a:lnTo>
                    <a:lnTo>
                      <a:pt x="114" y="166"/>
                    </a:lnTo>
                    <a:lnTo>
                      <a:pt x="115" y="166"/>
                    </a:lnTo>
                    <a:lnTo>
                      <a:pt x="115" y="166"/>
                    </a:lnTo>
                    <a:lnTo>
                      <a:pt x="116" y="165"/>
                    </a:lnTo>
                    <a:lnTo>
                      <a:pt x="116" y="163"/>
                    </a:lnTo>
                    <a:lnTo>
                      <a:pt x="118" y="161"/>
                    </a:lnTo>
                    <a:lnTo>
                      <a:pt x="118" y="160"/>
                    </a:lnTo>
                    <a:lnTo>
                      <a:pt x="118" y="159"/>
                    </a:lnTo>
                    <a:lnTo>
                      <a:pt x="118" y="158"/>
                    </a:lnTo>
                    <a:lnTo>
                      <a:pt x="118" y="158"/>
                    </a:lnTo>
                    <a:lnTo>
                      <a:pt x="118" y="157"/>
                    </a:lnTo>
                    <a:lnTo>
                      <a:pt x="118" y="157"/>
                    </a:lnTo>
                    <a:lnTo>
                      <a:pt x="118" y="156"/>
                    </a:lnTo>
                    <a:lnTo>
                      <a:pt x="119" y="156"/>
                    </a:lnTo>
                    <a:lnTo>
                      <a:pt x="119" y="155"/>
                    </a:lnTo>
                    <a:close/>
                  </a:path>
                </a:pathLst>
              </a:custGeom>
              <a:solidFill>
                <a:srgbClr val="FFFFFF"/>
              </a:solidFill>
              <a:ln w="3175">
                <a:solidFill>
                  <a:srgbClr val="6E6E6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254"/>
              <p:cNvSpPr>
                <a:spLocks/>
              </p:cNvSpPr>
              <p:nvPr/>
            </p:nvSpPr>
            <p:spPr bwMode="auto">
              <a:xfrm>
                <a:off x="3667119" y="2974976"/>
                <a:ext cx="654049" cy="441325"/>
              </a:xfrm>
              <a:custGeom>
                <a:avLst/>
                <a:gdLst>
                  <a:gd name="T0" fmla="*/ 139 w 412"/>
                  <a:gd name="T1" fmla="*/ 205 h 278"/>
                  <a:gd name="T2" fmla="*/ 131 w 412"/>
                  <a:gd name="T3" fmla="*/ 210 h 278"/>
                  <a:gd name="T4" fmla="*/ 133 w 412"/>
                  <a:gd name="T5" fmla="*/ 222 h 278"/>
                  <a:gd name="T6" fmla="*/ 130 w 412"/>
                  <a:gd name="T7" fmla="*/ 235 h 278"/>
                  <a:gd name="T8" fmla="*/ 118 w 412"/>
                  <a:gd name="T9" fmla="*/ 238 h 278"/>
                  <a:gd name="T10" fmla="*/ 106 w 412"/>
                  <a:gd name="T11" fmla="*/ 233 h 278"/>
                  <a:gd name="T12" fmla="*/ 85 w 412"/>
                  <a:gd name="T13" fmla="*/ 235 h 278"/>
                  <a:gd name="T14" fmla="*/ 67 w 412"/>
                  <a:gd name="T15" fmla="*/ 245 h 278"/>
                  <a:gd name="T16" fmla="*/ 58 w 412"/>
                  <a:gd name="T17" fmla="*/ 274 h 278"/>
                  <a:gd name="T18" fmla="*/ 54 w 412"/>
                  <a:gd name="T19" fmla="*/ 257 h 278"/>
                  <a:gd name="T20" fmla="*/ 23 w 412"/>
                  <a:gd name="T21" fmla="*/ 226 h 278"/>
                  <a:gd name="T22" fmla="*/ 16 w 412"/>
                  <a:gd name="T23" fmla="*/ 207 h 278"/>
                  <a:gd name="T24" fmla="*/ 8 w 412"/>
                  <a:gd name="T25" fmla="*/ 189 h 278"/>
                  <a:gd name="T26" fmla="*/ 5 w 412"/>
                  <a:gd name="T27" fmla="*/ 178 h 278"/>
                  <a:gd name="T28" fmla="*/ 2 w 412"/>
                  <a:gd name="T29" fmla="*/ 161 h 278"/>
                  <a:gd name="T30" fmla="*/ 17 w 412"/>
                  <a:gd name="T31" fmla="*/ 135 h 278"/>
                  <a:gd name="T32" fmla="*/ 34 w 412"/>
                  <a:gd name="T33" fmla="*/ 110 h 278"/>
                  <a:gd name="T34" fmla="*/ 43 w 412"/>
                  <a:gd name="T35" fmla="*/ 112 h 278"/>
                  <a:gd name="T36" fmla="*/ 63 w 412"/>
                  <a:gd name="T37" fmla="*/ 104 h 278"/>
                  <a:gd name="T38" fmla="*/ 77 w 412"/>
                  <a:gd name="T39" fmla="*/ 108 h 278"/>
                  <a:gd name="T40" fmla="*/ 100 w 412"/>
                  <a:gd name="T41" fmla="*/ 97 h 278"/>
                  <a:gd name="T42" fmla="*/ 133 w 412"/>
                  <a:gd name="T43" fmla="*/ 93 h 278"/>
                  <a:gd name="T44" fmla="*/ 141 w 412"/>
                  <a:gd name="T45" fmla="*/ 84 h 278"/>
                  <a:gd name="T46" fmla="*/ 143 w 412"/>
                  <a:gd name="T47" fmla="*/ 70 h 278"/>
                  <a:gd name="T48" fmla="*/ 171 w 412"/>
                  <a:gd name="T49" fmla="*/ 62 h 278"/>
                  <a:gd name="T50" fmla="*/ 192 w 412"/>
                  <a:gd name="T51" fmla="*/ 55 h 278"/>
                  <a:gd name="T52" fmla="*/ 217 w 412"/>
                  <a:gd name="T53" fmla="*/ 33 h 278"/>
                  <a:gd name="T54" fmla="*/ 225 w 412"/>
                  <a:gd name="T55" fmla="*/ 25 h 278"/>
                  <a:gd name="T56" fmla="*/ 230 w 412"/>
                  <a:gd name="T57" fmla="*/ 17 h 278"/>
                  <a:gd name="T58" fmla="*/ 240 w 412"/>
                  <a:gd name="T59" fmla="*/ 7 h 278"/>
                  <a:gd name="T60" fmla="*/ 268 w 412"/>
                  <a:gd name="T61" fmla="*/ 4 h 278"/>
                  <a:gd name="T62" fmla="*/ 291 w 412"/>
                  <a:gd name="T63" fmla="*/ 46 h 278"/>
                  <a:gd name="T64" fmla="*/ 286 w 412"/>
                  <a:gd name="T65" fmla="*/ 59 h 278"/>
                  <a:gd name="T66" fmla="*/ 290 w 412"/>
                  <a:gd name="T67" fmla="*/ 66 h 278"/>
                  <a:gd name="T68" fmla="*/ 295 w 412"/>
                  <a:gd name="T69" fmla="*/ 72 h 278"/>
                  <a:gd name="T70" fmla="*/ 311 w 412"/>
                  <a:gd name="T71" fmla="*/ 77 h 278"/>
                  <a:gd name="T72" fmla="*/ 322 w 412"/>
                  <a:gd name="T73" fmla="*/ 88 h 278"/>
                  <a:gd name="T74" fmla="*/ 337 w 412"/>
                  <a:gd name="T75" fmla="*/ 99 h 278"/>
                  <a:gd name="T76" fmla="*/ 342 w 412"/>
                  <a:gd name="T77" fmla="*/ 107 h 278"/>
                  <a:gd name="T78" fmla="*/ 349 w 412"/>
                  <a:gd name="T79" fmla="*/ 117 h 278"/>
                  <a:gd name="T80" fmla="*/ 376 w 412"/>
                  <a:gd name="T81" fmla="*/ 136 h 278"/>
                  <a:gd name="T82" fmla="*/ 383 w 412"/>
                  <a:gd name="T83" fmla="*/ 152 h 278"/>
                  <a:gd name="T84" fmla="*/ 385 w 412"/>
                  <a:gd name="T85" fmla="*/ 158 h 278"/>
                  <a:gd name="T86" fmla="*/ 397 w 412"/>
                  <a:gd name="T87" fmla="*/ 163 h 278"/>
                  <a:gd name="T88" fmla="*/ 407 w 412"/>
                  <a:gd name="T89" fmla="*/ 181 h 278"/>
                  <a:gd name="T90" fmla="*/ 411 w 412"/>
                  <a:gd name="T91" fmla="*/ 187 h 278"/>
                  <a:gd name="T92" fmla="*/ 394 w 412"/>
                  <a:gd name="T93" fmla="*/ 189 h 278"/>
                  <a:gd name="T94" fmla="*/ 380 w 412"/>
                  <a:gd name="T95" fmla="*/ 187 h 278"/>
                  <a:gd name="T96" fmla="*/ 353 w 412"/>
                  <a:gd name="T97" fmla="*/ 178 h 278"/>
                  <a:gd name="T98" fmla="*/ 345 w 412"/>
                  <a:gd name="T99" fmla="*/ 189 h 278"/>
                  <a:gd name="T100" fmla="*/ 322 w 412"/>
                  <a:gd name="T101" fmla="*/ 189 h 278"/>
                  <a:gd name="T102" fmla="*/ 310 w 412"/>
                  <a:gd name="T103" fmla="*/ 191 h 278"/>
                  <a:gd name="T104" fmla="*/ 283 w 412"/>
                  <a:gd name="T105" fmla="*/ 203 h 278"/>
                  <a:gd name="T106" fmla="*/ 263 w 412"/>
                  <a:gd name="T107" fmla="*/ 204 h 278"/>
                  <a:gd name="T108" fmla="*/ 255 w 412"/>
                  <a:gd name="T109" fmla="*/ 216 h 278"/>
                  <a:gd name="T110" fmla="*/ 244 w 412"/>
                  <a:gd name="T111" fmla="*/ 216 h 278"/>
                  <a:gd name="T112" fmla="*/ 227 w 412"/>
                  <a:gd name="T113" fmla="*/ 213 h 278"/>
                  <a:gd name="T114" fmla="*/ 207 w 412"/>
                  <a:gd name="T115" fmla="*/ 208 h 278"/>
                  <a:gd name="T116" fmla="*/ 187 w 412"/>
                  <a:gd name="T117" fmla="*/ 197 h 278"/>
                  <a:gd name="T118" fmla="*/ 171 w 412"/>
                  <a:gd name="T119" fmla="*/ 187 h 278"/>
                  <a:gd name="T120" fmla="*/ 151 w 412"/>
                  <a:gd name="T121" fmla="*/ 191 h 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412" h="278">
                    <a:moveTo>
                      <a:pt x="148" y="192"/>
                    </a:moveTo>
                    <a:lnTo>
                      <a:pt x="148" y="193"/>
                    </a:lnTo>
                    <a:lnTo>
                      <a:pt x="147" y="193"/>
                    </a:lnTo>
                    <a:lnTo>
                      <a:pt x="147" y="193"/>
                    </a:lnTo>
                    <a:lnTo>
                      <a:pt x="147" y="193"/>
                    </a:lnTo>
                    <a:lnTo>
                      <a:pt x="147" y="194"/>
                    </a:lnTo>
                    <a:lnTo>
                      <a:pt x="145" y="195"/>
                    </a:lnTo>
                    <a:lnTo>
                      <a:pt x="144" y="198"/>
                    </a:lnTo>
                    <a:lnTo>
                      <a:pt x="144" y="198"/>
                    </a:lnTo>
                    <a:lnTo>
                      <a:pt x="143" y="199"/>
                    </a:lnTo>
                    <a:lnTo>
                      <a:pt x="140" y="203"/>
                    </a:lnTo>
                    <a:lnTo>
                      <a:pt x="140" y="204"/>
                    </a:lnTo>
                    <a:lnTo>
                      <a:pt x="139" y="204"/>
                    </a:lnTo>
                    <a:lnTo>
                      <a:pt x="139" y="205"/>
                    </a:lnTo>
                    <a:lnTo>
                      <a:pt x="139" y="206"/>
                    </a:lnTo>
                    <a:lnTo>
                      <a:pt x="138" y="207"/>
                    </a:lnTo>
                    <a:lnTo>
                      <a:pt x="137" y="208"/>
                    </a:lnTo>
                    <a:lnTo>
                      <a:pt x="137" y="209"/>
                    </a:lnTo>
                    <a:lnTo>
                      <a:pt x="137" y="209"/>
                    </a:lnTo>
                    <a:lnTo>
                      <a:pt x="136" y="209"/>
                    </a:lnTo>
                    <a:lnTo>
                      <a:pt x="136" y="210"/>
                    </a:lnTo>
                    <a:lnTo>
                      <a:pt x="135" y="210"/>
                    </a:lnTo>
                    <a:lnTo>
                      <a:pt x="133" y="210"/>
                    </a:lnTo>
                    <a:lnTo>
                      <a:pt x="133" y="210"/>
                    </a:lnTo>
                    <a:lnTo>
                      <a:pt x="132" y="210"/>
                    </a:lnTo>
                    <a:lnTo>
                      <a:pt x="132" y="210"/>
                    </a:lnTo>
                    <a:lnTo>
                      <a:pt x="131" y="210"/>
                    </a:lnTo>
                    <a:lnTo>
                      <a:pt x="131" y="210"/>
                    </a:lnTo>
                    <a:lnTo>
                      <a:pt x="130" y="210"/>
                    </a:lnTo>
                    <a:lnTo>
                      <a:pt x="130" y="211"/>
                    </a:lnTo>
                    <a:lnTo>
                      <a:pt x="130" y="212"/>
                    </a:lnTo>
                    <a:lnTo>
                      <a:pt x="130" y="212"/>
                    </a:lnTo>
                    <a:lnTo>
                      <a:pt x="130" y="213"/>
                    </a:lnTo>
                    <a:lnTo>
                      <a:pt x="130" y="213"/>
                    </a:lnTo>
                    <a:lnTo>
                      <a:pt x="131" y="213"/>
                    </a:lnTo>
                    <a:lnTo>
                      <a:pt x="132" y="214"/>
                    </a:lnTo>
                    <a:lnTo>
                      <a:pt x="133" y="217"/>
                    </a:lnTo>
                    <a:lnTo>
                      <a:pt x="133" y="220"/>
                    </a:lnTo>
                    <a:lnTo>
                      <a:pt x="133" y="220"/>
                    </a:lnTo>
                    <a:lnTo>
                      <a:pt x="133" y="221"/>
                    </a:lnTo>
                    <a:lnTo>
                      <a:pt x="133" y="221"/>
                    </a:lnTo>
                    <a:lnTo>
                      <a:pt x="133" y="222"/>
                    </a:lnTo>
                    <a:lnTo>
                      <a:pt x="133" y="222"/>
                    </a:lnTo>
                    <a:lnTo>
                      <a:pt x="132" y="226"/>
                    </a:lnTo>
                    <a:lnTo>
                      <a:pt x="132" y="229"/>
                    </a:lnTo>
                    <a:lnTo>
                      <a:pt x="132" y="230"/>
                    </a:lnTo>
                    <a:lnTo>
                      <a:pt x="132" y="231"/>
                    </a:lnTo>
                    <a:lnTo>
                      <a:pt x="132" y="231"/>
                    </a:lnTo>
                    <a:lnTo>
                      <a:pt x="132" y="232"/>
                    </a:lnTo>
                    <a:lnTo>
                      <a:pt x="133" y="236"/>
                    </a:lnTo>
                    <a:lnTo>
                      <a:pt x="133" y="238"/>
                    </a:lnTo>
                    <a:lnTo>
                      <a:pt x="132" y="238"/>
                    </a:lnTo>
                    <a:lnTo>
                      <a:pt x="132" y="238"/>
                    </a:lnTo>
                    <a:lnTo>
                      <a:pt x="132" y="237"/>
                    </a:lnTo>
                    <a:lnTo>
                      <a:pt x="131" y="236"/>
                    </a:lnTo>
                    <a:lnTo>
                      <a:pt x="130" y="235"/>
                    </a:lnTo>
                    <a:lnTo>
                      <a:pt x="130" y="234"/>
                    </a:lnTo>
                    <a:lnTo>
                      <a:pt x="129" y="233"/>
                    </a:lnTo>
                    <a:lnTo>
                      <a:pt x="128" y="233"/>
                    </a:lnTo>
                    <a:lnTo>
                      <a:pt x="128" y="233"/>
                    </a:lnTo>
                    <a:lnTo>
                      <a:pt x="127" y="234"/>
                    </a:lnTo>
                    <a:lnTo>
                      <a:pt x="122" y="235"/>
                    </a:lnTo>
                    <a:lnTo>
                      <a:pt x="121" y="235"/>
                    </a:lnTo>
                    <a:lnTo>
                      <a:pt x="121" y="236"/>
                    </a:lnTo>
                    <a:lnTo>
                      <a:pt x="121" y="236"/>
                    </a:lnTo>
                    <a:lnTo>
                      <a:pt x="121" y="237"/>
                    </a:lnTo>
                    <a:lnTo>
                      <a:pt x="120" y="237"/>
                    </a:lnTo>
                    <a:lnTo>
                      <a:pt x="120" y="238"/>
                    </a:lnTo>
                    <a:lnTo>
                      <a:pt x="119" y="238"/>
                    </a:lnTo>
                    <a:lnTo>
                      <a:pt x="118" y="238"/>
                    </a:lnTo>
                    <a:lnTo>
                      <a:pt x="118" y="237"/>
                    </a:lnTo>
                    <a:lnTo>
                      <a:pt x="118" y="237"/>
                    </a:lnTo>
                    <a:lnTo>
                      <a:pt x="118" y="236"/>
                    </a:lnTo>
                    <a:lnTo>
                      <a:pt x="118" y="236"/>
                    </a:lnTo>
                    <a:lnTo>
                      <a:pt x="117" y="235"/>
                    </a:lnTo>
                    <a:lnTo>
                      <a:pt x="116" y="235"/>
                    </a:lnTo>
                    <a:lnTo>
                      <a:pt x="115" y="235"/>
                    </a:lnTo>
                    <a:lnTo>
                      <a:pt x="114" y="235"/>
                    </a:lnTo>
                    <a:lnTo>
                      <a:pt x="110" y="236"/>
                    </a:lnTo>
                    <a:lnTo>
                      <a:pt x="109" y="236"/>
                    </a:lnTo>
                    <a:lnTo>
                      <a:pt x="108" y="235"/>
                    </a:lnTo>
                    <a:lnTo>
                      <a:pt x="108" y="234"/>
                    </a:lnTo>
                    <a:lnTo>
                      <a:pt x="108" y="233"/>
                    </a:lnTo>
                    <a:lnTo>
                      <a:pt x="106" y="233"/>
                    </a:lnTo>
                    <a:lnTo>
                      <a:pt x="103" y="233"/>
                    </a:lnTo>
                    <a:lnTo>
                      <a:pt x="102" y="233"/>
                    </a:lnTo>
                    <a:lnTo>
                      <a:pt x="101" y="233"/>
                    </a:lnTo>
                    <a:lnTo>
                      <a:pt x="99" y="232"/>
                    </a:lnTo>
                    <a:lnTo>
                      <a:pt x="98" y="232"/>
                    </a:lnTo>
                    <a:lnTo>
                      <a:pt x="97" y="231"/>
                    </a:lnTo>
                    <a:lnTo>
                      <a:pt x="97" y="231"/>
                    </a:lnTo>
                    <a:lnTo>
                      <a:pt x="96" y="231"/>
                    </a:lnTo>
                    <a:lnTo>
                      <a:pt x="94" y="232"/>
                    </a:lnTo>
                    <a:lnTo>
                      <a:pt x="93" y="233"/>
                    </a:lnTo>
                    <a:lnTo>
                      <a:pt x="93" y="233"/>
                    </a:lnTo>
                    <a:lnTo>
                      <a:pt x="93" y="234"/>
                    </a:lnTo>
                    <a:lnTo>
                      <a:pt x="92" y="234"/>
                    </a:lnTo>
                    <a:lnTo>
                      <a:pt x="85" y="235"/>
                    </a:lnTo>
                    <a:lnTo>
                      <a:pt x="81" y="236"/>
                    </a:lnTo>
                    <a:lnTo>
                      <a:pt x="80" y="236"/>
                    </a:lnTo>
                    <a:lnTo>
                      <a:pt x="78" y="235"/>
                    </a:lnTo>
                    <a:lnTo>
                      <a:pt x="72" y="236"/>
                    </a:lnTo>
                    <a:lnTo>
                      <a:pt x="71" y="236"/>
                    </a:lnTo>
                    <a:lnTo>
                      <a:pt x="70" y="237"/>
                    </a:lnTo>
                    <a:lnTo>
                      <a:pt x="68" y="238"/>
                    </a:lnTo>
                    <a:lnTo>
                      <a:pt x="68" y="239"/>
                    </a:lnTo>
                    <a:lnTo>
                      <a:pt x="68" y="239"/>
                    </a:lnTo>
                    <a:lnTo>
                      <a:pt x="68" y="240"/>
                    </a:lnTo>
                    <a:lnTo>
                      <a:pt x="68" y="240"/>
                    </a:lnTo>
                    <a:lnTo>
                      <a:pt x="67" y="243"/>
                    </a:lnTo>
                    <a:lnTo>
                      <a:pt x="67" y="243"/>
                    </a:lnTo>
                    <a:lnTo>
                      <a:pt x="67" y="245"/>
                    </a:lnTo>
                    <a:lnTo>
                      <a:pt x="66" y="247"/>
                    </a:lnTo>
                    <a:lnTo>
                      <a:pt x="66" y="247"/>
                    </a:lnTo>
                    <a:lnTo>
                      <a:pt x="65" y="248"/>
                    </a:lnTo>
                    <a:lnTo>
                      <a:pt x="65" y="248"/>
                    </a:lnTo>
                    <a:lnTo>
                      <a:pt x="64" y="255"/>
                    </a:lnTo>
                    <a:lnTo>
                      <a:pt x="64" y="256"/>
                    </a:lnTo>
                    <a:lnTo>
                      <a:pt x="65" y="256"/>
                    </a:lnTo>
                    <a:lnTo>
                      <a:pt x="66" y="257"/>
                    </a:lnTo>
                    <a:lnTo>
                      <a:pt x="66" y="258"/>
                    </a:lnTo>
                    <a:lnTo>
                      <a:pt x="65" y="259"/>
                    </a:lnTo>
                    <a:lnTo>
                      <a:pt x="64" y="262"/>
                    </a:lnTo>
                    <a:lnTo>
                      <a:pt x="63" y="264"/>
                    </a:lnTo>
                    <a:lnTo>
                      <a:pt x="59" y="271"/>
                    </a:lnTo>
                    <a:lnTo>
                      <a:pt x="58" y="274"/>
                    </a:lnTo>
                    <a:lnTo>
                      <a:pt x="56" y="278"/>
                    </a:lnTo>
                    <a:lnTo>
                      <a:pt x="56" y="277"/>
                    </a:lnTo>
                    <a:lnTo>
                      <a:pt x="55" y="276"/>
                    </a:lnTo>
                    <a:lnTo>
                      <a:pt x="54" y="274"/>
                    </a:lnTo>
                    <a:lnTo>
                      <a:pt x="54" y="272"/>
                    </a:lnTo>
                    <a:lnTo>
                      <a:pt x="53" y="271"/>
                    </a:lnTo>
                    <a:lnTo>
                      <a:pt x="53" y="269"/>
                    </a:lnTo>
                    <a:lnTo>
                      <a:pt x="52" y="268"/>
                    </a:lnTo>
                    <a:lnTo>
                      <a:pt x="52" y="260"/>
                    </a:lnTo>
                    <a:lnTo>
                      <a:pt x="52" y="259"/>
                    </a:lnTo>
                    <a:lnTo>
                      <a:pt x="53" y="259"/>
                    </a:lnTo>
                    <a:lnTo>
                      <a:pt x="54" y="259"/>
                    </a:lnTo>
                    <a:lnTo>
                      <a:pt x="54" y="258"/>
                    </a:lnTo>
                    <a:lnTo>
                      <a:pt x="54" y="257"/>
                    </a:lnTo>
                    <a:lnTo>
                      <a:pt x="53" y="256"/>
                    </a:lnTo>
                    <a:lnTo>
                      <a:pt x="52" y="255"/>
                    </a:lnTo>
                    <a:lnTo>
                      <a:pt x="48" y="250"/>
                    </a:lnTo>
                    <a:lnTo>
                      <a:pt x="47" y="249"/>
                    </a:lnTo>
                    <a:lnTo>
                      <a:pt x="46" y="249"/>
                    </a:lnTo>
                    <a:lnTo>
                      <a:pt x="44" y="250"/>
                    </a:lnTo>
                    <a:lnTo>
                      <a:pt x="44" y="250"/>
                    </a:lnTo>
                    <a:lnTo>
                      <a:pt x="43" y="248"/>
                    </a:lnTo>
                    <a:lnTo>
                      <a:pt x="37" y="242"/>
                    </a:lnTo>
                    <a:lnTo>
                      <a:pt x="28" y="233"/>
                    </a:lnTo>
                    <a:lnTo>
                      <a:pt x="27" y="232"/>
                    </a:lnTo>
                    <a:lnTo>
                      <a:pt x="27" y="232"/>
                    </a:lnTo>
                    <a:lnTo>
                      <a:pt x="25" y="231"/>
                    </a:lnTo>
                    <a:lnTo>
                      <a:pt x="23" y="226"/>
                    </a:lnTo>
                    <a:lnTo>
                      <a:pt x="22" y="226"/>
                    </a:lnTo>
                    <a:lnTo>
                      <a:pt x="21" y="224"/>
                    </a:lnTo>
                    <a:lnTo>
                      <a:pt x="20" y="222"/>
                    </a:lnTo>
                    <a:lnTo>
                      <a:pt x="20" y="221"/>
                    </a:lnTo>
                    <a:lnTo>
                      <a:pt x="23" y="219"/>
                    </a:lnTo>
                    <a:lnTo>
                      <a:pt x="21" y="217"/>
                    </a:lnTo>
                    <a:lnTo>
                      <a:pt x="21" y="217"/>
                    </a:lnTo>
                    <a:lnTo>
                      <a:pt x="21" y="214"/>
                    </a:lnTo>
                    <a:lnTo>
                      <a:pt x="21" y="213"/>
                    </a:lnTo>
                    <a:lnTo>
                      <a:pt x="21" y="213"/>
                    </a:lnTo>
                    <a:lnTo>
                      <a:pt x="21" y="212"/>
                    </a:lnTo>
                    <a:lnTo>
                      <a:pt x="19" y="209"/>
                    </a:lnTo>
                    <a:lnTo>
                      <a:pt x="19" y="208"/>
                    </a:lnTo>
                    <a:lnTo>
                      <a:pt x="16" y="207"/>
                    </a:lnTo>
                    <a:lnTo>
                      <a:pt x="15" y="206"/>
                    </a:lnTo>
                    <a:lnTo>
                      <a:pt x="12" y="205"/>
                    </a:lnTo>
                    <a:lnTo>
                      <a:pt x="12" y="204"/>
                    </a:lnTo>
                    <a:lnTo>
                      <a:pt x="10" y="202"/>
                    </a:lnTo>
                    <a:lnTo>
                      <a:pt x="10" y="202"/>
                    </a:lnTo>
                    <a:lnTo>
                      <a:pt x="9" y="201"/>
                    </a:lnTo>
                    <a:lnTo>
                      <a:pt x="9" y="198"/>
                    </a:lnTo>
                    <a:lnTo>
                      <a:pt x="9" y="196"/>
                    </a:lnTo>
                    <a:lnTo>
                      <a:pt x="9" y="195"/>
                    </a:lnTo>
                    <a:lnTo>
                      <a:pt x="9" y="194"/>
                    </a:lnTo>
                    <a:lnTo>
                      <a:pt x="8" y="190"/>
                    </a:lnTo>
                    <a:lnTo>
                      <a:pt x="8" y="190"/>
                    </a:lnTo>
                    <a:lnTo>
                      <a:pt x="8" y="189"/>
                    </a:lnTo>
                    <a:lnTo>
                      <a:pt x="8" y="189"/>
                    </a:lnTo>
                    <a:lnTo>
                      <a:pt x="8" y="186"/>
                    </a:lnTo>
                    <a:lnTo>
                      <a:pt x="8" y="186"/>
                    </a:lnTo>
                    <a:lnTo>
                      <a:pt x="8" y="185"/>
                    </a:lnTo>
                    <a:lnTo>
                      <a:pt x="8" y="184"/>
                    </a:lnTo>
                    <a:lnTo>
                      <a:pt x="8" y="183"/>
                    </a:lnTo>
                    <a:lnTo>
                      <a:pt x="7" y="183"/>
                    </a:lnTo>
                    <a:lnTo>
                      <a:pt x="6" y="182"/>
                    </a:lnTo>
                    <a:lnTo>
                      <a:pt x="6" y="182"/>
                    </a:lnTo>
                    <a:lnTo>
                      <a:pt x="5" y="182"/>
                    </a:lnTo>
                    <a:lnTo>
                      <a:pt x="5" y="182"/>
                    </a:lnTo>
                    <a:lnTo>
                      <a:pt x="4" y="181"/>
                    </a:lnTo>
                    <a:lnTo>
                      <a:pt x="4" y="181"/>
                    </a:lnTo>
                    <a:lnTo>
                      <a:pt x="4" y="179"/>
                    </a:lnTo>
                    <a:lnTo>
                      <a:pt x="5" y="178"/>
                    </a:lnTo>
                    <a:lnTo>
                      <a:pt x="5" y="177"/>
                    </a:lnTo>
                    <a:lnTo>
                      <a:pt x="6" y="174"/>
                    </a:lnTo>
                    <a:lnTo>
                      <a:pt x="6" y="174"/>
                    </a:lnTo>
                    <a:lnTo>
                      <a:pt x="6" y="173"/>
                    </a:lnTo>
                    <a:lnTo>
                      <a:pt x="6" y="167"/>
                    </a:lnTo>
                    <a:lnTo>
                      <a:pt x="6" y="167"/>
                    </a:lnTo>
                    <a:lnTo>
                      <a:pt x="6" y="163"/>
                    </a:lnTo>
                    <a:lnTo>
                      <a:pt x="6" y="162"/>
                    </a:lnTo>
                    <a:lnTo>
                      <a:pt x="6" y="161"/>
                    </a:lnTo>
                    <a:lnTo>
                      <a:pt x="5" y="160"/>
                    </a:lnTo>
                    <a:lnTo>
                      <a:pt x="5" y="160"/>
                    </a:lnTo>
                    <a:lnTo>
                      <a:pt x="4" y="161"/>
                    </a:lnTo>
                    <a:lnTo>
                      <a:pt x="2" y="161"/>
                    </a:lnTo>
                    <a:lnTo>
                      <a:pt x="2" y="161"/>
                    </a:lnTo>
                    <a:lnTo>
                      <a:pt x="2" y="160"/>
                    </a:lnTo>
                    <a:lnTo>
                      <a:pt x="0" y="158"/>
                    </a:lnTo>
                    <a:lnTo>
                      <a:pt x="0" y="157"/>
                    </a:lnTo>
                    <a:lnTo>
                      <a:pt x="0" y="156"/>
                    </a:lnTo>
                    <a:lnTo>
                      <a:pt x="1" y="155"/>
                    </a:lnTo>
                    <a:lnTo>
                      <a:pt x="5" y="152"/>
                    </a:lnTo>
                    <a:lnTo>
                      <a:pt x="10" y="150"/>
                    </a:lnTo>
                    <a:lnTo>
                      <a:pt x="10" y="150"/>
                    </a:lnTo>
                    <a:lnTo>
                      <a:pt x="12" y="147"/>
                    </a:lnTo>
                    <a:lnTo>
                      <a:pt x="12" y="146"/>
                    </a:lnTo>
                    <a:lnTo>
                      <a:pt x="13" y="144"/>
                    </a:lnTo>
                    <a:lnTo>
                      <a:pt x="16" y="136"/>
                    </a:lnTo>
                    <a:lnTo>
                      <a:pt x="17" y="135"/>
                    </a:lnTo>
                    <a:lnTo>
                      <a:pt x="17" y="135"/>
                    </a:lnTo>
                    <a:lnTo>
                      <a:pt x="18" y="135"/>
                    </a:lnTo>
                    <a:lnTo>
                      <a:pt x="20" y="134"/>
                    </a:lnTo>
                    <a:lnTo>
                      <a:pt x="20" y="134"/>
                    </a:lnTo>
                    <a:lnTo>
                      <a:pt x="22" y="128"/>
                    </a:lnTo>
                    <a:lnTo>
                      <a:pt x="23" y="127"/>
                    </a:lnTo>
                    <a:lnTo>
                      <a:pt x="23" y="126"/>
                    </a:lnTo>
                    <a:lnTo>
                      <a:pt x="25" y="120"/>
                    </a:lnTo>
                    <a:lnTo>
                      <a:pt x="25" y="119"/>
                    </a:lnTo>
                    <a:lnTo>
                      <a:pt x="26" y="119"/>
                    </a:lnTo>
                    <a:lnTo>
                      <a:pt x="27" y="118"/>
                    </a:lnTo>
                    <a:lnTo>
                      <a:pt x="28" y="117"/>
                    </a:lnTo>
                    <a:lnTo>
                      <a:pt x="30" y="116"/>
                    </a:lnTo>
                    <a:lnTo>
                      <a:pt x="32" y="114"/>
                    </a:lnTo>
                    <a:lnTo>
                      <a:pt x="34" y="110"/>
                    </a:lnTo>
                    <a:lnTo>
                      <a:pt x="35" y="110"/>
                    </a:lnTo>
                    <a:lnTo>
                      <a:pt x="35" y="111"/>
                    </a:lnTo>
                    <a:lnTo>
                      <a:pt x="36" y="111"/>
                    </a:lnTo>
                    <a:lnTo>
                      <a:pt x="36" y="111"/>
                    </a:lnTo>
                    <a:lnTo>
                      <a:pt x="37" y="110"/>
                    </a:lnTo>
                    <a:lnTo>
                      <a:pt x="38" y="110"/>
                    </a:lnTo>
                    <a:lnTo>
                      <a:pt x="39" y="110"/>
                    </a:lnTo>
                    <a:lnTo>
                      <a:pt x="40" y="110"/>
                    </a:lnTo>
                    <a:lnTo>
                      <a:pt x="40" y="110"/>
                    </a:lnTo>
                    <a:lnTo>
                      <a:pt x="41" y="111"/>
                    </a:lnTo>
                    <a:lnTo>
                      <a:pt x="41" y="111"/>
                    </a:lnTo>
                    <a:lnTo>
                      <a:pt x="41" y="112"/>
                    </a:lnTo>
                    <a:lnTo>
                      <a:pt x="42" y="112"/>
                    </a:lnTo>
                    <a:lnTo>
                      <a:pt x="43" y="112"/>
                    </a:lnTo>
                    <a:lnTo>
                      <a:pt x="43" y="112"/>
                    </a:lnTo>
                    <a:lnTo>
                      <a:pt x="47" y="111"/>
                    </a:lnTo>
                    <a:lnTo>
                      <a:pt x="49" y="111"/>
                    </a:lnTo>
                    <a:lnTo>
                      <a:pt x="50" y="110"/>
                    </a:lnTo>
                    <a:lnTo>
                      <a:pt x="51" y="109"/>
                    </a:lnTo>
                    <a:lnTo>
                      <a:pt x="51" y="109"/>
                    </a:lnTo>
                    <a:lnTo>
                      <a:pt x="51" y="108"/>
                    </a:lnTo>
                    <a:lnTo>
                      <a:pt x="52" y="108"/>
                    </a:lnTo>
                    <a:lnTo>
                      <a:pt x="54" y="108"/>
                    </a:lnTo>
                    <a:lnTo>
                      <a:pt x="55" y="108"/>
                    </a:lnTo>
                    <a:lnTo>
                      <a:pt x="56" y="107"/>
                    </a:lnTo>
                    <a:lnTo>
                      <a:pt x="57" y="107"/>
                    </a:lnTo>
                    <a:lnTo>
                      <a:pt x="63" y="105"/>
                    </a:lnTo>
                    <a:lnTo>
                      <a:pt x="63" y="104"/>
                    </a:lnTo>
                    <a:lnTo>
                      <a:pt x="63" y="103"/>
                    </a:lnTo>
                    <a:lnTo>
                      <a:pt x="63" y="101"/>
                    </a:lnTo>
                    <a:lnTo>
                      <a:pt x="66" y="100"/>
                    </a:lnTo>
                    <a:lnTo>
                      <a:pt x="67" y="99"/>
                    </a:lnTo>
                    <a:lnTo>
                      <a:pt x="68" y="99"/>
                    </a:lnTo>
                    <a:lnTo>
                      <a:pt x="68" y="100"/>
                    </a:lnTo>
                    <a:lnTo>
                      <a:pt x="68" y="100"/>
                    </a:lnTo>
                    <a:lnTo>
                      <a:pt x="67" y="101"/>
                    </a:lnTo>
                    <a:lnTo>
                      <a:pt x="68" y="102"/>
                    </a:lnTo>
                    <a:lnTo>
                      <a:pt x="74" y="109"/>
                    </a:lnTo>
                    <a:lnTo>
                      <a:pt x="75" y="109"/>
                    </a:lnTo>
                    <a:lnTo>
                      <a:pt x="76" y="109"/>
                    </a:lnTo>
                    <a:lnTo>
                      <a:pt x="77" y="109"/>
                    </a:lnTo>
                    <a:lnTo>
                      <a:pt x="77" y="108"/>
                    </a:lnTo>
                    <a:lnTo>
                      <a:pt x="77" y="107"/>
                    </a:lnTo>
                    <a:lnTo>
                      <a:pt x="78" y="107"/>
                    </a:lnTo>
                    <a:lnTo>
                      <a:pt x="79" y="107"/>
                    </a:lnTo>
                    <a:lnTo>
                      <a:pt x="81" y="106"/>
                    </a:lnTo>
                    <a:lnTo>
                      <a:pt x="83" y="105"/>
                    </a:lnTo>
                    <a:lnTo>
                      <a:pt x="86" y="104"/>
                    </a:lnTo>
                    <a:lnTo>
                      <a:pt x="89" y="103"/>
                    </a:lnTo>
                    <a:lnTo>
                      <a:pt x="89" y="101"/>
                    </a:lnTo>
                    <a:lnTo>
                      <a:pt x="90" y="101"/>
                    </a:lnTo>
                    <a:lnTo>
                      <a:pt x="93" y="99"/>
                    </a:lnTo>
                    <a:lnTo>
                      <a:pt x="95" y="98"/>
                    </a:lnTo>
                    <a:lnTo>
                      <a:pt x="96" y="98"/>
                    </a:lnTo>
                    <a:lnTo>
                      <a:pt x="98" y="98"/>
                    </a:lnTo>
                    <a:lnTo>
                      <a:pt x="100" y="97"/>
                    </a:lnTo>
                    <a:lnTo>
                      <a:pt x="101" y="96"/>
                    </a:lnTo>
                    <a:lnTo>
                      <a:pt x="101" y="96"/>
                    </a:lnTo>
                    <a:lnTo>
                      <a:pt x="102" y="96"/>
                    </a:lnTo>
                    <a:lnTo>
                      <a:pt x="102" y="95"/>
                    </a:lnTo>
                    <a:lnTo>
                      <a:pt x="104" y="96"/>
                    </a:lnTo>
                    <a:lnTo>
                      <a:pt x="109" y="96"/>
                    </a:lnTo>
                    <a:lnTo>
                      <a:pt x="114" y="94"/>
                    </a:lnTo>
                    <a:lnTo>
                      <a:pt x="114" y="94"/>
                    </a:lnTo>
                    <a:lnTo>
                      <a:pt x="121" y="94"/>
                    </a:lnTo>
                    <a:lnTo>
                      <a:pt x="126" y="94"/>
                    </a:lnTo>
                    <a:lnTo>
                      <a:pt x="131" y="94"/>
                    </a:lnTo>
                    <a:lnTo>
                      <a:pt x="132" y="94"/>
                    </a:lnTo>
                    <a:lnTo>
                      <a:pt x="133" y="93"/>
                    </a:lnTo>
                    <a:lnTo>
                      <a:pt x="133" y="93"/>
                    </a:lnTo>
                    <a:lnTo>
                      <a:pt x="133" y="92"/>
                    </a:lnTo>
                    <a:lnTo>
                      <a:pt x="133" y="92"/>
                    </a:lnTo>
                    <a:lnTo>
                      <a:pt x="133" y="91"/>
                    </a:lnTo>
                    <a:lnTo>
                      <a:pt x="133" y="90"/>
                    </a:lnTo>
                    <a:lnTo>
                      <a:pt x="133" y="90"/>
                    </a:lnTo>
                    <a:lnTo>
                      <a:pt x="134" y="89"/>
                    </a:lnTo>
                    <a:lnTo>
                      <a:pt x="135" y="88"/>
                    </a:lnTo>
                    <a:lnTo>
                      <a:pt x="135" y="88"/>
                    </a:lnTo>
                    <a:lnTo>
                      <a:pt x="137" y="88"/>
                    </a:lnTo>
                    <a:lnTo>
                      <a:pt x="137" y="87"/>
                    </a:lnTo>
                    <a:lnTo>
                      <a:pt x="138" y="87"/>
                    </a:lnTo>
                    <a:lnTo>
                      <a:pt x="139" y="87"/>
                    </a:lnTo>
                    <a:lnTo>
                      <a:pt x="140" y="86"/>
                    </a:lnTo>
                    <a:lnTo>
                      <a:pt x="141" y="84"/>
                    </a:lnTo>
                    <a:lnTo>
                      <a:pt x="142" y="83"/>
                    </a:lnTo>
                    <a:lnTo>
                      <a:pt x="143" y="82"/>
                    </a:lnTo>
                    <a:lnTo>
                      <a:pt x="143" y="82"/>
                    </a:lnTo>
                    <a:lnTo>
                      <a:pt x="143" y="81"/>
                    </a:lnTo>
                    <a:lnTo>
                      <a:pt x="144" y="80"/>
                    </a:lnTo>
                    <a:lnTo>
                      <a:pt x="147" y="77"/>
                    </a:lnTo>
                    <a:lnTo>
                      <a:pt x="147" y="75"/>
                    </a:lnTo>
                    <a:lnTo>
                      <a:pt x="148" y="74"/>
                    </a:lnTo>
                    <a:lnTo>
                      <a:pt x="149" y="74"/>
                    </a:lnTo>
                    <a:lnTo>
                      <a:pt x="148" y="73"/>
                    </a:lnTo>
                    <a:lnTo>
                      <a:pt x="146" y="71"/>
                    </a:lnTo>
                    <a:lnTo>
                      <a:pt x="145" y="71"/>
                    </a:lnTo>
                    <a:lnTo>
                      <a:pt x="144" y="71"/>
                    </a:lnTo>
                    <a:lnTo>
                      <a:pt x="143" y="70"/>
                    </a:lnTo>
                    <a:lnTo>
                      <a:pt x="141" y="69"/>
                    </a:lnTo>
                    <a:lnTo>
                      <a:pt x="140" y="68"/>
                    </a:lnTo>
                    <a:lnTo>
                      <a:pt x="140" y="68"/>
                    </a:lnTo>
                    <a:lnTo>
                      <a:pt x="141" y="68"/>
                    </a:lnTo>
                    <a:lnTo>
                      <a:pt x="141" y="67"/>
                    </a:lnTo>
                    <a:lnTo>
                      <a:pt x="143" y="66"/>
                    </a:lnTo>
                    <a:lnTo>
                      <a:pt x="144" y="65"/>
                    </a:lnTo>
                    <a:lnTo>
                      <a:pt x="145" y="64"/>
                    </a:lnTo>
                    <a:lnTo>
                      <a:pt x="147" y="63"/>
                    </a:lnTo>
                    <a:lnTo>
                      <a:pt x="148" y="63"/>
                    </a:lnTo>
                    <a:lnTo>
                      <a:pt x="151" y="63"/>
                    </a:lnTo>
                    <a:lnTo>
                      <a:pt x="157" y="63"/>
                    </a:lnTo>
                    <a:lnTo>
                      <a:pt x="164" y="62"/>
                    </a:lnTo>
                    <a:lnTo>
                      <a:pt x="171" y="62"/>
                    </a:lnTo>
                    <a:lnTo>
                      <a:pt x="174" y="62"/>
                    </a:lnTo>
                    <a:lnTo>
                      <a:pt x="174" y="62"/>
                    </a:lnTo>
                    <a:lnTo>
                      <a:pt x="175" y="61"/>
                    </a:lnTo>
                    <a:lnTo>
                      <a:pt x="178" y="59"/>
                    </a:lnTo>
                    <a:lnTo>
                      <a:pt x="179" y="59"/>
                    </a:lnTo>
                    <a:lnTo>
                      <a:pt x="182" y="59"/>
                    </a:lnTo>
                    <a:lnTo>
                      <a:pt x="185" y="59"/>
                    </a:lnTo>
                    <a:lnTo>
                      <a:pt x="187" y="60"/>
                    </a:lnTo>
                    <a:lnTo>
                      <a:pt x="188" y="60"/>
                    </a:lnTo>
                    <a:lnTo>
                      <a:pt x="190" y="59"/>
                    </a:lnTo>
                    <a:lnTo>
                      <a:pt x="191" y="58"/>
                    </a:lnTo>
                    <a:lnTo>
                      <a:pt x="192" y="57"/>
                    </a:lnTo>
                    <a:lnTo>
                      <a:pt x="192" y="56"/>
                    </a:lnTo>
                    <a:lnTo>
                      <a:pt x="192" y="55"/>
                    </a:lnTo>
                    <a:lnTo>
                      <a:pt x="192" y="55"/>
                    </a:lnTo>
                    <a:lnTo>
                      <a:pt x="192" y="54"/>
                    </a:lnTo>
                    <a:lnTo>
                      <a:pt x="202" y="50"/>
                    </a:lnTo>
                    <a:lnTo>
                      <a:pt x="202" y="50"/>
                    </a:lnTo>
                    <a:lnTo>
                      <a:pt x="202" y="49"/>
                    </a:lnTo>
                    <a:lnTo>
                      <a:pt x="203" y="49"/>
                    </a:lnTo>
                    <a:lnTo>
                      <a:pt x="204" y="47"/>
                    </a:lnTo>
                    <a:lnTo>
                      <a:pt x="204" y="47"/>
                    </a:lnTo>
                    <a:lnTo>
                      <a:pt x="205" y="47"/>
                    </a:lnTo>
                    <a:lnTo>
                      <a:pt x="207" y="45"/>
                    </a:lnTo>
                    <a:lnTo>
                      <a:pt x="210" y="39"/>
                    </a:lnTo>
                    <a:lnTo>
                      <a:pt x="215" y="34"/>
                    </a:lnTo>
                    <a:lnTo>
                      <a:pt x="216" y="33"/>
                    </a:lnTo>
                    <a:lnTo>
                      <a:pt x="217" y="33"/>
                    </a:lnTo>
                    <a:lnTo>
                      <a:pt x="217" y="33"/>
                    </a:lnTo>
                    <a:lnTo>
                      <a:pt x="218" y="33"/>
                    </a:lnTo>
                    <a:lnTo>
                      <a:pt x="219" y="33"/>
                    </a:lnTo>
                    <a:lnTo>
                      <a:pt x="219" y="33"/>
                    </a:lnTo>
                    <a:lnTo>
                      <a:pt x="221" y="31"/>
                    </a:lnTo>
                    <a:lnTo>
                      <a:pt x="222" y="31"/>
                    </a:lnTo>
                    <a:lnTo>
                      <a:pt x="222" y="30"/>
                    </a:lnTo>
                    <a:lnTo>
                      <a:pt x="222" y="29"/>
                    </a:lnTo>
                    <a:lnTo>
                      <a:pt x="222" y="29"/>
                    </a:lnTo>
                    <a:lnTo>
                      <a:pt x="222" y="28"/>
                    </a:lnTo>
                    <a:lnTo>
                      <a:pt x="223" y="27"/>
                    </a:lnTo>
                    <a:lnTo>
                      <a:pt x="224" y="26"/>
                    </a:lnTo>
                    <a:lnTo>
                      <a:pt x="225" y="26"/>
                    </a:lnTo>
                    <a:lnTo>
                      <a:pt x="225" y="25"/>
                    </a:lnTo>
                    <a:lnTo>
                      <a:pt x="225" y="25"/>
                    </a:lnTo>
                    <a:lnTo>
                      <a:pt x="226" y="25"/>
                    </a:lnTo>
                    <a:lnTo>
                      <a:pt x="226" y="25"/>
                    </a:lnTo>
                    <a:lnTo>
                      <a:pt x="227" y="25"/>
                    </a:lnTo>
                    <a:lnTo>
                      <a:pt x="228" y="25"/>
                    </a:lnTo>
                    <a:lnTo>
                      <a:pt x="228" y="24"/>
                    </a:lnTo>
                    <a:lnTo>
                      <a:pt x="229" y="24"/>
                    </a:lnTo>
                    <a:lnTo>
                      <a:pt x="230" y="23"/>
                    </a:lnTo>
                    <a:lnTo>
                      <a:pt x="231" y="22"/>
                    </a:lnTo>
                    <a:lnTo>
                      <a:pt x="232" y="19"/>
                    </a:lnTo>
                    <a:lnTo>
                      <a:pt x="232" y="18"/>
                    </a:lnTo>
                    <a:lnTo>
                      <a:pt x="231" y="18"/>
                    </a:lnTo>
                    <a:lnTo>
                      <a:pt x="231" y="17"/>
                    </a:lnTo>
                    <a:lnTo>
                      <a:pt x="230" y="17"/>
                    </a:lnTo>
                    <a:lnTo>
                      <a:pt x="230" y="16"/>
                    </a:lnTo>
                    <a:lnTo>
                      <a:pt x="230" y="16"/>
                    </a:lnTo>
                    <a:lnTo>
                      <a:pt x="230" y="15"/>
                    </a:lnTo>
                    <a:lnTo>
                      <a:pt x="230" y="15"/>
                    </a:lnTo>
                    <a:lnTo>
                      <a:pt x="230" y="14"/>
                    </a:lnTo>
                    <a:lnTo>
                      <a:pt x="230" y="12"/>
                    </a:lnTo>
                    <a:lnTo>
                      <a:pt x="231" y="12"/>
                    </a:lnTo>
                    <a:lnTo>
                      <a:pt x="231" y="11"/>
                    </a:lnTo>
                    <a:lnTo>
                      <a:pt x="233" y="11"/>
                    </a:lnTo>
                    <a:lnTo>
                      <a:pt x="234" y="10"/>
                    </a:lnTo>
                    <a:lnTo>
                      <a:pt x="234" y="10"/>
                    </a:lnTo>
                    <a:lnTo>
                      <a:pt x="236" y="10"/>
                    </a:lnTo>
                    <a:lnTo>
                      <a:pt x="238" y="8"/>
                    </a:lnTo>
                    <a:lnTo>
                      <a:pt x="240" y="7"/>
                    </a:lnTo>
                    <a:lnTo>
                      <a:pt x="247" y="3"/>
                    </a:lnTo>
                    <a:lnTo>
                      <a:pt x="250" y="2"/>
                    </a:lnTo>
                    <a:lnTo>
                      <a:pt x="251" y="2"/>
                    </a:lnTo>
                    <a:lnTo>
                      <a:pt x="252" y="2"/>
                    </a:lnTo>
                    <a:lnTo>
                      <a:pt x="253" y="2"/>
                    </a:lnTo>
                    <a:lnTo>
                      <a:pt x="253" y="1"/>
                    </a:lnTo>
                    <a:lnTo>
                      <a:pt x="253" y="0"/>
                    </a:lnTo>
                    <a:lnTo>
                      <a:pt x="254" y="0"/>
                    </a:lnTo>
                    <a:lnTo>
                      <a:pt x="255" y="0"/>
                    </a:lnTo>
                    <a:lnTo>
                      <a:pt x="261" y="1"/>
                    </a:lnTo>
                    <a:lnTo>
                      <a:pt x="265" y="2"/>
                    </a:lnTo>
                    <a:lnTo>
                      <a:pt x="267" y="3"/>
                    </a:lnTo>
                    <a:lnTo>
                      <a:pt x="267" y="3"/>
                    </a:lnTo>
                    <a:lnTo>
                      <a:pt x="268" y="4"/>
                    </a:lnTo>
                    <a:lnTo>
                      <a:pt x="269" y="7"/>
                    </a:lnTo>
                    <a:lnTo>
                      <a:pt x="272" y="10"/>
                    </a:lnTo>
                    <a:lnTo>
                      <a:pt x="273" y="11"/>
                    </a:lnTo>
                    <a:lnTo>
                      <a:pt x="281" y="17"/>
                    </a:lnTo>
                    <a:lnTo>
                      <a:pt x="281" y="18"/>
                    </a:lnTo>
                    <a:lnTo>
                      <a:pt x="281" y="18"/>
                    </a:lnTo>
                    <a:lnTo>
                      <a:pt x="288" y="29"/>
                    </a:lnTo>
                    <a:lnTo>
                      <a:pt x="292" y="36"/>
                    </a:lnTo>
                    <a:lnTo>
                      <a:pt x="293" y="42"/>
                    </a:lnTo>
                    <a:lnTo>
                      <a:pt x="292" y="45"/>
                    </a:lnTo>
                    <a:lnTo>
                      <a:pt x="292" y="45"/>
                    </a:lnTo>
                    <a:lnTo>
                      <a:pt x="291" y="46"/>
                    </a:lnTo>
                    <a:lnTo>
                      <a:pt x="291" y="46"/>
                    </a:lnTo>
                    <a:lnTo>
                      <a:pt x="291" y="46"/>
                    </a:lnTo>
                    <a:lnTo>
                      <a:pt x="291" y="49"/>
                    </a:lnTo>
                    <a:lnTo>
                      <a:pt x="291" y="50"/>
                    </a:lnTo>
                    <a:lnTo>
                      <a:pt x="292" y="50"/>
                    </a:lnTo>
                    <a:lnTo>
                      <a:pt x="292" y="49"/>
                    </a:lnTo>
                    <a:lnTo>
                      <a:pt x="292" y="50"/>
                    </a:lnTo>
                    <a:lnTo>
                      <a:pt x="292" y="54"/>
                    </a:lnTo>
                    <a:lnTo>
                      <a:pt x="292" y="55"/>
                    </a:lnTo>
                    <a:lnTo>
                      <a:pt x="290" y="57"/>
                    </a:lnTo>
                    <a:lnTo>
                      <a:pt x="289" y="58"/>
                    </a:lnTo>
                    <a:lnTo>
                      <a:pt x="288" y="58"/>
                    </a:lnTo>
                    <a:lnTo>
                      <a:pt x="288" y="58"/>
                    </a:lnTo>
                    <a:lnTo>
                      <a:pt x="287" y="58"/>
                    </a:lnTo>
                    <a:lnTo>
                      <a:pt x="287" y="58"/>
                    </a:lnTo>
                    <a:lnTo>
                      <a:pt x="286" y="59"/>
                    </a:lnTo>
                    <a:lnTo>
                      <a:pt x="286" y="59"/>
                    </a:lnTo>
                    <a:lnTo>
                      <a:pt x="286" y="62"/>
                    </a:lnTo>
                    <a:lnTo>
                      <a:pt x="286" y="63"/>
                    </a:lnTo>
                    <a:lnTo>
                      <a:pt x="286" y="64"/>
                    </a:lnTo>
                    <a:lnTo>
                      <a:pt x="286" y="64"/>
                    </a:lnTo>
                    <a:lnTo>
                      <a:pt x="287" y="65"/>
                    </a:lnTo>
                    <a:lnTo>
                      <a:pt x="287" y="65"/>
                    </a:lnTo>
                    <a:lnTo>
                      <a:pt x="288" y="65"/>
                    </a:lnTo>
                    <a:lnTo>
                      <a:pt x="288" y="65"/>
                    </a:lnTo>
                    <a:lnTo>
                      <a:pt x="288" y="64"/>
                    </a:lnTo>
                    <a:lnTo>
                      <a:pt x="289" y="64"/>
                    </a:lnTo>
                    <a:lnTo>
                      <a:pt x="290" y="64"/>
                    </a:lnTo>
                    <a:lnTo>
                      <a:pt x="290" y="66"/>
                    </a:lnTo>
                    <a:lnTo>
                      <a:pt x="290" y="66"/>
                    </a:lnTo>
                    <a:lnTo>
                      <a:pt x="289" y="68"/>
                    </a:lnTo>
                    <a:lnTo>
                      <a:pt x="288" y="69"/>
                    </a:lnTo>
                    <a:lnTo>
                      <a:pt x="288" y="69"/>
                    </a:lnTo>
                    <a:lnTo>
                      <a:pt x="288" y="69"/>
                    </a:lnTo>
                    <a:lnTo>
                      <a:pt x="287" y="69"/>
                    </a:lnTo>
                    <a:lnTo>
                      <a:pt x="287" y="70"/>
                    </a:lnTo>
                    <a:lnTo>
                      <a:pt x="287" y="70"/>
                    </a:lnTo>
                    <a:lnTo>
                      <a:pt x="287" y="71"/>
                    </a:lnTo>
                    <a:lnTo>
                      <a:pt x="288" y="73"/>
                    </a:lnTo>
                    <a:lnTo>
                      <a:pt x="288" y="73"/>
                    </a:lnTo>
                    <a:lnTo>
                      <a:pt x="289" y="73"/>
                    </a:lnTo>
                    <a:lnTo>
                      <a:pt x="295" y="73"/>
                    </a:lnTo>
                    <a:lnTo>
                      <a:pt x="295" y="73"/>
                    </a:lnTo>
                    <a:lnTo>
                      <a:pt x="295" y="72"/>
                    </a:lnTo>
                    <a:lnTo>
                      <a:pt x="296" y="72"/>
                    </a:lnTo>
                    <a:lnTo>
                      <a:pt x="297" y="72"/>
                    </a:lnTo>
                    <a:lnTo>
                      <a:pt x="300" y="72"/>
                    </a:lnTo>
                    <a:lnTo>
                      <a:pt x="303" y="73"/>
                    </a:lnTo>
                    <a:lnTo>
                      <a:pt x="304" y="73"/>
                    </a:lnTo>
                    <a:lnTo>
                      <a:pt x="304" y="73"/>
                    </a:lnTo>
                    <a:lnTo>
                      <a:pt x="306" y="73"/>
                    </a:lnTo>
                    <a:lnTo>
                      <a:pt x="307" y="73"/>
                    </a:lnTo>
                    <a:lnTo>
                      <a:pt x="307" y="73"/>
                    </a:lnTo>
                    <a:lnTo>
                      <a:pt x="308" y="73"/>
                    </a:lnTo>
                    <a:lnTo>
                      <a:pt x="309" y="73"/>
                    </a:lnTo>
                    <a:lnTo>
                      <a:pt x="311" y="76"/>
                    </a:lnTo>
                    <a:lnTo>
                      <a:pt x="311" y="77"/>
                    </a:lnTo>
                    <a:lnTo>
                      <a:pt x="311" y="77"/>
                    </a:lnTo>
                    <a:lnTo>
                      <a:pt x="310" y="77"/>
                    </a:lnTo>
                    <a:lnTo>
                      <a:pt x="309" y="78"/>
                    </a:lnTo>
                    <a:lnTo>
                      <a:pt x="308" y="80"/>
                    </a:lnTo>
                    <a:lnTo>
                      <a:pt x="307" y="83"/>
                    </a:lnTo>
                    <a:lnTo>
                      <a:pt x="308" y="84"/>
                    </a:lnTo>
                    <a:lnTo>
                      <a:pt x="308" y="85"/>
                    </a:lnTo>
                    <a:lnTo>
                      <a:pt x="308" y="85"/>
                    </a:lnTo>
                    <a:lnTo>
                      <a:pt x="309" y="85"/>
                    </a:lnTo>
                    <a:lnTo>
                      <a:pt x="310" y="86"/>
                    </a:lnTo>
                    <a:lnTo>
                      <a:pt x="310" y="86"/>
                    </a:lnTo>
                    <a:lnTo>
                      <a:pt x="311" y="86"/>
                    </a:lnTo>
                    <a:lnTo>
                      <a:pt x="314" y="86"/>
                    </a:lnTo>
                    <a:lnTo>
                      <a:pt x="318" y="88"/>
                    </a:lnTo>
                    <a:lnTo>
                      <a:pt x="322" y="88"/>
                    </a:lnTo>
                    <a:lnTo>
                      <a:pt x="323" y="88"/>
                    </a:lnTo>
                    <a:lnTo>
                      <a:pt x="323" y="88"/>
                    </a:lnTo>
                    <a:lnTo>
                      <a:pt x="326" y="88"/>
                    </a:lnTo>
                    <a:lnTo>
                      <a:pt x="328" y="89"/>
                    </a:lnTo>
                    <a:lnTo>
                      <a:pt x="330" y="89"/>
                    </a:lnTo>
                    <a:lnTo>
                      <a:pt x="330" y="90"/>
                    </a:lnTo>
                    <a:lnTo>
                      <a:pt x="333" y="92"/>
                    </a:lnTo>
                    <a:lnTo>
                      <a:pt x="333" y="93"/>
                    </a:lnTo>
                    <a:lnTo>
                      <a:pt x="333" y="93"/>
                    </a:lnTo>
                    <a:lnTo>
                      <a:pt x="333" y="94"/>
                    </a:lnTo>
                    <a:lnTo>
                      <a:pt x="334" y="95"/>
                    </a:lnTo>
                    <a:lnTo>
                      <a:pt x="335" y="96"/>
                    </a:lnTo>
                    <a:lnTo>
                      <a:pt x="336" y="97"/>
                    </a:lnTo>
                    <a:lnTo>
                      <a:pt x="337" y="99"/>
                    </a:lnTo>
                    <a:lnTo>
                      <a:pt x="338" y="99"/>
                    </a:lnTo>
                    <a:lnTo>
                      <a:pt x="338" y="99"/>
                    </a:lnTo>
                    <a:lnTo>
                      <a:pt x="339" y="99"/>
                    </a:lnTo>
                    <a:lnTo>
                      <a:pt x="340" y="98"/>
                    </a:lnTo>
                    <a:lnTo>
                      <a:pt x="342" y="99"/>
                    </a:lnTo>
                    <a:lnTo>
                      <a:pt x="342" y="100"/>
                    </a:lnTo>
                    <a:lnTo>
                      <a:pt x="342" y="100"/>
                    </a:lnTo>
                    <a:lnTo>
                      <a:pt x="343" y="102"/>
                    </a:lnTo>
                    <a:lnTo>
                      <a:pt x="344" y="105"/>
                    </a:lnTo>
                    <a:lnTo>
                      <a:pt x="344" y="105"/>
                    </a:lnTo>
                    <a:lnTo>
                      <a:pt x="344" y="106"/>
                    </a:lnTo>
                    <a:lnTo>
                      <a:pt x="343" y="107"/>
                    </a:lnTo>
                    <a:lnTo>
                      <a:pt x="343" y="107"/>
                    </a:lnTo>
                    <a:lnTo>
                      <a:pt x="342" y="107"/>
                    </a:lnTo>
                    <a:lnTo>
                      <a:pt x="341" y="108"/>
                    </a:lnTo>
                    <a:lnTo>
                      <a:pt x="340" y="108"/>
                    </a:lnTo>
                    <a:lnTo>
                      <a:pt x="341" y="111"/>
                    </a:lnTo>
                    <a:lnTo>
                      <a:pt x="341" y="111"/>
                    </a:lnTo>
                    <a:lnTo>
                      <a:pt x="342" y="111"/>
                    </a:lnTo>
                    <a:lnTo>
                      <a:pt x="343" y="112"/>
                    </a:lnTo>
                    <a:lnTo>
                      <a:pt x="345" y="113"/>
                    </a:lnTo>
                    <a:lnTo>
                      <a:pt x="345" y="113"/>
                    </a:lnTo>
                    <a:lnTo>
                      <a:pt x="345" y="114"/>
                    </a:lnTo>
                    <a:lnTo>
                      <a:pt x="345" y="115"/>
                    </a:lnTo>
                    <a:lnTo>
                      <a:pt x="346" y="115"/>
                    </a:lnTo>
                    <a:lnTo>
                      <a:pt x="346" y="116"/>
                    </a:lnTo>
                    <a:lnTo>
                      <a:pt x="346" y="116"/>
                    </a:lnTo>
                    <a:lnTo>
                      <a:pt x="349" y="117"/>
                    </a:lnTo>
                    <a:lnTo>
                      <a:pt x="354" y="120"/>
                    </a:lnTo>
                    <a:lnTo>
                      <a:pt x="357" y="121"/>
                    </a:lnTo>
                    <a:lnTo>
                      <a:pt x="361" y="123"/>
                    </a:lnTo>
                    <a:lnTo>
                      <a:pt x="365" y="126"/>
                    </a:lnTo>
                    <a:lnTo>
                      <a:pt x="368" y="128"/>
                    </a:lnTo>
                    <a:lnTo>
                      <a:pt x="368" y="129"/>
                    </a:lnTo>
                    <a:lnTo>
                      <a:pt x="368" y="130"/>
                    </a:lnTo>
                    <a:lnTo>
                      <a:pt x="369" y="131"/>
                    </a:lnTo>
                    <a:lnTo>
                      <a:pt x="369" y="132"/>
                    </a:lnTo>
                    <a:lnTo>
                      <a:pt x="370" y="132"/>
                    </a:lnTo>
                    <a:lnTo>
                      <a:pt x="374" y="136"/>
                    </a:lnTo>
                    <a:lnTo>
                      <a:pt x="376" y="136"/>
                    </a:lnTo>
                    <a:lnTo>
                      <a:pt x="376" y="136"/>
                    </a:lnTo>
                    <a:lnTo>
                      <a:pt x="376" y="136"/>
                    </a:lnTo>
                    <a:lnTo>
                      <a:pt x="377" y="136"/>
                    </a:lnTo>
                    <a:lnTo>
                      <a:pt x="379" y="138"/>
                    </a:lnTo>
                    <a:lnTo>
                      <a:pt x="379" y="138"/>
                    </a:lnTo>
                    <a:lnTo>
                      <a:pt x="379" y="138"/>
                    </a:lnTo>
                    <a:lnTo>
                      <a:pt x="377" y="140"/>
                    </a:lnTo>
                    <a:lnTo>
                      <a:pt x="376" y="143"/>
                    </a:lnTo>
                    <a:lnTo>
                      <a:pt x="376" y="143"/>
                    </a:lnTo>
                    <a:lnTo>
                      <a:pt x="376" y="146"/>
                    </a:lnTo>
                    <a:lnTo>
                      <a:pt x="376" y="146"/>
                    </a:lnTo>
                    <a:lnTo>
                      <a:pt x="378" y="147"/>
                    </a:lnTo>
                    <a:lnTo>
                      <a:pt x="380" y="148"/>
                    </a:lnTo>
                    <a:lnTo>
                      <a:pt x="381" y="149"/>
                    </a:lnTo>
                    <a:lnTo>
                      <a:pt x="383" y="151"/>
                    </a:lnTo>
                    <a:lnTo>
                      <a:pt x="383" y="152"/>
                    </a:lnTo>
                    <a:lnTo>
                      <a:pt x="383" y="152"/>
                    </a:lnTo>
                    <a:lnTo>
                      <a:pt x="383" y="153"/>
                    </a:lnTo>
                    <a:lnTo>
                      <a:pt x="382" y="153"/>
                    </a:lnTo>
                    <a:lnTo>
                      <a:pt x="382" y="154"/>
                    </a:lnTo>
                    <a:lnTo>
                      <a:pt x="381" y="154"/>
                    </a:lnTo>
                    <a:lnTo>
                      <a:pt x="381" y="154"/>
                    </a:lnTo>
                    <a:lnTo>
                      <a:pt x="380" y="154"/>
                    </a:lnTo>
                    <a:lnTo>
                      <a:pt x="380" y="155"/>
                    </a:lnTo>
                    <a:lnTo>
                      <a:pt x="380" y="155"/>
                    </a:lnTo>
                    <a:lnTo>
                      <a:pt x="380" y="155"/>
                    </a:lnTo>
                    <a:lnTo>
                      <a:pt x="380" y="156"/>
                    </a:lnTo>
                    <a:lnTo>
                      <a:pt x="380" y="156"/>
                    </a:lnTo>
                    <a:lnTo>
                      <a:pt x="384" y="158"/>
                    </a:lnTo>
                    <a:lnTo>
                      <a:pt x="385" y="158"/>
                    </a:lnTo>
                    <a:lnTo>
                      <a:pt x="387" y="158"/>
                    </a:lnTo>
                    <a:lnTo>
                      <a:pt x="387" y="158"/>
                    </a:lnTo>
                    <a:lnTo>
                      <a:pt x="388" y="158"/>
                    </a:lnTo>
                    <a:lnTo>
                      <a:pt x="388" y="158"/>
                    </a:lnTo>
                    <a:lnTo>
                      <a:pt x="389" y="158"/>
                    </a:lnTo>
                    <a:lnTo>
                      <a:pt x="392" y="159"/>
                    </a:lnTo>
                    <a:lnTo>
                      <a:pt x="392" y="159"/>
                    </a:lnTo>
                    <a:lnTo>
                      <a:pt x="392" y="160"/>
                    </a:lnTo>
                    <a:lnTo>
                      <a:pt x="392" y="160"/>
                    </a:lnTo>
                    <a:lnTo>
                      <a:pt x="392" y="161"/>
                    </a:lnTo>
                    <a:lnTo>
                      <a:pt x="393" y="162"/>
                    </a:lnTo>
                    <a:lnTo>
                      <a:pt x="393" y="162"/>
                    </a:lnTo>
                    <a:lnTo>
                      <a:pt x="395" y="162"/>
                    </a:lnTo>
                    <a:lnTo>
                      <a:pt x="397" y="163"/>
                    </a:lnTo>
                    <a:lnTo>
                      <a:pt x="401" y="165"/>
                    </a:lnTo>
                    <a:lnTo>
                      <a:pt x="402" y="166"/>
                    </a:lnTo>
                    <a:lnTo>
                      <a:pt x="404" y="167"/>
                    </a:lnTo>
                    <a:lnTo>
                      <a:pt x="404" y="167"/>
                    </a:lnTo>
                    <a:lnTo>
                      <a:pt x="406" y="169"/>
                    </a:lnTo>
                    <a:lnTo>
                      <a:pt x="407" y="171"/>
                    </a:lnTo>
                    <a:lnTo>
                      <a:pt x="407" y="173"/>
                    </a:lnTo>
                    <a:lnTo>
                      <a:pt x="406" y="173"/>
                    </a:lnTo>
                    <a:lnTo>
                      <a:pt x="406" y="174"/>
                    </a:lnTo>
                    <a:lnTo>
                      <a:pt x="406" y="174"/>
                    </a:lnTo>
                    <a:lnTo>
                      <a:pt x="405" y="176"/>
                    </a:lnTo>
                    <a:lnTo>
                      <a:pt x="405" y="177"/>
                    </a:lnTo>
                    <a:lnTo>
                      <a:pt x="406" y="179"/>
                    </a:lnTo>
                    <a:lnTo>
                      <a:pt x="407" y="181"/>
                    </a:lnTo>
                    <a:lnTo>
                      <a:pt x="407" y="182"/>
                    </a:lnTo>
                    <a:lnTo>
                      <a:pt x="407" y="183"/>
                    </a:lnTo>
                    <a:lnTo>
                      <a:pt x="408" y="183"/>
                    </a:lnTo>
                    <a:lnTo>
                      <a:pt x="409" y="185"/>
                    </a:lnTo>
                    <a:lnTo>
                      <a:pt x="410" y="185"/>
                    </a:lnTo>
                    <a:lnTo>
                      <a:pt x="410" y="185"/>
                    </a:lnTo>
                    <a:lnTo>
                      <a:pt x="410" y="185"/>
                    </a:lnTo>
                    <a:lnTo>
                      <a:pt x="411" y="185"/>
                    </a:lnTo>
                    <a:lnTo>
                      <a:pt x="412" y="187"/>
                    </a:lnTo>
                    <a:lnTo>
                      <a:pt x="412" y="188"/>
                    </a:lnTo>
                    <a:lnTo>
                      <a:pt x="412" y="189"/>
                    </a:lnTo>
                    <a:lnTo>
                      <a:pt x="412" y="189"/>
                    </a:lnTo>
                    <a:lnTo>
                      <a:pt x="411" y="188"/>
                    </a:lnTo>
                    <a:lnTo>
                      <a:pt x="411" y="187"/>
                    </a:lnTo>
                    <a:lnTo>
                      <a:pt x="410" y="187"/>
                    </a:lnTo>
                    <a:lnTo>
                      <a:pt x="408" y="186"/>
                    </a:lnTo>
                    <a:lnTo>
                      <a:pt x="403" y="184"/>
                    </a:lnTo>
                    <a:lnTo>
                      <a:pt x="402" y="183"/>
                    </a:lnTo>
                    <a:lnTo>
                      <a:pt x="401" y="183"/>
                    </a:lnTo>
                    <a:lnTo>
                      <a:pt x="400" y="183"/>
                    </a:lnTo>
                    <a:lnTo>
                      <a:pt x="400" y="183"/>
                    </a:lnTo>
                    <a:lnTo>
                      <a:pt x="399" y="184"/>
                    </a:lnTo>
                    <a:lnTo>
                      <a:pt x="398" y="184"/>
                    </a:lnTo>
                    <a:lnTo>
                      <a:pt x="396" y="185"/>
                    </a:lnTo>
                    <a:lnTo>
                      <a:pt x="395" y="186"/>
                    </a:lnTo>
                    <a:lnTo>
                      <a:pt x="394" y="187"/>
                    </a:lnTo>
                    <a:lnTo>
                      <a:pt x="394" y="188"/>
                    </a:lnTo>
                    <a:lnTo>
                      <a:pt x="394" y="189"/>
                    </a:lnTo>
                    <a:lnTo>
                      <a:pt x="393" y="189"/>
                    </a:lnTo>
                    <a:lnTo>
                      <a:pt x="393" y="189"/>
                    </a:lnTo>
                    <a:lnTo>
                      <a:pt x="391" y="188"/>
                    </a:lnTo>
                    <a:lnTo>
                      <a:pt x="391" y="187"/>
                    </a:lnTo>
                    <a:lnTo>
                      <a:pt x="390" y="187"/>
                    </a:lnTo>
                    <a:lnTo>
                      <a:pt x="389" y="187"/>
                    </a:lnTo>
                    <a:lnTo>
                      <a:pt x="389" y="187"/>
                    </a:lnTo>
                    <a:lnTo>
                      <a:pt x="388" y="187"/>
                    </a:lnTo>
                    <a:lnTo>
                      <a:pt x="386" y="187"/>
                    </a:lnTo>
                    <a:lnTo>
                      <a:pt x="383" y="189"/>
                    </a:lnTo>
                    <a:lnTo>
                      <a:pt x="382" y="189"/>
                    </a:lnTo>
                    <a:lnTo>
                      <a:pt x="381" y="189"/>
                    </a:lnTo>
                    <a:lnTo>
                      <a:pt x="381" y="188"/>
                    </a:lnTo>
                    <a:lnTo>
                      <a:pt x="380" y="187"/>
                    </a:lnTo>
                    <a:lnTo>
                      <a:pt x="380" y="187"/>
                    </a:lnTo>
                    <a:lnTo>
                      <a:pt x="379" y="186"/>
                    </a:lnTo>
                    <a:lnTo>
                      <a:pt x="372" y="182"/>
                    </a:lnTo>
                    <a:lnTo>
                      <a:pt x="370" y="182"/>
                    </a:lnTo>
                    <a:lnTo>
                      <a:pt x="369" y="182"/>
                    </a:lnTo>
                    <a:lnTo>
                      <a:pt x="369" y="183"/>
                    </a:lnTo>
                    <a:lnTo>
                      <a:pt x="368" y="183"/>
                    </a:lnTo>
                    <a:lnTo>
                      <a:pt x="367" y="184"/>
                    </a:lnTo>
                    <a:lnTo>
                      <a:pt x="363" y="184"/>
                    </a:lnTo>
                    <a:lnTo>
                      <a:pt x="362" y="184"/>
                    </a:lnTo>
                    <a:lnTo>
                      <a:pt x="360" y="182"/>
                    </a:lnTo>
                    <a:lnTo>
                      <a:pt x="357" y="181"/>
                    </a:lnTo>
                    <a:lnTo>
                      <a:pt x="354" y="180"/>
                    </a:lnTo>
                    <a:lnTo>
                      <a:pt x="353" y="178"/>
                    </a:lnTo>
                    <a:lnTo>
                      <a:pt x="353" y="178"/>
                    </a:lnTo>
                    <a:lnTo>
                      <a:pt x="352" y="178"/>
                    </a:lnTo>
                    <a:lnTo>
                      <a:pt x="346" y="180"/>
                    </a:lnTo>
                    <a:lnTo>
                      <a:pt x="345" y="182"/>
                    </a:lnTo>
                    <a:lnTo>
                      <a:pt x="345" y="183"/>
                    </a:lnTo>
                    <a:lnTo>
                      <a:pt x="344" y="184"/>
                    </a:lnTo>
                    <a:lnTo>
                      <a:pt x="344" y="185"/>
                    </a:lnTo>
                    <a:lnTo>
                      <a:pt x="345" y="185"/>
                    </a:lnTo>
                    <a:lnTo>
                      <a:pt x="345" y="185"/>
                    </a:lnTo>
                    <a:lnTo>
                      <a:pt x="345" y="185"/>
                    </a:lnTo>
                    <a:lnTo>
                      <a:pt x="345" y="186"/>
                    </a:lnTo>
                    <a:lnTo>
                      <a:pt x="345" y="186"/>
                    </a:lnTo>
                    <a:lnTo>
                      <a:pt x="345" y="188"/>
                    </a:lnTo>
                    <a:lnTo>
                      <a:pt x="345" y="189"/>
                    </a:lnTo>
                    <a:lnTo>
                      <a:pt x="344" y="189"/>
                    </a:lnTo>
                    <a:lnTo>
                      <a:pt x="343" y="189"/>
                    </a:lnTo>
                    <a:lnTo>
                      <a:pt x="342" y="190"/>
                    </a:lnTo>
                    <a:lnTo>
                      <a:pt x="340" y="190"/>
                    </a:lnTo>
                    <a:lnTo>
                      <a:pt x="337" y="191"/>
                    </a:lnTo>
                    <a:lnTo>
                      <a:pt x="334" y="190"/>
                    </a:lnTo>
                    <a:lnTo>
                      <a:pt x="334" y="190"/>
                    </a:lnTo>
                    <a:lnTo>
                      <a:pt x="333" y="190"/>
                    </a:lnTo>
                    <a:lnTo>
                      <a:pt x="333" y="190"/>
                    </a:lnTo>
                    <a:lnTo>
                      <a:pt x="329" y="192"/>
                    </a:lnTo>
                    <a:lnTo>
                      <a:pt x="327" y="193"/>
                    </a:lnTo>
                    <a:lnTo>
                      <a:pt x="326" y="193"/>
                    </a:lnTo>
                    <a:lnTo>
                      <a:pt x="323" y="191"/>
                    </a:lnTo>
                    <a:lnTo>
                      <a:pt x="322" y="189"/>
                    </a:lnTo>
                    <a:lnTo>
                      <a:pt x="322" y="189"/>
                    </a:lnTo>
                    <a:lnTo>
                      <a:pt x="319" y="187"/>
                    </a:lnTo>
                    <a:lnTo>
                      <a:pt x="318" y="187"/>
                    </a:lnTo>
                    <a:lnTo>
                      <a:pt x="318" y="186"/>
                    </a:lnTo>
                    <a:lnTo>
                      <a:pt x="317" y="186"/>
                    </a:lnTo>
                    <a:lnTo>
                      <a:pt x="315" y="186"/>
                    </a:lnTo>
                    <a:lnTo>
                      <a:pt x="315" y="186"/>
                    </a:lnTo>
                    <a:lnTo>
                      <a:pt x="314" y="188"/>
                    </a:lnTo>
                    <a:lnTo>
                      <a:pt x="315" y="189"/>
                    </a:lnTo>
                    <a:lnTo>
                      <a:pt x="315" y="189"/>
                    </a:lnTo>
                    <a:lnTo>
                      <a:pt x="315" y="189"/>
                    </a:lnTo>
                    <a:lnTo>
                      <a:pt x="315" y="190"/>
                    </a:lnTo>
                    <a:lnTo>
                      <a:pt x="314" y="190"/>
                    </a:lnTo>
                    <a:lnTo>
                      <a:pt x="310" y="191"/>
                    </a:lnTo>
                    <a:lnTo>
                      <a:pt x="309" y="191"/>
                    </a:lnTo>
                    <a:lnTo>
                      <a:pt x="305" y="193"/>
                    </a:lnTo>
                    <a:lnTo>
                      <a:pt x="299" y="195"/>
                    </a:lnTo>
                    <a:lnTo>
                      <a:pt x="298" y="195"/>
                    </a:lnTo>
                    <a:lnTo>
                      <a:pt x="297" y="195"/>
                    </a:lnTo>
                    <a:lnTo>
                      <a:pt x="290" y="198"/>
                    </a:lnTo>
                    <a:lnTo>
                      <a:pt x="286" y="201"/>
                    </a:lnTo>
                    <a:lnTo>
                      <a:pt x="285" y="201"/>
                    </a:lnTo>
                    <a:lnTo>
                      <a:pt x="285" y="201"/>
                    </a:lnTo>
                    <a:lnTo>
                      <a:pt x="285" y="202"/>
                    </a:lnTo>
                    <a:lnTo>
                      <a:pt x="285" y="202"/>
                    </a:lnTo>
                    <a:lnTo>
                      <a:pt x="285" y="203"/>
                    </a:lnTo>
                    <a:lnTo>
                      <a:pt x="284" y="203"/>
                    </a:lnTo>
                    <a:lnTo>
                      <a:pt x="283" y="203"/>
                    </a:lnTo>
                    <a:lnTo>
                      <a:pt x="281" y="202"/>
                    </a:lnTo>
                    <a:lnTo>
                      <a:pt x="278" y="200"/>
                    </a:lnTo>
                    <a:lnTo>
                      <a:pt x="275" y="199"/>
                    </a:lnTo>
                    <a:lnTo>
                      <a:pt x="274" y="199"/>
                    </a:lnTo>
                    <a:lnTo>
                      <a:pt x="272" y="198"/>
                    </a:lnTo>
                    <a:lnTo>
                      <a:pt x="271" y="197"/>
                    </a:lnTo>
                    <a:lnTo>
                      <a:pt x="271" y="195"/>
                    </a:lnTo>
                    <a:lnTo>
                      <a:pt x="271" y="195"/>
                    </a:lnTo>
                    <a:lnTo>
                      <a:pt x="270" y="195"/>
                    </a:lnTo>
                    <a:lnTo>
                      <a:pt x="268" y="195"/>
                    </a:lnTo>
                    <a:lnTo>
                      <a:pt x="264" y="199"/>
                    </a:lnTo>
                    <a:lnTo>
                      <a:pt x="264" y="201"/>
                    </a:lnTo>
                    <a:lnTo>
                      <a:pt x="263" y="203"/>
                    </a:lnTo>
                    <a:lnTo>
                      <a:pt x="263" y="204"/>
                    </a:lnTo>
                    <a:lnTo>
                      <a:pt x="261" y="206"/>
                    </a:lnTo>
                    <a:lnTo>
                      <a:pt x="261" y="206"/>
                    </a:lnTo>
                    <a:lnTo>
                      <a:pt x="260" y="206"/>
                    </a:lnTo>
                    <a:lnTo>
                      <a:pt x="260" y="206"/>
                    </a:lnTo>
                    <a:lnTo>
                      <a:pt x="259" y="206"/>
                    </a:lnTo>
                    <a:lnTo>
                      <a:pt x="259" y="206"/>
                    </a:lnTo>
                    <a:lnTo>
                      <a:pt x="259" y="206"/>
                    </a:lnTo>
                    <a:lnTo>
                      <a:pt x="259" y="207"/>
                    </a:lnTo>
                    <a:lnTo>
                      <a:pt x="258" y="207"/>
                    </a:lnTo>
                    <a:lnTo>
                      <a:pt x="258" y="209"/>
                    </a:lnTo>
                    <a:lnTo>
                      <a:pt x="257" y="211"/>
                    </a:lnTo>
                    <a:lnTo>
                      <a:pt x="257" y="214"/>
                    </a:lnTo>
                    <a:lnTo>
                      <a:pt x="256" y="214"/>
                    </a:lnTo>
                    <a:lnTo>
                      <a:pt x="255" y="216"/>
                    </a:lnTo>
                    <a:lnTo>
                      <a:pt x="254" y="217"/>
                    </a:lnTo>
                    <a:lnTo>
                      <a:pt x="253" y="217"/>
                    </a:lnTo>
                    <a:lnTo>
                      <a:pt x="253" y="217"/>
                    </a:lnTo>
                    <a:lnTo>
                      <a:pt x="252" y="217"/>
                    </a:lnTo>
                    <a:lnTo>
                      <a:pt x="252" y="217"/>
                    </a:lnTo>
                    <a:lnTo>
                      <a:pt x="250" y="217"/>
                    </a:lnTo>
                    <a:lnTo>
                      <a:pt x="249" y="217"/>
                    </a:lnTo>
                    <a:lnTo>
                      <a:pt x="248" y="217"/>
                    </a:lnTo>
                    <a:lnTo>
                      <a:pt x="248" y="217"/>
                    </a:lnTo>
                    <a:lnTo>
                      <a:pt x="247" y="217"/>
                    </a:lnTo>
                    <a:lnTo>
                      <a:pt x="246" y="217"/>
                    </a:lnTo>
                    <a:lnTo>
                      <a:pt x="246" y="217"/>
                    </a:lnTo>
                    <a:lnTo>
                      <a:pt x="245" y="216"/>
                    </a:lnTo>
                    <a:lnTo>
                      <a:pt x="244" y="216"/>
                    </a:lnTo>
                    <a:lnTo>
                      <a:pt x="244" y="216"/>
                    </a:lnTo>
                    <a:lnTo>
                      <a:pt x="244" y="215"/>
                    </a:lnTo>
                    <a:lnTo>
                      <a:pt x="243" y="215"/>
                    </a:lnTo>
                    <a:lnTo>
                      <a:pt x="243" y="214"/>
                    </a:lnTo>
                    <a:lnTo>
                      <a:pt x="242" y="214"/>
                    </a:lnTo>
                    <a:lnTo>
                      <a:pt x="241" y="214"/>
                    </a:lnTo>
                    <a:lnTo>
                      <a:pt x="239" y="214"/>
                    </a:lnTo>
                    <a:lnTo>
                      <a:pt x="234" y="213"/>
                    </a:lnTo>
                    <a:lnTo>
                      <a:pt x="232" y="212"/>
                    </a:lnTo>
                    <a:lnTo>
                      <a:pt x="231" y="212"/>
                    </a:lnTo>
                    <a:lnTo>
                      <a:pt x="229" y="212"/>
                    </a:lnTo>
                    <a:lnTo>
                      <a:pt x="228" y="212"/>
                    </a:lnTo>
                    <a:lnTo>
                      <a:pt x="228" y="212"/>
                    </a:lnTo>
                    <a:lnTo>
                      <a:pt x="227" y="213"/>
                    </a:lnTo>
                    <a:lnTo>
                      <a:pt x="226" y="213"/>
                    </a:lnTo>
                    <a:lnTo>
                      <a:pt x="226" y="213"/>
                    </a:lnTo>
                    <a:lnTo>
                      <a:pt x="226" y="214"/>
                    </a:lnTo>
                    <a:lnTo>
                      <a:pt x="225" y="214"/>
                    </a:lnTo>
                    <a:lnTo>
                      <a:pt x="224" y="214"/>
                    </a:lnTo>
                    <a:lnTo>
                      <a:pt x="214" y="212"/>
                    </a:lnTo>
                    <a:lnTo>
                      <a:pt x="213" y="212"/>
                    </a:lnTo>
                    <a:lnTo>
                      <a:pt x="211" y="211"/>
                    </a:lnTo>
                    <a:lnTo>
                      <a:pt x="211" y="210"/>
                    </a:lnTo>
                    <a:lnTo>
                      <a:pt x="211" y="210"/>
                    </a:lnTo>
                    <a:lnTo>
                      <a:pt x="211" y="209"/>
                    </a:lnTo>
                    <a:lnTo>
                      <a:pt x="210" y="209"/>
                    </a:lnTo>
                    <a:lnTo>
                      <a:pt x="209" y="209"/>
                    </a:lnTo>
                    <a:lnTo>
                      <a:pt x="207" y="208"/>
                    </a:lnTo>
                    <a:lnTo>
                      <a:pt x="207" y="208"/>
                    </a:lnTo>
                    <a:lnTo>
                      <a:pt x="204" y="208"/>
                    </a:lnTo>
                    <a:lnTo>
                      <a:pt x="203" y="208"/>
                    </a:lnTo>
                    <a:lnTo>
                      <a:pt x="199" y="208"/>
                    </a:lnTo>
                    <a:lnTo>
                      <a:pt x="196" y="209"/>
                    </a:lnTo>
                    <a:lnTo>
                      <a:pt x="195" y="209"/>
                    </a:lnTo>
                    <a:lnTo>
                      <a:pt x="195" y="209"/>
                    </a:lnTo>
                    <a:lnTo>
                      <a:pt x="194" y="208"/>
                    </a:lnTo>
                    <a:lnTo>
                      <a:pt x="191" y="206"/>
                    </a:lnTo>
                    <a:lnTo>
                      <a:pt x="191" y="205"/>
                    </a:lnTo>
                    <a:lnTo>
                      <a:pt x="191" y="202"/>
                    </a:lnTo>
                    <a:lnTo>
                      <a:pt x="191" y="202"/>
                    </a:lnTo>
                    <a:lnTo>
                      <a:pt x="187" y="197"/>
                    </a:lnTo>
                    <a:lnTo>
                      <a:pt x="187" y="197"/>
                    </a:lnTo>
                    <a:lnTo>
                      <a:pt x="182" y="194"/>
                    </a:lnTo>
                    <a:lnTo>
                      <a:pt x="176" y="190"/>
                    </a:lnTo>
                    <a:lnTo>
                      <a:pt x="176" y="190"/>
                    </a:lnTo>
                    <a:lnTo>
                      <a:pt x="175" y="190"/>
                    </a:lnTo>
                    <a:lnTo>
                      <a:pt x="175" y="190"/>
                    </a:lnTo>
                    <a:lnTo>
                      <a:pt x="174" y="190"/>
                    </a:lnTo>
                    <a:lnTo>
                      <a:pt x="174" y="190"/>
                    </a:lnTo>
                    <a:lnTo>
                      <a:pt x="173" y="190"/>
                    </a:lnTo>
                    <a:lnTo>
                      <a:pt x="172" y="190"/>
                    </a:lnTo>
                    <a:lnTo>
                      <a:pt x="172" y="189"/>
                    </a:lnTo>
                    <a:lnTo>
                      <a:pt x="172" y="188"/>
                    </a:lnTo>
                    <a:lnTo>
                      <a:pt x="171" y="187"/>
                    </a:lnTo>
                    <a:lnTo>
                      <a:pt x="171" y="187"/>
                    </a:lnTo>
                    <a:lnTo>
                      <a:pt x="171" y="187"/>
                    </a:lnTo>
                    <a:lnTo>
                      <a:pt x="170" y="187"/>
                    </a:lnTo>
                    <a:lnTo>
                      <a:pt x="169" y="186"/>
                    </a:lnTo>
                    <a:lnTo>
                      <a:pt x="167" y="186"/>
                    </a:lnTo>
                    <a:lnTo>
                      <a:pt x="167" y="186"/>
                    </a:lnTo>
                    <a:lnTo>
                      <a:pt x="166" y="185"/>
                    </a:lnTo>
                    <a:lnTo>
                      <a:pt x="165" y="185"/>
                    </a:lnTo>
                    <a:lnTo>
                      <a:pt x="163" y="185"/>
                    </a:lnTo>
                    <a:lnTo>
                      <a:pt x="162" y="185"/>
                    </a:lnTo>
                    <a:lnTo>
                      <a:pt x="158" y="186"/>
                    </a:lnTo>
                    <a:lnTo>
                      <a:pt x="157" y="186"/>
                    </a:lnTo>
                    <a:lnTo>
                      <a:pt x="152" y="190"/>
                    </a:lnTo>
                    <a:lnTo>
                      <a:pt x="152" y="190"/>
                    </a:lnTo>
                    <a:lnTo>
                      <a:pt x="151" y="191"/>
                    </a:lnTo>
                    <a:lnTo>
                      <a:pt x="151" y="191"/>
                    </a:lnTo>
                    <a:lnTo>
                      <a:pt x="150" y="191"/>
                    </a:lnTo>
                    <a:lnTo>
                      <a:pt x="148" y="192"/>
                    </a:lnTo>
                    <a:close/>
                  </a:path>
                </a:pathLst>
              </a:custGeom>
              <a:solidFill>
                <a:srgbClr val="FFFFFF"/>
              </a:solidFill>
              <a:ln w="3175">
                <a:solidFill>
                  <a:srgbClr val="6E6E6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55"/>
              <p:cNvSpPr>
                <a:spLocks/>
              </p:cNvSpPr>
              <p:nvPr/>
            </p:nvSpPr>
            <p:spPr bwMode="auto">
              <a:xfrm>
                <a:off x="3619493" y="2351089"/>
                <a:ext cx="528637" cy="801688"/>
              </a:xfrm>
              <a:custGeom>
                <a:avLst/>
                <a:gdLst>
                  <a:gd name="T0" fmla="*/ 301 w 333"/>
                  <a:gd name="T1" fmla="*/ 253 h 505"/>
                  <a:gd name="T2" fmla="*/ 299 w 333"/>
                  <a:gd name="T3" fmla="*/ 263 h 505"/>
                  <a:gd name="T4" fmla="*/ 291 w 333"/>
                  <a:gd name="T5" fmla="*/ 272 h 505"/>
                  <a:gd name="T6" fmla="*/ 282 w 333"/>
                  <a:gd name="T7" fmla="*/ 280 h 505"/>
                  <a:gd name="T8" fmla="*/ 284 w 333"/>
                  <a:gd name="T9" fmla="*/ 288 h 505"/>
                  <a:gd name="T10" fmla="*/ 280 w 333"/>
                  <a:gd name="T11" fmla="*/ 298 h 505"/>
                  <a:gd name="T12" fmla="*/ 279 w 333"/>
                  <a:gd name="T13" fmla="*/ 319 h 505"/>
                  <a:gd name="T14" fmla="*/ 266 w 333"/>
                  <a:gd name="T15" fmla="*/ 331 h 505"/>
                  <a:gd name="T16" fmla="*/ 269 w 333"/>
                  <a:gd name="T17" fmla="*/ 341 h 505"/>
                  <a:gd name="T18" fmla="*/ 280 w 333"/>
                  <a:gd name="T19" fmla="*/ 340 h 505"/>
                  <a:gd name="T20" fmla="*/ 288 w 333"/>
                  <a:gd name="T21" fmla="*/ 368 h 505"/>
                  <a:gd name="T22" fmla="*/ 294 w 333"/>
                  <a:gd name="T23" fmla="*/ 380 h 505"/>
                  <a:gd name="T24" fmla="*/ 285 w 333"/>
                  <a:gd name="T25" fmla="*/ 393 h 505"/>
                  <a:gd name="T26" fmla="*/ 268 w 333"/>
                  <a:gd name="T27" fmla="*/ 401 h 505"/>
                  <a:gd name="T28" fmla="*/ 260 w 333"/>
                  <a:gd name="T29" fmla="*/ 408 h 505"/>
                  <a:gd name="T30" fmla="*/ 259 w 333"/>
                  <a:gd name="T31" fmla="*/ 417 h 505"/>
                  <a:gd name="T32" fmla="*/ 253 w 333"/>
                  <a:gd name="T33" fmla="*/ 420 h 505"/>
                  <a:gd name="T34" fmla="*/ 247 w 333"/>
                  <a:gd name="T35" fmla="*/ 426 h 505"/>
                  <a:gd name="T36" fmla="*/ 232 w 333"/>
                  <a:gd name="T37" fmla="*/ 442 h 505"/>
                  <a:gd name="T38" fmla="*/ 218 w 333"/>
                  <a:gd name="T39" fmla="*/ 453 h 505"/>
                  <a:gd name="T40" fmla="*/ 194 w 333"/>
                  <a:gd name="T41" fmla="*/ 455 h 505"/>
                  <a:gd name="T42" fmla="*/ 170 w 333"/>
                  <a:gd name="T43" fmla="*/ 461 h 505"/>
                  <a:gd name="T44" fmla="*/ 177 w 333"/>
                  <a:gd name="T45" fmla="*/ 468 h 505"/>
                  <a:gd name="T46" fmla="*/ 168 w 333"/>
                  <a:gd name="T47" fmla="*/ 480 h 505"/>
                  <a:gd name="T48" fmla="*/ 163 w 333"/>
                  <a:gd name="T49" fmla="*/ 485 h 505"/>
                  <a:gd name="T50" fmla="*/ 134 w 333"/>
                  <a:gd name="T51" fmla="*/ 489 h 505"/>
                  <a:gd name="T52" fmla="*/ 120 w 333"/>
                  <a:gd name="T53" fmla="*/ 494 h 505"/>
                  <a:gd name="T54" fmla="*/ 107 w 333"/>
                  <a:gd name="T55" fmla="*/ 502 h 505"/>
                  <a:gd name="T56" fmla="*/ 96 w 333"/>
                  <a:gd name="T57" fmla="*/ 493 h 505"/>
                  <a:gd name="T58" fmla="*/ 81 w 333"/>
                  <a:gd name="T59" fmla="*/ 501 h 505"/>
                  <a:gd name="T60" fmla="*/ 71 w 333"/>
                  <a:gd name="T61" fmla="*/ 504 h 505"/>
                  <a:gd name="T62" fmla="*/ 65 w 333"/>
                  <a:gd name="T63" fmla="*/ 503 h 505"/>
                  <a:gd name="T64" fmla="*/ 64 w 333"/>
                  <a:gd name="T65" fmla="*/ 495 h 505"/>
                  <a:gd name="T66" fmla="*/ 60 w 333"/>
                  <a:gd name="T67" fmla="*/ 484 h 505"/>
                  <a:gd name="T68" fmla="*/ 45 w 333"/>
                  <a:gd name="T69" fmla="*/ 463 h 505"/>
                  <a:gd name="T70" fmla="*/ 17 w 333"/>
                  <a:gd name="T71" fmla="*/ 437 h 505"/>
                  <a:gd name="T72" fmla="*/ 20 w 333"/>
                  <a:gd name="T73" fmla="*/ 431 h 505"/>
                  <a:gd name="T74" fmla="*/ 37 w 333"/>
                  <a:gd name="T75" fmla="*/ 426 h 505"/>
                  <a:gd name="T76" fmla="*/ 52 w 333"/>
                  <a:gd name="T77" fmla="*/ 426 h 505"/>
                  <a:gd name="T78" fmla="*/ 68 w 333"/>
                  <a:gd name="T79" fmla="*/ 424 h 505"/>
                  <a:gd name="T80" fmla="*/ 51 w 333"/>
                  <a:gd name="T81" fmla="*/ 401 h 505"/>
                  <a:gd name="T82" fmla="*/ 49 w 333"/>
                  <a:gd name="T83" fmla="*/ 389 h 505"/>
                  <a:gd name="T84" fmla="*/ 50 w 333"/>
                  <a:gd name="T85" fmla="*/ 371 h 505"/>
                  <a:gd name="T86" fmla="*/ 45 w 333"/>
                  <a:gd name="T87" fmla="*/ 356 h 505"/>
                  <a:gd name="T88" fmla="*/ 34 w 333"/>
                  <a:gd name="T89" fmla="*/ 337 h 505"/>
                  <a:gd name="T90" fmla="*/ 22 w 333"/>
                  <a:gd name="T91" fmla="*/ 327 h 505"/>
                  <a:gd name="T92" fmla="*/ 0 w 333"/>
                  <a:gd name="T93" fmla="*/ 284 h 505"/>
                  <a:gd name="T94" fmla="*/ 7 w 333"/>
                  <a:gd name="T95" fmla="*/ 281 h 505"/>
                  <a:gd name="T96" fmla="*/ 12 w 333"/>
                  <a:gd name="T97" fmla="*/ 265 h 505"/>
                  <a:gd name="T98" fmla="*/ 59 w 333"/>
                  <a:gd name="T99" fmla="*/ 211 h 505"/>
                  <a:gd name="T100" fmla="*/ 67 w 333"/>
                  <a:gd name="T101" fmla="*/ 145 h 505"/>
                  <a:gd name="T102" fmla="*/ 68 w 333"/>
                  <a:gd name="T103" fmla="*/ 86 h 505"/>
                  <a:gd name="T104" fmla="*/ 66 w 333"/>
                  <a:gd name="T105" fmla="*/ 80 h 505"/>
                  <a:gd name="T106" fmla="*/ 54 w 333"/>
                  <a:gd name="T107" fmla="*/ 61 h 505"/>
                  <a:gd name="T108" fmla="*/ 59 w 333"/>
                  <a:gd name="T109" fmla="*/ 9 h 505"/>
                  <a:gd name="T110" fmla="*/ 184 w 333"/>
                  <a:gd name="T111" fmla="*/ 49 h 505"/>
                  <a:gd name="T112" fmla="*/ 333 w 333"/>
                  <a:gd name="T113" fmla="*/ 124 h 505"/>
                  <a:gd name="T114" fmla="*/ 333 w 333"/>
                  <a:gd name="T115" fmla="*/ 244 h 505"/>
                  <a:gd name="T116" fmla="*/ 319 w 333"/>
                  <a:gd name="T117" fmla="*/ 243 h 505"/>
                  <a:gd name="T118" fmla="*/ 311 w 333"/>
                  <a:gd name="T119" fmla="*/ 245 h 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33" h="505">
                    <a:moveTo>
                      <a:pt x="305" y="244"/>
                    </a:moveTo>
                    <a:lnTo>
                      <a:pt x="305" y="244"/>
                    </a:lnTo>
                    <a:lnTo>
                      <a:pt x="299" y="249"/>
                    </a:lnTo>
                    <a:lnTo>
                      <a:pt x="299" y="249"/>
                    </a:lnTo>
                    <a:lnTo>
                      <a:pt x="299" y="250"/>
                    </a:lnTo>
                    <a:lnTo>
                      <a:pt x="299" y="250"/>
                    </a:lnTo>
                    <a:lnTo>
                      <a:pt x="299" y="251"/>
                    </a:lnTo>
                    <a:lnTo>
                      <a:pt x="299" y="252"/>
                    </a:lnTo>
                    <a:lnTo>
                      <a:pt x="299" y="252"/>
                    </a:lnTo>
                    <a:lnTo>
                      <a:pt x="301" y="253"/>
                    </a:lnTo>
                    <a:lnTo>
                      <a:pt x="301" y="254"/>
                    </a:lnTo>
                    <a:lnTo>
                      <a:pt x="301" y="255"/>
                    </a:lnTo>
                    <a:lnTo>
                      <a:pt x="301" y="255"/>
                    </a:lnTo>
                    <a:lnTo>
                      <a:pt x="301" y="256"/>
                    </a:lnTo>
                    <a:lnTo>
                      <a:pt x="301" y="256"/>
                    </a:lnTo>
                    <a:lnTo>
                      <a:pt x="301" y="258"/>
                    </a:lnTo>
                    <a:lnTo>
                      <a:pt x="301" y="260"/>
                    </a:lnTo>
                    <a:lnTo>
                      <a:pt x="301" y="260"/>
                    </a:lnTo>
                    <a:lnTo>
                      <a:pt x="299" y="263"/>
                    </a:lnTo>
                    <a:lnTo>
                      <a:pt x="299" y="263"/>
                    </a:lnTo>
                    <a:lnTo>
                      <a:pt x="298" y="263"/>
                    </a:lnTo>
                    <a:lnTo>
                      <a:pt x="298" y="264"/>
                    </a:lnTo>
                    <a:lnTo>
                      <a:pt x="297" y="264"/>
                    </a:lnTo>
                    <a:lnTo>
                      <a:pt x="297" y="264"/>
                    </a:lnTo>
                    <a:lnTo>
                      <a:pt x="296" y="264"/>
                    </a:lnTo>
                    <a:lnTo>
                      <a:pt x="294" y="266"/>
                    </a:lnTo>
                    <a:lnTo>
                      <a:pt x="293" y="268"/>
                    </a:lnTo>
                    <a:lnTo>
                      <a:pt x="291" y="271"/>
                    </a:lnTo>
                    <a:lnTo>
                      <a:pt x="291" y="272"/>
                    </a:lnTo>
                    <a:lnTo>
                      <a:pt x="291" y="272"/>
                    </a:lnTo>
                    <a:lnTo>
                      <a:pt x="291" y="273"/>
                    </a:lnTo>
                    <a:lnTo>
                      <a:pt x="291" y="274"/>
                    </a:lnTo>
                    <a:lnTo>
                      <a:pt x="291" y="275"/>
                    </a:lnTo>
                    <a:lnTo>
                      <a:pt x="291" y="276"/>
                    </a:lnTo>
                    <a:lnTo>
                      <a:pt x="292" y="276"/>
                    </a:lnTo>
                    <a:lnTo>
                      <a:pt x="292" y="276"/>
                    </a:lnTo>
                    <a:lnTo>
                      <a:pt x="286" y="278"/>
                    </a:lnTo>
                    <a:lnTo>
                      <a:pt x="285" y="279"/>
                    </a:lnTo>
                    <a:lnTo>
                      <a:pt x="283" y="279"/>
                    </a:lnTo>
                    <a:lnTo>
                      <a:pt x="282" y="280"/>
                    </a:lnTo>
                    <a:lnTo>
                      <a:pt x="282" y="280"/>
                    </a:lnTo>
                    <a:lnTo>
                      <a:pt x="282" y="281"/>
                    </a:lnTo>
                    <a:lnTo>
                      <a:pt x="282" y="281"/>
                    </a:lnTo>
                    <a:lnTo>
                      <a:pt x="282" y="282"/>
                    </a:lnTo>
                    <a:lnTo>
                      <a:pt x="282" y="282"/>
                    </a:lnTo>
                    <a:lnTo>
                      <a:pt x="283" y="283"/>
                    </a:lnTo>
                    <a:lnTo>
                      <a:pt x="284" y="283"/>
                    </a:lnTo>
                    <a:lnTo>
                      <a:pt x="284" y="284"/>
                    </a:lnTo>
                    <a:lnTo>
                      <a:pt x="284" y="287"/>
                    </a:lnTo>
                    <a:lnTo>
                      <a:pt x="284" y="288"/>
                    </a:lnTo>
                    <a:lnTo>
                      <a:pt x="286" y="291"/>
                    </a:lnTo>
                    <a:lnTo>
                      <a:pt x="287" y="291"/>
                    </a:lnTo>
                    <a:lnTo>
                      <a:pt x="287" y="291"/>
                    </a:lnTo>
                    <a:lnTo>
                      <a:pt x="287" y="292"/>
                    </a:lnTo>
                    <a:lnTo>
                      <a:pt x="287" y="293"/>
                    </a:lnTo>
                    <a:lnTo>
                      <a:pt x="287" y="294"/>
                    </a:lnTo>
                    <a:lnTo>
                      <a:pt x="287" y="295"/>
                    </a:lnTo>
                    <a:lnTo>
                      <a:pt x="283" y="297"/>
                    </a:lnTo>
                    <a:lnTo>
                      <a:pt x="281" y="298"/>
                    </a:lnTo>
                    <a:lnTo>
                      <a:pt x="280" y="298"/>
                    </a:lnTo>
                    <a:lnTo>
                      <a:pt x="279" y="298"/>
                    </a:lnTo>
                    <a:lnTo>
                      <a:pt x="277" y="299"/>
                    </a:lnTo>
                    <a:lnTo>
                      <a:pt x="276" y="301"/>
                    </a:lnTo>
                    <a:lnTo>
                      <a:pt x="272" y="306"/>
                    </a:lnTo>
                    <a:lnTo>
                      <a:pt x="274" y="309"/>
                    </a:lnTo>
                    <a:lnTo>
                      <a:pt x="274" y="309"/>
                    </a:lnTo>
                    <a:lnTo>
                      <a:pt x="276" y="314"/>
                    </a:lnTo>
                    <a:lnTo>
                      <a:pt x="279" y="318"/>
                    </a:lnTo>
                    <a:lnTo>
                      <a:pt x="279" y="318"/>
                    </a:lnTo>
                    <a:lnTo>
                      <a:pt x="279" y="319"/>
                    </a:lnTo>
                    <a:lnTo>
                      <a:pt x="279" y="319"/>
                    </a:lnTo>
                    <a:lnTo>
                      <a:pt x="278" y="320"/>
                    </a:lnTo>
                    <a:lnTo>
                      <a:pt x="275" y="324"/>
                    </a:lnTo>
                    <a:lnTo>
                      <a:pt x="274" y="324"/>
                    </a:lnTo>
                    <a:lnTo>
                      <a:pt x="272" y="325"/>
                    </a:lnTo>
                    <a:lnTo>
                      <a:pt x="271" y="325"/>
                    </a:lnTo>
                    <a:lnTo>
                      <a:pt x="271" y="326"/>
                    </a:lnTo>
                    <a:lnTo>
                      <a:pt x="270" y="326"/>
                    </a:lnTo>
                    <a:lnTo>
                      <a:pt x="268" y="329"/>
                    </a:lnTo>
                    <a:lnTo>
                      <a:pt x="266" y="331"/>
                    </a:lnTo>
                    <a:lnTo>
                      <a:pt x="264" y="336"/>
                    </a:lnTo>
                    <a:lnTo>
                      <a:pt x="264" y="337"/>
                    </a:lnTo>
                    <a:lnTo>
                      <a:pt x="264" y="337"/>
                    </a:lnTo>
                    <a:lnTo>
                      <a:pt x="266" y="339"/>
                    </a:lnTo>
                    <a:lnTo>
                      <a:pt x="266" y="340"/>
                    </a:lnTo>
                    <a:lnTo>
                      <a:pt x="267" y="341"/>
                    </a:lnTo>
                    <a:lnTo>
                      <a:pt x="267" y="341"/>
                    </a:lnTo>
                    <a:lnTo>
                      <a:pt x="267" y="341"/>
                    </a:lnTo>
                    <a:lnTo>
                      <a:pt x="268" y="341"/>
                    </a:lnTo>
                    <a:lnTo>
                      <a:pt x="269" y="341"/>
                    </a:lnTo>
                    <a:lnTo>
                      <a:pt x="270" y="342"/>
                    </a:lnTo>
                    <a:lnTo>
                      <a:pt x="271" y="341"/>
                    </a:lnTo>
                    <a:lnTo>
                      <a:pt x="272" y="341"/>
                    </a:lnTo>
                    <a:lnTo>
                      <a:pt x="273" y="341"/>
                    </a:lnTo>
                    <a:lnTo>
                      <a:pt x="274" y="341"/>
                    </a:lnTo>
                    <a:lnTo>
                      <a:pt x="274" y="341"/>
                    </a:lnTo>
                    <a:lnTo>
                      <a:pt x="275" y="341"/>
                    </a:lnTo>
                    <a:lnTo>
                      <a:pt x="276" y="339"/>
                    </a:lnTo>
                    <a:lnTo>
                      <a:pt x="276" y="338"/>
                    </a:lnTo>
                    <a:lnTo>
                      <a:pt x="280" y="340"/>
                    </a:lnTo>
                    <a:lnTo>
                      <a:pt x="285" y="342"/>
                    </a:lnTo>
                    <a:lnTo>
                      <a:pt x="284" y="342"/>
                    </a:lnTo>
                    <a:lnTo>
                      <a:pt x="282" y="346"/>
                    </a:lnTo>
                    <a:lnTo>
                      <a:pt x="283" y="350"/>
                    </a:lnTo>
                    <a:lnTo>
                      <a:pt x="283" y="351"/>
                    </a:lnTo>
                    <a:lnTo>
                      <a:pt x="286" y="356"/>
                    </a:lnTo>
                    <a:lnTo>
                      <a:pt x="287" y="359"/>
                    </a:lnTo>
                    <a:lnTo>
                      <a:pt x="289" y="362"/>
                    </a:lnTo>
                    <a:lnTo>
                      <a:pt x="289" y="364"/>
                    </a:lnTo>
                    <a:lnTo>
                      <a:pt x="288" y="368"/>
                    </a:lnTo>
                    <a:lnTo>
                      <a:pt x="287" y="372"/>
                    </a:lnTo>
                    <a:lnTo>
                      <a:pt x="287" y="373"/>
                    </a:lnTo>
                    <a:lnTo>
                      <a:pt x="287" y="373"/>
                    </a:lnTo>
                    <a:lnTo>
                      <a:pt x="287" y="374"/>
                    </a:lnTo>
                    <a:lnTo>
                      <a:pt x="288" y="374"/>
                    </a:lnTo>
                    <a:lnTo>
                      <a:pt x="289" y="376"/>
                    </a:lnTo>
                    <a:lnTo>
                      <a:pt x="289" y="376"/>
                    </a:lnTo>
                    <a:lnTo>
                      <a:pt x="290" y="377"/>
                    </a:lnTo>
                    <a:lnTo>
                      <a:pt x="290" y="377"/>
                    </a:lnTo>
                    <a:lnTo>
                      <a:pt x="294" y="380"/>
                    </a:lnTo>
                    <a:lnTo>
                      <a:pt x="299" y="380"/>
                    </a:lnTo>
                    <a:lnTo>
                      <a:pt x="299" y="381"/>
                    </a:lnTo>
                    <a:lnTo>
                      <a:pt x="300" y="384"/>
                    </a:lnTo>
                    <a:lnTo>
                      <a:pt x="301" y="386"/>
                    </a:lnTo>
                    <a:lnTo>
                      <a:pt x="300" y="387"/>
                    </a:lnTo>
                    <a:lnTo>
                      <a:pt x="298" y="394"/>
                    </a:lnTo>
                    <a:lnTo>
                      <a:pt x="297" y="396"/>
                    </a:lnTo>
                    <a:lnTo>
                      <a:pt x="295" y="395"/>
                    </a:lnTo>
                    <a:lnTo>
                      <a:pt x="291" y="394"/>
                    </a:lnTo>
                    <a:lnTo>
                      <a:pt x="285" y="393"/>
                    </a:lnTo>
                    <a:lnTo>
                      <a:pt x="284" y="393"/>
                    </a:lnTo>
                    <a:lnTo>
                      <a:pt x="283" y="393"/>
                    </a:lnTo>
                    <a:lnTo>
                      <a:pt x="283" y="394"/>
                    </a:lnTo>
                    <a:lnTo>
                      <a:pt x="283" y="395"/>
                    </a:lnTo>
                    <a:lnTo>
                      <a:pt x="282" y="395"/>
                    </a:lnTo>
                    <a:lnTo>
                      <a:pt x="281" y="395"/>
                    </a:lnTo>
                    <a:lnTo>
                      <a:pt x="280" y="395"/>
                    </a:lnTo>
                    <a:lnTo>
                      <a:pt x="277" y="396"/>
                    </a:lnTo>
                    <a:lnTo>
                      <a:pt x="270" y="400"/>
                    </a:lnTo>
                    <a:lnTo>
                      <a:pt x="268" y="401"/>
                    </a:lnTo>
                    <a:lnTo>
                      <a:pt x="266" y="403"/>
                    </a:lnTo>
                    <a:lnTo>
                      <a:pt x="264" y="403"/>
                    </a:lnTo>
                    <a:lnTo>
                      <a:pt x="264" y="403"/>
                    </a:lnTo>
                    <a:lnTo>
                      <a:pt x="263" y="404"/>
                    </a:lnTo>
                    <a:lnTo>
                      <a:pt x="261" y="404"/>
                    </a:lnTo>
                    <a:lnTo>
                      <a:pt x="261" y="405"/>
                    </a:lnTo>
                    <a:lnTo>
                      <a:pt x="260" y="405"/>
                    </a:lnTo>
                    <a:lnTo>
                      <a:pt x="260" y="407"/>
                    </a:lnTo>
                    <a:lnTo>
                      <a:pt x="260" y="408"/>
                    </a:lnTo>
                    <a:lnTo>
                      <a:pt x="260" y="408"/>
                    </a:lnTo>
                    <a:lnTo>
                      <a:pt x="260" y="409"/>
                    </a:lnTo>
                    <a:lnTo>
                      <a:pt x="260" y="409"/>
                    </a:lnTo>
                    <a:lnTo>
                      <a:pt x="260" y="410"/>
                    </a:lnTo>
                    <a:lnTo>
                      <a:pt x="261" y="410"/>
                    </a:lnTo>
                    <a:lnTo>
                      <a:pt x="261" y="411"/>
                    </a:lnTo>
                    <a:lnTo>
                      <a:pt x="262" y="411"/>
                    </a:lnTo>
                    <a:lnTo>
                      <a:pt x="262" y="412"/>
                    </a:lnTo>
                    <a:lnTo>
                      <a:pt x="261" y="415"/>
                    </a:lnTo>
                    <a:lnTo>
                      <a:pt x="260" y="416"/>
                    </a:lnTo>
                    <a:lnTo>
                      <a:pt x="259" y="417"/>
                    </a:lnTo>
                    <a:lnTo>
                      <a:pt x="258" y="417"/>
                    </a:lnTo>
                    <a:lnTo>
                      <a:pt x="258" y="418"/>
                    </a:lnTo>
                    <a:lnTo>
                      <a:pt x="257" y="418"/>
                    </a:lnTo>
                    <a:lnTo>
                      <a:pt x="256" y="418"/>
                    </a:lnTo>
                    <a:lnTo>
                      <a:pt x="256" y="418"/>
                    </a:lnTo>
                    <a:lnTo>
                      <a:pt x="255" y="418"/>
                    </a:lnTo>
                    <a:lnTo>
                      <a:pt x="255" y="418"/>
                    </a:lnTo>
                    <a:lnTo>
                      <a:pt x="255" y="419"/>
                    </a:lnTo>
                    <a:lnTo>
                      <a:pt x="254" y="419"/>
                    </a:lnTo>
                    <a:lnTo>
                      <a:pt x="253" y="420"/>
                    </a:lnTo>
                    <a:lnTo>
                      <a:pt x="252" y="421"/>
                    </a:lnTo>
                    <a:lnTo>
                      <a:pt x="252" y="422"/>
                    </a:lnTo>
                    <a:lnTo>
                      <a:pt x="252" y="422"/>
                    </a:lnTo>
                    <a:lnTo>
                      <a:pt x="252" y="423"/>
                    </a:lnTo>
                    <a:lnTo>
                      <a:pt x="252" y="424"/>
                    </a:lnTo>
                    <a:lnTo>
                      <a:pt x="251" y="424"/>
                    </a:lnTo>
                    <a:lnTo>
                      <a:pt x="249" y="426"/>
                    </a:lnTo>
                    <a:lnTo>
                      <a:pt x="249" y="426"/>
                    </a:lnTo>
                    <a:lnTo>
                      <a:pt x="248" y="426"/>
                    </a:lnTo>
                    <a:lnTo>
                      <a:pt x="247" y="426"/>
                    </a:lnTo>
                    <a:lnTo>
                      <a:pt x="247" y="426"/>
                    </a:lnTo>
                    <a:lnTo>
                      <a:pt x="246" y="426"/>
                    </a:lnTo>
                    <a:lnTo>
                      <a:pt x="245" y="427"/>
                    </a:lnTo>
                    <a:lnTo>
                      <a:pt x="240" y="432"/>
                    </a:lnTo>
                    <a:lnTo>
                      <a:pt x="237" y="438"/>
                    </a:lnTo>
                    <a:lnTo>
                      <a:pt x="235" y="440"/>
                    </a:lnTo>
                    <a:lnTo>
                      <a:pt x="234" y="440"/>
                    </a:lnTo>
                    <a:lnTo>
                      <a:pt x="234" y="440"/>
                    </a:lnTo>
                    <a:lnTo>
                      <a:pt x="233" y="442"/>
                    </a:lnTo>
                    <a:lnTo>
                      <a:pt x="232" y="442"/>
                    </a:lnTo>
                    <a:lnTo>
                      <a:pt x="232" y="443"/>
                    </a:lnTo>
                    <a:lnTo>
                      <a:pt x="232" y="443"/>
                    </a:lnTo>
                    <a:lnTo>
                      <a:pt x="222" y="447"/>
                    </a:lnTo>
                    <a:lnTo>
                      <a:pt x="222" y="448"/>
                    </a:lnTo>
                    <a:lnTo>
                      <a:pt x="222" y="448"/>
                    </a:lnTo>
                    <a:lnTo>
                      <a:pt x="222" y="449"/>
                    </a:lnTo>
                    <a:lnTo>
                      <a:pt x="222" y="450"/>
                    </a:lnTo>
                    <a:lnTo>
                      <a:pt x="221" y="451"/>
                    </a:lnTo>
                    <a:lnTo>
                      <a:pt x="220" y="452"/>
                    </a:lnTo>
                    <a:lnTo>
                      <a:pt x="218" y="453"/>
                    </a:lnTo>
                    <a:lnTo>
                      <a:pt x="217" y="453"/>
                    </a:lnTo>
                    <a:lnTo>
                      <a:pt x="215" y="452"/>
                    </a:lnTo>
                    <a:lnTo>
                      <a:pt x="212" y="452"/>
                    </a:lnTo>
                    <a:lnTo>
                      <a:pt x="209" y="452"/>
                    </a:lnTo>
                    <a:lnTo>
                      <a:pt x="208" y="452"/>
                    </a:lnTo>
                    <a:lnTo>
                      <a:pt x="205" y="454"/>
                    </a:lnTo>
                    <a:lnTo>
                      <a:pt x="204" y="455"/>
                    </a:lnTo>
                    <a:lnTo>
                      <a:pt x="204" y="455"/>
                    </a:lnTo>
                    <a:lnTo>
                      <a:pt x="201" y="455"/>
                    </a:lnTo>
                    <a:lnTo>
                      <a:pt x="194" y="455"/>
                    </a:lnTo>
                    <a:lnTo>
                      <a:pt x="187" y="456"/>
                    </a:lnTo>
                    <a:lnTo>
                      <a:pt x="181" y="456"/>
                    </a:lnTo>
                    <a:lnTo>
                      <a:pt x="178" y="456"/>
                    </a:lnTo>
                    <a:lnTo>
                      <a:pt x="177" y="456"/>
                    </a:lnTo>
                    <a:lnTo>
                      <a:pt x="175" y="457"/>
                    </a:lnTo>
                    <a:lnTo>
                      <a:pt x="174" y="458"/>
                    </a:lnTo>
                    <a:lnTo>
                      <a:pt x="173" y="459"/>
                    </a:lnTo>
                    <a:lnTo>
                      <a:pt x="171" y="460"/>
                    </a:lnTo>
                    <a:lnTo>
                      <a:pt x="171" y="461"/>
                    </a:lnTo>
                    <a:lnTo>
                      <a:pt x="170" y="461"/>
                    </a:lnTo>
                    <a:lnTo>
                      <a:pt x="170" y="461"/>
                    </a:lnTo>
                    <a:lnTo>
                      <a:pt x="171" y="462"/>
                    </a:lnTo>
                    <a:lnTo>
                      <a:pt x="173" y="463"/>
                    </a:lnTo>
                    <a:lnTo>
                      <a:pt x="174" y="464"/>
                    </a:lnTo>
                    <a:lnTo>
                      <a:pt x="175" y="464"/>
                    </a:lnTo>
                    <a:lnTo>
                      <a:pt x="176" y="464"/>
                    </a:lnTo>
                    <a:lnTo>
                      <a:pt x="178" y="466"/>
                    </a:lnTo>
                    <a:lnTo>
                      <a:pt x="179" y="467"/>
                    </a:lnTo>
                    <a:lnTo>
                      <a:pt x="178" y="467"/>
                    </a:lnTo>
                    <a:lnTo>
                      <a:pt x="177" y="468"/>
                    </a:lnTo>
                    <a:lnTo>
                      <a:pt x="177" y="470"/>
                    </a:lnTo>
                    <a:lnTo>
                      <a:pt x="174" y="473"/>
                    </a:lnTo>
                    <a:lnTo>
                      <a:pt x="173" y="474"/>
                    </a:lnTo>
                    <a:lnTo>
                      <a:pt x="173" y="475"/>
                    </a:lnTo>
                    <a:lnTo>
                      <a:pt x="173" y="475"/>
                    </a:lnTo>
                    <a:lnTo>
                      <a:pt x="172" y="476"/>
                    </a:lnTo>
                    <a:lnTo>
                      <a:pt x="171" y="477"/>
                    </a:lnTo>
                    <a:lnTo>
                      <a:pt x="170" y="479"/>
                    </a:lnTo>
                    <a:lnTo>
                      <a:pt x="169" y="480"/>
                    </a:lnTo>
                    <a:lnTo>
                      <a:pt x="168" y="480"/>
                    </a:lnTo>
                    <a:lnTo>
                      <a:pt x="167" y="480"/>
                    </a:lnTo>
                    <a:lnTo>
                      <a:pt x="167" y="481"/>
                    </a:lnTo>
                    <a:lnTo>
                      <a:pt x="165" y="481"/>
                    </a:lnTo>
                    <a:lnTo>
                      <a:pt x="165" y="481"/>
                    </a:lnTo>
                    <a:lnTo>
                      <a:pt x="164" y="482"/>
                    </a:lnTo>
                    <a:lnTo>
                      <a:pt x="163" y="483"/>
                    </a:lnTo>
                    <a:lnTo>
                      <a:pt x="163" y="483"/>
                    </a:lnTo>
                    <a:lnTo>
                      <a:pt x="163" y="484"/>
                    </a:lnTo>
                    <a:lnTo>
                      <a:pt x="163" y="485"/>
                    </a:lnTo>
                    <a:lnTo>
                      <a:pt x="163" y="485"/>
                    </a:lnTo>
                    <a:lnTo>
                      <a:pt x="163" y="486"/>
                    </a:lnTo>
                    <a:lnTo>
                      <a:pt x="163" y="486"/>
                    </a:lnTo>
                    <a:lnTo>
                      <a:pt x="162" y="487"/>
                    </a:lnTo>
                    <a:lnTo>
                      <a:pt x="161" y="487"/>
                    </a:lnTo>
                    <a:lnTo>
                      <a:pt x="156" y="487"/>
                    </a:lnTo>
                    <a:lnTo>
                      <a:pt x="151" y="487"/>
                    </a:lnTo>
                    <a:lnTo>
                      <a:pt x="144" y="487"/>
                    </a:lnTo>
                    <a:lnTo>
                      <a:pt x="144" y="487"/>
                    </a:lnTo>
                    <a:lnTo>
                      <a:pt x="139" y="489"/>
                    </a:lnTo>
                    <a:lnTo>
                      <a:pt x="134" y="489"/>
                    </a:lnTo>
                    <a:lnTo>
                      <a:pt x="132" y="488"/>
                    </a:lnTo>
                    <a:lnTo>
                      <a:pt x="132" y="489"/>
                    </a:lnTo>
                    <a:lnTo>
                      <a:pt x="131" y="489"/>
                    </a:lnTo>
                    <a:lnTo>
                      <a:pt x="131" y="489"/>
                    </a:lnTo>
                    <a:lnTo>
                      <a:pt x="130" y="490"/>
                    </a:lnTo>
                    <a:lnTo>
                      <a:pt x="128" y="491"/>
                    </a:lnTo>
                    <a:lnTo>
                      <a:pt x="126" y="491"/>
                    </a:lnTo>
                    <a:lnTo>
                      <a:pt x="125" y="491"/>
                    </a:lnTo>
                    <a:lnTo>
                      <a:pt x="123" y="492"/>
                    </a:lnTo>
                    <a:lnTo>
                      <a:pt x="120" y="494"/>
                    </a:lnTo>
                    <a:lnTo>
                      <a:pt x="119" y="494"/>
                    </a:lnTo>
                    <a:lnTo>
                      <a:pt x="119" y="496"/>
                    </a:lnTo>
                    <a:lnTo>
                      <a:pt x="116" y="497"/>
                    </a:lnTo>
                    <a:lnTo>
                      <a:pt x="113" y="498"/>
                    </a:lnTo>
                    <a:lnTo>
                      <a:pt x="111" y="499"/>
                    </a:lnTo>
                    <a:lnTo>
                      <a:pt x="109" y="500"/>
                    </a:lnTo>
                    <a:lnTo>
                      <a:pt x="108" y="500"/>
                    </a:lnTo>
                    <a:lnTo>
                      <a:pt x="107" y="500"/>
                    </a:lnTo>
                    <a:lnTo>
                      <a:pt x="107" y="501"/>
                    </a:lnTo>
                    <a:lnTo>
                      <a:pt x="107" y="502"/>
                    </a:lnTo>
                    <a:lnTo>
                      <a:pt x="106" y="502"/>
                    </a:lnTo>
                    <a:lnTo>
                      <a:pt x="105" y="502"/>
                    </a:lnTo>
                    <a:lnTo>
                      <a:pt x="104" y="502"/>
                    </a:lnTo>
                    <a:lnTo>
                      <a:pt x="98" y="495"/>
                    </a:lnTo>
                    <a:lnTo>
                      <a:pt x="97" y="494"/>
                    </a:lnTo>
                    <a:lnTo>
                      <a:pt x="98" y="493"/>
                    </a:lnTo>
                    <a:lnTo>
                      <a:pt x="98" y="493"/>
                    </a:lnTo>
                    <a:lnTo>
                      <a:pt x="98" y="492"/>
                    </a:lnTo>
                    <a:lnTo>
                      <a:pt x="97" y="492"/>
                    </a:lnTo>
                    <a:lnTo>
                      <a:pt x="96" y="493"/>
                    </a:lnTo>
                    <a:lnTo>
                      <a:pt x="93" y="494"/>
                    </a:lnTo>
                    <a:lnTo>
                      <a:pt x="93" y="496"/>
                    </a:lnTo>
                    <a:lnTo>
                      <a:pt x="93" y="497"/>
                    </a:lnTo>
                    <a:lnTo>
                      <a:pt x="93" y="498"/>
                    </a:lnTo>
                    <a:lnTo>
                      <a:pt x="87" y="500"/>
                    </a:lnTo>
                    <a:lnTo>
                      <a:pt x="86" y="500"/>
                    </a:lnTo>
                    <a:lnTo>
                      <a:pt x="85" y="501"/>
                    </a:lnTo>
                    <a:lnTo>
                      <a:pt x="84" y="501"/>
                    </a:lnTo>
                    <a:lnTo>
                      <a:pt x="82" y="501"/>
                    </a:lnTo>
                    <a:lnTo>
                      <a:pt x="81" y="501"/>
                    </a:lnTo>
                    <a:lnTo>
                      <a:pt x="81" y="502"/>
                    </a:lnTo>
                    <a:lnTo>
                      <a:pt x="81" y="502"/>
                    </a:lnTo>
                    <a:lnTo>
                      <a:pt x="80" y="503"/>
                    </a:lnTo>
                    <a:lnTo>
                      <a:pt x="79" y="504"/>
                    </a:lnTo>
                    <a:lnTo>
                      <a:pt x="77" y="504"/>
                    </a:lnTo>
                    <a:lnTo>
                      <a:pt x="73" y="505"/>
                    </a:lnTo>
                    <a:lnTo>
                      <a:pt x="73" y="505"/>
                    </a:lnTo>
                    <a:lnTo>
                      <a:pt x="72" y="505"/>
                    </a:lnTo>
                    <a:lnTo>
                      <a:pt x="71" y="505"/>
                    </a:lnTo>
                    <a:lnTo>
                      <a:pt x="71" y="504"/>
                    </a:lnTo>
                    <a:lnTo>
                      <a:pt x="71" y="504"/>
                    </a:lnTo>
                    <a:lnTo>
                      <a:pt x="70" y="503"/>
                    </a:lnTo>
                    <a:lnTo>
                      <a:pt x="70" y="503"/>
                    </a:lnTo>
                    <a:lnTo>
                      <a:pt x="69" y="503"/>
                    </a:lnTo>
                    <a:lnTo>
                      <a:pt x="68" y="503"/>
                    </a:lnTo>
                    <a:lnTo>
                      <a:pt x="67" y="503"/>
                    </a:lnTo>
                    <a:lnTo>
                      <a:pt x="66" y="504"/>
                    </a:lnTo>
                    <a:lnTo>
                      <a:pt x="66" y="504"/>
                    </a:lnTo>
                    <a:lnTo>
                      <a:pt x="65" y="504"/>
                    </a:lnTo>
                    <a:lnTo>
                      <a:pt x="65" y="503"/>
                    </a:lnTo>
                    <a:lnTo>
                      <a:pt x="64" y="503"/>
                    </a:lnTo>
                    <a:lnTo>
                      <a:pt x="65" y="501"/>
                    </a:lnTo>
                    <a:lnTo>
                      <a:pt x="66" y="501"/>
                    </a:lnTo>
                    <a:lnTo>
                      <a:pt x="66" y="500"/>
                    </a:lnTo>
                    <a:lnTo>
                      <a:pt x="67" y="498"/>
                    </a:lnTo>
                    <a:lnTo>
                      <a:pt x="66" y="496"/>
                    </a:lnTo>
                    <a:lnTo>
                      <a:pt x="66" y="496"/>
                    </a:lnTo>
                    <a:lnTo>
                      <a:pt x="65" y="495"/>
                    </a:lnTo>
                    <a:lnTo>
                      <a:pt x="65" y="495"/>
                    </a:lnTo>
                    <a:lnTo>
                      <a:pt x="64" y="495"/>
                    </a:lnTo>
                    <a:lnTo>
                      <a:pt x="63" y="494"/>
                    </a:lnTo>
                    <a:lnTo>
                      <a:pt x="63" y="494"/>
                    </a:lnTo>
                    <a:lnTo>
                      <a:pt x="62" y="492"/>
                    </a:lnTo>
                    <a:lnTo>
                      <a:pt x="62" y="491"/>
                    </a:lnTo>
                    <a:lnTo>
                      <a:pt x="61" y="487"/>
                    </a:lnTo>
                    <a:lnTo>
                      <a:pt x="61" y="486"/>
                    </a:lnTo>
                    <a:lnTo>
                      <a:pt x="60" y="486"/>
                    </a:lnTo>
                    <a:lnTo>
                      <a:pt x="60" y="485"/>
                    </a:lnTo>
                    <a:lnTo>
                      <a:pt x="60" y="485"/>
                    </a:lnTo>
                    <a:lnTo>
                      <a:pt x="60" y="484"/>
                    </a:lnTo>
                    <a:lnTo>
                      <a:pt x="59" y="483"/>
                    </a:lnTo>
                    <a:lnTo>
                      <a:pt x="59" y="482"/>
                    </a:lnTo>
                    <a:lnTo>
                      <a:pt x="57" y="477"/>
                    </a:lnTo>
                    <a:lnTo>
                      <a:pt x="55" y="474"/>
                    </a:lnTo>
                    <a:lnTo>
                      <a:pt x="55" y="473"/>
                    </a:lnTo>
                    <a:lnTo>
                      <a:pt x="54" y="473"/>
                    </a:lnTo>
                    <a:lnTo>
                      <a:pt x="51" y="468"/>
                    </a:lnTo>
                    <a:lnTo>
                      <a:pt x="50" y="467"/>
                    </a:lnTo>
                    <a:lnTo>
                      <a:pt x="46" y="463"/>
                    </a:lnTo>
                    <a:lnTo>
                      <a:pt x="45" y="463"/>
                    </a:lnTo>
                    <a:lnTo>
                      <a:pt x="44" y="462"/>
                    </a:lnTo>
                    <a:lnTo>
                      <a:pt x="43" y="462"/>
                    </a:lnTo>
                    <a:lnTo>
                      <a:pt x="43" y="462"/>
                    </a:lnTo>
                    <a:lnTo>
                      <a:pt x="36" y="458"/>
                    </a:lnTo>
                    <a:lnTo>
                      <a:pt x="34" y="457"/>
                    </a:lnTo>
                    <a:lnTo>
                      <a:pt x="34" y="456"/>
                    </a:lnTo>
                    <a:lnTo>
                      <a:pt x="27" y="450"/>
                    </a:lnTo>
                    <a:lnTo>
                      <a:pt x="28" y="449"/>
                    </a:lnTo>
                    <a:lnTo>
                      <a:pt x="27" y="448"/>
                    </a:lnTo>
                    <a:lnTo>
                      <a:pt x="17" y="437"/>
                    </a:lnTo>
                    <a:lnTo>
                      <a:pt x="16" y="436"/>
                    </a:lnTo>
                    <a:lnTo>
                      <a:pt x="16" y="436"/>
                    </a:lnTo>
                    <a:lnTo>
                      <a:pt x="15" y="436"/>
                    </a:lnTo>
                    <a:lnTo>
                      <a:pt x="15" y="436"/>
                    </a:lnTo>
                    <a:lnTo>
                      <a:pt x="17" y="434"/>
                    </a:lnTo>
                    <a:lnTo>
                      <a:pt x="18" y="432"/>
                    </a:lnTo>
                    <a:lnTo>
                      <a:pt x="18" y="432"/>
                    </a:lnTo>
                    <a:lnTo>
                      <a:pt x="19" y="432"/>
                    </a:lnTo>
                    <a:lnTo>
                      <a:pt x="19" y="431"/>
                    </a:lnTo>
                    <a:lnTo>
                      <a:pt x="20" y="431"/>
                    </a:lnTo>
                    <a:lnTo>
                      <a:pt x="20" y="430"/>
                    </a:lnTo>
                    <a:lnTo>
                      <a:pt x="21" y="430"/>
                    </a:lnTo>
                    <a:lnTo>
                      <a:pt x="21" y="429"/>
                    </a:lnTo>
                    <a:lnTo>
                      <a:pt x="22" y="427"/>
                    </a:lnTo>
                    <a:lnTo>
                      <a:pt x="22" y="427"/>
                    </a:lnTo>
                    <a:lnTo>
                      <a:pt x="23" y="426"/>
                    </a:lnTo>
                    <a:lnTo>
                      <a:pt x="31" y="425"/>
                    </a:lnTo>
                    <a:lnTo>
                      <a:pt x="31" y="425"/>
                    </a:lnTo>
                    <a:lnTo>
                      <a:pt x="32" y="425"/>
                    </a:lnTo>
                    <a:lnTo>
                      <a:pt x="37" y="426"/>
                    </a:lnTo>
                    <a:lnTo>
                      <a:pt x="41" y="427"/>
                    </a:lnTo>
                    <a:lnTo>
                      <a:pt x="42" y="427"/>
                    </a:lnTo>
                    <a:lnTo>
                      <a:pt x="46" y="426"/>
                    </a:lnTo>
                    <a:lnTo>
                      <a:pt x="46" y="426"/>
                    </a:lnTo>
                    <a:lnTo>
                      <a:pt x="49" y="427"/>
                    </a:lnTo>
                    <a:lnTo>
                      <a:pt x="50" y="427"/>
                    </a:lnTo>
                    <a:lnTo>
                      <a:pt x="50" y="427"/>
                    </a:lnTo>
                    <a:lnTo>
                      <a:pt x="51" y="426"/>
                    </a:lnTo>
                    <a:lnTo>
                      <a:pt x="51" y="426"/>
                    </a:lnTo>
                    <a:lnTo>
                      <a:pt x="52" y="426"/>
                    </a:lnTo>
                    <a:lnTo>
                      <a:pt x="53" y="425"/>
                    </a:lnTo>
                    <a:lnTo>
                      <a:pt x="56" y="425"/>
                    </a:lnTo>
                    <a:lnTo>
                      <a:pt x="57" y="426"/>
                    </a:lnTo>
                    <a:lnTo>
                      <a:pt x="62" y="427"/>
                    </a:lnTo>
                    <a:lnTo>
                      <a:pt x="65" y="426"/>
                    </a:lnTo>
                    <a:lnTo>
                      <a:pt x="67" y="426"/>
                    </a:lnTo>
                    <a:lnTo>
                      <a:pt x="69" y="425"/>
                    </a:lnTo>
                    <a:lnTo>
                      <a:pt x="70" y="425"/>
                    </a:lnTo>
                    <a:lnTo>
                      <a:pt x="69" y="424"/>
                    </a:lnTo>
                    <a:lnTo>
                      <a:pt x="68" y="424"/>
                    </a:lnTo>
                    <a:lnTo>
                      <a:pt x="67" y="423"/>
                    </a:lnTo>
                    <a:lnTo>
                      <a:pt x="65" y="423"/>
                    </a:lnTo>
                    <a:lnTo>
                      <a:pt x="64" y="422"/>
                    </a:lnTo>
                    <a:lnTo>
                      <a:pt x="60" y="417"/>
                    </a:lnTo>
                    <a:lnTo>
                      <a:pt x="57" y="412"/>
                    </a:lnTo>
                    <a:lnTo>
                      <a:pt x="54" y="409"/>
                    </a:lnTo>
                    <a:lnTo>
                      <a:pt x="53" y="405"/>
                    </a:lnTo>
                    <a:lnTo>
                      <a:pt x="53" y="404"/>
                    </a:lnTo>
                    <a:lnTo>
                      <a:pt x="52" y="403"/>
                    </a:lnTo>
                    <a:lnTo>
                      <a:pt x="51" y="401"/>
                    </a:lnTo>
                    <a:lnTo>
                      <a:pt x="50" y="400"/>
                    </a:lnTo>
                    <a:lnTo>
                      <a:pt x="50" y="399"/>
                    </a:lnTo>
                    <a:lnTo>
                      <a:pt x="50" y="399"/>
                    </a:lnTo>
                    <a:lnTo>
                      <a:pt x="50" y="398"/>
                    </a:lnTo>
                    <a:lnTo>
                      <a:pt x="51" y="397"/>
                    </a:lnTo>
                    <a:lnTo>
                      <a:pt x="51" y="397"/>
                    </a:lnTo>
                    <a:lnTo>
                      <a:pt x="51" y="396"/>
                    </a:lnTo>
                    <a:lnTo>
                      <a:pt x="50" y="396"/>
                    </a:lnTo>
                    <a:lnTo>
                      <a:pt x="49" y="391"/>
                    </a:lnTo>
                    <a:lnTo>
                      <a:pt x="49" y="389"/>
                    </a:lnTo>
                    <a:lnTo>
                      <a:pt x="49" y="387"/>
                    </a:lnTo>
                    <a:lnTo>
                      <a:pt x="49" y="386"/>
                    </a:lnTo>
                    <a:lnTo>
                      <a:pt x="50" y="381"/>
                    </a:lnTo>
                    <a:lnTo>
                      <a:pt x="50" y="380"/>
                    </a:lnTo>
                    <a:lnTo>
                      <a:pt x="50" y="379"/>
                    </a:lnTo>
                    <a:lnTo>
                      <a:pt x="51" y="377"/>
                    </a:lnTo>
                    <a:lnTo>
                      <a:pt x="51" y="375"/>
                    </a:lnTo>
                    <a:lnTo>
                      <a:pt x="51" y="374"/>
                    </a:lnTo>
                    <a:lnTo>
                      <a:pt x="50" y="372"/>
                    </a:lnTo>
                    <a:lnTo>
                      <a:pt x="50" y="371"/>
                    </a:lnTo>
                    <a:lnTo>
                      <a:pt x="51" y="369"/>
                    </a:lnTo>
                    <a:lnTo>
                      <a:pt x="50" y="359"/>
                    </a:lnTo>
                    <a:lnTo>
                      <a:pt x="48" y="358"/>
                    </a:lnTo>
                    <a:lnTo>
                      <a:pt x="47" y="359"/>
                    </a:lnTo>
                    <a:lnTo>
                      <a:pt x="47" y="359"/>
                    </a:lnTo>
                    <a:lnTo>
                      <a:pt x="47" y="358"/>
                    </a:lnTo>
                    <a:lnTo>
                      <a:pt x="45" y="357"/>
                    </a:lnTo>
                    <a:lnTo>
                      <a:pt x="45" y="357"/>
                    </a:lnTo>
                    <a:lnTo>
                      <a:pt x="45" y="356"/>
                    </a:lnTo>
                    <a:lnTo>
                      <a:pt x="45" y="356"/>
                    </a:lnTo>
                    <a:lnTo>
                      <a:pt x="45" y="354"/>
                    </a:lnTo>
                    <a:lnTo>
                      <a:pt x="45" y="351"/>
                    </a:lnTo>
                    <a:lnTo>
                      <a:pt x="45" y="350"/>
                    </a:lnTo>
                    <a:lnTo>
                      <a:pt x="43" y="342"/>
                    </a:lnTo>
                    <a:lnTo>
                      <a:pt x="42" y="341"/>
                    </a:lnTo>
                    <a:lnTo>
                      <a:pt x="39" y="339"/>
                    </a:lnTo>
                    <a:lnTo>
                      <a:pt x="36" y="338"/>
                    </a:lnTo>
                    <a:lnTo>
                      <a:pt x="35" y="338"/>
                    </a:lnTo>
                    <a:lnTo>
                      <a:pt x="35" y="338"/>
                    </a:lnTo>
                    <a:lnTo>
                      <a:pt x="34" y="337"/>
                    </a:lnTo>
                    <a:lnTo>
                      <a:pt x="34" y="335"/>
                    </a:lnTo>
                    <a:lnTo>
                      <a:pt x="33" y="331"/>
                    </a:lnTo>
                    <a:lnTo>
                      <a:pt x="32" y="330"/>
                    </a:lnTo>
                    <a:lnTo>
                      <a:pt x="32" y="329"/>
                    </a:lnTo>
                    <a:lnTo>
                      <a:pt x="31" y="329"/>
                    </a:lnTo>
                    <a:lnTo>
                      <a:pt x="31" y="328"/>
                    </a:lnTo>
                    <a:lnTo>
                      <a:pt x="31" y="328"/>
                    </a:lnTo>
                    <a:lnTo>
                      <a:pt x="31" y="327"/>
                    </a:lnTo>
                    <a:lnTo>
                      <a:pt x="30" y="327"/>
                    </a:lnTo>
                    <a:lnTo>
                      <a:pt x="22" y="327"/>
                    </a:lnTo>
                    <a:lnTo>
                      <a:pt x="19" y="327"/>
                    </a:lnTo>
                    <a:lnTo>
                      <a:pt x="14" y="319"/>
                    </a:lnTo>
                    <a:lnTo>
                      <a:pt x="9" y="313"/>
                    </a:lnTo>
                    <a:lnTo>
                      <a:pt x="5" y="308"/>
                    </a:lnTo>
                    <a:lnTo>
                      <a:pt x="5" y="307"/>
                    </a:lnTo>
                    <a:lnTo>
                      <a:pt x="4" y="304"/>
                    </a:lnTo>
                    <a:lnTo>
                      <a:pt x="3" y="299"/>
                    </a:lnTo>
                    <a:lnTo>
                      <a:pt x="0" y="285"/>
                    </a:lnTo>
                    <a:lnTo>
                      <a:pt x="0" y="284"/>
                    </a:lnTo>
                    <a:lnTo>
                      <a:pt x="0" y="284"/>
                    </a:lnTo>
                    <a:lnTo>
                      <a:pt x="0" y="283"/>
                    </a:lnTo>
                    <a:lnTo>
                      <a:pt x="1" y="283"/>
                    </a:lnTo>
                    <a:lnTo>
                      <a:pt x="2" y="282"/>
                    </a:lnTo>
                    <a:lnTo>
                      <a:pt x="3" y="282"/>
                    </a:lnTo>
                    <a:lnTo>
                      <a:pt x="4" y="282"/>
                    </a:lnTo>
                    <a:lnTo>
                      <a:pt x="5" y="282"/>
                    </a:lnTo>
                    <a:lnTo>
                      <a:pt x="5" y="281"/>
                    </a:lnTo>
                    <a:lnTo>
                      <a:pt x="6" y="281"/>
                    </a:lnTo>
                    <a:lnTo>
                      <a:pt x="6" y="281"/>
                    </a:lnTo>
                    <a:lnTo>
                      <a:pt x="7" y="281"/>
                    </a:lnTo>
                    <a:lnTo>
                      <a:pt x="7" y="280"/>
                    </a:lnTo>
                    <a:lnTo>
                      <a:pt x="7" y="280"/>
                    </a:lnTo>
                    <a:lnTo>
                      <a:pt x="7" y="279"/>
                    </a:lnTo>
                    <a:lnTo>
                      <a:pt x="7" y="279"/>
                    </a:lnTo>
                    <a:lnTo>
                      <a:pt x="9" y="276"/>
                    </a:lnTo>
                    <a:lnTo>
                      <a:pt x="10" y="275"/>
                    </a:lnTo>
                    <a:lnTo>
                      <a:pt x="10" y="273"/>
                    </a:lnTo>
                    <a:lnTo>
                      <a:pt x="9" y="272"/>
                    </a:lnTo>
                    <a:lnTo>
                      <a:pt x="10" y="270"/>
                    </a:lnTo>
                    <a:lnTo>
                      <a:pt x="12" y="265"/>
                    </a:lnTo>
                    <a:lnTo>
                      <a:pt x="16" y="260"/>
                    </a:lnTo>
                    <a:lnTo>
                      <a:pt x="19" y="257"/>
                    </a:lnTo>
                    <a:lnTo>
                      <a:pt x="23" y="251"/>
                    </a:lnTo>
                    <a:lnTo>
                      <a:pt x="25" y="248"/>
                    </a:lnTo>
                    <a:lnTo>
                      <a:pt x="28" y="244"/>
                    </a:lnTo>
                    <a:lnTo>
                      <a:pt x="35" y="237"/>
                    </a:lnTo>
                    <a:lnTo>
                      <a:pt x="45" y="226"/>
                    </a:lnTo>
                    <a:lnTo>
                      <a:pt x="52" y="218"/>
                    </a:lnTo>
                    <a:lnTo>
                      <a:pt x="55" y="215"/>
                    </a:lnTo>
                    <a:lnTo>
                      <a:pt x="59" y="211"/>
                    </a:lnTo>
                    <a:lnTo>
                      <a:pt x="63" y="207"/>
                    </a:lnTo>
                    <a:lnTo>
                      <a:pt x="63" y="207"/>
                    </a:lnTo>
                    <a:lnTo>
                      <a:pt x="63" y="206"/>
                    </a:lnTo>
                    <a:lnTo>
                      <a:pt x="63" y="206"/>
                    </a:lnTo>
                    <a:lnTo>
                      <a:pt x="65" y="192"/>
                    </a:lnTo>
                    <a:lnTo>
                      <a:pt x="66" y="172"/>
                    </a:lnTo>
                    <a:lnTo>
                      <a:pt x="66" y="164"/>
                    </a:lnTo>
                    <a:lnTo>
                      <a:pt x="66" y="163"/>
                    </a:lnTo>
                    <a:lnTo>
                      <a:pt x="67" y="147"/>
                    </a:lnTo>
                    <a:lnTo>
                      <a:pt x="67" y="145"/>
                    </a:lnTo>
                    <a:lnTo>
                      <a:pt x="68" y="140"/>
                    </a:lnTo>
                    <a:lnTo>
                      <a:pt x="71" y="121"/>
                    </a:lnTo>
                    <a:lnTo>
                      <a:pt x="72" y="116"/>
                    </a:lnTo>
                    <a:lnTo>
                      <a:pt x="72" y="111"/>
                    </a:lnTo>
                    <a:lnTo>
                      <a:pt x="74" y="108"/>
                    </a:lnTo>
                    <a:lnTo>
                      <a:pt x="76" y="104"/>
                    </a:lnTo>
                    <a:lnTo>
                      <a:pt x="79" y="98"/>
                    </a:lnTo>
                    <a:lnTo>
                      <a:pt x="80" y="97"/>
                    </a:lnTo>
                    <a:lnTo>
                      <a:pt x="69" y="86"/>
                    </a:lnTo>
                    <a:lnTo>
                      <a:pt x="68" y="86"/>
                    </a:lnTo>
                    <a:lnTo>
                      <a:pt x="67" y="86"/>
                    </a:lnTo>
                    <a:lnTo>
                      <a:pt x="67" y="85"/>
                    </a:lnTo>
                    <a:lnTo>
                      <a:pt x="66" y="85"/>
                    </a:lnTo>
                    <a:lnTo>
                      <a:pt x="66" y="84"/>
                    </a:lnTo>
                    <a:lnTo>
                      <a:pt x="66" y="83"/>
                    </a:lnTo>
                    <a:lnTo>
                      <a:pt x="66" y="82"/>
                    </a:lnTo>
                    <a:lnTo>
                      <a:pt x="66" y="81"/>
                    </a:lnTo>
                    <a:lnTo>
                      <a:pt x="66" y="81"/>
                    </a:lnTo>
                    <a:lnTo>
                      <a:pt x="66" y="80"/>
                    </a:lnTo>
                    <a:lnTo>
                      <a:pt x="66" y="80"/>
                    </a:lnTo>
                    <a:lnTo>
                      <a:pt x="67" y="79"/>
                    </a:lnTo>
                    <a:lnTo>
                      <a:pt x="67" y="79"/>
                    </a:lnTo>
                    <a:lnTo>
                      <a:pt x="67" y="78"/>
                    </a:lnTo>
                    <a:lnTo>
                      <a:pt x="68" y="78"/>
                    </a:lnTo>
                    <a:lnTo>
                      <a:pt x="66" y="77"/>
                    </a:lnTo>
                    <a:lnTo>
                      <a:pt x="65" y="74"/>
                    </a:lnTo>
                    <a:lnTo>
                      <a:pt x="57" y="63"/>
                    </a:lnTo>
                    <a:lnTo>
                      <a:pt x="55" y="62"/>
                    </a:lnTo>
                    <a:lnTo>
                      <a:pt x="55" y="61"/>
                    </a:lnTo>
                    <a:lnTo>
                      <a:pt x="54" y="61"/>
                    </a:lnTo>
                    <a:lnTo>
                      <a:pt x="54" y="58"/>
                    </a:lnTo>
                    <a:lnTo>
                      <a:pt x="54" y="57"/>
                    </a:lnTo>
                    <a:lnTo>
                      <a:pt x="54" y="51"/>
                    </a:lnTo>
                    <a:lnTo>
                      <a:pt x="54" y="46"/>
                    </a:lnTo>
                    <a:lnTo>
                      <a:pt x="53" y="39"/>
                    </a:lnTo>
                    <a:lnTo>
                      <a:pt x="50" y="22"/>
                    </a:lnTo>
                    <a:lnTo>
                      <a:pt x="49" y="15"/>
                    </a:lnTo>
                    <a:lnTo>
                      <a:pt x="48" y="14"/>
                    </a:lnTo>
                    <a:lnTo>
                      <a:pt x="53" y="12"/>
                    </a:lnTo>
                    <a:lnTo>
                      <a:pt x="59" y="9"/>
                    </a:lnTo>
                    <a:lnTo>
                      <a:pt x="80" y="0"/>
                    </a:lnTo>
                    <a:lnTo>
                      <a:pt x="91" y="5"/>
                    </a:lnTo>
                    <a:lnTo>
                      <a:pt x="111" y="14"/>
                    </a:lnTo>
                    <a:lnTo>
                      <a:pt x="132" y="24"/>
                    </a:lnTo>
                    <a:lnTo>
                      <a:pt x="133" y="24"/>
                    </a:lnTo>
                    <a:lnTo>
                      <a:pt x="144" y="30"/>
                    </a:lnTo>
                    <a:lnTo>
                      <a:pt x="155" y="35"/>
                    </a:lnTo>
                    <a:lnTo>
                      <a:pt x="167" y="40"/>
                    </a:lnTo>
                    <a:lnTo>
                      <a:pt x="175" y="44"/>
                    </a:lnTo>
                    <a:lnTo>
                      <a:pt x="184" y="49"/>
                    </a:lnTo>
                    <a:lnTo>
                      <a:pt x="202" y="58"/>
                    </a:lnTo>
                    <a:lnTo>
                      <a:pt x="219" y="66"/>
                    </a:lnTo>
                    <a:lnTo>
                      <a:pt x="237" y="75"/>
                    </a:lnTo>
                    <a:lnTo>
                      <a:pt x="250" y="81"/>
                    </a:lnTo>
                    <a:lnTo>
                      <a:pt x="250" y="82"/>
                    </a:lnTo>
                    <a:lnTo>
                      <a:pt x="263" y="88"/>
                    </a:lnTo>
                    <a:lnTo>
                      <a:pt x="280" y="97"/>
                    </a:lnTo>
                    <a:lnTo>
                      <a:pt x="302" y="108"/>
                    </a:lnTo>
                    <a:lnTo>
                      <a:pt x="316" y="115"/>
                    </a:lnTo>
                    <a:lnTo>
                      <a:pt x="333" y="124"/>
                    </a:lnTo>
                    <a:lnTo>
                      <a:pt x="333" y="125"/>
                    </a:lnTo>
                    <a:lnTo>
                      <a:pt x="333" y="127"/>
                    </a:lnTo>
                    <a:lnTo>
                      <a:pt x="333" y="145"/>
                    </a:lnTo>
                    <a:lnTo>
                      <a:pt x="333" y="148"/>
                    </a:lnTo>
                    <a:lnTo>
                      <a:pt x="333" y="155"/>
                    </a:lnTo>
                    <a:lnTo>
                      <a:pt x="333" y="163"/>
                    </a:lnTo>
                    <a:lnTo>
                      <a:pt x="333" y="227"/>
                    </a:lnTo>
                    <a:lnTo>
                      <a:pt x="333" y="231"/>
                    </a:lnTo>
                    <a:lnTo>
                      <a:pt x="333" y="240"/>
                    </a:lnTo>
                    <a:lnTo>
                      <a:pt x="333" y="244"/>
                    </a:lnTo>
                    <a:lnTo>
                      <a:pt x="333" y="245"/>
                    </a:lnTo>
                    <a:lnTo>
                      <a:pt x="332" y="245"/>
                    </a:lnTo>
                    <a:lnTo>
                      <a:pt x="332" y="245"/>
                    </a:lnTo>
                    <a:lnTo>
                      <a:pt x="331" y="244"/>
                    </a:lnTo>
                    <a:lnTo>
                      <a:pt x="329" y="244"/>
                    </a:lnTo>
                    <a:lnTo>
                      <a:pt x="326" y="243"/>
                    </a:lnTo>
                    <a:lnTo>
                      <a:pt x="322" y="243"/>
                    </a:lnTo>
                    <a:lnTo>
                      <a:pt x="321" y="243"/>
                    </a:lnTo>
                    <a:lnTo>
                      <a:pt x="320" y="243"/>
                    </a:lnTo>
                    <a:lnTo>
                      <a:pt x="319" y="243"/>
                    </a:lnTo>
                    <a:lnTo>
                      <a:pt x="318" y="243"/>
                    </a:lnTo>
                    <a:lnTo>
                      <a:pt x="316" y="244"/>
                    </a:lnTo>
                    <a:lnTo>
                      <a:pt x="316" y="244"/>
                    </a:lnTo>
                    <a:lnTo>
                      <a:pt x="316" y="244"/>
                    </a:lnTo>
                    <a:lnTo>
                      <a:pt x="315" y="245"/>
                    </a:lnTo>
                    <a:lnTo>
                      <a:pt x="314" y="245"/>
                    </a:lnTo>
                    <a:lnTo>
                      <a:pt x="314" y="245"/>
                    </a:lnTo>
                    <a:lnTo>
                      <a:pt x="313" y="245"/>
                    </a:lnTo>
                    <a:lnTo>
                      <a:pt x="313" y="245"/>
                    </a:lnTo>
                    <a:lnTo>
                      <a:pt x="311" y="245"/>
                    </a:lnTo>
                    <a:lnTo>
                      <a:pt x="311" y="245"/>
                    </a:lnTo>
                    <a:lnTo>
                      <a:pt x="309" y="245"/>
                    </a:lnTo>
                    <a:lnTo>
                      <a:pt x="306" y="244"/>
                    </a:lnTo>
                    <a:lnTo>
                      <a:pt x="306" y="244"/>
                    </a:lnTo>
                    <a:lnTo>
                      <a:pt x="305" y="244"/>
                    </a:lnTo>
                    <a:close/>
                  </a:path>
                </a:pathLst>
              </a:custGeom>
              <a:solidFill>
                <a:srgbClr val="FFFFFF"/>
              </a:solidFill>
              <a:ln w="3175">
                <a:solidFill>
                  <a:srgbClr val="6E6E6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57"/>
              <p:cNvSpPr>
                <a:spLocks/>
              </p:cNvSpPr>
              <p:nvPr/>
            </p:nvSpPr>
            <p:spPr bwMode="auto">
              <a:xfrm>
                <a:off x="3502019" y="3341689"/>
                <a:ext cx="376238" cy="438150"/>
              </a:xfrm>
              <a:custGeom>
                <a:avLst/>
                <a:gdLst>
                  <a:gd name="T0" fmla="*/ 120 w 237"/>
                  <a:gd name="T1" fmla="*/ 263 h 276"/>
                  <a:gd name="T2" fmla="*/ 109 w 237"/>
                  <a:gd name="T3" fmla="*/ 272 h 276"/>
                  <a:gd name="T4" fmla="*/ 102 w 237"/>
                  <a:gd name="T5" fmla="*/ 261 h 276"/>
                  <a:gd name="T6" fmla="*/ 90 w 237"/>
                  <a:gd name="T7" fmla="*/ 259 h 276"/>
                  <a:gd name="T8" fmla="*/ 82 w 237"/>
                  <a:gd name="T9" fmla="*/ 260 h 276"/>
                  <a:gd name="T10" fmla="*/ 65 w 237"/>
                  <a:gd name="T11" fmla="*/ 265 h 276"/>
                  <a:gd name="T12" fmla="*/ 60 w 237"/>
                  <a:gd name="T13" fmla="*/ 262 h 276"/>
                  <a:gd name="T14" fmla="*/ 49 w 237"/>
                  <a:gd name="T15" fmla="*/ 258 h 276"/>
                  <a:gd name="T16" fmla="*/ 40 w 237"/>
                  <a:gd name="T17" fmla="*/ 264 h 276"/>
                  <a:gd name="T18" fmla="*/ 28 w 237"/>
                  <a:gd name="T19" fmla="*/ 276 h 276"/>
                  <a:gd name="T20" fmla="*/ 21 w 237"/>
                  <a:gd name="T21" fmla="*/ 262 h 276"/>
                  <a:gd name="T22" fmla="*/ 7 w 237"/>
                  <a:gd name="T23" fmla="*/ 249 h 276"/>
                  <a:gd name="T24" fmla="*/ 3 w 237"/>
                  <a:gd name="T25" fmla="*/ 234 h 276"/>
                  <a:gd name="T26" fmla="*/ 24 w 237"/>
                  <a:gd name="T27" fmla="*/ 234 h 276"/>
                  <a:gd name="T28" fmla="*/ 24 w 237"/>
                  <a:gd name="T29" fmla="*/ 224 h 276"/>
                  <a:gd name="T30" fmla="*/ 18 w 237"/>
                  <a:gd name="T31" fmla="*/ 214 h 276"/>
                  <a:gd name="T32" fmla="*/ 13 w 237"/>
                  <a:gd name="T33" fmla="*/ 207 h 276"/>
                  <a:gd name="T34" fmla="*/ 16 w 237"/>
                  <a:gd name="T35" fmla="*/ 199 h 276"/>
                  <a:gd name="T36" fmla="*/ 27 w 237"/>
                  <a:gd name="T37" fmla="*/ 191 h 276"/>
                  <a:gd name="T38" fmla="*/ 42 w 237"/>
                  <a:gd name="T39" fmla="*/ 176 h 276"/>
                  <a:gd name="T40" fmla="*/ 52 w 237"/>
                  <a:gd name="T41" fmla="*/ 177 h 276"/>
                  <a:gd name="T42" fmla="*/ 59 w 237"/>
                  <a:gd name="T43" fmla="*/ 190 h 276"/>
                  <a:gd name="T44" fmla="*/ 77 w 237"/>
                  <a:gd name="T45" fmla="*/ 191 h 276"/>
                  <a:gd name="T46" fmla="*/ 88 w 237"/>
                  <a:gd name="T47" fmla="*/ 196 h 276"/>
                  <a:gd name="T48" fmla="*/ 98 w 237"/>
                  <a:gd name="T49" fmla="*/ 180 h 276"/>
                  <a:gd name="T50" fmla="*/ 105 w 237"/>
                  <a:gd name="T51" fmla="*/ 166 h 276"/>
                  <a:gd name="T52" fmla="*/ 107 w 237"/>
                  <a:gd name="T53" fmla="*/ 137 h 276"/>
                  <a:gd name="T54" fmla="*/ 96 w 237"/>
                  <a:gd name="T55" fmla="*/ 127 h 276"/>
                  <a:gd name="T56" fmla="*/ 86 w 237"/>
                  <a:gd name="T57" fmla="*/ 122 h 276"/>
                  <a:gd name="T58" fmla="*/ 93 w 237"/>
                  <a:gd name="T59" fmla="*/ 101 h 276"/>
                  <a:gd name="T60" fmla="*/ 106 w 237"/>
                  <a:gd name="T61" fmla="*/ 88 h 276"/>
                  <a:gd name="T62" fmla="*/ 96 w 237"/>
                  <a:gd name="T63" fmla="*/ 73 h 276"/>
                  <a:gd name="T64" fmla="*/ 74 w 237"/>
                  <a:gd name="T65" fmla="*/ 76 h 276"/>
                  <a:gd name="T66" fmla="*/ 66 w 237"/>
                  <a:gd name="T67" fmla="*/ 76 h 276"/>
                  <a:gd name="T68" fmla="*/ 65 w 237"/>
                  <a:gd name="T69" fmla="*/ 61 h 276"/>
                  <a:gd name="T70" fmla="*/ 69 w 237"/>
                  <a:gd name="T71" fmla="*/ 48 h 276"/>
                  <a:gd name="T72" fmla="*/ 125 w 237"/>
                  <a:gd name="T73" fmla="*/ 54 h 276"/>
                  <a:gd name="T74" fmla="*/ 144 w 237"/>
                  <a:gd name="T75" fmla="*/ 56 h 276"/>
                  <a:gd name="T76" fmla="*/ 158 w 237"/>
                  <a:gd name="T77" fmla="*/ 60 h 276"/>
                  <a:gd name="T78" fmla="*/ 162 w 237"/>
                  <a:gd name="T79" fmla="*/ 43 h 276"/>
                  <a:gd name="T80" fmla="*/ 170 w 237"/>
                  <a:gd name="T81" fmla="*/ 16 h 276"/>
                  <a:gd name="T82" fmla="*/ 184 w 237"/>
                  <a:gd name="T83" fmla="*/ 5 h 276"/>
                  <a:gd name="T84" fmla="*/ 205 w 237"/>
                  <a:gd name="T85" fmla="*/ 2 h 276"/>
                  <a:gd name="T86" fmla="*/ 222 w 237"/>
                  <a:gd name="T87" fmla="*/ 5 h 276"/>
                  <a:gd name="T88" fmla="*/ 231 w 237"/>
                  <a:gd name="T89" fmla="*/ 3 h 276"/>
                  <a:gd name="T90" fmla="*/ 237 w 237"/>
                  <a:gd name="T91" fmla="*/ 12 h 276"/>
                  <a:gd name="T92" fmla="*/ 227 w 237"/>
                  <a:gd name="T93" fmla="*/ 35 h 276"/>
                  <a:gd name="T94" fmla="*/ 224 w 237"/>
                  <a:gd name="T95" fmla="*/ 41 h 276"/>
                  <a:gd name="T96" fmla="*/ 220 w 237"/>
                  <a:gd name="T97" fmla="*/ 67 h 276"/>
                  <a:gd name="T98" fmla="*/ 213 w 237"/>
                  <a:gd name="T99" fmla="*/ 86 h 276"/>
                  <a:gd name="T100" fmla="*/ 214 w 237"/>
                  <a:gd name="T101" fmla="*/ 98 h 276"/>
                  <a:gd name="T102" fmla="*/ 213 w 237"/>
                  <a:gd name="T103" fmla="*/ 109 h 276"/>
                  <a:gd name="T104" fmla="*/ 208 w 237"/>
                  <a:gd name="T105" fmla="*/ 123 h 276"/>
                  <a:gd name="T106" fmla="*/ 208 w 237"/>
                  <a:gd name="T107" fmla="*/ 134 h 276"/>
                  <a:gd name="T108" fmla="*/ 194 w 237"/>
                  <a:gd name="T109" fmla="*/ 150 h 276"/>
                  <a:gd name="T110" fmla="*/ 177 w 237"/>
                  <a:gd name="T111" fmla="*/ 162 h 276"/>
                  <a:gd name="T112" fmla="*/ 168 w 237"/>
                  <a:gd name="T113" fmla="*/ 178 h 276"/>
                  <a:gd name="T114" fmla="*/ 160 w 237"/>
                  <a:gd name="T115" fmla="*/ 188 h 276"/>
                  <a:gd name="T116" fmla="*/ 160 w 237"/>
                  <a:gd name="T117" fmla="*/ 210 h 276"/>
                  <a:gd name="T118" fmla="*/ 158 w 237"/>
                  <a:gd name="T119" fmla="*/ 228 h 276"/>
                  <a:gd name="T120" fmla="*/ 147 w 237"/>
                  <a:gd name="T121" fmla="*/ 243 h 276"/>
                  <a:gd name="T122" fmla="*/ 137 w 237"/>
                  <a:gd name="T123" fmla="*/ 250 h 276"/>
                  <a:gd name="T124" fmla="*/ 131 w 237"/>
                  <a:gd name="T125" fmla="*/ 253 h 2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37" h="276">
                    <a:moveTo>
                      <a:pt x="131" y="253"/>
                    </a:moveTo>
                    <a:lnTo>
                      <a:pt x="129" y="254"/>
                    </a:lnTo>
                    <a:lnTo>
                      <a:pt x="129" y="254"/>
                    </a:lnTo>
                    <a:lnTo>
                      <a:pt x="128" y="254"/>
                    </a:lnTo>
                    <a:lnTo>
                      <a:pt x="127" y="257"/>
                    </a:lnTo>
                    <a:lnTo>
                      <a:pt x="127" y="257"/>
                    </a:lnTo>
                    <a:lnTo>
                      <a:pt x="126" y="258"/>
                    </a:lnTo>
                    <a:lnTo>
                      <a:pt x="125" y="259"/>
                    </a:lnTo>
                    <a:lnTo>
                      <a:pt x="125" y="259"/>
                    </a:lnTo>
                    <a:lnTo>
                      <a:pt x="124" y="260"/>
                    </a:lnTo>
                    <a:lnTo>
                      <a:pt x="123" y="261"/>
                    </a:lnTo>
                    <a:lnTo>
                      <a:pt x="123" y="261"/>
                    </a:lnTo>
                    <a:lnTo>
                      <a:pt x="120" y="263"/>
                    </a:lnTo>
                    <a:lnTo>
                      <a:pt x="120" y="264"/>
                    </a:lnTo>
                    <a:lnTo>
                      <a:pt x="119" y="265"/>
                    </a:lnTo>
                    <a:lnTo>
                      <a:pt x="119" y="266"/>
                    </a:lnTo>
                    <a:lnTo>
                      <a:pt x="118" y="267"/>
                    </a:lnTo>
                    <a:lnTo>
                      <a:pt x="117" y="269"/>
                    </a:lnTo>
                    <a:lnTo>
                      <a:pt x="117" y="269"/>
                    </a:lnTo>
                    <a:lnTo>
                      <a:pt x="117" y="270"/>
                    </a:lnTo>
                    <a:lnTo>
                      <a:pt x="113" y="272"/>
                    </a:lnTo>
                    <a:lnTo>
                      <a:pt x="112" y="272"/>
                    </a:lnTo>
                    <a:lnTo>
                      <a:pt x="112" y="272"/>
                    </a:lnTo>
                    <a:lnTo>
                      <a:pt x="111" y="272"/>
                    </a:lnTo>
                    <a:lnTo>
                      <a:pt x="110" y="272"/>
                    </a:lnTo>
                    <a:lnTo>
                      <a:pt x="109" y="272"/>
                    </a:lnTo>
                    <a:lnTo>
                      <a:pt x="109" y="272"/>
                    </a:lnTo>
                    <a:lnTo>
                      <a:pt x="109" y="271"/>
                    </a:lnTo>
                    <a:lnTo>
                      <a:pt x="108" y="270"/>
                    </a:lnTo>
                    <a:lnTo>
                      <a:pt x="106" y="270"/>
                    </a:lnTo>
                    <a:lnTo>
                      <a:pt x="106" y="270"/>
                    </a:lnTo>
                    <a:lnTo>
                      <a:pt x="104" y="272"/>
                    </a:lnTo>
                    <a:lnTo>
                      <a:pt x="104" y="271"/>
                    </a:lnTo>
                    <a:lnTo>
                      <a:pt x="104" y="270"/>
                    </a:lnTo>
                    <a:lnTo>
                      <a:pt x="104" y="268"/>
                    </a:lnTo>
                    <a:lnTo>
                      <a:pt x="102" y="263"/>
                    </a:lnTo>
                    <a:lnTo>
                      <a:pt x="102" y="261"/>
                    </a:lnTo>
                    <a:lnTo>
                      <a:pt x="102" y="261"/>
                    </a:lnTo>
                    <a:lnTo>
                      <a:pt x="102" y="261"/>
                    </a:lnTo>
                    <a:lnTo>
                      <a:pt x="103" y="260"/>
                    </a:lnTo>
                    <a:lnTo>
                      <a:pt x="104" y="259"/>
                    </a:lnTo>
                    <a:lnTo>
                      <a:pt x="105" y="259"/>
                    </a:lnTo>
                    <a:lnTo>
                      <a:pt x="106" y="258"/>
                    </a:lnTo>
                    <a:lnTo>
                      <a:pt x="106" y="257"/>
                    </a:lnTo>
                    <a:lnTo>
                      <a:pt x="106" y="257"/>
                    </a:lnTo>
                    <a:lnTo>
                      <a:pt x="104" y="253"/>
                    </a:lnTo>
                    <a:lnTo>
                      <a:pt x="103" y="252"/>
                    </a:lnTo>
                    <a:lnTo>
                      <a:pt x="102" y="253"/>
                    </a:lnTo>
                    <a:lnTo>
                      <a:pt x="100" y="253"/>
                    </a:lnTo>
                    <a:lnTo>
                      <a:pt x="91" y="257"/>
                    </a:lnTo>
                    <a:lnTo>
                      <a:pt x="91" y="258"/>
                    </a:lnTo>
                    <a:lnTo>
                      <a:pt x="90" y="259"/>
                    </a:lnTo>
                    <a:lnTo>
                      <a:pt x="89" y="259"/>
                    </a:lnTo>
                    <a:lnTo>
                      <a:pt x="89" y="259"/>
                    </a:lnTo>
                    <a:lnTo>
                      <a:pt x="88" y="259"/>
                    </a:lnTo>
                    <a:lnTo>
                      <a:pt x="86" y="257"/>
                    </a:lnTo>
                    <a:lnTo>
                      <a:pt x="85" y="257"/>
                    </a:lnTo>
                    <a:lnTo>
                      <a:pt x="85" y="257"/>
                    </a:lnTo>
                    <a:lnTo>
                      <a:pt x="84" y="257"/>
                    </a:lnTo>
                    <a:lnTo>
                      <a:pt x="82" y="257"/>
                    </a:lnTo>
                    <a:lnTo>
                      <a:pt x="82" y="258"/>
                    </a:lnTo>
                    <a:lnTo>
                      <a:pt x="82" y="258"/>
                    </a:lnTo>
                    <a:lnTo>
                      <a:pt x="82" y="259"/>
                    </a:lnTo>
                    <a:lnTo>
                      <a:pt x="82" y="259"/>
                    </a:lnTo>
                    <a:lnTo>
                      <a:pt x="82" y="260"/>
                    </a:lnTo>
                    <a:lnTo>
                      <a:pt x="82" y="261"/>
                    </a:lnTo>
                    <a:lnTo>
                      <a:pt x="81" y="266"/>
                    </a:lnTo>
                    <a:lnTo>
                      <a:pt x="78" y="268"/>
                    </a:lnTo>
                    <a:lnTo>
                      <a:pt x="78" y="268"/>
                    </a:lnTo>
                    <a:lnTo>
                      <a:pt x="77" y="268"/>
                    </a:lnTo>
                    <a:lnTo>
                      <a:pt x="77" y="268"/>
                    </a:lnTo>
                    <a:lnTo>
                      <a:pt x="76" y="267"/>
                    </a:lnTo>
                    <a:lnTo>
                      <a:pt x="75" y="268"/>
                    </a:lnTo>
                    <a:lnTo>
                      <a:pt x="75" y="268"/>
                    </a:lnTo>
                    <a:lnTo>
                      <a:pt x="75" y="269"/>
                    </a:lnTo>
                    <a:lnTo>
                      <a:pt x="72" y="272"/>
                    </a:lnTo>
                    <a:lnTo>
                      <a:pt x="65" y="265"/>
                    </a:lnTo>
                    <a:lnTo>
                      <a:pt x="65" y="265"/>
                    </a:lnTo>
                    <a:lnTo>
                      <a:pt x="65" y="265"/>
                    </a:lnTo>
                    <a:lnTo>
                      <a:pt x="65" y="264"/>
                    </a:lnTo>
                    <a:lnTo>
                      <a:pt x="65" y="263"/>
                    </a:lnTo>
                    <a:lnTo>
                      <a:pt x="63" y="262"/>
                    </a:lnTo>
                    <a:lnTo>
                      <a:pt x="63" y="262"/>
                    </a:lnTo>
                    <a:lnTo>
                      <a:pt x="62" y="261"/>
                    </a:lnTo>
                    <a:lnTo>
                      <a:pt x="62" y="262"/>
                    </a:lnTo>
                    <a:lnTo>
                      <a:pt x="62" y="262"/>
                    </a:lnTo>
                    <a:lnTo>
                      <a:pt x="62" y="263"/>
                    </a:lnTo>
                    <a:lnTo>
                      <a:pt x="62" y="263"/>
                    </a:lnTo>
                    <a:lnTo>
                      <a:pt x="61" y="263"/>
                    </a:lnTo>
                    <a:lnTo>
                      <a:pt x="61" y="263"/>
                    </a:lnTo>
                    <a:lnTo>
                      <a:pt x="60" y="262"/>
                    </a:lnTo>
                    <a:lnTo>
                      <a:pt x="59" y="262"/>
                    </a:lnTo>
                    <a:lnTo>
                      <a:pt x="57" y="258"/>
                    </a:lnTo>
                    <a:lnTo>
                      <a:pt x="56" y="258"/>
                    </a:lnTo>
                    <a:lnTo>
                      <a:pt x="56" y="258"/>
                    </a:lnTo>
                    <a:lnTo>
                      <a:pt x="56" y="257"/>
                    </a:lnTo>
                    <a:lnTo>
                      <a:pt x="56" y="257"/>
                    </a:lnTo>
                    <a:lnTo>
                      <a:pt x="55" y="257"/>
                    </a:lnTo>
                    <a:lnTo>
                      <a:pt x="55" y="256"/>
                    </a:lnTo>
                    <a:lnTo>
                      <a:pt x="52" y="255"/>
                    </a:lnTo>
                    <a:lnTo>
                      <a:pt x="51" y="255"/>
                    </a:lnTo>
                    <a:lnTo>
                      <a:pt x="51" y="256"/>
                    </a:lnTo>
                    <a:lnTo>
                      <a:pt x="51" y="257"/>
                    </a:lnTo>
                    <a:lnTo>
                      <a:pt x="49" y="258"/>
                    </a:lnTo>
                    <a:lnTo>
                      <a:pt x="49" y="259"/>
                    </a:lnTo>
                    <a:lnTo>
                      <a:pt x="48" y="260"/>
                    </a:lnTo>
                    <a:lnTo>
                      <a:pt x="48" y="260"/>
                    </a:lnTo>
                    <a:lnTo>
                      <a:pt x="48" y="261"/>
                    </a:lnTo>
                    <a:lnTo>
                      <a:pt x="48" y="261"/>
                    </a:lnTo>
                    <a:lnTo>
                      <a:pt x="47" y="261"/>
                    </a:lnTo>
                    <a:lnTo>
                      <a:pt x="42" y="262"/>
                    </a:lnTo>
                    <a:lnTo>
                      <a:pt x="40" y="262"/>
                    </a:lnTo>
                    <a:lnTo>
                      <a:pt x="40" y="262"/>
                    </a:lnTo>
                    <a:lnTo>
                      <a:pt x="40" y="263"/>
                    </a:lnTo>
                    <a:lnTo>
                      <a:pt x="39" y="263"/>
                    </a:lnTo>
                    <a:lnTo>
                      <a:pt x="39" y="263"/>
                    </a:lnTo>
                    <a:lnTo>
                      <a:pt x="40" y="264"/>
                    </a:lnTo>
                    <a:lnTo>
                      <a:pt x="40" y="265"/>
                    </a:lnTo>
                    <a:lnTo>
                      <a:pt x="39" y="266"/>
                    </a:lnTo>
                    <a:lnTo>
                      <a:pt x="38" y="268"/>
                    </a:lnTo>
                    <a:lnTo>
                      <a:pt x="38" y="268"/>
                    </a:lnTo>
                    <a:lnTo>
                      <a:pt x="36" y="268"/>
                    </a:lnTo>
                    <a:lnTo>
                      <a:pt x="36" y="268"/>
                    </a:lnTo>
                    <a:lnTo>
                      <a:pt x="35" y="268"/>
                    </a:lnTo>
                    <a:lnTo>
                      <a:pt x="34" y="268"/>
                    </a:lnTo>
                    <a:lnTo>
                      <a:pt x="34" y="268"/>
                    </a:lnTo>
                    <a:lnTo>
                      <a:pt x="33" y="270"/>
                    </a:lnTo>
                    <a:lnTo>
                      <a:pt x="33" y="270"/>
                    </a:lnTo>
                    <a:lnTo>
                      <a:pt x="32" y="272"/>
                    </a:lnTo>
                    <a:lnTo>
                      <a:pt x="28" y="276"/>
                    </a:lnTo>
                    <a:lnTo>
                      <a:pt x="28" y="276"/>
                    </a:lnTo>
                    <a:lnTo>
                      <a:pt x="27" y="276"/>
                    </a:lnTo>
                    <a:lnTo>
                      <a:pt x="27" y="275"/>
                    </a:lnTo>
                    <a:lnTo>
                      <a:pt x="25" y="273"/>
                    </a:lnTo>
                    <a:lnTo>
                      <a:pt x="22" y="269"/>
                    </a:lnTo>
                    <a:lnTo>
                      <a:pt x="21" y="268"/>
                    </a:lnTo>
                    <a:lnTo>
                      <a:pt x="21" y="268"/>
                    </a:lnTo>
                    <a:lnTo>
                      <a:pt x="21" y="268"/>
                    </a:lnTo>
                    <a:lnTo>
                      <a:pt x="20" y="265"/>
                    </a:lnTo>
                    <a:lnTo>
                      <a:pt x="20" y="263"/>
                    </a:lnTo>
                    <a:lnTo>
                      <a:pt x="20" y="263"/>
                    </a:lnTo>
                    <a:lnTo>
                      <a:pt x="21" y="263"/>
                    </a:lnTo>
                    <a:lnTo>
                      <a:pt x="21" y="262"/>
                    </a:lnTo>
                    <a:lnTo>
                      <a:pt x="21" y="262"/>
                    </a:lnTo>
                    <a:lnTo>
                      <a:pt x="21" y="261"/>
                    </a:lnTo>
                    <a:lnTo>
                      <a:pt x="20" y="261"/>
                    </a:lnTo>
                    <a:lnTo>
                      <a:pt x="20" y="260"/>
                    </a:lnTo>
                    <a:lnTo>
                      <a:pt x="19" y="259"/>
                    </a:lnTo>
                    <a:lnTo>
                      <a:pt x="19" y="259"/>
                    </a:lnTo>
                    <a:lnTo>
                      <a:pt x="18" y="258"/>
                    </a:lnTo>
                    <a:lnTo>
                      <a:pt x="16" y="257"/>
                    </a:lnTo>
                    <a:lnTo>
                      <a:pt x="16" y="256"/>
                    </a:lnTo>
                    <a:lnTo>
                      <a:pt x="13" y="254"/>
                    </a:lnTo>
                    <a:lnTo>
                      <a:pt x="8" y="250"/>
                    </a:lnTo>
                    <a:lnTo>
                      <a:pt x="8" y="249"/>
                    </a:lnTo>
                    <a:lnTo>
                      <a:pt x="7" y="249"/>
                    </a:lnTo>
                    <a:lnTo>
                      <a:pt x="7" y="248"/>
                    </a:lnTo>
                    <a:lnTo>
                      <a:pt x="7" y="247"/>
                    </a:lnTo>
                    <a:lnTo>
                      <a:pt x="7" y="247"/>
                    </a:lnTo>
                    <a:lnTo>
                      <a:pt x="7" y="246"/>
                    </a:lnTo>
                    <a:lnTo>
                      <a:pt x="6" y="246"/>
                    </a:lnTo>
                    <a:lnTo>
                      <a:pt x="5" y="245"/>
                    </a:lnTo>
                    <a:lnTo>
                      <a:pt x="3" y="243"/>
                    </a:lnTo>
                    <a:lnTo>
                      <a:pt x="1" y="242"/>
                    </a:lnTo>
                    <a:lnTo>
                      <a:pt x="0" y="241"/>
                    </a:lnTo>
                    <a:lnTo>
                      <a:pt x="0" y="241"/>
                    </a:lnTo>
                    <a:lnTo>
                      <a:pt x="1" y="238"/>
                    </a:lnTo>
                    <a:lnTo>
                      <a:pt x="3" y="234"/>
                    </a:lnTo>
                    <a:lnTo>
                      <a:pt x="3" y="234"/>
                    </a:lnTo>
                    <a:lnTo>
                      <a:pt x="5" y="232"/>
                    </a:lnTo>
                    <a:lnTo>
                      <a:pt x="11" y="228"/>
                    </a:lnTo>
                    <a:lnTo>
                      <a:pt x="12" y="228"/>
                    </a:lnTo>
                    <a:lnTo>
                      <a:pt x="13" y="228"/>
                    </a:lnTo>
                    <a:lnTo>
                      <a:pt x="13" y="228"/>
                    </a:lnTo>
                    <a:lnTo>
                      <a:pt x="14" y="228"/>
                    </a:lnTo>
                    <a:lnTo>
                      <a:pt x="14" y="229"/>
                    </a:lnTo>
                    <a:lnTo>
                      <a:pt x="16" y="231"/>
                    </a:lnTo>
                    <a:lnTo>
                      <a:pt x="16" y="232"/>
                    </a:lnTo>
                    <a:lnTo>
                      <a:pt x="19" y="234"/>
                    </a:lnTo>
                    <a:lnTo>
                      <a:pt x="22" y="234"/>
                    </a:lnTo>
                    <a:lnTo>
                      <a:pt x="23" y="234"/>
                    </a:lnTo>
                    <a:lnTo>
                      <a:pt x="24" y="234"/>
                    </a:lnTo>
                    <a:lnTo>
                      <a:pt x="24" y="233"/>
                    </a:lnTo>
                    <a:lnTo>
                      <a:pt x="24" y="232"/>
                    </a:lnTo>
                    <a:lnTo>
                      <a:pt x="25" y="232"/>
                    </a:lnTo>
                    <a:lnTo>
                      <a:pt x="25" y="231"/>
                    </a:lnTo>
                    <a:lnTo>
                      <a:pt x="24" y="231"/>
                    </a:lnTo>
                    <a:lnTo>
                      <a:pt x="23" y="231"/>
                    </a:lnTo>
                    <a:lnTo>
                      <a:pt x="23" y="231"/>
                    </a:lnTo>
                    <a:lnTo>
                      <a:pt x="23" y="230"/>
                    </a:lnTo>
                    <a:lnTo>
                      <a:pt x="22" y="230"/>
                    </a:lnTo>
                    <a:lnTo>
                      <a:pt x="22" y="230"/>
                    </a:lnTo>
                    <a:lnTo>
                      <a:pt x="22" y="229"/>
                    </a:lnTo>
                    <a:lnTo>
                      <a:pt x="24" y="224"/>
                    </a:lnTo>
                    <a:lnTo>
                      <a:pt x="24" y="224"/>
                    </a:lnTo>
                    <a:lnTo>
                      <a:pt x="25" y="224"/>
                    </a:lnTo>
                    <a:lnTo>
                      <a:pt x="26" y="223"/>
                    </a:lnTo>
                    <a:lnTo>
                      <a:pt x="26" y="223"/>
                    </a:lnTo>
                    <a:lnTo>
                      <a:pt x="27" y="222"/>
                    </a:lnTo>
                    <a:lnTo>
                      <a:pt x="27" y="222"/>
                    </a:lnTo>
                    <a:lnTo>
                      <a:pt x="26" y="221"/>
                    </a:lnTo>
                    <a:lnTo>
                      <a:pt x="21" y="219"/>
                    </a:lnTo>
                    <a:lnTo>
                      <a:pt x="20" y="218"/>
                    </a:lnTo>
                    <a:lnTo>
                      <a:pt x="20" y="218"/>
                    </a:lnTo>
                    <a:lnTo>
                      <a:pt x="18" y="218"/>
                    </a:lnTo>
                    <a:lnTo>
                      <a:pt x="18" y="217"/>
                    </a:lnTo>
                    <a:lnTo>
                      <a:pt x="18" y="215"/>
                    </a:lnTo>
                    <a:lnTo>
                      <a:pt x="18" y="214"/>
                    </a:lnTo>
                    <a:lnTo>
                      <a:pt x="19" y="214"/>
                    </a:lnTo>
                    <a:lnTo>
                      <a:pt x="19" y="213"/>
                    </a:lnTo>
                    <a:lnTo>
                      <a:pt x="19" y="213"/>
                    </a:lnTo>
                    <a:lnTo>
                      <a:pt x="20" y="214"/>
                    </a:lnTo>
                    <a:lnTo>
                      <a:pt x="20" y="213"/>
                    </a:lnTo>
                    <a:lnTo>
                      <a:pt x="20" y="213"/>
                    </a:lnTo>
                    <a:lnTo>
                      <a:pt x="21" y="212"/>
                    </a:lnTo>
                    <a:lnTo>
                      <a:pt x="21" y="211"/>
                    </a:lnTo>
                    <a:lnTo>
                      <a:pt x="16" y="206"/>
                    </a:lnTo>
                    <a:lnTo>
                      <a:pt x="16" y="206"/>
                    </a:lnTo>
                    <a:lnTo>
                      <a:pt x="14" y="207"/>
                    </a:lnTo>
                    <a:lnTo>
                      <a:pt x="14" y="207"/>
                    </a:lnTo>
                    <a:lnTo>
                      <a:pt x="13" y="207"/>
                    </a:lnTo>
                    <a:lnTo>
                      <a:pt x="13" y="208"/>
                    </a:lnTo>
                    <a:lnTo>
                      <a:pt x="13" y="208"/>
                    </a:lnTo>
                    <a:lnTo>
                      <a:pt x="13" y="207"/>
                    </a:lnTo>
                    <a:lnTo>
                      <a:pt x="13" y="207"/>
                    </a:lnTo>
                    <a:lnTo>
                      <a:pt x="13" y="206"/>
                    </a:lnTo>
                    <a:lnTo>
                      <a:pt x="13" y="206"/>
                    </a:lnTo>
                    <a:lnTo>
                      <a:pt x="14" y="204"/>
                    </a:lnTo>
                    <a:lnTo>
                      <a:pt x="15" y="204"/>
                    </a:lnTo>
                    <a:lnTo>
                      <a:pt x="15" y="203"/>
                    </a:lnTo>
                    <a:lnTo>
                      <a:pt x="15" y="203"/>
                    </a:lnTo>
                    <a:lnTo>
                      <a:pt x="16" y="202"/>
                    </a:lnTo>
                    <a:lnTo>
                      <a:pt x="16" y="200"/>
                    </a:lnTo>
                    <a:lnTo>
                      <a:pt x="16" y="199"/>
                    </a:lnTo>
                    <a:lnTo>
                      <a:pt x="16" y="197"/>
                    </a:lnTo>
                    <a:lnTo>
                      <a:pt x="15" y="195"/>
                    </a:lnTo>
                    <a:lnTo>
                      <a:pt x="14" y="191"/>
                    </a:lnTo>
                    <a:lnTo>
                      <a:pt x="15" y="191"/>
                    </a:lnTo>
                    <a:lnTo>
                      <a:pt x="15" y="191"/>
                    </a:lnTo>
                    <a:lnTo>
                      <a:pt x="16" y="191"/>
                    </a:lnTo>
                    <a:lnTo>
                      <a:pt x="17" y="192"/>
                    </a:lnTo>
                    <a:lnTo>
                      <a:pt x="19" y="193"/>
                    </a:lnTo>
                    <a:lnTo>
                      <a:pt x="20" y="193"/>
                    </a:lnTo>
                    <a:lnTo>
                      <a:pt x="21" y="192"/>
                    </a:lnTo>
                    <a:lnTo>
                      <a:pt x="26" y="191"/>
                    </a:lnTo>
                    <a:lnTo>
                      <a:pt x="26" y="191"/>
                    </a:lnTo>
                    <a:lnTo>
                      <a:pt x="27" y="191"/>
                    </a:lnTo>
                    <a:lnTo>
                      <a:pt x="27" y="191"/>
                    </a:lnTo>
                    <a:lnTo>
                      <a:pt x="27" y="192"/>
                    </a:lnTo>
                    <a:lnTo>
                      <a:pt x="28" y="192"/>
                    </a:lnTo>
                    <a:lnTo>
                      <a:pt x="28" y="193"/>
                    </a:lnTo>
                    <a:lnTo>
                      <a:pt x="29" y="193"/>
                    </a:lnTo>
                    <a:lnTo>
                      <a:pt x="42" y="191"/>
                    </a:lnTo>
                    <a:lnTo>
                      <a:pt x="43" y="187"/>
                    </a:lnTo>
                    <a:lnTo>
                      <a:pt x="43" y="184"/>
                    </a:lnTo>
                    <a:lnTo>
                      <a:pt x="42" y="183"/>
                    </a:lnTo>
                    <a:lnTo>
                      <a:pt x="42" y="182"/>
                    </a:lnTo>
                    <a:lnTo>
                      <a:pt x="42" y="181"/>
                    </a:lnTo>
                    <a:lnTo>
                      <a:pt x="41" y="177"/>
                    </a:lnTo>
                    <a:lnTo>
                      <a:pt x="42" y="176"/>
                    </a:lnTo>
                    <a:lnTo>
                      <a:pt x="42" y="177"/>
                    </a:lnTo>
                    <a:lnTo>
                      <a:pt x="43" y="177"/>
                    </a:lnTo>
                    <a:lnTo>
                      <a:pt x="43" y="178"/>
                    </a:lnTo>
                    <a:lnTo>
                      <a:pt x="43" y="177"/>
                    </a:lnTo>
                    <a:lnTo>
                      <a:pt x="44" y="177"/>
                    </a:lnTo>
                    <a:lnTo>
                      <a:pt x="44" y="177"/>
                    </a:lnTo>
                    <a:lnTo>
                      <a:pt x="44" y="176"/>
                    </a:lnTo>
                    <a:lnTo>
                      <a:pt x="46" y="175"/>
                    </a:lnTo>
                    <a:lnTo>
                      <a:pt x="46" y="175"/>
                    </a:lnTo>
                    <a:lnTo>
                      <a:pt x="48" y="175"/>
                    </a:lnTo>
                    <a:lnTo>
                      <a:pt x="50" y="176"/>
                    </a:lnTo>
                    <a:lnTo>
                      <a:pt x="51" y="176"/>
                    </a:lnTo>
                    <a:lnTo>
                      <a:pt x="52" y="177"/>
                    </a:lnTo>
                    <a:lnTo>
                      <a:pt x="53" y="177"/>
                    </a:lnTo>
                    <a:lnTo>
                      <a:pt x="54" y="179"/>
                    </a:lnTo>
                    <a:lnTo>
                      <a:pt x="54" y="179"/>
                    </a:lnTo>
                    <a:lnTo>
                      <a:pt x="54" y="180"/>
                    </a:lnTo>
                    <a:lnTo>
                      <a:pt x="56" y="185"/>
                    </a:lnTo>
                    <a:lnTo>
                      <a:pt x="57" y="186"/>
                    </a:lnTo>
                    <a:lnTo>
                      <a:pt x="57" y="187"/>
                    </a:lnTo>
                    <a:lnTo>
                      <a:pt x="57" y="186"/>
                    </a:lnTo>
                    <a:lnTo>
                      <a:pt x="58" y="186"/>
                    </a:lnTo>
                    <a:lnTo>
                      <a:pt x="59" y="187"/>
                    </a:lnTo>
                    <a:lnTo>
                      <a:pt x="59" y="188"/>
                    </a:lnTo>
                    <a:lnTo>
                      <a:pt x="59" y="189"/>
                    </a:lnTo>
                    <a:lnTo>
                      <a:pt x="59" y="190"/>
                    </a:lnTo>
                    <a:lnTo>
                      <a:pt x="59" y="192"/>
                    </a:lnTo>
                    <a:lnTo>
                      <a:pt x="60" y="191"/>
                    </a:lnTo>
                    <a:lnTo>
                      <a:pt x="65" y="192"/>
                    </a:lnTo>
                    <a:lnTo>
                      <a:pt x="67" y="192"/>
                    </a:lnTo>
                    <a:lnTo>
                      <a:pt x="69" y="193"/>
                    </a:lnTo>
                    <a:lnTo>
                      <a:pt x="71" y="193"/>
                    </a:lnTo>
                    <a:lnTo>
                      <a:pt x="74" y="194"/>
                    </a:lnTo>
                    <a:lnTo>
                      <a:pt x="74" y="194"/>
                    </a:lnTo>
                    <a:lnTo>
                      <a:pt x="74" y="193"/>
                    </a:lnTo>
                    <a:lnTo>
                      <a:pt x="75" y="193"/>
                    </a:lnTo>
                    <a:lnTo>
                      <a:pt x="75" y="193"/>
                    </a:lnTo>
                    <a:lnTo>
                      <a:pt x="75" y="192"/>
                    </a:lnTo>
                    <a:lnTo>
                      <a:pt x="77" y="191"/>
                    </a:lnTo>
                    <a:lnTo>
                      <a:pt x="78" y="191"/>
                    </a:lnTo>
                    <a:lnTo>
                      <a:pt x="81" y="187"/>
                    </a:lnTo>
                    <a:lnTo>
                      <a:pt x="82" y="186"/>
                    </a:lnTo>
                    <a:lnTo>
                      <a:pt x="82" y="185"/>
                    </a:lnTo>
                    <a:lnTo>
                      <a:pt x="83" y="183"/>
                    </a:lnTo>
                    <a:lnTo>
                      <a:pt x="84" y="183"/>
                    </a:lnTo>
                    <a:lnTo>
                      <a:pt x="85" y="185"/>
                    </a:lnTo>
                    <a:lnTo>
                      <a:pt x="87" y="190"/>
                    </a:lnTo>
                    <a:lnTo>
                      <a:pt x="86" y="193"/>
                    </a:lnTo>
                    <a:lnTo>
                      <a:pt x="86" y="195"/>
                    </a:lnTo>
                    <a:lnTo>
                      <a:pt x="86" y="195"/>
                    </a:lnTo>
                    <a:lnTo>
                      <a:pt x="87" y="195"/>
                    </a:lnTo>
                    <a:lnTo>
                      <a:pt x="88" y="196"/>
                    </a:lnTo>
                    <a:lnTo>
                      <a:pt x="93" y="196"/>
                    </a:lnTo>
                    <a:lnTo>
                      <a:pt x="94" y="196"/>
                    </a:lnTo>
                    <a:lnTo>
                      <a:pt x="94" y="195"/>
                    </a:lnTo>
                    <a:lnTo>
                      <a:pt x="96" y="193"/>
                    </a:lnTo>
                    <a:lnTo>
                      <a:pt x="96" y="192"/>
                    </a:lnTo>
                    <a:lnTo>
                      <a:pt x="96" y="192"/>
                    </a:lnTo>
                    <a:lnTo>
                      <a:pt x="97" y="192"/>
                    </a:lnTo>
                    <a:lnTo>
                      <a:pt x="97" y="189"/>
                    </a:lnTo>
                    <a:lnTo>
                      <a:pt x="98" y="184"/>
                    </a:lnTo>
                    <a:lnTo>
                      <a:pt x="99" y="181"/>
                    </a:lnTo>
                    <a:lnTo>
                      <a:pt x="99" y="181"/>
                    </a:lnTo>
                    <a:lnTo>
                      <a:pt x="98" y="181"/>
                    </a:lnTo>
                    <a:lnTo>
                      <a:pt x="98" y="180"/>
                    </a:lnTo>
                    <a:lnTo>
                      <a:pt x="98" y="180"/>
                    </a:lnTo>
                    <a:lnTo>
                      <a:pt x="98" y="179"/>
                    </a:lnTo>
                    <a:lnTo>
                      <a:pt x="99" y="179"/>
                    </a:lnTo>
                    <a:lnTo>
                      <a:pt x="101" y="178"/>
                    </a:lnTo>
                    <a:lnTo>
                      <a:pt x="102" y="178"/>
                    </a:lnTo>
                    <a:lnTo>
                      <a:pt x="102" y="178"/>
                    </a:lnTo>
                    <a:lnTo>
                      <a:pt x="104" y="177"/>
                    </a:lnTo>
                    <a:lnTo>
                      <a:pt x="104" y="177"/>
                    </a:lnTo>
                    <a:lnTo>
                      <a:pt x="104" y="176"/>
                    </a:lnTo>
                    <a:lnTo>
                      <a:pt x="104" y="176"/>
                    </a:lnTo>
                    <a:lnTo>
                      <a:pt x="104" y="168"/>
                    </a:lnTo>
                    <a:lnTo>
                      <a:pt x="104" y="167"/>
                    </a:lnTo>
                    <a:lnTo>
                      <a:pt x="105" y="166"/>
                    </a:lnTo>
                    <a:lnTo>
                      <a:pt x="106" y="162"/>
                    </a:lnTo>
                    <a:lnTo>
                      <a:pt x="106" y="157"/>
                    </a:lnTo>
                    <a:lnTo>
                      <a:pt x="106" y="155"/>
                    </a:lnTo>
                    <a:lnTo>
                      <a:pt x="105" y="153"/>
                    </a:lnTo>
                    <a:lnTo>
                      <a:pt x="104" y="150"/>
                    </a:lnTo>
                    <a:lnTo>
                      <a:pt x="104" y="148"/>
                    </a:lnTo>
                    <a:lnTo>
                      <a:pt x="104" y="146"/>
                    </a:lnTo>
                    <a:lnTo>
                      <a:pt x="104" y="146"/>
                    </a:lnTo>
                    <a:lnTo>
                      <a:pt x="105" y="140"/>
                    </a:lnTo>
                    <a:lnTo>
                      <a:pt x="106" y="139"/>
                    </a:lnTo>
                    <a:lnTo>
                      <a:pt x="106" y="138"/>
                    </a:lnTo>
                    <a:lnTo>
                      <a:pt x="106" y="138"/>
                    </a:lnTo>
                    <a:lnTo>
                      <a:pt x="107" y="137"/>
                    </a:lnTo>
                    <a:lnTo>
                      <a:pt x="107" y="136"/>
                    </a:lnTo>
                    <a:lnTo>
                      <a:pt x="106" y="134"/>
                    </a:lnTo>
                    <a:lnTo>
                      <a:pt x="105" y="133"/>
                    </a:lnTo>
                    <a:lnTo>
                      <a:pt x="104" y="132"/>
                    </a:lnTo>
                    <a:lnTo>
                      <a:pt x="101" y="131"/>
                    </a:lnTo>
                    <a:lnTo>
                      <a:pt x="101" y="131"/>
                    </a:lnTo>
                    <a:lnTo>
                      <a:pt x="100" y="130"/>
                    </a:lnTo>
                    <a:lnTo>
                      <a:pt x="98" y="131"/>
                    </a:lnTo>
                    <a:lnTo>
                      <a:pt x="97" y="131"/>
                    </a:lnTo>
                    <a:lnTo>
                      <a:pt x="96" y="130"/>
                    </a:lnTo>
                    <a:lnTo>
                      <a:pt x="96" y="130"/>
                    </a:lnTo>
                    <a:lnTo>
                      <a:pt x="96" y="129"/>
                    </a:lnTo>
                    <a:lnTo>
                      <a:pt x="96" y="127"/>
                    </a:lnTo>
                    <a:lnTo>
                      <a:pt x="95" y="126"/>
                    </a:lnTo>
                    <a:lnTo>
                      <a:pt x="94" y="126"/>
                    </a:lnTo>
                    <a:lnTo>
                      <a:pt x="93" y="125"/>
                    </a:lnTo>
                    <a:lnTo>
                      <a:pt x="93" y="125"/>
                    </a:lnTo>
                    <a:lnTo>
                      <a:pt x="90" y="125"/>
                    </a:lnTo>
                    <a:lnTo>
                      <a:pt x="89" y="125"/>
                    </a:lnTo>
                    <a:lnTo>
                      <a:pt x="88" y="125"/>
                    </a:lnTo>
                    <a:lnTo>
                      <a:pt x="88" y="125"/>
                    </a:lnTo>
                    <a:lnTo>
                      <a:pt x="88" y="125"/>
                    </a:lnTo>
                    <a:lnTo>
                      <a:pt x="87" y="125"/>
                    </a:lnTo>
                    <a:lnTo>
                      <a:pt x="86" y="123"/>
                    </a:lnTo>
                    <a:lnTo>
                      <a:pt x="86" y="123"/>
                    </a:lnTo>
                    <a:lnTo>
                      <a:pt x="86" y="122"/>
                    </a:lnTo>
                    <a:lnTo>
                      <a:pt x="86" y="122"/>
                    </a:lnTo>
                    <a:lnTo>
                      <a:pt x="86" y="121"/>
                    </a:lnTo>
                    <a:lnTo>
                      <a:pt x="88" y="120"/>
                    </a:lnTo>
                    <a:lnTo>
                      <a:pt x="89" y="118"/>
                    </a:lnTo>
                    <a:lnTo>
                      <a:pt x="89" y="116"/>
                    </a:lnTo>
                    <a:lnTo>
                      <a:pt x="89" y="115"/>
                    </a:lnTo>
                    <a:lnTo>
                      <a:pt x="88" y="113"/>
                    </a:lnTo>
                    <a:lnTo>
                      <a:pt x="87" y="111"/>
                    </a:lnTo>
                    <a:lnTo>
                      <a:pt x="87" y="110"/>
                    </a:lnTo>
                    <a:lnTo>
                      <a:pt x="87" y="110"/>
                    </a:lnTo>
                    <a:lnTo>
                      <a:pt x="89" y="106"/>
                    </a:lnTo>
                    <a:lnTo>
                      <a:pt x="89" y="106"/>
                    </a:lnTo>
                    <a:lnTo>
                      <a:pt x="93" y="101"/>
                    </a:lnTo>
                    <a:lnTo>
                      <a:pt x="93" y="100"/>
                    </a:lnTo>
                    <a:lnTo>
                      <a:pt x="94" y="100"/>
                    </a:lnTo>
                    <a:lnTo>
                      <a:pt x="94" y="99"/>
                    </a:lnTo>
                    <a:lnTo>
                      <a:pt x="95" y="99"/>
                    </a:lnTo>
                    <a:lnTo>
                      <a:pt x="96" y="99"/>
                    </a:lnTo>
                    <a:lnTo>
                      <a:pt x="96" y="100"/>
                    </a:lnTo>
                    <a:lnTo>
                      <a:pt x="97" y="100"/>
                    </a:lnTo>
                    <a:lnTo>
                      <a:pt x="99" y="100"/>
                    </a:lnTo>
                    <a:lnTo>
                      <a:pt x="99" y="99"/>
                    </a:lnTo>
                    <a:lnTo>
                      <a:pt x="101" y="98"/>
                    </a:lnTo>
                    <a:lnTo>
                      <a:pt x="102" y="97"/>
                    </a:lnTo>
                    <a:lnTo>
                      <a:pt x="105" y="91"/>
                    </a:lnTo>
                    <a:lnTo>
                      <a:pt x="106" y="88"/>
                    </a:lnTo>
                    <a:lnTo>
                      <a:pt x="105" y="87"/>
                    </a:lnTo>
                    <a:lnTo>
                      <a:pt x="105" y="87"/>
                    </a:lnTo>
                    <a:lnTo>
                      <a:pt x="104" y="87"/>
                    </a:lnTo>
                    <a:lnTo>
                      <a:pt x="101" y="82"/>
                    </a:lnTo>
                    <a:lnTo>
                      <a:pt x="100" y="79"/>
                    </a:lnTo>
                    <a:lnTo>
                      <a:pt x="100" y="78"/>
                    </a:lnTo>
                    <a:lnTo>
                      <a:pt x="100" y="77"/>
                    </a:lnTo>
                    <a:lnTo>
                      <a:pt x="100" y="75"/>
                    </a:lnTo>
                    <a:lnTo>
                      <a:pt x="99" y="75"/>
                    </a:lnTo>
                    <a:lnTo>
                      <a:pt x="99" y="75"/>
                    </a:lnTo>
                    <a:lnTo>
                      <a:pt x="98" y="74"/>
                    </a:lnTo>
                    <a:lnTo>
                      <a:pt x="97" y="73"/>
                    </a:lnTo>
                    <a:lnTo>
                      <a:pt x="96" y="73"/>
                    </a:lnTo>
                    <a:lnTo>
                      <a:pt x="95" y="73"/>
                    </a:lnTo>
                    <a:lnTo>
                      <a:pt x="94" y="73"/>
                    </a:lnTo>
                    <a:lnTo>
                      <a:pt x="94" y="73"/>
                    </a:lnTo>
                    <a:lnTo>
                      <a:pt x="93" y="74"/>
                    </a:lnTo>
                    <a:lnTo>
                      <a:pt x="93" y="74"/>
                    </a:lnTo>
                    <a:lnTo>
                      <a:pt x="90" y="72"/>
                    </a:lnTo>
                    <a:lnTo>
                      <a:pt x="88" y="71"/>
                    </a:lnTo>
                    <a:lnTo>
                      <a:pt x="87" y="71"/>
                    </a:lnTo>
                    <a:lnTo>
                      <a:pt x="85" y="71"/>
                    </a:lnTo>
                    <a:lnTo>
                      <a:pt x="84" y="72"/>
                    </a:lnTo>
                    <a:lnTo>
                      <a:pt x="84" y="73"/>
                    </a:lnTo>
                    <a:lnTo>
                      <a:pt x="77" y="76"/>
                    </a:lnTo>
                    <a:lnTo>
                      <a:pt x="74" y="76"/>
                    </a:lnTo>
                    <a:lnTo>
                      <a:pt x="70" y="76"/>
                    </a:lnTo>
                    <a:lnTo>
                      <a:pt x="70" y="77"/>
                    </a:lnTo>
                    <a:lnTo>
                      <a:pt x="69" y="78"/>
                    </a:lnTo>
                    <a:lnTo>
                      <a:pt x="69" y="78"/>
                    </a:lnTo>
                    <a:lnTo>
                      <a:pt x="67" y="78"/>
                    </a:lnTo>
                    <a:lnTo>
                      <a:pt x="65" y="78"/>
                    </a:lnTo>
                    <a:lnTo>
                      <a:pt x="65" y="78"/>
                    </a:lnTo>
                    <a:lnTo>
                      <a:pt x="65" y="78"/>
                    </a:lnTo>
                    <a:lnTo>
                      <a:pt x="64" y="77"/>
                    </a:lnTo>
                    <a:lnTo>
                      <a:pt x="65" y="76"/>
                    </a:lnTo>
                    <a:lnTo>
                      <a:pt x="65" y="76"/>
                    </a:lnTo>
                    <a:lnTo>
                      <a:pt x="66" y="76"/>
                    </a:lnTo>
                    <a:lnTo>
                      <a:pt x="66" y="76"/>
                    </a:lnTo>
                    <a:lnTo>
                      <a:pt x="67" y="75"/>
                    </a:lnTo>
                    <a:lnTo>
                      <a:pt x="67" y="75"/>
                    </a:lnTo>
                    <a:lnTo>
                      <a:pt x="67" y="73"/>
                    </a:lnTo>
                    <a:lnTo>
                      <a:pt x="66" y="72"/>
                    </a:lnTo>
                    <a:lnTo>
                      <a:pt x="66" y="71"/>
                    </a:lnTo>
                    <a:lnTo>
                      <a:pt x="65" y="69"/>
                    </a:lnTo>
                    <a:lnTo>
                      <a:pt x="64" y="68"/>
                    </a:lnTo>
                    <a:lnTo>
                      <a:pt x="63" y="67"/>
                    </a:lnTo>
                    <a:lnTo>
                      <a:pt x="63" y="67"/>
                    </a:lnTo>
                    <a:lnTo>
                      <a:pt x="63" y="67"/>
                    </a:lnTo>
                    <a:lnTo>
                      <a:pt x="63" y="63"/>
                    </a:lnTo>
                    <a:lnTo>
                      <a:pt x="63" y="63"/>
                    </a:lnTo>
                    <a:lnTo>
                      <a:pt x="65" y="61"/>
                    </a:lnTo>
                    <a:lnTo>
                      <a:pt x="65" y="60"/>
                    </a:lnTo>
                    <a:lnTo>
                      <a:pt x="65" y="59"/>
                    </a:lnTo>
                    <a:lnTo>
                      <a:pt x="65" y="58"/>
                    </a:lnTo>
                    <a:lnTo>
                      <a:pt x="65" y="57"/>
                    </a:lnTo>
                    <a:lnTo>
                      <a:pt x="65" y="56"/>
                    </a:lnTo>
                    <a:lnTo>
                      <a:pt x="66" y="55"/>
                    </a:lnTo>
                    <a:lnTo>
                      <a:pt x="67" y="53"/>
                    </a:lnTo>
                    <a:lnTo>
                      <a:pt x="67" y="52"/>
                    </a:lnTo>
                    <a:lnTo>
                      <a:pt x="68" y="52"/>
                    </a:lnTo>
                    <a:lnTo>
                      <a:pt x="68" y="52"/>
                    </a:lnTo>
                    <a:lnTo>
                      <a:pt x="68" y="51"/>
                    </a:lnTo>
                    <a:lnTo>
                      <a:pt x="68" y="48"/>
                    </a:lnTo>
                    <a:lnTo>
                      <a:pt x="69" y="48"/>
                    </a:lnTo>
                    <a:lnTo>
                      <a:pt x="80" y="49"/>
                    </a:lnTo>
                    <a:lnTo>
                      <a:pt x="83" y="49"/>
                    </a:lnTo>
                    <a:lnTo>
                      <a:pt x="94" y="49"/>
                    </a:lnTo>
                    <a:lnTo>
                      <a:pt x="100" y="49"/>
                    </a:lnTo>
                    <a:lnTo>
                      <a:pt x="105" y="49"/>
                    </a:lnTo>
                    <a:lnTo>
                      <a:pt x="108" y="48"/>
                    </a:lnTo>
                    <a:lnTo>
                      <a:pt x="113" y="50"/>
                    </a:lnTo>
                    <a:lnTo>
                      <a:pt x="115" y="51"/>
                    </a:lnTo>
                    <a:lnTo>
                      <a:pt x="117" y="51"/>
                    </a:lnTo>
                    <a:lnTo>
                      <a:pt x="119" y="53"/>
                    </a:lnTo>
                    <a:lnTo>
                      <a:pt x="123" y="54"/>
                    </a:lnTo>
                    <a:lnTo>
                      <a:pt x="125" y="55"/>
                    </a:lnTo>
                    <a:lnTo>
                      <a:pt x="125" y="54"/>
                    </a:lnTo>
                    <a:lnTo>
                      <a:pt x="126" y="53"/>
                    </a:lnTo>
                    <a:lnTo>
                      <a:pt x="127" y="52"/>
                    </a:lnTo>
                    <a:lnTo>
                      <a:pt x="127" y="52"/>
                    </a:lnTo>
                    <a:lnTo>
                      <a:pt x="129" y="52"/>
                    </a:lnTo>
                    <a:lnTo>
                      <a:pt x="130" y="53"/>
                    </a:lnTo>
                    <a:lnTo>
                      <a:pt x="131" y="55"/>
                    </a:lnTo>
                    <a:lnTo>
                      <a:pt x="132" y="55"/>
                    </a:lnTo>
                    <a:lnTo>
                      <a:pt x="136" y="55"/>
                    </a:lnTo>
                    <a:lnTo>
                      <a:pt x="137" y="55"/>
                    </a:lnTo>
                    <a:lnTo>
                      <a:pt x="138" y="55"/>
                    </a:lnTo>
                    <a:lnTo>
                      <a:pt x="139" y="55"/>
                    </a:lnTo>
                    <a:lnTo>
                      <a:pt x="143" y="56"/>
                    </a:lnTo>
                    <a:lnTo>
                      <a:pt x="144" y="56"/>
                    </a:lnTo>
                    <a:lnTo>
                      <a:pt x="144" y="56"/>
                    </a:lnTo>
                    <a:lnTo>
                      <a:pt x="146" y="56"/>
                    </a:lnTo>
                    <a:lnTo>
                      <a:pt x="147" y="57"/>
                    </a:lnTo>
                    <a:lnTo>
                      <a:pt x="150" y="59"/>
                    </a:lnTo>
                    <a:lnTo>
                      <a:pt x="153" y="61"/>
                    </a:lnTo>
                    <a:lnTo>
                      <a:pt x="155" y="62"/>
                    </a:lnTo>
                    <a:lnTo>
                      <a:pt x="155" y="63"/>
                    </a:lnTo>
                    <a:lnTo>
                      <a:pt x="155" y="64"/>
                    </a:lnTo>
                    <a:lnTo>
                      <a:pt x="155" y="64"/>
                    </a:lnTo>
                    <a:lnTo>
                      <a:pt x="156" y="64"/>
                    </a:lnTo>
                    <a:lnTo>
                      <a:pt x="159" y="63"/>
                    </a:lnTo>
                    <a:lnTo>
                      <a:pt x="159" y="62"/>
                    </a:lnTo>
                    <a:lnTo>
                      <a:pt x="158" y="60"/>
                    </a:lnTo>
                    <a:lnTo>
                      <a:pt x="158" y="59"/>
                    </a:lnTo>
                    <a:lnTo>
                      <a:pt x="157" y="55"/>
                    </a:lnTo>
                    <a:lnTo>
                      <a:pt x="156" y="52"/>
                    </a:lnTo>
                    <a:lnTo>
                      <a:pt x="156" y="49"/>
                    </a:lnTo>
                    <a:lnTo>
                      <a:pt x="157" y="47"/>
                    </a:lnTo>
                    <a:lnTo>
                      <a:pt x="158" y="47"/>
                    </a:lnTo>
                    <a:lnTo>
                      <a:pt x="158" y="48"/>
                    </a:lnTo>
                    <a:lnTo>
                      <a:pt x="159" y="48"/>
                    </a:lnTo>
                    <a:lnTo>
                      <a:pt x="159" y="48"/>
                    </a:lnTo>
                    <a:lnTo>
                      <a:pt x="160" y="47"/>
                    </a:lnTo>
                    <a:lnTo>
                      <a:pt x="160" y="47"/>
                    </a:lnTo>
                    <a:lnTo>
                      <a:pt x="160" y="47"/>
                    </a:lnTo>
                    <a:lnTo>
                      <a:pt x="162" y="43"/>
                    </a:lnTo>
                    <a:lnTo>
                      <a:pt x="163" y="40"/>
                    </a:lnTo>
                    <a:lnTo>
                      <a:pt x="167" y="33"/>
                    </a:lnTo>
                    <a:lnTo>
                      <a:pt x="168" y="31"/>
                    </a:lnTo>
                    <a:lnTo>
                      <a:pt x="169" y="28"/>
                    </a:lnTo>
                    <a:lnTo>
                      <a:pt x="170" y="27"/>
                    </a:lnTo>
                    <a:lnTo>
                      <a:pt x="170" y="26"/>
                    </a:lnTo>
                    <a:lnTo>
                      <a:pt x="169" y="25"/>
                    </a:lnTo>
                    <a:lnTo>
                      <a:pt x="168" y="25"/>
                    </a:lnTo>
                    <a:lnTo>
                      <a:pt x="168" y="24"/>
                    </a:lnTo>
                    <a:lnTo>
                      <a:pt x="169" y="17"/>
                    </a:lnTo>
                    <a:lnTo>
                      <a:pt x="169" y="17"/>
                    </a:lnTo>
                    <a:lnTo>
                      <a:pt x="170" y="16"/>
                    </a:lnTo>
                    <a:lnTo>
                      <a:pt x="170" y="16"/>
                    </a:lnTo>
                    <a:lnTo>
                      <a:pt x="171" y="14"/>
                    </a:lnTo>
                    <a:lnTo>
                      <a:pt x="171" y="12"/>
                    </a:lnTo>
                    <a:lnTo>
                      <a:pt x="171" y="12"/>
                    </a:lnTo>
                    <a:lnTo>
                      <a:pt x="172" y="9"/>
                    </a:lnTo>
                    <a:lnTo>
                      <a:pt x="172" y="9"/>
                    </a:lnTo>
                    <a:lnTo>
                      <a:pt x="172" y="8"/>
                    </a:lnTo>
                    <a:lnTo>
                      <a:pt x="172" y="8"/>
                    </a:lnTo>
                    <a:lnTo>
                      <a:pt x="172" y="7"/>
                    </a:lnTo>
                    <a:lnTo>
                      <a:pt x="174" y="6"/>
                    </a:lnTo>
                    <a:lnTo>
                      <a:pt x="175" y="5"/>
                    </a:lnTo>
                    <a:lnTo>
                      <a:pt x="176" y="5"/>
                    </a:lnTo>
                    <a:lnTo>
                      <a:pt x="182" y="4"/>
                    </a:lnTo>
                    <a:lnTo>
                      <a:pt x="184" y="5"/>
                    </a:lnTo>
                    <a:lnTo>
                      <a:pt x="185" y="5"/>
                    </a:lnTo>
                    <a:lnTo>
                      <a:pt x="189" y="4"/>
                    </a:lnTo>
                    <a:lnTo>
                      <a:pt x="196" y="3"/>
                    </a:lnTo>
                    <a:lnTo>
                      <a:pt x="197" y="3"/>
                    </a:lnTo>
                    <a:lnTo>
                      <a:pt x="197" y="2"/>
                    </a:lnTo>
                    <a:lnTo>
                      <a:pt x="197" y="2"/>
                    </a:lnTo>
                    <a:lnTo>
                      <a:pt x="198" y="1"/>
                    </a:lnTo>
                    <a:lnTo>
                      <a:pt x="200" y="0"/>
                    </a:lnTo>
                    <a:lnTo>
                      <a:pt x="201" y="0"/>
                    </a:lnTo>
                    <a:lnTo>
                      <a:pt x="201" y="0"/>
                    </a:lnTo>
                    <a:lnTo>
                      <a:pt x="202" y="1"/>
                    </a:lnTo>
                    <a:lnTo>
                      <a:pt x="203" y="1"/>
                    </a:lnTo>
                    <a:lnTo>
                      <a:pt x="205" y="2"/>
                    </a:lnTo>
                    <a:lnTo>
                      <a:pt x="206" y="2"/>
                    </a:lnTo>
                    <a:lnTo>
                      <a:pt x="207" y="2"/>
                    </a:lnTo>
                    <a:lnTo>
                      <a:pt x="210" y="2"/>
                    </a:lnTo>
                    <a:lnTo>
                      <a:pt x="212" y="2"/>
                    </a:lnTo>
                    <a:lnTo>
                      <a:pt x="212" y="3"/>
                    </a:lnTo>
                    <a:lnTo>
                      <a:pt x="212" y="4"/>
                    </a:lnTo>
                    <a:lnTo>
                      <a:pt x="213" y="5"/>
                    </a:lnTo>
                    <a:lnTo>
                      <a:pt x="214" y="5"/>
                    </a:lnTo>
                    <a:lnTo>
                      <a:pt x="218" y="4"/>
                    </a:lnTo>
                    <a:lnTo>
                      <a:pt x="219" y="4"/>
                    </a:lnTo>
                    <a:lnTo>
                      <a:pt x="220" y="4"/>
                    </a:lnTo>
                    <a:lnTo>
                      <a:pt x="221" y="4"/>
                    </a:lnTo>
                    <a:lnTo>
                      <a:pt x="222" y="5"/>
                    </a:lnTo>
                    <a:lnTo>
                      <a:pt x="222" y="5"/>
                    </a:lnTo>
                    <a:lnTo>
                      <a:pt x="222" y="6"/>
                    </a:lnTo>
                    <a:lnTo>
                      <a:pt x="222" y="6"/>
                    </a:lnTo>
                    <a:lnTo>
                      <a:pt x="222" y="7"/>
                    </a:lnTo>
                    <a:lnTo>
                      <a:pt x="223" y="7"/>
                    </a:lnTo>
                    <a:lnTo>
                      <a:pt x="224" y="7"/>
                    </a:lnTo>
                    <a:lnTo>
                      <a:pt x="224" y="6"/>
                    </a:lnTo>
                    <a:lnTo>
                      <a:pt x="225" y="6"/>
                    </a:lnTo>
                    <a:lnTo>
                      <a:pt x="225" y="5"/>
                    </a:lnTo>
                    <a:lnTo>
                      <a:pt x="225" y="5"/>
                    </a:lnTo>
                    <a:lnTo>
                      <a:pt x="225" y="4"/>
                    </a:lnTo>
                    <a:lnTo>
                      <a:pt x="226" y="4"/>
                    </a:lnTo>
                    <a:lnTo>
                      <a:pt x="231" y="3"/>
                    </a:lnTo>
                    <a:lnTo>
                      <a:pt x="232" y="2"/>
                    </a:lnTo>
                    <a:lnTo>
                      <a:pt x="232" y="2"/>
                    </a:lnTo>
                    <a:lnTo>
                      <a:pt x="233" y="2"/>
                    </a:lnTo>
                    <a:lnTo>
                      <a:pt x="234" y="3"/>
                    </a:lnTo>
                    <a:lnTo>
                      <a:pt x="234" y="4"/>
                    </a:lnTo>
                    <a:lnTo>
                      <a:pt x="235" y="5"/>
                    </a:lnTo>
                    <a:lnTo>
                      <a:pt x="236" y="6"/>
                    </a:lnTo>
                    <a:lnTo>
                      <a:pt x="236" y="7"/>
                    </a:lnTo>
                    <a:lnTo>
                      <a:pt x="236" y="7"/>
                    </a:lnTo>
                    <a:lnTo>
                      <a:pt x="237" y="7"/>
                    </a:lnTo>
                    <a:lnTo>
                      <a:pt x="237" y="8"/>
                    </a:lnTo>
                    <a:lnTo>
                      <a:pt x="237" y="8"/>
                    </a:lnTo>
                    <a:lnTo>
                      <a:pt x="237" y="12"/>
                    </a:lnTo>
                    <a:lnTo>
                      <a:pt x="237" y="12"/>
                    </a:lnTo>
                    <a:lnTo>
                      <a:pt x="237" y="16"/>
                    </a:lnTo>
                    <a:lnTo>
                      <a:pt x="237" y="17"/>
                    </a:lnTo>
                    <a:lnTo>
                      <a:pt x="236" y="18"/>
                    </a:lnTo>
                    <a:lnTo>
                      <a:pt x="236" y="18"/>
                    </a:lnTo>
                    <a:lnTo>
                      <a:pt x="236" y="19"/>
                    </a:lnTo>
                    <a:lnTo>
                      <a:pt x="234" y="19"/>
                    </a:lnTo>
                    <a:lnTo>
                      <a:pt x="234" y="20"/>
                    </a:lnTo>
                    <a:lnTo>
                      <a:pt x="232" y="25"/>
                    </a:lnTo>
                    <a:lnTo>
                      <a:pt x="230" y="29"/>
                    </a:lnTo>
                    <a:lnTo>
                      <a:pt x="229" y="32"/>
                    </a:lnTo>
                    <a:lnTo>
                      <a:pt x="228" y="35"/>
                    </a:lnTo>
                    <a:lnTo>
                      <a:pt x="227" y="35"/>
                    </a:lnTo>
                    <a:lnTo>
                      <a:pt x="227" y="36"/>
                    </a:lnTo>
                    <a:lnTo>
                      <a:pt x="226" y="36"/>
                    </a:lnTo>
                    <a:lnTo>
                      <a:pt x="226" y="36"/>
                    </a:lnTo>
                    <a:lnTo>
                      <a:pt x="226" y="36"/>
                    </a:lnTo>
                    <a:lnTo>
                      <a:pt x="225" y="36"/>
                    </a:lnTo>
                    <a:lnTo>
                      <a:pt x="225" y="37"/>
                    </a:lnTo>
                    <a:lnTo>
                      <a:pt x="224" y="37"/>
                    </a:lnTo>
                    <a:lnTo>
                      <a:pt x="224" y="38"/>
                    </a:lnTo>
                    <a:lnTo>
                      <a:pt x="224" y="39"/>
                    </a:lnTo>
                    <a:lnTo>
                      <a:pt x="224" y="39"/>
                    </a:lnTo>
                    <a:lnTo>
                      <a:pt x="224" y="40"/>
                    </a:lnTo>
                    <a:lnTo>
                      <a:pt x="224" y="41"/>
                    </a:lnTo>
                    <a:lnTo>
                      <a:pt x="224" y="41"/>
                    </a:lnTo>
                    <a:lnTo>
                      <a:pt x="222" y="43"/>
                    </a:lnTo>
                    <a:lnTo>
                      <a:pt x="222" y="44"/>
                    </a:lnTo>
                    <a:lnTo>
                      <a:pt x="221" y="44"/>
                    </a:lnTo>
                    <a:lnTo>
                      <a:pt x="221" y="44"/>
                    </a:lnTo>
                    <a:lnTo>
                      <a:pt x="221" y="45"/>
                    </a:lnTo>
                    <a:lnTo>
                      <a:pt x="220" y="47"/>
                    </a:lnTo>
                    <a:lnTo>
                      <a:pt x="220" y="52"/>
                    </a:lnTo>
                    <a:lnTo>
                      <a:pt x="220" y="52"/>
                    </a:lnTo>
                    <a:lnTo>
                      <a:pt x="219" y="57"/>
                    </a:lnTo>
                    <a:lnTo>
                      <a:pt x="220" y="61"/>
                    </a:lnTo>
                    <a:lnTo>
                      <a:pt x="220" y="62"/>
                    </a:lnTo>
                    <a:lnTo>
                      <a:pt x="220" y="64"/>
                    </a:lnTo>
                    <a:lnTo>
                      <a:pt x="220" y="67"/>
                    </a:lnTo>
                    <a:lnTo>
                      <a:pt x="220" y="68"/>
                    </a:lnTo>
                    <a:lnTo>
                      <a:pt x="220" y="68"/>
                    </a:lnTo>
                    <a:lnTo>
                      <a:pt x="219" y="69"/>
                    </a:lnTo>
                    <a:lnTo>
                      <a:pt x="216" y="78"/>
                    </a:lnTo>
                    <a:lnTo>
                      <a:pt x="216" y="80"/>
                    </a:lnTo>
                    <a:lnTo>
                      <a:pt x="215" y="80"/>
                    </a:lnTo>
                    <a:lnTo>
                      <a:pt x="215" y="81"/>
                    </a:lnTo>
                    <a:lnTo>
                      <a:pt x="215" y="82"/>
                    </a:lnTo>
                    <a:lnTo>
                      <a:pt x="214" y="82"/>
                    </a:lnTo>
                    <a:lnTo>
                      <a:pt x="214" y="83"/>
                    </a:lnTo>
                    <a:lnTo>
                      <a:pt x="213" y="84"/>
                    </a:lnTo>
                    <a:lnTo>
                      <a:pt x="213" y="84"/>
                    </a:lnTo>
                    <a:lnTo>
                      <a:pt x="213" y="86"/>
                    </a:lnTo>
                    <a:lnTo>
                      <a:pt x="213" y="86"/>
                    </a:lnTo>
                    <a:lnTo>
                      <a:pt x="213" y="87"/>
                    </a:lnTo>
                    <a:lnTo>
                      <a:pt x="213" y="88"/>
                    </a:lnTo>
                    <a:lnTo>
                      <a:pt x="214" y="89"/>
                    </a:lnTo>
                    <a:lnTo>
                      <a:pt x="214" y="90"/>
                    </a:lnTo>
                    <a:lnTo>
                      <a:pt x="214" y="91"/>
                    </a:lnTo>
                    <a:lnTo>
                      <a:pt x="214" y="91"/>
                    </a:lnTo>
                    <a:lnTo>
                      <a:pt x="214" y="92"/>
                    </a:lnTo>
                    <a:lnTo>
                      <a:pt x="214" y="93"/>
                    </a:lnTo>
                    <a:lnTo>
                      <a:pt x="214" y="94"/>
                    </a:lnTo>
                    <a:lnTo>
                      <a:pt x="214" y="95"/>
                    </a:lnTo>
                    <a:lnTo>
                      <a:pt x="213" y="95"/>
                    </a:lnTo>
                    <a:lnTo>
                      <a:pt x="214" y="98"/>
                    </a:lnTo>
                    <a:lnTo>
                      <a:pt x="214" y="99"/>
                    </a:lnTo>
                    <a:lnTo>
                      <a:pt x="214" y="99"/>
                    </a:lnTo>
                    <a:lnTo>
                      <a:pt x="215" y="99"/>
                    </a:lnTo>
                    <a:lnTo>
                      <a:pt x="216" y="102"/>
                    </a:lnTo>
                    <a:lnTo>
                      <a:pt x="216" y="102"/>
                    </a:lnTo>
                    <a:lnTo>
                      <a:pt x="216" y="103"/>
                    </a:lnTo>
                    <a:lnTo>
                      <a:pt x="216" y="105"/>
                    </a:lnTo>
                    <a:lnTo>
                      <a:pt x="216" y="105"/>
                    </a:lnTo>
                    <a:lnTo>
                      <a:pt x="216" y="106"/>
                    </a:lnTo>
                    <a:lnTo>
                      <a:pt x="215" y="106"/>
                    </a:lnTo>
                    <a:lnTo>
                      <a:pt x="215" y="107"/>
                    </a:lnTo>
                    <a:lnTo>
                      <a:pt x="214" y="107"/>
                    </a:lnTo>
                    <a:lnTo>
                      <a:pt x="213" y="109"/>
                    </a:lnTo>
                    <a:lnTo>
                      <a:pt x="212" y="110"/>
                    </a:lnTo>
                    <a:lnTo>
                      <a:pt x="212" y="110"/>
                    </a:lnTo>
                    <a:lnTo>
                      <a:pt x="211" y="112"/>
                    </a:lnTo>
                    <a:lnTo>
                      <a:pt x="211" y="113"/>
                    </a:lnTo>
                    <a:lnTo>
                      <a:pt x="210" y="113"/>
                    </a:lnTo>
                    <a:lnTo>
                      <a:pt x="210" y="114"/>
                    </a:lnTo>
                    <a:lnTo>
                      <a:pt x="210" y="117"/>
                    </a:lnTo>
                    <a:lnTo>
                      <a:pt x="209" y="119"/>
                    </a:lnTo>
                    <a:lnTo>
                      <a:pt x="209" y="121"/>
                    </a:lnTo>
                    <a:lnTo>
                      <a:pt x="208" y="121"/>
                    </a:lnTo>
                    <a:lnTo>
                      <a:pt x="208" y="122"/>
                    </a:lnTo>
                    <a:lnTo>
                      <a:pt x="208" y="122"/>
                    </a:lnTo>
                    <a:lnTo>
                      <a:pt x="208" y="123"/>
                    </a:lnTo>
                    <a:lnTo>
                      <a:pt x="208" y="123"/>
                    </a:lnTo>
                    <a:lnTo>
                      <a:pt x="208" y="124"/>
                    </a:lnTo>
                    <a:lnTo>
                      <a:pt x="208" y="125"/>
                    </a:lnTo>
                    <a:lnTo>
                      <a:pt x="208" y="125"/>
                    </a:lnTo>
                    <a:lnTo>
                      <a:pt x="209" y="127"/>
                    </a:lnTo>
                    <a:lnTo>
                      <a:pt x="209" y="127"/>
                    </a:lnTo>
                    <a:lnTo>
                      <a:pt x="209" y="128"/>
                    </a:lnTo>
                    <a:lnTo>
                      <a:pt x="209" y="129"/>
                    </a:lnTo>
                    <a:lnTo>
                      <a:pt x="209" y="130"/>
                    </a:lnTo>
                    <a:lnTo>
                      <a:pt x="209" y="131"/>
                    </a:lnTo>
                    <a:lnTo>
                      <a:pt x="208" y="133"/>
                    </a:lnTo>
                    <a:lnTo>
                      <a:pt x="208" y="134"/>
                    </a:lnTo>
                    <a:lnTo>
                      <a:pt x="208" y="134"/>
                    </a:lnTo>
                    <a:lnTo>
                      <a:pt x="208" y="135"/>
                    </a:lnTo>
                    <a:lnTo>
                      <a:pt x="207" y="136"/>
                    </a:lnTo>
                    <a:lnTo>
                      <a:pt x="205" y="139"/>
                    </a:lnTo>
                    <a:lnTo>
                      <a:pt x="205" y="139"/>
                    </a:lnTo>
                    <a:lnTo>
                      <a:pt x="203" y="141"/>
                    </a:lnTo>
                    <a:lnTo>
                      <a:pt x="203" y="142"/>
                    </a:lnTo>
                    <a:lnTo>
                      <a:pt x="198" y="146"/>
                    </a:lnTo>
                    <a:lnTo>
                      <a:pt x="198" y="147"/>
                    </a:lnTo>
                    <a:lnTo>
                      <a:pt x="196" y="149"/>
                    </a:lnTo>
                    <a:lnTo>
                      <a:pt x="195" y="149"/>
                    </a:lnTo>
                    <a:lnTo>
                      <a:pt x="195" y="149"/>
                    </a:lnTo>
                    <a:lnTo>
                      <a:pt x="194" y="149"/>
                    </a:lnTo>
                    <a:lnTo>
                      <a:pt x="194" y="150"/>
                    </a:lnTo>
                    <a:lnTo>
                      <a:pt x="193" y="150"/>
                    </a:lnTo>
                    <a:lnTo>
                      <a:pt x="192" y="150"/>
                    </a:lnTo>
                    <a:lnTo>
                      <a:pt x="191" y="150"/>
                    </a:lnTo>
                    <a:lnTo>
                      <a:pt x="190" y="150"/>
                    </a:lnTo>
                    <a:lnTo>
                      <a:pt x="189" y="150"/>
                    </a:lnTo>
                    <a:lnTo>
                      <a:pt x="185" y="153"/>
                    </a:lnTo>
                    <a:lnTo>
                      <a:pt x="184" y="154"/>
                    </a:lnTo>
                    <a:lnTo>
                      <a:pt x="182" y="156"/>
                    </a:lnTo>
                    <a:lnTo>
                      <a:pt x="181" y="157"/>
                    </a:lnTo>
                    <a:lnTo>
                      <a:pt x="179" y="158"/>
                    </a:lnTo>
                    <a:lnTo>
                      <a:pt x="179" y="159"/>
                    </a:lnTo>
                    <a:lnTo>
                      <a:pt x="178" y="161"/>
                    </a:lnTo>
                    <a:lnTo>
                      <a:pt x="177" y="162"/>
                    </a:lnTo>
                    <a:lnTo>
                      <a:pt x="177" y="164"/>
                    </a:lnTo>
                    <a:lnTo>
                      <a:pt x="177" y="164"/>
                    </a:lnTo>
                    <a:lnTo>
                      <a:pt x="175" y="167"/>
                    </a:lnTo>
                    <a:lnTo>
                      <a:pt x="175" y="167"/>
                    </a:lnTo>
                    <a:lnTo>
                      <a:pt x="175" y="168"/>
                    </a:lnTo>
                    <a:lnTo>
                      <a:pt x="175" y="169"/>
                    </a:lnTo>
                    <a:lnTo>
                      <a:pt x="174" y="171"/>
                    </a:lnTo>
                    <a:lnTo>
                      <a:pt x="173" y="172"/>
                    </a:lnTo>
                    <a:lnTo>
                      <a:pt x="171" y="175"/>
                    </a:lnTo>
                    <a:lnTo>
                      <a:pt x="171" y="176"/>
                    </a:lnTo>
                    <a:lnTo>
                      <a:pt x="170" y="176"/>
                    </a:lnTo>
                    <a:lnTo>
                      <a:pt x="170" y="177"/>
                    </a:lnTo>
                    <a:lnTo>
                      <a:pt x="168" y="178"/>
                    </a:lnTo>
                    <a:lnTo>
                      <a:pt x="168" y="179"/>
                    </a:lnTo>
                    <a:lnTo>
                      <a:pt x="167" y="180"/>
                    </a:lnTo>
                    <a:lnTo>
                      <a:pt x="166" y="181"/>
                    </a:lnTo>
                    <a:lnTo>
                      <a:pt x="164" y="181"/>
                    </a:lnTo>
                    <a:lnTo>
                      <a:pt x="163" y="183"/>
                    </a:lnTo>
                    <a:lnTo>
                      <a:pt x="162" y="183"/>
                    </a:lnTo>
                    <a:lnTo>
                      <a:pt x="162" y="184"/>
                    </a:lnTo>
                    <a:lnTo>
                      <a:pt x="161" y="184"/>
                    </a:lnTo>
                    <a:lnTo>
                      <a:pt x="160" y="185"/>
                    </a:lnTo>
                    <a:lnTo>
                      <a:pt x="160" y="185"/>
                    </a:lnTo>
                    <a:lnTo>
                      <a:pt x="160" y="186"/>
                    </a:lnTo>
                    <a:lnTo>
                      <a:pt x="160" y="187"/>
                    </a:lnTo>
                    <a:lnTo>
                      <a:pt x="160" y="188"/>
                    </a:lnTo>
                    <a:lnTo>
                      <a:pt x="160" y="190"/>
                    </a:lnTo>
                    <a:lnTo>
                      <a:pt x="160" y="192"/>
                    </a:lnTo>
                    <a:lnTo>
                      <a:pt x="160" y="192"/>
                    </a:lnTo>
                    <a:lnTo>
                      <a:pt x="160" y="193"/>
                    </a:lnTo>
                    <a:lnTo>
                      <a:pt x="160" y="197"/>
                    </a:lnTo>
                    <a:lnTo>
                      <a:pt x="160" y="202"/>
                    </a:lnTo>
                    <a:lnTo>
                      <a:pt x="160" y="203"/>
                    </a:lnTo>
                    <a:lnTo>
                      <a:pt x="160" y="203"/>
                    </a:lnTo>
                    <a:lnTo>
                      <a:pt x="160" y="204"/>
                    </a:lnTo>
                    <a:lnTo>
                      <a:pt x="160" y="208"/>
                    </a:lnTo>
                    <a:lnTo>
                      <a:pt x="159" y="208"/>
                    </a:lnTo>
                    <a:lnTo>
                      <a:pt x="159" y="209"/>
                    </a:lnTo>
                    <a:lnTo>
                      <a:pt x="160" y="210"/>
                    </a:lnTo>
                    <a:lnTo>
                      <a:pt x="160" y="210"/>
                    </a:lnTo>
                    <a:lnTo>
                      <a:pt x="160" y="212"/>
                    </a:lnTo>
                    <a:lnTo>
                      <a:pt x="160" y="215"/>
                    </a:lnTo>
                    <a:lnTo>
                      <a:pt x="160" y="216"/>
                    </a:lnTo>
                    <a:lnTo>
                      <a:pt x="160" y="220"/>
                    </a:lnTo>
                    <a:lnTo>
                      <a:pt x="160" y="220"/>
                    </a:lnTo>
                    <a:lnTo>
                      <a:pt x="160" y="220"/>
                    </a:lnTo>
                    <a:lnTo>
                      <a:pt x="161" y="221"/>
                    </a:lnTo>
                    <a:lnTo>
                      <a:pt x="161" y="222"/>
                    </a:lnTo>
                    <a:lnTo>
                      <a:pt x="161" y="222"/>
                    </a:lnTo>
                    <a:lnTo>
                      <a:pt x="161" y="223"/>
                    </a:lnTo>
                    <a:lnTo>
                      <a:pt x="160" y="225"/>
                    </a:lnTo>
                    <a:lnTo>
                      <a:pt x="158" y="228"/>
                    </a:lnTo>
                    <a:lnTo>
                      <a:pt x="158" y="228"/>
                    </a:lnTo>
                    <a:lnTo>
                      <a:pt x="157" y="230"/>
                    </a:lnTo>
                    <a:lnTo>
                      <a:pt x="156" y="230"/>
                    </a:lnTo>
                    <a:lnTo>
                      <a:pt x="156" y="231"/>
                    </a:lnTo>
                    <a:lnTo>
                      <a:pt x="156" y="231"/>
                    </a:lnTo>
                    <a:lnTo>
                      <a:pt x="155" y="231"/>
                    </a:lnTo>
                    <a:lnTo>
                      <a:pt x="153" y="236"/>
                    </a:lnTo>
                    <a:lnTo>
                      <a:pt x="151" y="240"/>
                    </a:lnTo>
                    <a:lnTo>
                      <a:pt x="150" y="242"/>
                    </a:lnTo>
                    <a:lnTo>
                      <a:pt x="150" y="242"/>
                    </a:lnTo>
                    <a:lnTo>
                      <a:pt x="149" y="242"/>
                    </a:lnTo>
                    <a:lnTo>
                      <a:pt x="148" y="242"/>
                    </a:lnTo>
                    <a:lnTo>
                      <a:pt x="147" y="243"/>
                    </a:lnTo>
                    <a:lnTo>
                      <a:pt x="146" y="243"/>
                    </a:lnTo>
                    <a:lnTo>
                      <a:pt x="144" y="243"/>
                    </a:lnTo>
                    <a:lnTo>
                      <a:pt x="141" y="245"/>
                    </a:lnTo>
                    <a:lnTo>
                      <a:pt x="140" y="245"/>
                    </a:lnTo>
                    <a:lnTo>
                      <a:pt x="139" y="245"/>
                    </a:lnTo>
                    <a:lnTo>
                      <a:pt x="139" y="246"/>
                    </a:lnTo>
                    <a:lnTo>
                      <a:pt x="139" y="246"/>
                    </a:lnTo>
                    <a:lnTo>
                      <a:pt x="137" y="247"/>
                    </a:lnTo>
                    <a:lnTo>
                      <a:pt x="137" y="248"/>
                    </a:lnTo>
                    <a:lnTo>
                      <a:pt x="137" y="249"/>
                    </a:lnTo>
                    <a:lnTo>
                      <a:pt x="137" y="249"/>
                    </a:lnTo>
                    <a:lnTo>
                      <a:pt x="137" y="250"/>
                    </a:lnTo>
                    <a:lnTo>
                      <a:pt x="137" y="250"/>
                    </a:lnTo>
                    <a:lnTo>
                      <a:pt x="137" y="251"/>
                    </a:lnTo>
                    <a:lnTo>
                      <a:pt x="137" y="251"/>
                    </a:lnTo>
                    <a:lnTo>
                      <a:pt x="137" y="251"/>
                    </a:lnTo>
                    <a:lnTo>
                      <a:pt x="137" y="252"/>
                    </a:lnTo>
                    <a:lnTo>
                      <a:pt x="136" y="252"/>
                    </a:lnTo>
                    <a:lnTo>
                      <a:pt x="136" y="253"/>
                    </a:lnTo>
                    <a:lnTo>
                      <a:pt x="135" y="253"/>
                    </a:lnTo>
                    <a:lnTo>
                      <a:pt x="135" y="253"/>
                    </a:lnTo>
                    <a:lnTo>
                      <a:pt x="133" y="252"/>
                    </a:lnTo>
                    <a:lnTo>
                      <a:pt x="133" y="252"/>
                    </a:lnTo>
                    <a:lnTo>
                      <a:pt x="132" y="252"/>
                    </a:lnTo>
                    <a:lnTo>
                      <a:pt x="131" y="253"/>
                    </a:lnTo>
                    <a:lnTo>
                      <a:pt x="131" y="253"/>
                    </a:lnTo>
                    <a:close/>
                  </a:path>
                </a:pathLst>
              </a:custGeom>
              <a:solidFill>
                <a:srgbClr val="FFFFFF"/>
              </a:solidFill>
              <a:ln w="3175">
                <a:solidFill>
                  <a:srgbClr val="6E6E6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58"/>
              <p:cNvSpPr>
                <a:spLocks/>
              </p:cNvSpPr>
              <p:nvPr/>
            </p:nvSpPr>
            <p:spPr bwMode="auto">
              <a:xfrm>
                <a:off x="5038716" y="2889251"/>
                <a:ext cx="84138" cy="88900"/>
              </a:xfrm>
              <a:custGeom>
                <a:avLst/>
                <a:gdLst>
                  <a:gd name="T0" fmla="*/ 12 w 53"/>
                  <a:gd name="T1" fmla="*/ 20 h 56"/>
                  <a:gd name="T2" fmla="*/ 17 w 53"/>
                  <a:gd name="T3" fmla="*/ 13 h 56"/>
                  <a:gd name="T4" fmla="*/ 19 w 53"/>
                  <a:gd name="T5" fmla="*/ 10 h 56"/>
                  <a:gd name="T6" fmla="*/ 23 w 53"/>
                  <a:gd name="T7" fmla="*/ 6 h 56"/>
                  <a:gd name="T8" fmla="*/ 25 w 53"/>
                  <a:gd name="T9" fmla="*/ 7 h 56"/>
                  <a:gd name="T10" fmla="*/ 28 w 53"/>
                  <a:gd name="T11" fmla="*/ 9 h 56"/>
                  <a:gd name="T12" fmla="*/ 32 w 53"/>
                  <a:gd name="T13" fmla="*/ 10 h 56"/>
                  <a:gd name="T14" fmla="*/ 34 w 53"/>
                  <a:gd name="T15" fmla="*/ 9 h 56"/>
                  <a:gd name="T16" fmla="*/ 34 w 53"/>
                  <a:gd name="T17" fmla="*/ 8 h 56"/>
                  <a:gd name="T18" fmla="*/ 34 w 53"/>
                  <a:gd name="T19" fmla="*/ 7 h 56"/>
                  <a:gd name="T20" fmla="*/ 34 w 53"/>
                  <a:gd name="T21" fmla="*/ 6 h 56"/>
                  <a:gd name="T22" fmla="*/ 34 w 53"/>
                  <a:gd name="T23" fmla="*/ 6 h 56"/>
                  <a:gd name="T24" fmla="*/ 44 w 53"/>
                  <a:gd name="T25" fmla="*/ 2 h 56"/>
                  <a:gd name="T26" fmla="*/ 46 w 53"/>
                  <a:gd name="T27" fmla="*/ 3 h 56"/>
                  <a:gd name="T28" fmla="*/ 50 w 53"/>
                  <a:gd name="T29" fmla="*/ 7 h 56"/>
                  <a:gd name="T30" fmla="*/ 50 w 53"/>
                  <a:gd name="T31" fmla="*/ 9 h 56"/>
                  <a:gd name="T32" fmla="*/ 52 w 53"/>
                  <a:gd name="T33" fmla="*/ 14 h 56"/>
                  <a:gd name="T34" fmla="*/ 53 w 53"/>
                  <a:gd name="T35" fmla="*/ 15 h 56"/>
                  <a:gd name="T36" fmla="*/ 53 w 53"/>
                  <a:gd name="T37" fmla="*/ 21 h 56"/>
                  <a:gd name="T38" fmla="*/ 52 w 53"/>
                  <a:gd name="T39" fmla="*/ 23 h 56"/>
                  <a:gd name="T40" fmla="*/ 51 w 53"/>
                  <a:gd name="T41" fmla="*/ 23 h 56"/>
                  <a:gd name="T42" fmla="*/ 48 w 53"/>
                  <a:gd name="T43" fmla="*/ 24 h 56"/>
                  <a:gd name="T44" fmla="*/ 46 w 53"/>
                  <a:gd name="T45" fmla="*/ 24 h 56"/>
                  <a:gd name="T46" fmla="*/ 43 w 53"/>
                  <a:gd name="T47" fmla="*/ 27 h 56"/>
                  <a:gd name="T48" fmla="*/ 40 w 53"/>
                  <a:gd name="T49" fmla="*/ 29 h 56"/>
                  <a:gd name="T50" fmla="*/ 36 w 53"/>
                  <a:gd name="T51" fmla="*/ 30 h 56"/>
                  <a:gd name="T52" fmla="*/ 32 w 53"/>
                  <a:gd name="T53" fmla="*/ 31 h 56"/>
                  <a:gd name="T54" fmla="*/ 30 w 53"/>
                  <a:gd name="T55" fmla="*/ 35 h 56"/>
                  <a:gd name="T56" fmla="*/ 30 w 53"/>
                  <a:gd name="T57" fmla="*/ 36 h 56"/>
                  <a:gd name="T58" fmla="*/ 26 w 53"/>
                  <a:gd name="T59" fmla="*/ 37 h 56"/>
                  <a:gd name="T60" fmla="*/ 25 w 53"/>
                  <a:gd name="T61" fmla="*/ 36 h 56"/>
                  <a:gd name="T62" fmla="*/ 24 w 53"/>
                  <a:gd name="T63" fmla="*/ 36 h 56"/>
                  <a:gd name="T64" fmla="*/ 25 w 53"/>
                  <a:gd name="T65" fmla="*/ 38 h 56"/>
                  <a:gd name="T66" fmla="*/ 28 w 53"/>
                  <a:gd name="T67" fmla="*/ 39 h 56"/>
                  <a:gd name="T68" fmla="*/ 30 w 53"/>
                  <a:gd name="T69" fmla="*/ 38 h 56"/>
                  <a:gd name="T70" fmla="*/ 29 w 53"/>
                  <a:gd name="T71" fmla="*/ 38 h 56"/>
                  <a:gd name="T72" fmla="*/ 30 w 53"/>
                  <a:gd name="T73" fmla="*/ 37 h 56"/>
                  <a:gd name="T74" fmla="*/ 35 w 53"/>
                  <a:gd name="T75" fmla="*/ 35 h 56"/>
                  <a:gd name="T76" fmla="*/ 36 w 53"/>
                  <a:gd name="T77" fmla="*/ 36 h 56"/>
                  <a:gd name="T78" fmla="*/ 41 w 53"/>
                  <a:gd name="T79" fmla="*/ 36 h 56"/>
                  <a:gd name="T80" fmla="*/ 47 w 53"/>
                  <a:gd name="T81" fmla="*/ 39 h 56"/>
                  <a:gd name="T82" fmla="*/ 46 w 53"/>
                  <a:gd name="T83" fmla="*/ 42 h 56"/>
                  <a:gd name="T84" fmla="*/ 42 w 53"/>
                  <a:gd name="T85" fmla="*/ 48 h 56"/>
                  <a:gd name="T86" fmla="*/ 38 w 53"/>
                  <a:gd name="T87" fmla="*/ 54 h 56"/>
                  <a:gd name="T88" fmla="*/ 34 w 53"/>
                  <a:gd name="T89" fmla="*/ 54 h 56"/>
                  <a:gd name="T90" fmla="*/ 33 w 53"/>
                  <a:gd name="T91" fmla="*/ 54 h 56"/>
                  <a:gd name="T92" fmla="*/ 32 w 53"/>
                  <a:gd name="T93" fmla="*/ 53 h 56"/>
                  <a:gd name="T94" fmla="*/ 32 w 53"/>
                  <a:gd name="T95" fmla="*/ 52 h 56"/>
                  <a:gd name="T96" fmla="*/ 28 w 53"/>
                  <a:gd name="T97" fmla="*/ 51 h 56"/>
                  <a:gd name="T98" fmla="*/ 24 w 53"/>
                  <a:gd name="T99" fmla="*/ 52 h 56"/>
                  <a:gd name="T100" fmla="*/ 14 w 53"/>
                  <a:gd name="T101" fmla="*/ 54 h 56"/>
                  <a:gd name="T102" fmla="*/ 12 w 53"/>
                  <a:gd name="T103" fmla="*/ 54 h 56"/>
                  <a:gd name="T104" fmla="*/ 11 w 53"/>
                  <a:gd name="T105" fmla="*/ 55 h 56"/>
                  <a:gd name="T106" fmla="*/ 8 w 53"/>
                  <a:gd name="T107" fmla="*/ 56 h 56"/>
                  <a:gd name="T108" fmla="*/ 5 w 53"/>
                  <a:gd name="T109" fmla="*/ 56 h 56"/>
                  <a:gd name="T110" fmla="*/ 2 w 53"/>
                  <a:gd name="T111" fmla="*/ 54 h 56"/>
                  <a:gd name="T112" fmla="*/ 2 w 53"/>
                  <a:gd name="T113" fmla="*/ 51 h 56"/>
                  <a:gd name="T114" fmla="*/ 2 w 53"/>
                  <a:gd name="T115" fmla="*/ 46 h 56"/>
                  <a:gd name="T116" fmla="*/ 0 w 53"/>
                  <a:gd name="T117" fmla="*/ 38 h 56"/>
                  <a:gd name="T118" fmla="*/ 3 w 53"/>
                  <a:gd name="T119" fmla="*/ 31 h 56"/>
                  <a:gd name="T120" fmla="*/ 7 w 53"/>
                  <a:gd name="T121" fmla="*/ 29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53" h="56">
                    <a:moveTo>
                      <a:pt x="9" y="25"/>
                    </a:moveTo>
                    <a:lnTo>
                      <a:pt x="10" y="23"/>
                    </a:lnTo>
                    <a:lnTo>
                      <a:pt x="12" y="20"/>
                    </a:lnTo>
                    <a:lnTo>
                      <a:pt x="13" y="18"/>
                    </a:lnTo>
                    <a:lnTo>
                      <a:pt x="16" y="14"/>
                    </a:lnTo>
                    <a:lnTo>
                      <a:pt x="17" y="13"/>
                    </a:lnTo>
                    <a:lnTo>
                      <a:pt x="18" y="13"/>
                    </a:lnTo>
                    <a:lnTo>
                      <a:pt x="19" y="11"/>
                    </a:lnTo>
                    <a:lnTo>
                      <a:pt x="19" y="10"/>
                    </a:lnTo>
                    <a:lnTo>
                      <a:pt x="20" y="9"/>
                    </a:lnTo>
                    <a:lnTo>
                      <a:pt x="21" y="8"/>
                    </a:lnTo>
                    <a:lnTo>
                      <a:pt x="23" y="6"/>
                    </a:lnTo>
                    <a:lnTo>
                      <a:pt x="23" y="6"/>
                    </a:lnTo>
                    <a:lnTo>
                      <a:pt x="24" y="6"/>
                    </a:lnTo>
                    <a:lnTo>
                      <a:pt x="25" y="7"/>
                    </a:lnTo>
                    <a:lnTo>
                      <a:pt x="27" y="8"/>
                    </a:lnTo>
                    <a:lnTo>
                      <a:pt x="27" y="8"/>
                    </a:lnTo>
                    <a:lnTo>
                      <a:pt x="28" y="9"/>
                    </a:lnTo>
                    <a:lnTo>
                      <a:pt x="28" y="10"/>
                    </a:lnTo>
                    <a:lnTo>
                      <a:pt x="30" y="11"/>
                    </a:lnTo>
                    <a:lnTo>
                      <a:pt x="32" y="10"/>
                    </a:lnTo>
                    <a:lnTo>
                      <a:pt x="32" y="10"/>
                    </a:lnTo>
                    <a:lnTo>
                      <a:pt x="34" y="9"/>
                    </a:lnTo>
                    <a:lnTo>
                      <a:pt x="34" y="9"/>
                    </a:lnTo>
                    <a:lnTo>
                      <a:pt x="34" y="8"/>
                    </a:lnTo>
                    <a:lnTo>
                      <a:pt x="34" y="8"/>
                    </a:lnTo>
                    <a:lnTo>
                      <a:pt x="34" y="8"/>
                    </a:lnTo>
                    <a:lnTo>
                      <a:pt x="34" y="8"/>
                    </a:lnTo>
                    <a:lnTo>
                      <a:pt x="34" y="7"/>
                    </a:lnTo>
                    <a:lnTo>
                      <a:pt x="34" y="7"/>
                    </a:lnTo>
                    <a:lnTo>
                      <a:pt x="34" y="7"/>
                    </a:lnTo>
                    <a:lnTo>
                      <a:pt x="34" y="7"/>
                    </a:lnTo>
                    <a:lnTo>
                      <a:pt x="34" y="6"/>
                    </a:lnTo>
                    <a:lnTo>
                      <a:pt x="34" y="6"/>
                    </a:lnTo>
                    <a:lnTo>
                      <a:pt x="34" y="6"/>
                    </a:lnTo>
                    <a:lnTo>
                      <a:pt x="34" y="6"/>
                    </a:lnTo>
                    <a:lnTo>
                      <a:pt x="38" y="3"/>
                    </a:lnTo>
                    <a:lnTo>
                      <a:pt x="43" y="0"/>
                    </a:lnTo>
                    <a:lnTo>
                      <a:pt x="44" y="2"/>
                    </a:lnTo>
                    <a:lnTo>
                      <a:pt x="44" y="2"/>
                    </a:lnTo>
                    <a:lnTo>
                      <a:pt x="46" y="3"/>
                    </a:lnTo>
                    <a:lnTo>
                      <a:pt x="46" y="3"/>
                    </a:lnTo>
                    <a:lnTo>
                      <a:pt x="46" y="4"/>
                    </a:lnTo>
                    <a:lnTo>
                      <a:pt x="49" y="7"/>
                    </a:lnTo>
                    <a:lnTo>
                      <a:pt x="50" y="7"/>
                    </a:lnTo>
                    <a:lnTo>
                      <a:pt x="50" y="7"/>
                    </a:lnTo>
                    <a:lnTo>
                      <a:pt x="50" y="8"/>
                    </a:lnTo>
                    <a:lnTo>
                      <a:pt x="50" y="9"/>
                    </a:lnTo>
                    <a:lnTo>
                      <a:pt x="51" y="14"/>
                    </a:lnTo>
                    <a:lnTo>
                      <a:pt x="52" y="14"/>
                    </a:lnTo>
                    <a:lnTo>
                      <a:pt x="52" y="14"/>
                    </a:lnTo>
                    <a:lnTo>
                      <a:pt x="52" y="15"/>
                    </a:lnTo>
                    <a:lnTo>
                      <a:pt x="52" y="15"/>
                    </a:lnTo>
                    <a:lnTo>
                      <a:pt x="53" y="15"/>
                    </a:lnTo>
                    <a:lnTo>
                      <a:pt x="53" y="18"/>
                    </a:lnTo>
                    <a:lnTo>
                      <a:pt x="53" y="18"/>
                    </a:lnTo>
                    <a:lnTo>
                      <a:pt x="53" y="21"/>
                    </a:lnTo>
                    <a:lnTo>
                      <a:pt x="53" y="21"/>
                    </a:lnTo>
                    <a:lnTo>
                      <a:pt x="52" y="21"/>
                    </a:lnTo>
                    <a:lnTo>
                      <a:pt x="52" y="23"/>
                    </a:lnTo>
                    <a:lnTo>
                      <a:pt x="52" y="23"/>
                    </a:lnTo>
                    <a:lnTo>
                      <a:pt x="51" y="23"/>
                    </a:lnTo>
                    <a:lnTo>
                      <a:pt x="51" y="23"/>
                    </a:lnTo>
                    <a:lnTo>
                      <a:pt x="49" y="23"/>
                    </a:lnTo>
                    <a:lnTo>
                      <a:pt x="49" y="24"/>
                    </a:lnTo>
                    <a:lnTo>
                      <a:pt x="48" y="24"/>
                    </a:lnTo>
                    <a:lnTo>
                      <a:pt x="47" y="24"/>
                    </a:lnTo>
                    <a:lnTo>
                      <a:pt x="46" y="24"/>
                    </a:lnTo>
                    <a:lnTo>
                      <a:pt x="46" y="24"/>
                    </a:lnTo>
                    <a:lnTo>
                      <a:pt x="46" y="25"/>
                    </a:lnTo>
                    <a:lnTo>
                      <a:pt x="44" y="26"/>
                    </a:lnTo>
                    <a:lnTo>
                      <a:pt x="43" y="27"/>
                    </a:lnTo>
                    <a:lnTo>
                      <a:pt x="42" y="29"/>
                    </a:lnTo>
                    <a:lnTo>
                      <a:pt x="41" y="29"/>
                    </a:lnTo>
                    <a:lnTo>
                      <a:pt x="40" y="29"/>
                    </a:lnTo>
                    <a:lnTo>
                      <a:pt x="40" y="29"/>
                    </a:lnTo>
                    <a:lnTo>
                      <a:pt x="39" y="29"/>
                    </a:lnTo>
                    <a:lnTo>
                      <a:pt x="36" y="30"/>
                    </a:lnTo>
                    <a:lnTo>
                      <a:pt x="34" y="30"/>
                    </a:lnTo>
                    <a:lnTo>
                      <a:pt x="33" y="31"/>
                    </a:lnTo>
                    <a:lnTo>
                      <a:pt x="32" y="31"/>
                    </a:lnTo>
                    <a:lnTo>
                      <a:pt x="32" y="31"/>
                    </a:lnTo>
                    <a:lnTo>
                      <a:pt x="31" y="34"/>
                    </a:lnTo>
                    <a:lnTo>
                      <a:pt x="30" y="35"/>
                    </a:lnTo>
                    <a:lnTo>
                      <a:pt x="30" y="35"/>
                    </a:lnTo>
                    <a:lnTo>
                      <a:pt x="30" y="36"/>
                    </a:lnTo>
                    <a:lnTo>
                      <a:pt x="30" y="36"/>
                    </a:lnTo>
                    <a:lnTo>
                      <a:pt x="30" y="37"/>
                    </a:lnTo>
                    <a:lnTo>
                      <a:pt x="28" y="37"/>
                    </a:lnTo>
                    <a:lnTo>
                      <a:pt x="26" y="37"/>
                    </a:lnTo>
                    <a:lnTo>
                      <a:pt x="25" y="36"/>
                    </a:lnTo>
                    <a:lnTo>
                      <a:pt x="25" y="36"/>
                    </a:lnTo>
                    <a:lnTo>
                      <a:pt x="25" y="36"/>
                    </a:lnTo>
                    <a:lnTo>
                      <a:pt x="25" y="36"/>
                    </a:lnTo>
                    <a:lnTo>
                      <a:pt x="24" y="36"/>
                    </a:lnTo>
                    <a:lnTo>
                      <a:pt x="24" y="36"/>
                    </a:lnTo>
                    <a:lnTo>
                      <a:pt x="25" y="37"/>
                    </a:lnTo>
                    <a:lnTo>
                      <a:pt x="25" y="38"/>
                    </a:lnTo>
                    <a:lnTo>
                      <a:pt x="25" y="38"/>
                    </a:lnTo>
                    <a:lnTo>
                      <a:pt x="27" y="39"/>
                    </a:lnTo>
                    <a:lnTo>
                      <a:pt x="27" y="39"/>
                    </a:lnTo>
                    <a:lnTo>
                      <a:pt x="28" y="39"/>
                    </a:lnTo>
                    <a:lnTo>
                      <a:pt x="30" y="39"/>
                    </a:lnTo>
                    <a:lnTo>
                      <a:pt x="30" y="39"/>
                    </a:lnTo>
                    <a:lnTo>
                      <a:pt x="30" y="38"/>
                    </a:lnTo>
                    <a:lnTo>
                      <a:pt x="30" y="38"/>
                    </a:lnTo>
                    <a:lnTo>
                      <a:pt x="30" y="38"/>
                    </a:lnTo>
                    <a:lnTo>
                      <a:pt x="29" y="38"/>
                    </a:lnTo>
                    <a:lnTo>
                      <a:pt x="29" y="38"/>
                    </a:lnTo>
                    <a:lnTo>
                      <a:pt x="30" y="37"/>
                    </a:lnTo>
                    <a:lnTo>
                      <a:pt x="30" y="37"/>
                    </a:lnTo>
                    <a:lnTo>
                      <a:pt x="31" y="37"/>
                    </a:lnTo>
                    <a:lnTo>
                      <a:pt x="34" y="36"/>
                    </a:lnTo>
                    <a:lnTo>
                      <a:pt x="35" y="35"/>
                    </a:lnTo>
                    <a:lnTo>
                      <a:pt x="36" y="36"/>
                    </a:lnTo>
                    <a:lnTo>
                      <a:pt x="36" y="36"/>
                    </a:lnTo>
                    <a:lnTo>
                      <a:pt x="36" y="36"/>
                    </a:lnTo>
                    <a:lnTo>
                      <a:pt x="38" y="35"/>
                    </a:lnTo>
                    <a:lnTo>
                      <a:pt x="40" y="36"/>
                    </a:lnTo>
                    <a:lnTo>
                      <a:pt x="41" y="36"/>
                    </a:lnTo>
                    <a:lnTo>
                      <a:pt x="43" y="36"/>
                    </a:lnTo>
                    <a:lnTo>
                      <a:pt x="44" y="36"/>
                    </a:lnTo>
                    <a:lnTo>
                      <a:pt x="47" y="39"/>
                    </a:lnTo>
                    <a:lnTo>
                      <a:pt x="48" y="39"/>
                    </a:lnTo>
                    <a:lnTo>
                      <a:pt x="47" y="41"/>
                    </a:lnTo>
                    <a:lnTo>
                      <a:pt x="46" y="42"/>
                    </a:lnTo>
                    <a:lnTo>
                      <a:pt x="46" y="42"/>
                    </a:lnTo>
                    <a:lnTo>
                      <a:pt x="43" y="46"/>
                    </a:lnTo>
                    <a:lnTo>
                      <a:pt x="42" y="48"/>
                    </a:lnTo>
                    <a:lnTo>
                      <a:pt x="39" y="53"/>
                    </a:lnTo>
                    <a:lnTo>
                      <a:pt x="38" y="54"/>
                    </a:lnTo>
                    <a:lnTo>
                      <a:pt x="38" y="54"/>
                    </a:lnTo>
                    <a:lnTo>
                      <a:pt x="36" y="55"/>
                    </a:lnTo>
                    <a:lnTo>
                      <a:pt x="36" y="55"/>
                    </a:lnTo>
                    <a:lnTo>
                      <a:pt x="34" y="54"/>
                    </a:lnTo>
                    <a:lnTo>
                      <a:pt x="34" y="54"/>
                    </a:lnTo>
                    <a:lnTo>
                      <a:pt x="34" y="54"/>
                    </a:lnTo>
                    <a:lnTo>
                      <a:pt x="33" y="54"/>
                    </a:lnTo>
                    <a:lnTo>
                      <a:pt x="32" y="54"/>
                    </a:lnTo>
                    <a:lnTo>
                      <a:pt x="32" y="53"/>
                    </a:lnTo>
                    <a:lnTo>
                      <a:pt x="32" y="53"/>
                    </a:lnTo>
                    <a:lnTo>
                      <a:pt x="32" y="53"/>
                    </a:lnTo>
                    <a:lnTo>
                      <a:pt x="32" y="52"/>
                    </a:lnTo>
                    <a:lnTo>
                      <a:pt x="32" y="52"/>
                    </a:lnTo>
                    <a:lnTo>
                      <a:pt x="32" y="52"/>
                    </a:lnTo>
                    <a:lnTo>
                      <a:pt x="32" y="52"/>
                    </a:lnTo>
                    <a:lnTo>
                      <a:pt x="28" y="51"/>
                    </a:lnTo>
                    <a:lnTo>
                      <a:pt x="28" y="51"/>
                    </a:lnTo>
                    <a:lnTo>
                      <a:pt x="27" y="52"/>
                    </a:lnTo>
                    <a:lnTo>
                      <a:pt x="24" y="52"/>
                    </a:lnTo>
                    <a:lnTo>
                      <a:pt x="19" y="54"/>
                    </a:lnTo>
                    <a:lnTo>
                      <a:pt x="17" y="54"/>
                    </a:lnTo>
                    <a:lnTo>
                      <a:pt x="14" y="54"/>
                    </a:lnTo>
                    <a:lnTo>
                      <a:pt x="13" y="54"/>
                    </a:lnTo>
                    <a:lnTo>
                      <a:pt x="12" y="54"/>
                    </a:lnTo>
                    <a:lnTo>
                      <a:pt x="12" y="54"/>
                    </a:lnTo>
                    <a:lnTo>
                      <a:pt x="11" y="55"/>
                    </a:lnTo>
                    <a:lnTo>
                      <a:pt x="11" y="55"/>
                    </a:lnTo>
                    <a:lnTo>
                      <a:pt x="11" y="55"/>
                    </a:lnTo>
                    <a:lnTo>
                      <a:pt x="11" y="55"/>
                    </a:lnTo>
                    <a:lnTo>
                      <a:pt x="9" y="56"/>
                    </a:lnTo>
                    <a:lnTo>
                      <a:pt x="8" y="56"/>
                    </a:lnTo>
                    <a:lnTo>
                      <a:pt x="8" y="56"/>
                    </a:lnTo>
                    <a:lnTo>
                      <a:pt x="6" y="56"/>
                    </a:lnTo>
                    <a:lnTo>
                      <a:pt x="5" y="56"/>
                    </a:lnTo>
                    <a:lnTo>
                      <a:pt x="4" y="56"/>
                    </a:lnTo>
                    <a:lnTo>
                      <a:pt x="3" y="55"/>
                    </a:lnTo>
                    <a:lnTo>
                      <a:pt x="2" y="54"/>
                    </a:lnTo>
                    <a:lnTo>
                      <a:pt x="1" y="54"/>
                    </a:lnTo>
                    <a:lnTo>
                      <a:pt x="2" y="53"/>
                    </a:lnTo>
                    <a:lnTo>
                      <a:pt x="2" y="51"/>
                    </a:lnTo>
                    <a:lnTo>
                      <a:pt x="2" y="49"/>
                    </a:lnTo>
                    <a:lnTo>
                      <a:pt x="2" y="46"/>
                    </a:lnTo>
                    <a:lnTo>
                      <a:pt x="2" y="46"/>
                    </a:lnTo>
                    <a:lnTo>
                      <a:pt x="1" y="42"/>
                    </a:lnTo>
                    <a:lnTo>
                      <a:pt x="1" y="42"/>
                    </a:lnTo>
                    <a:lnTo>
                      <a:pt x="0" y="38"/>
                    </a:lnTo>
                    <a:lnTo>
                      <a:pt x="0" y="38"/>
                    </a:lnTo>
                    <a:lnTo>
                      <a:pt x="2" y="34"/>
                    </a:lnTo>
                    <a:lnTo>
                      <a:pt x="3" y="31"/>
                    </a:lnTo>
                    <a:lnTo>
                      <a:pt x="3" y="31"/>
                    </a:lnTo>
                    <a:lnTo>
                      <a:pt x="5" y="30"/>
                    </a:lnTo>
                    <a:lnTo>
                      <a:pt x="7" y="29"/>
                    </a:lnTo>
                    <a:lnTo>
                      <a:pt x="9" y="25"/>
                    </a:lnTo>
                    <a:close/>
                  </a:path>
                </a:pathLst>
              </a:custGeom>
              <a:solidFill>
                <a:schemeClr val="bg1">
                  <a:lumMod val="65000"/>
                </a:schemeClr>
              </a:solidFill>
              <a:ln w="3175">
                <a:solidFill>
                  <a:srgbClr val="6E6E6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 name="Freeform 259"/>
              <p:cNvSpPr>
                <a:spLocks noEditPoints="1"/>
              </p:cNvSpPr>
              <p:nvPr/>
            </p:nvSpPr>
            <p:spPr bwMode="auto">
              <a:xfrm>
                <a:off x="4183056" y="1938339"/>
                <a:ext cx="612774" cy="485775"/>
              </a:xfrm>
              <a:custGeom>
                <a:avLst/>
                <a:gdLst>
                  <a:gd name="T0" fmla="*/ 271 w 386"/>
                  <a:gd name="T1" fmla="*/ 14 h 306"/>
                  <a:gd name="T2" fmla="*/ 277 w 386"/>
                  <a:gd name="T3" fmla="*/ 16 h 306"/>
                  <a:gd name="T4" fmla="*/ 291 w 386"/>
                  <a:gd name="T5" fmla="*/ 131 h 306"/>
                  <a:gd name="T6" fmla="*/ 293 w 386"/>
                  <a:gd name="T7" fmla="*/ 154 h 306"/>
                  <a:gd name="T8" fmla="*/ 241 w 386"/>
                  <a:gd name="T9" fmla="*/ 12 h 306"/>
                  <a:gd name="T10" fmla="*/ 254 w 386"/>
                  <a:gd name="T11" fmla="*/ 20 h 306"/>
                  <a:gd name="T12" fmla="*/ 279 w 386"/>
                  <a:gd name="T13" fmla="*/ 17 h 306"/>
                  <a:gd name="T14" fmla="*/ 300 w 386"/>
                  <a:gd name="T15" fmla="*/ 11 h 306"/>
                  <a:gd name="T16" fmla="*/ 321 w 386"/>
                  <a:gd name="T17" fmla="*/ 61 h 306"/>
                  <a:gd name="T18" fmla="*/ 315 w 386"/>
                  <a:gd name="T19" fmla="*/ 83 h 306"/>
                  <a:gd name="T20" fmla="*/ 307 w 386"/>
                  <a:gd name="T21" fmla="*/ 109 h 306"/>
                  <a:gd name="T22" fmla="*/ 302 w 386"/>
                  <a:gd name="T23" fmla="*/ 124 h 306"/>
                  <a:gd name="T24" fmla="*/ 279 w 386"/>
                  <a:gd name="T25" fmla="*/ 106 h 306"/>
                  <a:gd name="T26" fmla="*/ 268 w 386"/>
                  <a:gd name="T27" fmla="*/ 85 h 306"/>
                  <a:gd name="T28" fmla="*/ 253 w 386"/>
                  <a:gd name="T29" fmla="*/ 61 h 306"/>
                  <a:gd name="T30" fmla="*/ 245 w 386"/>
                  <a:gd name="T31" fmla="*/ 59 h 306"/>
                  <a:gd name="T32" fmla="*/ 251 w 386"/>
                  <a:gd name="T33" fmla="*/ 79 h 306"/>
                  <a:gd name="T34" fmla="*/ 256 w 386"/>
                  <a:gd name="T35" fmla="*/ 90 h 306"/>
                  <a:gd name="T36" fmla="*/ 267 w 386"/>
                  <a:gd name="T37" fmla="*/ 106 h 306"/>
                  <a:gd name="T38" fmla="*/ 280 w 386"/>
                  <a:gd name="T39" fmla="*/ 120 h 306"/>
                  <a:gd name="T40" fmla="*/ 280 w 386"/>
                  <a:gd name="T41" fmla="*/ 129 h 306"/>
                  <a:gd name="T42" fmla="*/ 289 w 386"/>
                  <a:gd name="T43" fmla="*/ 139 h 306"/>
                  <a:gd name="T44" fmla="*/ 292 w 386"/>
                  <a:gd name="T45" fmla="*/ 158 h 306"/>
                  <a:gd name="T46" fmla="*/ 308 w 386"/>
                  <a:gd name="T47" fmla="*/ 184 h 306"/>
                  <a:gd name="T48" fmla="*/ 322 w 386"/>
                  <a:gd name="T49" fmla="*/ 207 h 306"/>
                  <a:gd name="T50" fmla="*/ 339 w 386"/>
                  <a:gd name="T51" fmla="*/ 235 h 306"/>
                  <a:gd name="T52" fmla="*/ 345 w 386"/>
                  <a:gd name="T53" fmla="*/ 244 h 306"/>
                  <a:gd name="T54" fmla="*/ 341 w 386"/>
                  <a:gd name="T55" fmla="*/ 250 h 306"/>
                  <a:gd name="T56" fmla="*/ 343 w 386"/>
                  <a:gd name="T57" fmla="*/ 264 h 306"/>
                  <a:gd name="T58" fmla="*/ 353 w 386"/>
                  <a:gd name="T59" fmla="*/ 282 h 306"/>
                  <a:gd name="T60" fmla="*/ 372 w 386"/>
                  <a:gd name="T61" fmla="*/ 295 h 306"/>
                  <a:gd name="T62" fmla="*/ 383 w 386"/>
                  <a:gd name="T63" fmla="*/ 306 h 306"/>
                  <a:gd name="T64" fmla="*/ 325 w 386"/>
                  <a:gd name="T65" fmla="*/ 306 h 306"/>
                  <a:gd name="T66" fmla="*/ 287 w 386"/>
                  <a:gd name="T67" fmla="*/ 306 h 306"/>
                  <a:gd name="T68" fmla="*/ 242 w 386"/>
                  <a:gd name="T69" fmla="*/ 305 h 306"/>
                  <a:gd name="T70" fmla="*/ 213 w 386"/>
                  <a:gd name="T71" fmla="*/ 298 h 306"/>
                  <a:gd name="T72" fmla="*/ 183 w 386"/>
                  <a:gd name="T73" fmla="*/ 306 h 306"/>
                  <a:gd name="T74" fmla="*/ 138 w 386"/>
                  <a:gd name="T75" fmla="*/ 306 h 306"/>
                  <a:gd name="T76" fmla="*/ 72 w 386"/>
                  <a:gd name="T77" fmla="*/ 306 h 306"/>
                  <a:gd name="T78" fmla="*/ 9 w 386"/>
                  <a:gd name="T79" fmla="*/ 256 h 306"/>
                  <a:gd name="T80" fmla="*/ 9 w 386"/>
                  <a:gd name="T81" fmla="*/ 134 h 306"/>
                  <a:gd name="T82" fmla="*/ 5 w 386"/>
                  <a:gd name="T83" fmla="*/ 68 h 306"/>
                  <a:gd name="T84" fmla="*/ 0 w 386"/>
                  <a:gd name="T85" fmla="*/ 48 h 306"/>
                  <a:gd name="T86" fmla="*/ 9 w 386"/>
                  <a:gd name="T87" fmla="*/ 32 h 306"/>
                  <a:gd name="T88" fmla="*/ 8 w 386"/>
                  <a:gd name="T89" fmla="*/ 7 h 306"/>
                  <a:gd name="T90" fmla="*/ 16 w 386"/>
                  <a:gd name="T91" fmla="*/ 4 h 306"/>
                  <a:gd name="T92" fmla="*/ 41 w 386"/>
                  <a:gd name="T93" fmla="*/ 1 h 306"/>
                  <a:gd name="T94" fmla="*/ 78 w 386"/>
                  <a:gd name="T95" fmla="*/ 9 h 306"/>
                  <a:gd name="T96" fmla="*/ 86 w 386"/>
                  <a:gd name="T97" fmla="*/ 14 h 306"/>
                  <a:gd name="T98" fmla="*/ 102 w 386"/>
                  <a:gd name="T99" fmla="*/ 18 h 306"/>
                  <a:gd name="T100" fmla="*/ 130 w 386"/>
                  <a:gd name="T101" fmla="*/ 23 h 306"/>
                  <a:gd name="T102" fmla="*/ 147 w 386"/>
                  <a:gd name="T103" fmla="*/ 25 h 306"/>
                  <a:gd name="T104" fmla="*/ 171 w 386"/>
                  <a:gd name="T105" fmla="*/ 12 h 306"/>
                  <a:gd name="T106" fmla="*/ 179 w 386"/>
                  <a:gd name="T107" fmla="*/ 5 h 306"/>
                  <a:gd name="T108" fmla="*/ 192 w 386"/>
                  <a:gd name="T109" fmla="*/ 4 h 306"/>
                  <a:gd name="T110" fmla="*/ 198 w 386"/>
                  <a:gd name="T111" fmla="*/ 7 h 306"/>
                  <a:gd name="T112" fmla="*/ 202 w 386"/>
                  <a:gd name="T113" fmla="*/ 2 h 306"/>
                  <a:gd name="T114" fmla="*/ 217 w 386"/>
                  <a:gd name="T115" fmla="*/ 7 h 306"/>
                  <a:gd name="T116" fmla="*/ 230 w 386"/>
                  <a:gd name="T117" fmla="*/ 7 h 306"/>
                  <a:gd name="T118" fmla="*/ 233 w 386"/>
                  <a:gd name="T119" fmla="*/ 9 h 306"/>
                  <a:gd name="T120" fmla="*/ 223 w 386"/>
                  <a:gd name="T121" fmla="*/ 12 h 306"/>
                  <a:gd name="T122" fmla="*/ 231 w 386"/>
                  <a:gd name="T123" fmla="*/ 16 h 306"/>
                  <a:gd name="T124" fmla="*/ 240 w 386"/>
                  <a:gd name="T125" fmla="*/ 16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6" h="306">
                    <a:moveTo>
                      <a:pt x="271" y="14"/>
                    </a:moveTo>
                    <a:lnTo>
                      <a:pt x="269" y="14"/>
                    </a:lnTo>
                    <a:lnTo>
                      <a:pt x="268" y="14"/>
                    </a:lnTo>
                    <a:lnTo>
                      <a:pt x="266" y="14"/>
                    </a:lnTo>
                    <a:lnTo>
                      <a:pt x="265" y="14"/>
                    </a:lnTo>
                    <a:lnTo>
                      <a:pt x="262" y="16"/>
                    </a:lnTo>
                    <a:lnTo>
                      <a:pt x="262" y="15"/>
                    </a:lnTo>
                    <a:lnTo>
                      <a:pt x="265" y="14"/>
                    </a:lnTo>
                    <a:lnTo>
                      <a:pt x="265" y="14"/>
                    </a:lnTo>
                    <a:lnTo>
                      <a:pt x="266" y="14"/>
                    </a:lnTo>
                    <a:lnTo>
                      <a:pt x="268" y="14"/>
                    </a:lnTo>
                    <a:lnTo>
                      <a:pt x="269" y="14"/>
                    </a:lnTo>
                    <a:lnTo>
                      <a:pt x="271" y="14"/>
                    </a:lnTo>
                    <a:close/>
                    <a:moveTo>
                      <a:pt x="277" y="16"/>
                    </a:moveTo>
                    <a:lnTo>
                      <a:pt x="277" y="16"/>
                    </a:lnTo>
                    <a:lnTo>
                      <a:pt x="276" y="16"/>
                    </a:lnTo>
                    <a:lnTo>
                      <a:pt x="276" y="16"/>
                    </a:lnTo>
                    <a:lnTo>
                      <a:pt x="273" y="15"/>
                    </a:lnTo>
                    <a:lnTo>
                      <a:pt x="272" y="15"/>
                    </a:lnTo>
                    <a:lnTo>
                      <a:pt x="272" y="14"/>
                    </a:lnTo>
                    <a:lnTo>
                      <a:pt x="271" y="14"/>
                    </a:lnTo>
                    <a:lnTo>
                      <a:pt x="272" y="14"/>
                    </a:lnTo>
                    <a:lnTo>
                      <a:pt x="273" y="15"/>
                    </a:lnTo>
                    <a:lnTo>
                      <a:pt x="273" y="15"/>
                    </a:lnTo>
                    <a:lnTo>
                      <a:pt x="275" y="15"/>
                    </a:lnTo>
                    <a:lnTo>
                      <a:pt x="277" y="16"/>
                    </a:lnTo>
                    <a:lnTo>
                      <a:pt x="277" y="16"/>
                    </a:lnTo>
                    <a:close/>
                    <a:moveTo>
                      <a:pt x="232" y="16"/>
                    </a:moveTo>
                    <a:lnTo>
                      <a:pt x="232" y="16"/>
                    </a:lnTo>
                    <a:lnTo>
                      <a:pt x="233" y="16"/>
                    </a:lnTo>
                    <a:lnTo>
                      <a:pt x="233" y="16"/>
                    </a:lnTo>
                    <a:lnTo>
                      <a:pt x="232" y="16"/>
                    </a:lnTo>
                    <a:close/>
                    <a:moveTo>
                      <a:pt x="295" y="133"/>
                    </a:moveTo>
                    <a:lnTo>
                      <a:pt x="294" y="132"/>
                    </a:lnTo>
                    <a:lnTo>
                      <a:pt x="293" y="132"/>
                    </a:lnTo>
                    <a:lnTo>
                      <a:pt x="292" y="132"/>
                    </a:lnTo>
                    <a:lnTo>
                      <a:pt x="292" y="132"/>
                    </a:lnTo>
                    <a:lnTo>
                      <a:pt x="291" y="131"/>
                    </a:lnTo>
                    <a:lnTo>
                      <a:pt x="291" y="131"/>
                    </a:lnTo>
                    <a:lnTo>
                      <a:pt x="292" y="131"/>
                    </a:lnTo>
                    <a:lnTo>
                      <a:pt x="292" y="131"/>
                    </a:lnTo>
                    <a:lnTo>
                      <a:pt x="293" y="131"/>
                    </a:lnTo>
                    <a:lnTo>
                      <a:pt x="294" y="131"/>
                    </a:lnTo>
                    <a:lnTo>
                      <a:pt x="295" y="132"/>
                    </a:lnTo>
                    <a:lnTo>
                      <a:pt x="295" y="132"/>
                    </a:lnTo>
                    <a:lnTo>
                      <a:pt x="295" y="133"/>
                    </a:lnTo>
                    <a:lnTo>
                      <a:pt x="295" y="133"/>
                    </a:lnTo>
                    <a:close/>
                    <a:moveTo>
                      <a:pt x="294" y="157"/>
                    </a:moveTo>
                    <a:lnTo>
                      <a:pt x="294" y="156"/>
                    </a:lnTo>
                    <a:lnTo>
                      <a:pt x="294" y="156"/>
                    </a:lnTo>
                    <a:lnTo>
                      <a:pt x="293" y="155"/>
                    </a:lnTo>
                    <a:lnTo>
                      <a:pt x="293" y="154"/>
                    </a:lnTo>
                    <a:lnTo>
                      <a:pt x="294" y="154"/>
                    </a:lnTo>
                    <a:lnTo>
                      <a:pt x="294" y="155"/>
                    </a:lnTo>
                    <a:lnTo>
                      <a:pt x="294" y="156"/>
                    </a:lnTo>
                    <a:lnTo>
                      <a:pt x="294" y="156"/>
                    </a:lnTo>
                    <a:lnTo>
                      <a:pt x="294" y="157"/>
                    </a:lnTo>
                    <a:close/>
                    <a:moveTo>
                      <a:pt x="239" y="12"/>
                    </a:moveTo>
                    <a:lnTo>
                      <a:pt x="238" y="12"/>
                    </a:lnTo>
                    <a:lnTo>
                      <a:pt x="238" y="12"/>
                    </a:lnTo>
                    <a:lnTo>
                      <a:pt x="237" y="12"/>
                    </a:lnTo>
                    <a:lnTo>
                      <a:pt x="238" y="12"/>
                    </a:lnTo>
                    <a:lnTo>
                      <a:pt x="239" y="12"/>
                    </a:lnTo>
                    <a:lnTo>
                      <a:pt x="240" y="12"/>
                    </a:lnTo>
                    <a:lnTo>
                      <a:pt x="241" y="12"/>
                    </a:lnTo>
                    <a:lnTo>
                      <a:pt x="244" y="14"/>
                    </a:lnTo>
                    <a:lnTo>
                      <a:pt x="245" y="16"/>
                    </a:lnTo>
                    <a:lnTo>
                      <a:pt x="246" y="16"/>
                    </a:lnTo>
                    <a:lnTo>
                      <a:pt x="246" y="17"/>
                    </a:lnTo>
                    <a:lnTo>
                      <a:pt x="246" y="18"/>
                    </a:lnTo>
                    <a:lnTo>
                      <a:pt x="247" y="18"/>
                    </a:lnTo>
                    <a:lnTo>
                      <a:pt x="248" y="19"/>
                    </a:lnTo>
                    <a:lnTo>
                      <a:pt x="249" y="19"/>
                    </a:lnTo>
                    <a:lnTo>
                      <a:pt x="250" y="19"/>
                    </a:lnTo>
                    <a:lnTo>
                      <a:pt x="252" y="19"/>
                    </a:lnTo>
                    <a:lnTo>
                      <a:pt x="253" y="20"/>
                    </a:lnTo>
                    <a:lnTo>
                      <a:pt x="253" y="20"/>
                    </a:lnTo>
                    <a:lnTo>
                      <a:pt x="254" y="20"/>
                    </a:lnTo>
                    <a:lnTo>
                      <a:pt x="256" y="19"/>
                    </a:lnTo>
                    <a:lnTo>
                      <a:pt x="263" y="16"/>
                    </a:lnTo>
                    <a:lnTo>
                      <a:pt x="266" y="15"/>
                    </a:lnTo>
                    <a:lnTo>
                      <a:pt x="267" y="15"/>
                    </a:lnTo>
                    <a:lnTo>
                      <a:pt x="267" y="18"/>
                    </a:lnTo>
                    <a:lnTo>
                      <a:pt x="267" y="19"/>
                    </a:lnTo>
                    <a:lnTo>
                      <a:pt x="269" y="19"/>
                    </a:lnTo>
                    <a:lnTo>
                      <a:pt x="271" y="18"/>
                    </a:lnTo>
                    <a:lnTo>
                      <a:pt x="272" y="18"/>
                    </a:lnTo>
                    <a:lnTo>
                      <a:pt x="276" y="16"/>
                    </a:lnTo>
                    <a:lnTo>
                      <a:pt x="277" y="16"/>
                    </a:lnTo>
                    <a:lnTo>
                      <a:pt x="278" y="17"/>
                    </a:lnTo>
                    <a:lnTo>
                      <a:pt x="279" y="17"/>
                    </a:lnTo>
                    <a:lnTo>
                      <a:pt x="281" y="18"/>
                    </a:lnTo>
                    <a:lnTo>
                      <a:pt x="281" y="18"/>
                    </a:lnTo>
                    <a:lnTo>
                      <a:pt x="283" y="18"/>
                    </a:lnTo>
                    <a:lnTo>
                      <a:pt x="284" y="17"/>
                    </a:lnTo>
                    <a:lnTo>
                      <a:pt x="286" y="17"/>
                    </a:lnTo>
                    <a:lnTo>
                      <a:pt x="288" y="16"/>
                    </a:lnTo>
                    <a:lnTo>
                      <a:pt x="290" y="16"/>
                    </a:lnTo>
                    <a:lnTo>
                      <a:pt x="292" y="15"/>
                    </a:lnTo>
                    <a:lnTo>
                      <a:pt x="294" y="15"/>
                    </a:lnTo>
                    <a:lnTo>
                      <a:pt x="295" y="14"/>
                    </a:lnTo>
                    <a:lnTo>
                      <a:pt x="296" y="14"/>
                    </a:lnTo>
                    <a:lnTo>
                      <a:pt x="298" y="13"/>
                    </a:lnTo>
                    <a:lnTo>
                      <a:pt x="300" y="11"/>
                    </a:lnTo>
                    <a:lnTo>
                      <a:pt x="301" y="11"/>
                    </a:lnTo>
                    <a:lnTo>
                      <a:pt x="302" y="12"/>
                    </a:lnTo>
                    <a:lnTo>
                      <a:pt x="303" y="14"/>
                    </a:lnTo>
                    <a:lnTo>
                      <a:pt x="303" y="16"/>
                    </a:lnTo>
                    <a:lnTo>
                      <a:pt x="307" y="26"/>
                    </a:lnTo>
                    <a:lnTo>
                      <a:pt x="310" y="31"/>
                    </a:lnTo>
                    <a:lnTo>
                      <a:pt x="312" y="37"/>
                    </a:lnTo>
                    <a:lnTo>
                      <a:pt x="311" y="39"/>
                    </a:lnTo>
                    <a:lnTo>
                      <a:pt x="311" y="40"/>
                    </a:lnTo>
                    <a:lnTo>
                      <a:pt x="314" y="41"/>
                    </a:lnTo>
                    <a:lnTo>
                      <a:pt x="317" y="50"/>
                    </a:lnTo>
                    <a:lnTo>
                      <a:pt x="318" y="53"/>
                    </a:lnTo>
                    <a:lnTo>
                      <a:pt x="321" y="61"/>
                    </a:lnTo>
                    <a:lnTo>
                      <a:pt x="322" y="63"/>
                    </a:lnTo>
                    <a:lnTo>
                      <a:pt x="322" y="64"/>
                    </a:lnTo>
                    <a:lnTo>
                      <a:pt x="322" y="65"/>
                    </a:lnTo>
                    <a:lnTo>
                      <a:pt x="322" y="65"/>
                    </a:lnTo>
                    <a:lnTo>
                      <a:pt x="322" y="67"/>
                    </a:lnTo>
                    <a:lnTo>
                      <a:pt x="323" y="69"/>
                    </a:lnTo>
                    <a:lnTo>
                      <a:pt x="322" y="69"/>
                    </a:lnTo>
                    <a:lnTo>
                      <a:pt x="322" y="69"/>
                    </a:lnTo>
                    <a:lnTo>
                      <a:pt x="321" y="69"/>
                    </a:lnTo>
                    <a:lnTo>
                      <a:pt x="318" y="74"/>
                    </a:lnTo>
                    <a:lnTo>
                      <a:pt x="318" y="75"/>
                    </a:lnTo>
                    <a:lnTo>
                      <a:pt x="316" y="80"/>
                    </a:lnTo>
                    <a:lnTo>
                      <a:pt x="315" y="83"/>
                    </a:lnTo>
                    <a:lnTo>
                      <a:pt x="314" y="89"/>
                    </a:lnTo>
                    <a:lnTo>
                      <a:pt x="314" y="92"/>
                    </a:lnTo>
                    <a:lnTo>
                      <a:pt x="314" y="93"/>
                    </a:lnTo>
                    <a:lnTo>
                      <a:pt x="314" y="94"/>
                    </a:lnTo>
                    <a:lnTo>
                      <a:pt x="313" y="94"/>
                    </a:lnTo>
                    <a:lnTo>
                      <a:pt x="312" y="95"/>
                    </a:lnTo>
                    <a:lnTo>
                      <a:pt x="311" y="97"/>
                    </a:lnTo>
                    <a:lnTo>
                      <a:pt x="311" y="98"/>
                    </a:lnTo>
                    <a:lnTo>
                      <a:pt x="308" y="102"/>
                    </a:lnTo>
                    <a:lnTo>
                      <a:pt x="307" y="105"/>
                    </a:lnTo>
                    <a:lnTo>
                      <a:pt x="307" y="106"/>
                    </a:lnTo>
                    <a:lnTo>
                      <a:pt x="307" y="108"/>
                    </a:lnTo>
                    <a:lnTo>
                      <a:pt x="307" y="109"/>
                    </a:lnTo>
                    <a:lnTo>
                      <a:pt x="307" y="109"/>
                    </a:lnTo>
                    <a:lnTo>
                      <a:pt x="308" y="109"/>
                    </a:lnTo>
                    <a:lnTo>
                      <a:pt x="308" y="110"/>
                    </a:lnTo>
                    <a:lnTo>
                      <a:pt x="308" y="111"/>
                    </a:lnTo>
                    <a:lnTo>
                      <a:pt x="308" y="115"/>
                    </a:lnTo>
                    <a:lnTo>
                      <a:pt x="308" y="116"/>
                    </a:lnTo>
                    <a:lnTo>
                      <a:pt x="308" y="117"/>
                    </a:lnTo>
                    <a:lnTo>
                      <a:pt x="304" y="120"/>
                    </a:lnTo>
                    <a:lnTo>
                      <a:pt x="303" y="120"/>
                    </a:lnTo>
                    <a:lnTo>
                      <a:pt x="303" y="121"/>
                    </a:lnTo>
                    <a:lnTo>
                      <a:pt x="302" y="123"/>
                    </a:lnTo>
                    <a:lnTo>
                      <a:pt x="302" y="123"/>
                    </a:lnTo>
                    <a:lnTo>
                      <a:pt x="302" y="124"/>
                    </a:lnTo>
                    <a:lnTo>
                      <a:pt x="301" y="123"/>
                    </a:lnTo>
                    <a:lnTo>
                      <a:pt x="300" y="123"/>
                    </a:lnTo>
                    <a:lnTo>
                      <a:pt x="300" y="123"/>
                    </a:lnTo>
                    <a:lnTo>
                      <a:pt x="298" y="122"/>
                    </a:lnTo>
                    <a:lnTo>
                      <a:pt x="294" y="119"/>
                    </a:lnTo>
                    <a:lnTo>
                      <a:pt x="288" y="117"/>
                    </a:lnTo>
                    <a:lnTo>
                      <a:pt x="288" y="116"/>
                    </a:lnTo>
                    <a:lnTo>
                      <a:pt x="287" y="115"/>
                    </a:lnTo>
                    <a:lnTo>
                      <a:pt x="285" y="113"/>
                    </a:lnTo>
                    <a:lnTo>
                      <a:pt x="282" y="110"/>
                    </a:lnTo>
                    <a:lnTo>
                      <a:pt x="281" y="108"/>
                    </a:lnTo>
                    <a:lnTo>
                      <a:pt x="280" y="106"/>
                    </a:lnTo>
                    <a:lnTo>
                      <a:pt x="279" y="106"/>
                    </a:lnTo>
                    <a:lnTo>
                      <a:pt x="279" y="106"/>
                    </a:lnTo>
                    <a:lnTo>
                      <a:pt x="276" y="104"/>
                    </a:lnTo>
                    <a:lnTo>
                      <a:pt x="276" y="104"/>
                    </a:lnTo>
                    <a:lnTo>
                      <a:pt x="272" y="100"/>
                    </a:lnTo>
                    <a:lnTo>
                      <a:pt x="272" y="100"/>
                    </a:lnTo>
                    <a:lnTo>
                      <a:pt x="270" y="98"/>
                    </a:lnTo>
                    <a:lnTo>
                      <a:pt x="269" y="97"/>
                    </a:lnTo>
                    <a:lnTo>
                      <a:pt x="269" y="95"/>
                    </a:lnTo>
                    <a:lnTo>
                      <a:pt x="269" y="94"/>
                    </a:lnTo>
                    <a:lnTo>
                      <a:pt x="268" y="89"/>
                    </a:lnTo>
                    <a:lnTo>
                      <a:pt x="268" y="86"/>
                    </a:lnTo>
                    <a:lnTo>
                      <a:pt x="268" y="85"/>
                    </a:lnTo>
                    <a:lnTo>
                      <a:pt x="268" y="85"/>
                    </a:lnTo>
                    <a:lnTo>
                      <a:pt x="268" y="84"/>
                    </a:lnTo>
                    <a:lnTo>
                      <a:pt x="261" y="78"/>
                    </a:lnTo>
                    <a:lnTo>
                      <a:pt x="260" y="78"/>
                    </a:lnTo>
                    <a:lnTo>
                      <a:pt x="260" y="77"/>
                    </a:lnTo>
                    <a:lnTo>
                      <a:pt x="259" y="77"/>
                    </a:lnTo>
                    <a:lnTo>
                      <a:pt x="254" y="70"/>
                    </a:lnTo>
                    <a:lnTo>
                      <a:pt x="254" y="68"/>
                    </a:lnTo>
                    <a:lnTo>
                      <a:pt x="253" y="65"/>
                    </a:lnTo>
                    <a:lnTo>
                      <a:pt x="252" y="63"/>
                    </a:lnTo>
                    <a:lnTo>
                      <a:pt x="252" y="63"/>
                    </a:lnTo>
                    <a:lnTo>
                      <a:pt x="253" y="63"/>
                    </a:lnTo>
                    <a:lnTo>
                      <a:pt x="253" y="62"/>
                    </a:lnTo>
                    <a:lnTo>
                      <a:pt x="253" y="61"/>
                    </a:lnTo>
                    <a:lnTo>
                      <a:pt x="252" y="60"/>
                    </a:lnTo>
                    <a:lnTo>
                      <a:pt x="252" y="59"/>
                    </a:lnTo>
                    <a:lnTo>
                      <a:pt x="250" y="58"/>
                    </a:lnTo>
                    <a:lnTo>
                      <a:pt x="249" y="55"/>
                    </a:lnTo>
                    <a:lnTo>
                      <a:pt x="249" y="54"/>
                    </a:lnTo>
                    <a:lnTo>
                      <a:pt x="249" y="53"/>
                    </a:lnTo>
                    <a:lnTo>
                      <a:pt x="249" y="53"/>
                    </a:lnTo>
                    <a:lnTo>
                      <a:pt x="246" y="54"/>
                    </a:lnTo>
                    <a:lnTo>
                      <a:pt x="246" y="55"/>
                    </a:lnTo>
                    <a:lnTo>
                      <a:pt x="245" y="56"/>
                    </a:lnTo>
                    <a:lnTo>
                      <a:pt x="246" y="57"/>
                    </a:lnTo>
                    <a:lnTo>
                      <a:pt x="246" y="57"/>
                    </a:lnTo>
                    <a:lnTo>
                      <a:pt x="245" y="59"/>
                    </a:lnTo>
                    <a:lnTo>
                      <a:pt x="244" y="60"/>
                    </a:lnTo>
                    <a:lnTo>
                      <a:pt x="242" y="62"/>
                    </a:lnTo>
                    <a:lnTo>
                      <a:pt x="242" y="63"/>
                    </a:lnTo>
                    <a:lnTo>
                      <a:pt x="242" y="65"/>
                    </a:lnTo>
                    <a:lnTo>
                      <a:pt x="242" y="67"/>
                    </a:lnTo>
                    <a:lnTo>
                      <a:pt x="242" y="67"/>
                    </a:lnTo>
                    <a:lnTo>
                      <a:pt x="244" y="68"/>
                    </a:lnTo>
                    <a:lnTo>
                      <a:pt x="244" y="69"/>
                    </a:lnTo>
                    <a:lnTo>
                      <a:pt x="245" y="69"/>
                    </a:lnTo>
                    <a:lnTo>
                      <a:pt x="249" y="72"/>
                    </a:lnTo>
                    <a:lnTo>
                      <a:pt x="250" y="73"/>
                    </a:lnTo>
                    <a:lnTo>
                      <a:pt x="251" y="77"/>
                    </a:lnTo>
                    <a:lnTo>
                      <a:pt x="251" y="79"/>
                    </a:lnTo>
                    <a:lnTo>
                      <a:pt x="252" y="81"/>
                    </a:lnTo>
                    <a:lnTo>
                      <a:pt x="252" y="81"/>
                    </a:lnTo>
                    <a:lnTo>
                      <a:pt x="252" y="81"/>
                    </a:lnTo>
                    <a:lnTo>
                      <a:pt x="252" y="82"/>
                    </a:lnTo>
                    <a:lnTo>
                      <a:pt x="251" y="82"/>
                    </a:lnTo>
                    <a:lnTo>
                      <a:pt x="251" y="82"/>
                    </a:lnTo>
                    <a:lnTo>
                      <a:pt x="250" y="82"/>
                    </a:lnTo>
                    <a:lnTo>
                      <a:pt x="250" y="85"/>
                    </a:lnTo>
                    <a:lnTo>
                      <a:pt x="253" y="88"/>
                    </a:lnTo>
                    <a:lnTo>
                      <a:pt x="254" y="90"/>
                    </a:lnTo>
                    <a:lnTo>
                      <a:pt x="254" y="90"/>
                    </a:lnTo>
                    <a:lnTo>
                      <a:pt x="255" y="90"/>
                    </a:lnTo>
                    <a:lnTo>
                      <a:pt x="256" y="90"/>
                    </a:lnTo>
                    <a:lnTo>
                      <a:pt x="256" y="91"/>
                    </a:lnTo>
                    <a:lnTo>
                      <a:pt x="256" y="91"/>
                    </a:lnTo>
                    <a:lnTo>
                      <a:pt x="256" y="92"/>
                    </a:lnTo>
                    <a:lnTo>
                      <a:pt x="257" y="92"/>
                    </a:lnTo>
                    <a:lnTo>
                      <a:pt x="257" y="93"/>
                    </a:lnTo>
                    <a:lnTo>
                      <a:pt x="257" y="94"/>
                    </a:lnTo>
                    <a:lnTo>
                      <a:pt x="258" y="96"/>
                    </a:lnTo>
                    <a:lnTo>
                      <a:pt x="260" y="98"/>
                    </a:lnTo>
                    <a:lnTo>
                      <a:pt x="261" y="98"/>
                    </a:lnTo>
                    <a:lnTo>
                      <a:pt x="262" y="100"/>
                    </a:lnTo>
                    <a:lnTo>
                      <a:pt x="263" y="101"/>
                    </a:lnTo>
                    <a:lnTo>
                      <a:pt x="265" y="104"/>
                    </a:lnTo>
                    <a:lnTo>
                      <a:pt x="267" y="106"/>
                    </a:lnTo>
                    <a:lnTo>
                      <a:pt x="267" y="107"/>
                    </a:lnTo>
                    <a:lnTo>
                      <a:pt x="268" y="109"/>
                    </a:lnTo>
                    <a:lnTo>
                      <a:pt x="269" y="110"/>
                    </a:lnTo>
                    <a:lnTo>
                      <a:pt x="273" y="113"/>
                    </a:lnTo>
                    <a:lnTo>
                      <a:pt x="275" y="115"/>
                    </a:lnTo>
                    <a:lnTo>
                      <a:pt x="276" y="115"/>
                    </a:lnTo>
                    <a:lnTo>
                      <a:pt x="276" y="115"/>
                    </a:lnTo>
                    <a:lnTo>
                      <a:pt x="277" y="116"/>
                    </a:lnTo>
                    <a:lnTo>
                      <a:pt x="277" y="116"/>
                    </a:lnTo>
                    <a:lnTo>
                      <a:pt x="278" y="116"/>
                    </a:lnTo>
                    <a:lnTo>
                      <a:pt x="279" y="117"/>
                    </a:lnTo>
                    <a:lnTo>
                      <a:pt x="280" y="120"/>
                    </a:lnTo>
                    <a:lnTo>
                      <a:pt x="280" y="120"/>
                    </a:lnTo>
                    <a:lnTo>
                      <a:pt x="281" y="121"/>
                    </a:lnTo>
                    <a:lnTo>
                      <a:pt x="281" y="122"/>
                    </a:lnTo>
                    <a:lnTo>
                      <a:pt x="281" y="123"/>
                    </a:lnTo>
                    <a:lnTo>
                      <a:pt x="280" y="123"/>
                    </a:lnTo>
                    <a:lnTo>
                      <a:pt x="280" y="122"/>
                    </a:lnTo>
                    <a:lnTo>
                      <a:pt x="279" y="121"/>
                    </a:lnTo>
                    <a:lnTo>
                      <a:pt x="279" y="121"/>
                    </a:lnTo>
                    <a:lnTo>
                      <a:pt x="278" y="121"/>
                    </a:lnTo>
                    <a:lnTo>
                      <a:pt x="277" y="121"/>
                    </a:lnTo>
                    <a:lnTo>
                      <a:pt x="277" y="121"/>
                    </a:lnTo>
                    <a:lnTo>
                      <a:pt x="277" y="122"/>
                    </a:lnTo>
                    <a:lnTo>
                      <a:pt x="278" y="127"/>
                    </a:lnTo>
                    <a:lnTo>
                      <a:pt x="280" y="129"/>
                    </a:lnTo>
                    <a:lnTo>
                      <a:pt x="283" y="132"/>
                    </a:lnTo>
                    <a:lnTo>
                      <a:pt x="284" y="134"/>
                    </a:lnTo>
                    <a:lnTo>
                      <a:pt x="284" y="135"/>
                    </a:lnTo>
                    <a:lnTo>
                      <a:pt x="284" y="135"/>
                    </a:lnTo>
                    <a:lnTo>
                      <a:pt x="284" y="136"/>
                    </a:lnTo>
                    <a:lnTo>
                      <a:pt x="284" y="136"/>
                    </a:lnTo>
                    <a:lnTo>
                      <a:pt x="284" y="137"/>
                    </a:lnTo>
                    <a:lnTo>
                      <a:pt x="285" y="137"/>
                    </a:lnTo>
                    <a:lnTo>
                      <a:pt x="285" y="137"/>
                    </a:lnTo>
                    <a:lnTo>
                      <a:pt x="286" y="138"/>
                    </a:lnTo>
                    <a:lnTo>
                      <a:pt x="287" y="139"/>
                    </a:lnTo>
                    <a:lnTo>
                      <a:pt x="288" y="139"/>
                    </a:lnTo>
                    <a:lnTo>
                      <a:pt x="289" y="139"/>
                    </a:lnTo>
                    <a:lnTo>
                      <a:pt x="289" y="140"/>
                    </a:lnTo>
                    <a:lnTo>
                      <a:pt x="289" y="140"/>
                    </a:lnTo>
                    <a:lnTo>
                      <a:pt x="289" y="141"/>
                    </a:lnTo>
                    <a:lnTo>
                      <a:pt x="289" y="141"/>
                    </a:lnTo>
                    <a:lnTo>
                      <a:pt x="289" y="142"/>
                    </a:lnTo>
                    <a:lnTo>
                      <a:pt x="289" y="143"/>
                    </a:lnTo>
                    <a:lnTo>
                      <a:pt x="289" y="144"/>
                    </a:lnTo>
                    <a:lnTo>
                      <a:pt x="292" y="150"/>
                    </a:lnTo>
                    <a:lnTo>
                      <a:pt x="292" y="153"/>
                    </a:lnTo>
                    <a:lnTo>
                      <a:pt x="292" y="157"/>
                    </a:lnTo>
                    <a:lnTo>
                      <a:pt x="292" y="158"/>
                    </a:lnTo>
                    <a:lnTo>
                      <a:pt x="292" y="158"/>
                    </a:lnTo>
                    <a:lnTo>
                      <a:pt x="292" y="158"/>
                    </a:lnTo>
                    <a:lnTo>
                      <a:pt x="292" y="159"/>
                    </a:lnTo>
                    <a:lnTo>
                      <a:pt x="293" y="159"/>
                    </a:lnTo>
                    <a:lnTo>
                      <a:pt x="294" y="159"/>
                    </a:lnTo>
                    <a:lnTo>
                      <a:pt x="294" y="159"/>
                    </a:lnTo>
                    <a:lnTo>
                      <a:pt x="295" y="160"/>
                    </a:lnTo>
                    <a:lnTo>
                      <a:pt x="296" y="163"/>
                    </a:lnTo>
                    <a:lnTo>
                      <a:pt x="299" y="167"/>
                    </a:lnTo>
                    <a:lnTo>
                      <a:pt x="300" y="170"/>
                    </a:lnTo>
                    <a:lnTo>
                      <a:pt x="300" y="171"/>
                    </a:lnTo>
                    <a:lnTo>
                      <a:pt x="301" y="172"/>
                    </a:lnTo>
                    <a:lnTo>
                      <a:pt x="301" y="172"/>
                    </a:lnTo>
                    <a:lnTo>
                      <a:pt x="304" y="178"/>
                    </a:lnTo>
                    <a:lnTo>
                      <a:pt x="308" y="184"/>
                    </a:lnTo>
                    <a:lnTo>
                      <a:pt x="310" y="186"/>
                    </a:lnTo>
                    <a:lnTo>
                      <a:pt x="310" y="186"/>
                    </a:lnTo>
                    <a:lnTo>
                      <a:pt x="310" y="187"/>
                    </a:lnTo>
                    <a:lnTo>
                      <a:pt x="311" y="187"/>
                    </a:lnTo>
                    <a:lnTo>
                      <a:pt x="311" y="187"/>
                    </a:lnTo>
                    <a:lnTo>
                      <a:pt x="312" y="188"/>
                    </a:lnTo>
                    <a:lnTo>
                      <a:pt x="314" y="192"/>
                    </a:lnTo>
                    <a:lnTo>
                      <a:pt x="314" y="193"/>
                    </a:lnTo>
                    <a:lnTo>
                      <a:pt x="315" y="195"/>
                    </a:lnTo>
                    <a:lnTo>
                      <a:pt x="318" y="202"/>
                    </a:lnTo>
                    <a:lnTo>
                      <a:pt x="320" y="205"/>
                    </a:lnTo>
                    <a:lnTo>
                      <a:pt x="321" y="206"/>
                    </a:lnTo>
                    <a:lnTo>
                      <a:pt x="322" y="207"/>
                    </a:lnTo>
                    <a:lnTo>
                      <a:pt x="323" y="209"/>
                    </a:lnTo>
                    <a:lnTo>
                      <a:pt x="324" y="210"/>
                    </a:lnTo>
                    <a:lnTo>
                      <a:pt x="325" y="213"/>
                    </a:lnTo>
                    <a:lnTo>
                      <a:pt x="329" y="220"/>
                    </a:lnTo>
                    <a:lnTo>
                      <a:pt x="330" y="225"/>
                    </a:lnTo>
                    <a:lnTo>
                      <a:pt x="330" y="226"/>
                    </a:lnTo>
                    <a:lnTo>
                      <a:pt x="333" y="229"/>
                    </a:lnTo>
                    <a:lnTo>
                      <a:pt x="333" y="229"/>
                    </a:lnTo>
                    <a:lnTo>
                      <a:pt x="335" y="230"/>
                    </a:lnTo>
                    <a:lnTo>
                      <a:pt x="337" y="232"/>
                    </a:lnTo>
                    <a:lnTo>
                      <a:pt x="338" y="233"/>
                    </a:lnTo>
                    <a:lnTo>
                      <a:pt x="339" y="234"/>
                    </a:lnTo>
                    <a:lnTo>
                      <a:pt x="339" y="235"/>
                    </a:lnTo>
                    <a:lnTo>
                      <a:pt x="340" y="236"/>
                    </a:lnTo>
                    <a:lnTo>
                      <a:pt x="340" y="237"/>
                    </a:lnTo>
                    <a:lnTo>
                      <a:pt x="341" y="237"/>
                    </a:lnTo>
                    <a:lnTo>
                      <a:pt x="345" y="240"/>
                    </a:lnTo>
                    <a:lnTo>
                      <a:pt x="348" y="242"/>
                    </a:lnTo>
                    <a:lnTo>
                      <a:pt x="349" y="242"/>
                    </a:lnTo>
                    <a:lnTo>
                      <a:pt x="349" y="242"/>
                    </a:lnTo>
                    <a:lnTo>
                      <a:pt x="350" y="242"/>
                    </a:lnTo>
                    <a:lnTo>
                      <a:pt x="350" y="243"/>
                    </a:lnTo>
                    <a:lnTo>
                      <a:pt x="350" y="244"/>
                    </a:lnTo>
                    <a:lnTo>
                      <a:pt x="351" y="245"/>
                    </a:lnTo>
                    <a:lnTo>
                      <a:pt x="351" y="245"/>
                    </a:lnTo>
                    <a:lnTo>
                      <a:pt x="345" y="244"/>
                    </a:lnTo>
                    <a:lnTo>
                      <a:pt x="345" y="244"/>
                    </a:lnTo>
                    <a:lnTo>
                      <a:pt x="343" y="244"/>
                    </a:lnTo>
                    <a:lnTo>
                      <a:pt x="343" y="244"/>
                    </a:lnTo>
                    <a:lnTo>
                      <a:pt x="343" y="243"/>
                    </a:lnTo>
                    <a:lnTo>
                      <a:pt x="343" y="243"/>
                    </a:lnTo>
                    <a:lnTo>
                      <a:pt x="343" y="242"/>
                    </a:lnTo>
                    <a:lnTo>
                      <a:pt x="342" y="242"/>
                    </a:lnTo>
                    <a:lnTo>
                      <a:pt x="342" y="243"/>
                    </a:lnTo>
                    <a:lnTo>
                      <a:pt x="342" y="243"/>
                    </a:lnTo>
                    <a:lnTo>
                      <a:pt x="341" y="244"/>
                    </a:lnTo>
                    <a:lnTo>
                      <a:pt x="341" y="244"/>
                    </a:lnTo>
                    <a:lnTo>
                      <a:pt x="341" y="248"/>
                    </a:lnTo>
                    <a:lnTo>
                      <a:pt x="341" y="250"/>
                    </a:lnTo>
                    <a:lnTo>
                      <a:pt x="342" y="251"/>
                    </a:lnTo>
                    <a:lnTo>
                      <a:pt x="342" y="251"/>
                    </a:lnTo>
                    <a:lnTo>
                      <a:pt x="342" y="251"/>
                    </a:lnTo>
                    <a:lnTo>
                      <a:pt x="342" y="253"/>
                    </a:lnTo>
                    <a:lnTo>
                      <a:pt x="342" y="255"/>
                    </a:lnTo>
                    <a:lnTo>
                      <a:pt x="341" y="258"/>
                    </a:lnTo>
                    <a:lnTo>
                      <a:pt x="341" y="259"/>
                    </a:lnTo>
                    <a:lnTo>
                      <a:pt x="342" y="259"/>
                    </a:lnTo>
                    <a:lnTo>
                      <a:pt x="342" y="260"/>
                    </a:lnTo>
                    <a:lnTo>
                      <a:pt x="343" y="261"/>
                    </a:lnTo>
                    <a:lnTo>
                      <a:pt x="343" y="262"/>
                    </a:lnTo>
                    <a:lnTo>
                      <a:pt x="343" y="263"/>
                    </a:lnTo>
                    <a:lnTo>
                      <a:pt x="343" y="264"/>
                    </a:lnTo>
                    <a:lnTo>
                      <a:pt x="343" y="266"/>
                    </a:lnTo>
                    <a:lnTo>
                      <a:pt x="344" y="267"/>
                    </a:lnTo>
                    <a:lnTo>
                      <a:pt x="344" y="267"/>
                    </a:lnTo>
                    <a:lnTo>
                      <a:pt x="345" y="268"/>
                    </a:lnTo>
                    <a:lnTo>
                      <a:pt x="346" y="269"/>
                    </a:lnTo>
                    <a:lnTo>
                      <a:pt x="346" y="270"/>
                    </a:lnTo>
                    <a:lnTo>
                      <a:pt x="346" y="271"/>
                    </a:lnTo>
                    <a:lnTo>
                      <a:pt x="347" y="272"/>
                    </a:lnTo>
                    <a:lnTo>
                      <a:pt x="347" y="273"/>
                    </a:lnTo>
                    <a:lnTo>
                      <a:pt x="347" y="275"/>
                    </a:lnTo>
                    <a:lnTo>
                      <a:pt x="349" y="278"/>
                    </a:lnTo>
                    <a:lnTo>
                      <a:pt x="352" y="281"/>
                    </a:lnTo>
                    <a:lnTo>
                      <a:pt x="353" y="282"/>
                    </a:lnTo>
                    <a:lnTo>
                      <a:pt x="353" y="282"/>
                    </a:lnTo>
                    <a:lnTo>
                      <a:pt x="356" y="283"/>
                    </a:lnTo>
                    <a:lnTo>
                      <a:pt x="358" y="284"/>
                    </a:lnTo>
                    <a:lnTo>
                      <a:pt x="359" y="284"/>
                    </a:lnTo>
                    <a:lnTo>
                      <a:pt x="362" y="284"/>
                    </a:lnTo>
                    <a:lnTo>
                      <a:pt x="362" y="284"/>
                    </a:lnTo>
                    <a:lnTo>
                      <a:pt x="365" y="286"/>
                    </a:lnTo>
                    <a:lnTo>
                      <a:pt x="366" y="287"/>
                    </a:lnTo>
                    <a:lnTo>
                      <a:pt x="369" y="291"/>
                    </a:lnTo>
                    <a:lnTo>
                      <a:pt x="369" y="291"/>
                    </a:lnTo>
                    <a:lnTo>
                      <a:pt x="370" y="292"/>
                    </a:lnTo>
                    <a:lnTo>
                      <a:pt x="371" y="294"/>
                    </a:lnTo>
                    <a:lnTo>
                      <a:pt x="372" y="295"/>
                    </a:lnTo>
                    <a:lnTo>
                      <a:pt x="373" y="296"/>
                    </a:lnTo>
                    <a:lnTo>
                      <a:pt x="373" y="296"/>
                    </a:lnTo>
                    <a:lnTo>
                      <a:pt x="374" y="296"/>
                    </a:lnTo>
                    <a:lnTo>
                      <a:pt x="375" y="296"/>
                    </a:lnTo>
                    <a:lnTo>
                      <a:pt x="381" y="300"/>
                    </a:lnTo>
                    <a:lnTo>
                      <a:pt x="382" y="302"/>
                    </a:lnTo>
                    <a:lnTo>
                      <a:pt x="385" y="303"/>
                    </a:lnTo>
                    <a:lnTo>
                      <a:pt x="385" y="304"/>
                    </a:lnTo>
                    <a:lnTo>
                      <a:pt x="385" y="304"/>
                    </a:lnTo>
                    <a:lnTo>
                      <a:pt x="386" y="304"/>
                    </a:lnTo>
                    <a:lnTo>
                      <a:pt x="386" y="305"/>
                    </a:lnTo>
                    <a:lnTo>
                      <a:pt x="385" y="306"/>
                    </a:lnTo>
                    <a:lnTo>
                      <a:pt x="383" y="306"/>
                    </a:lnTo>
                    <a:lnTo>
                      <a:pt x="380" y="306"/>
                    </a:lnTo>
                    <a:lnTo>
                      <a:pt x="379" y="306"/>
                    </a:lnTo>
                    <a:lnTo>
                      <a:pt x="374" y="306"/>
                    </a:lnTo>
                    <a:lnTo>
                      <a:pt x="370" y="306"/>
                    </a:lnTo>
                    <a:lnTo>
                      <a:pt x="367" y="306"/>
                    </a:lnTo>
                    <a:lnTo>
                      <a:pt x="365" y="306"/>
                    </a:lnTo>
                    <a:lnTo>
                      <a:pt x="358" y="306"/>
                    </a:lnTo>
                    <a:lnTo>
                      <a:pt x="354" y="306"/>
                    </a:lnTo>
                    <a:lnTo>
                      <a:pt x="350" y="306"/>
                    </a:lnTo>
                    <a:lnTo>
                      <a:pt x="340" y="306"/>
                    </a:lnTo>
                    <a:lnTo>
                      <a:pt x="337" y="306"/>
                    </a:lnTo>
                    <a:lnTo>
                      <a:pt x="331" y="306"/>
                    </a:lnTo>
                    <a:lnTo>
                      <a:pt x="325" y="306"/>
                    </a:lnTo>
                    <a:lnTo>
                      <a:pt x="325" y="306"/>
                    </a:lnTo>
                    <a:lnTo>
                      <a:pt x="324" y="306"/>
                    </a:lnTo>
                    <a:lnTo>
                      <a:pt x="322" y="306"/>
                    </a:lnTo>
                    <a:lnTo>
                      <a:pt x="316" y="306"/>
                    </a:lnTo>
                    <a:lnTo>
                      <a:pt x="315" y="306"/>
                    </a:lnTo>
                    <a:lnTo>
                      <a:pt x="305" y="306"/>
                    </a:lnTo>
                    <a:lnTo>
                      <a:pt x="298" y="306"/>
                    </a:lnTo>
                    <a:lnTo>
                      <a:pt x="297" y="306"/>
                    </a:lnTo>
                    <a:lnTo>
                      <a:pt x="296" y="306"/>
                    </a:lnTo>
                    <a:lnTo>
                      <a:pt x="293" y="306"/>
                    </a:lnTo>
                    <a:lnTo>
                      <a:pt x="290" y="306"/>
                    </a:lnTo>
                    <a:lnTo>
                      <a:pt x="287" y="306"/>
                    </a:lnTo>
                    <a:lnTo>
                      <a:pt x="287" y="306"/>
                    </a:lnTo>
                    <a:lnTo>
                      <a:pt x="286" y="306"/>
                    </a:lnTo>
                    <a:lnTo>
                      <a:pt x="277" y="306"/>
                    </a:lnTo>
                    <a:lnTo>
                      <a:pt x="277" y="306"/>
                    </a:lnTo>
                    <a:lnTo>
                      <a:pt x="274" y="306"/>
                    </a:lnTo>
                    <a:lnTo>
                      <a:pt x="268" y="306"/>
                    </a:lnTo>
                    <a:lnTo>
                      <a:pt x="268" y="306"/>
                    </a:lnTo>
                    <a:lnTo>
                      <a:pt x="252" y="306"/>
                    </a:lnTo>
                    <a:lnTo>
                      <a:pt x="248" y="306"/>
                    </a:lnTo>
                    <a:lnTo>
                      <a:pt x="246" y="306"/>
                    </a:lnTo>
                    <a:lnTo>
                      <a:pt x="246" y="305"/>
                    </a:lnTo>
                    <a:lnTo>
                      <a:pt x="245" y="305"/>
                    </a:lnTo>
                    <a:lnTo>
                      <a:pt x="243" y="305"/>
                    </a:lnTo>
                    <a:lnTo>
                      <a:pt x="242" y="305"/>
                    </a:lnTo>
                    <a:lnTo>
                      <a:pt x="231" y="306"/>
                    </a:lnTo>
                    <a:lnTo>
                      <a:pt x="218" y="306"/>
                    </a:lnTo>
                    <a:lnTo>
                      <a:pt x="215" y="306"/>
                    </a:lnTo>
                    <a:lnTo>
                      <a:pt x="214" y="306"/>
                    </a:lnTo>
                    <a:lnTo>
                      <a:pt x="214" y="304"/>
                    </a:lnTo>
                    <a:lnTo>
                      <a:pt x="215" y="300"/>
                    </a:lnTo>
                    <a:lnTo>
                      <a:pt x="215" y="300"/>
                    </a:lnTo>
                    <a:lnTo>
                      <a:pt x="215" y="299"/>
                    </a:lnTo>
                    <a:lnTo>
                      <a:pt x="214" y="299"/>
                    </a:lnTo>
                    <a:lnTo>
                      <a:pt x="214" y="298"/>
                    </a:lnTo>
                    <a:lnTo>
                      <a:pt x="214" y="298"/>
                    </a:lnTo>
                    <a:lnTo>
                      <a:pt x="213" y="298"/>
                    </a:lnTo>
                    <a:lnTo>
                      <a:pt x="213" y="298"/>
                    </a:lnTo>
                    <a:lnTo>
                      <a:pt x="212" y="298"/>
                    </a:lnTo>
                    <a:lnTo>
                      <a:pt x="212" y="299"/>
                    </a:lnTo>
                    <a:lnTo>
                      <a:pt x="211" y="299"/>
                    </a:lnTo>
                    <a:lnTo>
                      <a:pt x="211" y="299"/>
                    </a:lnTo>
                    <a:lnTo>
                      <a:pt x="210" y="302"/>
                    </a:lnTo>
                    <a:lnTo>
                      <a:pt x="209" y="303"/>
                    </a:lnTo>
                    <a:lnTo>
                      <a:pt x="208" y="306"/>
                    </a:lnTo>
                    <a:lnTo>
                      <a:pt x="206" y="306"/>
                    </a:lnTo>
                    <a:lnTo>
                      <a:pt x="205" y="306"/>
                    </a:lnTo>
                    <a:lnTo>
                      <a:pt x="191" y="306"/>
                    </a:lnTo>
                    <a:lnTo>
                      <a:pt x="190" y="306"/>
                    </a:lnTo>
                    <a:lnTo>
                      <a:pt x="187" y="306"/>
                    </a:lnTo>
                    <a:lnTo>
                      <a:pt x="183" y="306"/>
                    </a:lnTo>
                    <a:lnTo>
                      <a:pt x="182" y="306"/>
                    </a:lnTo>
                    <a:lnTo>
                      <a:pt x="179" y="306"/>
                    </a:lnTo>
                    <a:lnTo>
                      <a:pt x="176" y="306"/>
                    </a:lnTo>
                    <a:lnTo>
                      <a:pt x="171" y="306"/>
                    </a:lnTo>
                    <a:lnTo>
                      <a:pt x="155" y="306"/>
                    </a:lnTo>
                    <a:lnTo>
                      <a:pt x="153" y="306"/>
                    </a:lnTo>
                    <a:lnTo>
                      <a:pt x="144" y="306"/>
                    </a:lnTo>
                    <a:lnTo>
                      <a:pt x="141" y="306"/>
                    </a:lnTo>
                    <a:lnTo>
                      <a:pt x="141" y="306"/>
                    </a:lnTo>
                    <a:lnTo>
                      <a:pt x="140" y="306"/>
                    </a:lnTo>
                    <a:lnTo>
                      <a:pt x="140" y="306"/>
                    </a:lnTo>
                    <a:lnTo>
                      <a:pt x="139" y="306"/>
                    </a:lnTo>
                    <a:lnTo>
                      <a:pt x="138" y="306"/>
                    </a:lnTo>
                    <a:lnTo>
                      <a:pt x="136" y="306"/>
                    </a:lnTo>
                    <a:lnTo>
                      <a:pt x="123" y="306"/>
                    </a:lnTo>
                    <a:lnTo>
                      <a:pt x="114" y="306"/>
                    </a:lnTo>
                    <a:lnTo>
                      <a:pt x="113" y="305"/>
                    </a:lnTo>
                    <a:lnTo>
                      <a:pt x="112" y="306"/>
                    </a:lnTo>
                    <a:lnTo>
                      <a:pt x="95" y="306"/>
                    </a:lnTo>
                    <a:lnTo>
                      <a:pt x="86" y="306"/>
                    </a:lnTo>
                    <a:lnTo>
                      <a:pt x="85" y="306"/>
                    </a:lnTo>
                    <a:lnTo>
                      <a:pt x="83" y="306"/>
                    </a:lnTo>
                    <a:lnTo>
                      <a:pt x="81" y="306"/>
                    </a:lnTo>
                    <a:lnTo>
                      <a:pt x="77" y="306"/>
                    </a:lnTo>
                    <a:lnTo>
                      <a:pt x="76" y="306"/>
                    </a:lnTo>
                    <a:lnTo>
                      <a:pt x="72" y="306"/>
                    </a:lnTo>
                    <a:lnTo>
                      <a:pt x="70" y="306"/>
                    </a:lnTo>
                    <a:lnTo>
                      <a:pt x="67" y="306"/>
                    </a:lnTo>
                    <a:lnTo>
                      <a:pt x="62" y="306"/>
                    </a:lnTo>
                    <a:lnTo>
                      <a:pt x="62" y="306"/>
                    </a:lnTo>
                    <a:lnTo>
                      <a:pt x="52" y="306"/>
                    </a:lnTo>
                    <a:lnTo>
                      <a:pt x="34" y="306"/>
                    </a:lnTo>
                    <a:lnTo>
                      <a:pt x="23" y="306"/>
                    </a:lnTo>
                    <a:lnTo>
                      <a:pt x="16" y="306"/>
                    </a:lnTo>
                    <a:lnTo>
                      <a:pt x="13" y="306"/>
                    </a:lnTo>
                    <a:lnTo>
                      <a:pt x="9" y="306"/>
                    </a:lnTo>
                    <a:lnTo>
                      <a:pt x="9" y="304"/>
                    </a:lnTo>
                    <a:lnTo>
                      <a:pt x="9" y="296"/>
                    </a:lnTo>
                    <a:lnTo>
                      <a:pt x="9" y="256"/>
                    </a:lnTo>
                    <a:lnTo>
                      <a:pt x="9" y="241"/>
                    </a:lnTo>
                    <a:lnTo>
                      <a:pt x="9" y="232"/>
                    </a:lnTo>
                    <a:lnTo>
                      <a:pt x="9" y="217"/>
                    </a:lnTo>
                    <a:lnTo>
                      <a:pt x="9" y="211"/>
                    </a:lnTo>
                    <a:lnTo>
                      <a:pt x="9" y="197"/>
                    </a:lnTo>
                    <a:lnTo>
                      <a:pt x="9" y="180"/>
                    </a:lnTo>
                    <a:lnTo>
                      <a:pt x="9" y="164"/>
                    </a:lnTo>
                    <a:lnTo>
                      <a:pt x="9" y="161"/>
                    </a:lnTo>
                    <a:lnTo>
                      <a:pt x="9" y="156"/>
                    </a:lnTo>
                    <a:lnTo>
                      <a:pt x="9" y="149"/>
                    </a:lnTo>
                    <a:lnTo>
                      <a:pt x="9" y="147"/>
                    </a:lnTo>
                    <a:lnTo>
                      <a:pt x="9" y="145"/>
                    </a:lnTo>
                    <a:lnTo>
                      <a:pt x="9" y="134"/>
                    </a:lnTo>
                    <a:lnTo>
                      <a:pt x="9" y="128"/>
                    </a:lnTo>
                    <a:lnTo>
                      <a:pt x="9" y="127"/>
                    </a:lnTo>
                    <a:lnTo>
                      <a:pt x="9" y="123"/>
                    </a:lnTo>
                    <a:lnTo>
                      <a:pt x="9" y="119"/>
                    </a:lnTo>
                    <a:lnTo>
                      <a:pt x="9" y="116"/>
                    </a:lnTo>
                    <a:lnTo>
                      <a:pt x="9" y="112"/>
                    </a:lnTo>
                    <a:lnTo>
                      <a:pt x="9" y="107"/>
                    </a:lnTo>
                    <a:lnTo>
                      <a:pt x="9" y="85"/>
                    </a:lnTo>
                    <a:lnTo>
                      <a:pt x="9" y="76"/>
                    </a:lnTo>
                    <a:lnTo>
                      <a:pt x="6" y="70"/>
                    </a:lnTo>
                    <a:lnTo>
                      <a:pt x="6" y="70"/>
                    </a:lnTo>
                    <a:lnTo>
                      <a:pt x="6" y="69"/>
                    </a:lnTo>
                    <a:lnTo>
                      <a:pt x="5" y="68"/>
                    </a:lnTo>
                    <a:lnTo>
                      <a:pt x="5" y="67"/>
                    </a:lnTo>
                    <a:lnTo>
                      <a:pt x="6" y="66"/>
                    </a:lnTo>
                    <a:lnTo>
                      <a:pt x="4" y="58"/>
                    </a:lnTo>
                    <a:lnTo>
                      <a:pt x="4" y="58"/>
                    </a:lnTo>
                    <a:lnTo>
                      <a:pt x="4" y="57"/>
                    </a:lnTo>
                    <a:lnTo>
                      <a:pt x="4" y="57"/>
                    </a:lnTo>
                    <a:lnTo>
                      <a:pt x="4" y="56"/>
                    </a:lnTo>
                    <a:lnTo>
                      <a:pt x="4" y="55"/>
                    </a:lnTo>
                    <a:lnTo>
                      <a:pt x="4" y="54"/>
                    </a:lnTo>
                    <a:lnTo>
                      <a:pt x="2" y="51"/>
                    </a:lnTo>
                    <a:lnTo>
                      <a:pt x="1" y="49"/>
                    </a:lnTo>
                    <a:lnTo>
                      <a:pt x="0" y="49"/>
                    </a:lnTo>
                    <a:lnTo>
                      <a:pt x="0" y="48"/>
                    </a:lnTo>
                    <a:lnTo>
                      <a:pt x="0" y="47"/>
                    </a:lnTo>
                    <a:lnTo>
                      <a:pt x="0" y="47"/>
                    </a:lnTo>
                    <a:lnTo>
                      <a:pt x="1" y="46"/>
                    </a:lnTo>
                    <a:lnTo>
                      <a:pt x="1" y="45"/>
                    </a:lnTo>
                    <a:lnTo>
                      <a:pt x="2" y="43"/>
                    </a:lnTo>
                    <a:lnTo>
                      <a:pt x="4" y="41"/>
                    </a:lnTo>
                    <a:lnTo>
                      <a:pt x="5" y="40"/>
                    </a:lnTo>
                    <a:lnTo>
                      <a:pt x="5" y="40"/>
                    </a:lnTo>
                    <a:lnTo>
                      <a:pt x="5" y="39"/>
                    </a:lnTo>
                    <a:lnTo>
                      <a:pt x="7" y="37"/>
                    </a:lnTo>
                    <a:lnTo>
                      <a:pt x="7" y="36"/>
                    </a:lnTo>
                    <a:lnTo>
                      <a:pt x="8" y="36"/>
                    </a:lnTo>
                    <a:lnTo>
                      <a:pt x="9" y="32"/>
                    </a:lnTo>
                    <a:lnTo>
                      <a:pt x="10" y="28"/>
                    </a:lnTo>
                    <a:lnTo>
                      <a:pt x="10" y="27"/>
                    </a:lnTo>
                    <a:lnTo>
                      <a:pt x="9" y="26"/>
                    </a:lnTo>
                    <a:lnTo>
                      <a:pt x="9" y="25"/>
                    </a:lnTo>
                    <a:lnTo>
                      <a:pt x="9" y="24"/>
                    </a:lnTo>
                    <a:lnTo>
                      <a:pt x="6" y="20"/>
                    </a:lnTo>
                    <a:lnTo>
                      <a:pt x="6" y="20"/>
                    </a:lnTo>
                    <a:lnTo>
                      <a:pt x="5" y="16"/>
                    </a:lnTo>
                    <a:lnTo>
                      <a:pt x="5" y="9"/>
                    </a:lnTo>
                    <a:lnTo>
                      <a:pt x="5" y="9"/>
                    </a:lnTo>
                    <a:lnTo>
                      <a:pt x="6" y="8"/>
                    </a:lnTo>
                    <a:lnTo>
                      <a:pt x="6" y="8"/>
                    </a:lnTo>
                    <a:lnTo>
                      <a:pt x="8" y="7"/>
                    </a:lnTo>
                    <a:lnTo>
                      <a:pt x="10" y="5"/>
                    </a:lnTo>
                    <a:lnTo>
                      <a:pt x="11" y="4"/>
                    </a:lnTo>
                    <a:lnTo>
                      <a:pt x="11" y="3"/>
                    </a:lnTo>
                    <a:lnTo>
                      <a:pt x="12" y="3"/>
                    </a:lnTo>
                    <a:lnTo>
                      <a:pt x="12" y="2"/>
                    </a:lnTo>
                    <a:lnTo>
                      <a:pt x="13" y="1"/>
                    </a:lnTo>
                    <a:lnTo>
                      <a:pt x="13" y="1"/>
                    </a:lnTo>
                    <a:lnTo>
                      <a:pt x="14" y="0"/>
                    </a:lnTo>
                    <a:lnTo>
                      <a:pt x="14" y="0"/>
                    </a:lnTo>
                    <a:lnTo>
                      <a:pt x="14" y="1"/>
                    </a:lnTo>
                    <a:lnTo>
                      <a:pt x="15" y="4"/>
                    </a:lnTo>
                    <a:lnTo>
                      <a:pt x="15" y="4"/>
                    </a:lnTo>
                    <a:lnTo>
                      <a:pt x="16" y="4"/>
                    </a:lnTo>
                    <a:lnTo>
                      <a:pt x="19" y="5"/>
                    </a:lnTo>
                    <a:lnTo>
                      <a:pt x="20" y="5"/>
                    </a:lnTo>
                    <a:lnTo>
                      <a:pt x="22" y="5"/>
                    </a:lnTo>
                    <a:lnTo>
                      <a:pt x="24" y="4"/>
                    </a:lnTo>
                    <a:lnTo>
                      <a:pt x="25" y="4"/>
                    </a:lnTo>
                    <a:lnTo>
                      <a:pt x="27" y="4"/>
                    </a:lnTo>
                    <a:lnTo>
                      <a:pt x="28" y="4"/>
                    </a:lnTo>
                    <a:lnTo>
                      <a:pt x="31" y="3"/>
                    </a:lnTo>
                    <a:lnTo>
                      <a:pt x="35" y="1"/>
                    </a:lnTo>
                    <a:lnTo>
                      <a:pt x="36" y="1"/>
                    </a:lnTo>
                    <a:lnTo>
                      <a:pt x="37" y="1"/>
                    </a:lnTo>
                    <a:lnTo>
                      <a:pt x="39" y="1"/>
                    </a:lnTo>
                    <a:lnTo>
                      <a:pt x="41" y="1"/>
                    </a:lnTo>
                    <a:lnTo>
                      <a:pt x="41" y="1"/>
                    </a:lnTo>
                    <a:lnTo>
                      <a:pt x="44" y="2"/>
                    </a:lnTo>
                    <a:lnTo>
                      <a:pt x="47" y="3"/>
                    </a:lnTo>
                    <a:lnTo>
                      <a:pt x="51" y="4"/>
                    </a:lnTo>
                    <a:lnTo>
                      <a:pt x="52" y="4"/>
                    </a:lnTo>
                    <a:lnTo>
                      <a:pt x="53" y="5"/>
                    </a:lnTo>
                    <a:lnTo>
                      <a:pt x="57" y="5"/>
                    </a:lnTo>
                    <a:lnTo>
                      <a:pt x="62" y="5"/>
                    </a:lnTo>
                    <a:lnTo>
                      <a:pt x="66" y="7"/>
                    </a:lnTo>
                    <a:lnTo>
                      <a:pt x="69" y="7"/>
                    </a:lnTo>
                    <a:lnTo>
                      <a:pt x="75" y="8"/>
                    </a:lnTo>
                    <a:lnTo>
                      <a:pt x="78" y="9"/>
                    </a:lnTo>
                    <a:lnTo>
                      <a:pt x="78" y="9"/>
                    </a:lnTo>
                    <a:lnTo>
                      <a:pt x="81" y="9"/>
                    </a:lnTo>
                    <a:lnTo>
                      <a:pt x="81" y="9"/>
                    </a:lnTo>
                    <a:lnTo>
                      <a:pt x="82" y="9"/>
                    </a:lnTo>
                    <a:lnTo>
                      <a:pt x="83" y="9"/>
                    </a:lnTo>
                    <a:lnTo>
                      <a:pt x="83" y="9"/>
                    </a:lnTo>
                    <a:lnTo>
                      <a:pt x="83" y="9"/>
                    </a:lnTo>
                    <a:lnTo>
                      <a:pt x="84" y="9"/>
                    </a:lnTo>
                    <a:lnTo>
                      <a:pt x="84" y="11"/>
                    </a:lnTo>
                    <a:lnTo>
                      <a:pt x="85" y="11"/>
                    </a:lnTo>
                    <a:lnTo>
                      <a:pt x="85" y="12"/>
                    </a:lnTo>
                    <a:lnTo>
                      <a:pt x="85" y="12"/>
                    </a:lnTo>
                    <a:lnTo>
                      <a:pt x="85" y="13"/>
                    </a:lnTo>
                    <a:lnTo>
                      <a:pt x="86" y="14"/>
                    </a:lnTo>
                    <a:lnTo>
                      <a:pt x="87" y="14"/>
                    </a:lnTo>
                    <a:lnTo>
                      <a:pt x="87" y="14"/>
                    </a:lnTo>
                    <a:lnTo>
                      <a:pt x="91" y="15"/>
                    </a:lnTo>
                    <a:lnTo>
                      <a:pt x="93" y="15"/>
                    </a:lnTo>
                    <a:lnTo>
                      <a:pt x="94" y="15"/>
                    </a:lnTo>
                    <a:lnTo>
                      <a:pt x="98" y="14"/>
                    </a:lnTo>
                    <a:lnTo>
                      <a:pt x="98" y="14"/>
                    </a:lnTo>
                    <a:lnTo>
                      <a:pt x="99" y="13"/>
                    </a:lnTo>
                    <a:lnTo>
                      <a:pt x="100" y="14"/>
                    </a:lnTo>
                    <a:lnTo>
                      <a:pt x="101" y="15"/>
                    </a:lnTo>
                    <a:lnTo>
                      <a:pt x="101" y="16"/>
                    </a:lnTo>
                    <a:lnTo>
                      <a:pt x="101" y="18"/>
                    </a:lnTo>
                    <a:lnTo>
                      <a:pt x="102" y="18"/>
                    </a:lnTo>
                    <a:lnTo>
                      <a:pt x="102" y="18"/>
                    </a:lnTo>
                    <a:lnTo>
                      <a:pt x="110" y="19"/>
                    </a:lnTo>
                    <a:lnTo>
                      <a:pt x="113" y="19"/>
                    </a:lnTo>
                    <a:lnTo>
                      <a:pt x="116" y="19"/>
                    </a:lnTo>
                    <a:lnTo>
                      <a:pt x="117" y="18"/>
                    </a:lnTo>
                    <a:lnTo>
                      <a:pt x="117" y="18"/>
                    </a:lnTo>
                    <a:lnTo>
                      <a:pt x="118" y="19"/>
                    </a:lnTo>
                    <a:lnTo>
                      <a:pt x="122" y="20"/>
                    </a:lnTo>
                    <a:lnTo>
                      <a:pt x="127" y="22"/>
                    </a:lnTo>
                    <a:lnTo>
                      <a:pt x="128" y="22"/>
                    </a:lnTo>
                    <a:lnTo>
                      <a:pt x="130" y="23"/>
                    </a:lnTo>
                    <a:lnTo>
                      <a:pt x="130" y="23"/>
                    </a:lnTo>
                    <a:lnTo>
                      <a:pt x="130" y="23"/>
                    </a:lnTo>
                    <a:lnTo>
                      <a:pt x="131" y="24"/>
                    </a:lnTo>
                    <a:lnTo>
                      <a:pt x="132" y="25"/>
                    </a:lnTo>
                    <a:lnTo>
                      <a:pt x="133" y="25"/>
                    </a:lnTo>
                    <a:lnTo>
                      <a:pt x="133" y="25"/>
                    </a:lnTo>
                    <a:lnTo>
                      <a:pt x="136" y="26"/>
                    </a:lnTo>
                    <a:lnTo>
                      <a:pt x="137" y="27"/>
                    </a:lnTo>
                    <a:lnTo>
                      <a:pt x="138" y="27"/>
                    </a:lnTo>
                    <a:lnTo>
                      <a:pt x="140" y="27"/>
                    </a:lnTo>
                    <a:lnTo>
                      <a:pt x="141" y="27"/>
                    </a:lnTo>
                    <a:lnTo>
                      <a:pt x="141" y="26"/>
                    </a:lnTo>
                    <a:lnTo>
                      <a:pt x="143" y="26"/>
                    </a:lnTo>
                    <a:lnTo>
                      <a:pt x="144" y="26"/>
                    </a:lnTo>
                    <a:lnTo>
                      <a:pt x="147" y="25"/>
                    </a:lnTo>
                    <a:lnTo>
                      <a:pt x="147" y="25"/>
                    </a:lnTo>
                    <a:lnTo>
                      <a:pt x="151" y="23"/>
                    </a:lnTo>
                    <a:lnTo>
                      <a:pt x="152" y="22"/>
                    </a:lnTo>
                    <a:lnTo>
                      <a:pt x="154" y="21"/>
                    </a:lnTo>
                    <a:lnTo>
                      <a:pt x="155" y="20"/>
                    </a:lnTo>
                    <a:lnTo>
                      <a:pt x="156" y="20"/>
                    </a:lnTo>
                    <a:lnTo>
                      <a:pt x="157" y="19"/>
                    </a:lnTo>
                    <a:lnTo>
                      <a:pt x="160" y="18"/>
                    </a:lnTo>
                    <a:lnTo>
                      <a:pt x="161" y="16"/>
                    </a:lnTo>
                    <a:lnTo>
                      <a:pt x="168" y="12"/>
                    </a:lnTo>
                    <a:lnTo>
                      <a:pt x="169" y="11"/>
                    </a:lnTo>
                    <a:lnTo>
                      <a:pt x="169" y="11"/>
                    </a:lnTo>
                    <a:lnTo>
                      <a:pt x="171" y="12"/>
                    </a:lnTo>
                    <a:lnTo>
                      <a:pt x="172" y="14"/>
                    </a:lnTo>
                    <a:lnTo>
                      <a:pt x="172" y="14"/>
                    </a:lnTo>
                    <a:lnTo>
                      <a:pt x="174" y="14"/>
                    </a:lnTo>
                    <a:lnTo>
                      <a:pt x="177" y="14"/>
                    </a:lnTo>
                    <a:lnTo>
                      <a:pt x="177" y="12"/>
                    </a:lnTo>
                    <a:lnTo>
                      <a:pt x="177" y="10"/>
                    </a:lnTo>
                    <a:lnTo>
                      <a:pt x="179" y="7"/>
                    </a:lnTo>
                    <a:lnTo>
                      <a:pt x="180" y="7"/>
                    </a:lnTo>
                    <a:lnTo>
                      <a:pt x="180" y="7"/>
                    </a:lnTo>
                    <a:lnTo>
                      <a:pt x="179" y="6"/>
                    </a:lnTo>
                    <a:lnTo>
                      <a:pt x="179" y="5"/>
                    </a:lnTo>
                    <a:lnTo>
                      <a:pt x="179" y="5"/>
                    </a:lnTo>
                    <a:lnTo>
                      <a:pt x="179" y="5"/>
                    </a:lnTo>
                    <a:lnTo>
                      <a:pt x="180" y="5"/>
                    </a:lnTo>
                    <a:lnTo>
                      <a:pt x="180" y="6"/>
                    </a:lnTo>
                    <a:lnTo>
                      <a:pt x="181" y="6"/>
                    </a:lnTo>
                    <a:lnTo>
                      <a:pt x="182" y="7"/>
                    </a:lnTo>
                    <a:lnTo>
                      <a:pt x="183" y="7"/>
                    </a:lnTo>
                    <a:lnTo>
                      <a:pt x="183" y="7"/>
                    </a:lnTo>
                    <a:lnTo>
                      <a:pt x="184" y="7"/>
                    </a:lnTo>
                    <a:lnTo>
                      <a:pt x="186" y="6"/>
                    </a:lnTo>
                    <a:lnTo>
                      <a:pt x="187" y="6"/>
                    </a:lnTo>
                    <a:lnTo>
                      <a:pt x="190" y="5"/>
                    </a:lnTo>
                    <a:lnTo>
                      <a:pt x="190" y="5"/>
                    </a:lnTo>
                    <a:lnTo>
                      <a:pt x="191" y="5"/>
                    </a:lnTo>
                    <a:lnTo>
                      <a:pt x="192" y="4"/>
                    </a:lnTo>
                    <a:lnTo>
                      <a:pt x="193" y="4"/>
                    </a:lnTo>
                    <a:lnTo>
                      <a:pt x="194" y="4"/>
                    </a:lnTo>
                    <a:lnTo>
                      <a:pt x="198" y="3"/>
                    </a:lnTo>
                    <a:lnTo>
                      <a:pt x="198" y="3"/>
                    </a:lnTo>
                    <a:lnTo>
                      <a:pt x="190" y="6"/>
                    </a:lnTo>
                    <a:lnTo>
                      <a:pt x="186" y="7"/>
                    </a:lnTo>
                    <a:lnTo>
                      <a:pt x="186" y="8"/>
                    </a:lnTo>
                    <a:lnTo>
                      <a:pt x="185" y="8"/>
                    </a:lnTo>
                    <a:lnTo>
                      <a:pt x="185" y="8"/>
                    </a:lnTo>
                    <a:lnTo>
                      <a:pt x="186" y="9"/>
                    </a:lnTo>
                    <a:lnTo>
                      <a:pt x="191" y="8"/>
                    </a:lnTo>
                    <a:lnTo>
                      <a:pt x="196" y="8"/>
                    </a:lnTo>
                    <a:lnTo>
                      <a:pt x="198" y="7"/>
                    </a:lnTo>
                    <a:lnTo>
                      <a:pt x="199" y="5"/>
                    </a:lnTo>
                    <a:lnTo>
                      <a:pt x="202" y="5"/>
                    </a:lnTo>
                    <a:lnTo>
                      <a:pt x="203" y="5"/>
                    </a:lnTo>
                    <a:lnTo>
                      <a:pt x="203" y="5"/>
                    </a:lnTo>
                    <a:lnTo>
                      <a:pt x="203" y="4"/>
                    </a:lnTo>
                    <a:lnTo>
                      <a:pt x="202" y="3"/>
                    </a:lnTo>
                    <a:lnTo>
                      <a:pt x="201" y="3"/>
                    </a:lnTo>
                    <a:lnTo>
                      <a:pt x="200" y="3"/>
                    </a:lnTo>
                    <a:lnTo>
                      <a:pt x="198" y="3"/>
                    </a:lnTo>
                    <a:lnTo>
                      <a:pt x="199" y="3"/>
                    </a:lnTo>
                    <a:lnTo>
                      <a:pt x="199" y="2"/>
                    </a:lnTo>
                    <a:lnTo>
                      <a:pt x="200" y="2"/>
                    </a:lnTo>
                    <a:lnTo>
                      <a:pt x="202" y="2"/>
                    </a:lnTo>
                    <a:lnTo>
                      <a:pt x="203" y="2"/>
                    </a:lnTo>
                    <a:lnTo>
                      <a:pt x="203" y="2"/>
                    </a:lnTo>
                    <a:lnTo>
                      <a:pt x="205" y="3"/>
                    </a:lnTo>
                    <a:lnTo>
                      <a:pt x="206" y="3"/>
                    </a:lnTo>
                    <a:lnTo>
                      <a:pt x="207" y="3"/>
                    </a:lnTo>
                    <a:lnTo>
                      <a:pt x="208" y="3"/>
                    </a:lnTo>
                    <a:lnTo>
                      <a:pt x="210" y="4"/>
                    </a:lnTo>
                    <a:lnTo>
                      <a:pt x="210" y="4"/>
                    </a:lnTo>
                    <a:lnTo>
                      <a:pt x="213" y="5"/>
                    </a:lnTo>
                    <a:lnTo>
                      <a:pt x="215" y="7"/>
                    </a:lnTo>
                    <a:lnTo>
                      <a:pt x="216" y="7"/>
                    </a:lnTo>
                    <a:lnTo>
                      <a:pt x="217" y="7"/>
                    </a:lnTo>
                    <a:lnTo>
                      <a:pt x="217" y="7"/>
                    </a:lnTo>
                    <a:lnTo>
                      <a:pt x="218" y="7"/>
                    </a:lnTo>
                    <a:lnTo>
                      <a:pt x="218" y="7"/>
                    </a:lnTo>
                    <a:lnTo>
                      <a:pt x="220" y="7"/>
                    </a:lnTo>
                    <a:lnTo>
                      <a:pt x="223" y="6"/>
                    </a:lnTo>
                    <a:lnTo>
                      <a:pt x="225" y="5"/>
                    </a:lnTo>
                    <a:lnTo>
                      <a:pt x="226" y="4"/>
                    </a:lnTo>
                    <a:lnTo>
                      <a:pt x="227" y="4"/>
                    </a:lnTo>
                    <a:lnTo>
                      <a:pt x="227" y="4"/>
                    </a:lnTo>
                    <a:lnTo>
                      <a:pt x="228" y="4"/>
                    </a:lnTo>
                    <a:lnTo>
                      <a:pt x="229" y="5"/>
                    </a:lnTo>
                    <a:lnTo>
                      <a:pt x="230" y="5"/>
                    </a:lnTo>
                    <a:lnTo>
                      <a:pt x="230" y="6"/>
                    </a:lnTo>
                    <a:lnTo>
                      <a:pt x="230" y="7"/>
                    </a:lnTo>
                    <a:lnTo>
                      <a:pt x="231" y="8"/>
                    </a:lnTo>
                    <a:lnTo>
                      <a:pt x="232" y="9"/>
                    </a:lnTo>
                    <a:lnTo>
                      <a:pt x="233" y="9"/>
                    </a:lnTo>
                    <a:lnTo>
                      <a:pt x="233" y="9"/>
                    </a:lnTo>
                    <a:lnTo>
                      <a:pt x="234" y="9"/>
                    </a:lnTo>
                    <a:lnTo>
                      <a:pt x="234" y="10"/>
                    </a:lnTo>
                    <a:lnTo>
                      <a:pt x="237" y="12"/>
                    </a:lnTo>
                    <a:lnTo>
                      <a:pt x="237" y="12"/>
                    </a:lnTo>
                    <a:lnTo>
                      <a:pt x="236" y="11"/>
                    </a:lnTo>
                    <a:lnTo>
                      <a:pt x="234" y="11"/>
                    </a:lnTo>
                    <a:lnTo>
                      <a:pt x="234" y="10"/>
                    </a:lnTo>
                    <a:lnTo>
                      <a:pt x="233" y="9"/>
                    </a:lnTo>
                    <a:lnTo>
                      <a:pt x="233" y="9"/>
                    </a:lnTo>
                    <a:lnTo>
                      <a:pt x="231" y="9"/>
                    </a:lnTo>
                    <a:lnTo>
                      <a:pt x="231" y="8"/>
                    </a:lnTo>
                    <a:lnTo>
                      <a:pt x="230" y="8"/>
                    </a:lnTo>
                    <a:lnTo>
                      <a:pt x="230" y="7"/>
                    </a:lnTo>
                    <a:lnTo>
                      <a:pt x="230" y="7"/>
                    </a:lnTo>
                    <a:lnTo>
                      <a:pt x="229" y="5"/>
                    </a:lnTo>
                    <a:lnTo>
                      <a:pt x="229" y="4"/>
                    </a:lnTo>
                    <a:lnTo>
                      <a:pt x="228" y="4"/>
                    </a:lnTo>
                    <a:lnTo>
                      <a:pt x="227" y="4"/>
                    </a:lnTo>
                    <a:lnTo>
                      <a:pt x="226" y="4"/>
                    </a:lnTo>
                    <a:lnTo>
                      <a:pt x="226" y="5"/>
                    </a:lnTo>
                    <a:lnTo>
                      <a:pt x="223" y="11"/>
                    </a:lnTo>
                    <a:lnTo>
                      <a:pt x="223" y="12"/>
                    </a:lnTo>
                    <a:lnTo>
                      <a:pt x="223" y="12"/>
                    </a:lnTo>
                    <a:lnTo>
                      <a:pt x="224" y="12"/>
                    </a:lnTo>
                    <a:lnTo>
                      <a:pt x="225" y="12"/>
                    </a:lnTo>
                    <a:lnTo>
                      <a:pt x="226" y="13"/>
                    </a:lnTo>
                    <a:lnTo>
                      <a:pt x="229" y="15"/>
                    </a:lnTo>
                    <a:lnTo>
                      <a:pt x="229" y="15"/>
                    </a:lnTo>
                    <a:lnTo>
                      <a:pt x="230" y="14"/>
                    </a:lnTo>
                    <a:lnTo>
                      <a:pt x="231" y="14"/>
                    </a:lnTo>
                    <a:lnTo>
                      <a:pt x="231" y="14"/>
                    </a:lnTo>
                    <a:lnTo>
                      <a:pt x="232" y="14"/>
                    </a:lnTo>
                    <a:lnTo>
                      <a:pt x="232" y="15"/>
                    </a:lnTo>
                    <a:lnTo>
                      <a:pt x="232" y="15"/>
                    </a:lnTo>
                    <a:lnTo>
                      <a:pt x="231" y="16"/>
                    </a:lnTo>
                    <a:lnTo>
                      <a:pt x="232" y="16"/>
                    </a:lnTo>
                    <a:lnTo>
                      <a:pt x="233" y="17"/>
                    </a:lnTo>
                    <a:lnTo>
                      <a:pt x="233" y="18"/>
                    </a:lnTo>
                    <a:lnTo>
                      <a:pt x="236" y="19"/>
                    </a:lnTo>
                    <a:lnTo>
                      <a:pt x="236" y="18"/>
                    </a:lnTo>
                    <a:lnTo>
                      <a:pt x="235" y="18"/>
                    </a:lnTo>
                    <a:lnTo>
                      <a:pt x="237" y="17"/>
                    </a:lnTo>
                    <a:lnTo>
                      <a:pt x="237" y="17"/>
                    </a:lnTo>
                    <a:lnTo>
                      <a:pt x="238" y="18"/>
                    </a:lnTo>
                    <a:lnTo>
                      <a:pt x="239" y="18"/>
                    </a:lnTo>
                    <a:lnTo>
                      <a:pt x="240" y="17"/>
                    </a:lnTo>
                    <a:lnTo>
                      <a:pt x="240" y="17"/>
                    </a:lnTo>
                    <a:lnTo>
                      <a:pt x="240" y="16"/>
                    </a:lnTo>
                    <a:lnTo>
                      <a:pt x="240" y="15"/>
                    </a:lnTo>
                    <a:lnTo>
                      <a:pt x="240" y="14"/>
                    </a:lnTo>
                    <a:lnTo>
                      <a:pt x="240" y="12"/>
                    </a:lnTo>
                    <a:lnTo>
                      <a:pt x="239" y="12"/>
                    </a:lnTo>
                    <a:close/>
                  </a:path>
                </a:pathLst>
              </a:custGeom>
              <a:solidFill>
                <a:schemeClr val="bg1">
                  <a:lumMod val="75000"/>
                </a:schemeClr>
              </a:solidFill>
              <a:ln w="3175">
                <a:solidFill>
                  <a:srgbClr val="6E6E6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2" name="Freeform 260"/>
              <p:cNvSpPr>
                <a:spLocks noEditPoints="1"/>
              </p:cNvSpPr>
              <p:nvPr/>
            </p:nvSpPr>
            <p:spPr bwMode="auto">
              <a:xfrm>
                <a:off x="3224207" y="3338514"/>
                <a:ext cx="288925" cy="263525"/>
              </a:xfrm>
              <a:custGeom>
                <a:avLst/>
                <a:gdLst>
                  <a:gd name="T0" fmla="*/ 0 w 182"/>
                  <a:gd name="T1" fmla="*/ 166 h 166"/>
                  <a:gd name="T2" fmla="*/ 0 w 182"/>
                  <a:gd name="T3" fmla="*/ 164 h 166"/>
                  <a:gd name="T4" fmla="*/ 1 w 182"/>
                  <a:gd name="T5" fmla="*/ 164 h 166"/>
                  <a:gd name="T6" fmla="*/ 1 w 182"/>
                  <a:gd name="T7" fmla="*/ 164 h 166"/>
                  <a:gd name="T8" fmla="*/ 1 w 182"/>
                  <a:gd name="T9" fmla="*/ 166 h 166"/>
                  <a:gd name="T10" fmla="*/ 96 w 182"/>
                  <a:gd name="T11" fmla="*/ 3 h 166"/>
                  <a:gd name="T12" fmla="*/ 105 w 182"/>
                  <a:gd name="T13" fmla="*/ 0 h 166"/>
                  <a:gd name="T14" fmla="*/ 105 w 182"/>
                  <a:gd name="T15" fmla="*/ 1 h 166"/>
                  <a:gd name="T16" fmla="*/ 106 w 182"/>
                  <a:gd name="T17" fmla="*/ 3 h 166"/>
                  <a:gd name="T18" fmla="*/ 106 w 182"/>
                  <a:gd name="T19" fmla="*/ 4 h 166"/>
                  <a:gd name="T20" fmla="*/ 105 w 182"/>
                  <a:gd name="T21" fmla="*/ 6 h 166"/>
                  <a:gd name="T22" fmla="*/ 103 w 182"/>
                  <a:gd name="T23" fmla="*/ 8 h 166"/>
                  <a:gd name="T24" fmla="*/ 101 w 182"/>
                  <a:gd name="T25" fmla="*/ 14 h 166"/>
                  <a:gd name="T26" fmla="*/ 98 w 182"/>
                  <a:gd name="T27" fmla="*/ 18 h 166"/>
                  <a:gd name="T28" fmla="*/ 97 w 182"/>
                  <a:gd name="T29" fmla="*/ 18 h 166"/>
                  <a:gd name="T30" fmla="*/ 90 w 182"/>
                  <a:gd name="T31" fmla="*/ 16 h 166"/>
                  <a:gd name="T32" fmla="*/ 89 w 182"/>
                  <a:gd name="T33" fmla="*/ 14 h 166"/>
                  <a:gd name="T34" fmla="*/ 89 w 182"/>
                  <a:gd name="T35" fmla="*/ 13 h 166"/>
                  <a:gd name="T36" fmla="*/ 90 w 182"/>
                  <a:gd name="T37" fmla="*/ 12 h 166"/>
                  <a:gd name="T38" fmla="*/ 90 w 182"/>
                  <a:gd name="T39" fmla="*/ 10 h 166"/>
                  <a:gd name="T40" fmla="*/ 93 w 182"/>
                  <a:gd name="T41" fmla="*/ 10 h 166"/>
                  <a:gd name="T42" fmla="*/ 94 w 182"/>
                  <a:gd name="T43" fmla="*/ 10 h 166"/>
                  <a:gd name="T44" fmla="*/ 94 w 182"/>
                  <a:gd name="T45" fmla="*/ 9 h 166"/>
                  <a:gd name="T46" fmla="*/ 95 w 182"/>
                  <a:gd name="T47" fmla="*/ 7 h 166"/>
                  <a:gd name="T48" fmla="*/ 95 w 182"/>
                  <a:gd name="T49" fmla="*/ 4 h 166"/>
                  <a:gd name="T50" fmla="*/ 182 w 182"/>
                  <a:gd name="T51" fmla="*/ 68 h 166"/>
                  <a:gd name="T52" fmla="*/ 178 w 182"/>
                  <a:gd name="T53" fmla="*/ 87 h 166"/>
                  <a:gd name="T54" fmla="*/ 164 w 182"/>
                  <a:gd name="T55" fmla="*/ 87 h 166"/>
                  <a:gd name="T56" fmla="*/ 152 w 182"/>
                  <a:gd name="T57" fmla="*/ 87 h 166"/>
                  <a:gd name="T58" fmla="*/ 147 w 182"/>
                  <a:gd name="T59" fmla="*/ 87 h 166"/>
                  <a:gd name="T60" fmla="*/ 139 w 182"/>
                  <a:gd name="T61" fmla="*/ 87 h 166"/>
                  <a:gd name="T62" fmla="*/ 138 w 182"/>
                  <a:gd name="T63" fmla="*/ 89 h 166"/>
                  <a:gd name="T64" fmla="*/ 135 w 182"/>
                  <a:gd name="T65" fmla="*/ 88 h 166"/>
                  <a:gd name="T66" fmla="*/ 133 w 182"/>
                  <a:gd name="T67" fmla="*/ 87 h 166"/>
                  <a:gd name="T68" fmla="*/ 134 w 182"/>
                  <a:gd name="T69" fmla="*/ 85 h 166"/>
                  <a:gd name="T70" fmla="*/ 134 w 182"/>
                  <a:gd name="T71" fmla="*/ 85 h 166"/>
                  <a:gd name="T72" fmla="*/ 130 w 182"/>
                  <a:gd name="T73" fmla="*/ 84 h 166"/>
                  <a:gd name="T74" fmla="*/ 125 w 182"/>
                  <a:gd name="T75" fmla="*/ 85 h 166"/>
                  <a:gd name="T76" fmla="*/ 125 w 182"/>
                  <a:gd name="T77" fmla="*/ 84 h 166"/>
                  <a:gd name="T78" fmla="*/ 124 w 182"/>
                  <a:gd name="T79" fmla="*/ 83 h 166"/>
                  <a:gd name="T80" fmla="*/ 122 w 182"/>
                  <a:gd name="T81" fmla="*/ 83 h 166"/>
                  <a:gd name="T82" fmla="*/ 121 w 182"/>
                  <a:gd name="T83" fmla="*/ 84 h 166"/>
                  <a:gd name="T84" fmla="*/ 119 w 182"/>
                  <a:gd name="T85" fmla="*/ 82 h 166"/>
                  <a:gd name="T86" fmla="*/ 121 w 182"/>
                  <a:gd name="T87" fmla="*/ 78 h 166"/>
                  <a:gd name="T88" fmla="*/ 122 w 182"/>
                  <a:gd name="T89" fmla="*/ 75 h 166"/>
                  <a:gd name="T90" fmla="*/ 125 w 182"/>
                  <a:gd name="T91" fmla="*/ 72 h 166"/>
                  <a:gd name="T92" fmla="*/ 127 w 182"/>
                  <a:gd name="T93" fmla="*/ 68 h 166"/>
                  <a:gd name="T94" fmla="*/ 128 w 182"/>
                  <a:gd name="T95" fmla="*/ 65 h 166"/>
                  <a:gd name="T96" fmla="*/ 130 w 182"/>
                  <a:gd name="T97" fmla="*/ 63 h 166"/>
                  <a:gd name="T98" fmla="*/ 133 w 182"/>
                  <a:gd name="T99" fmla="*/ 58 h 166"/>
                  <a:gd name="T100" fmla="*/ 133 w 182"/>
                  <a:gd name="T101" fmla="*/ 58 h 166"/>
                  <a:gd name="T102" fmla="*/ 132 w 182"/>
                  <a:gd name="T103" fmla="*/ 46 h 166"/>
                  <a:gd name="T104" fmla="*/ 133 w 182"/>
                  <a:gd name="T105" fmla="*/ 45 h 166"/>
                  <a:gd name="T106" fmla="*/ 134 w 182"/>
                  <a:gd name="T107" fmla="*/ 47 h 166"/>
                  <a:gd name="T108" fmla="*/ 136 w 182"/>
                  <a:gd name="T109" fmla="*/ 49 h 166"/>
                  <a:gd name="T110" fmla="*/ 139 w 182"/>
                  <a:gd name="T111" fmla="*/ 50 h 166"/>
                  <a:gd name="T112" fmla="*/ 140 w 182"/>
                  <a:gd name="T113" fmla="*/ 50 h 166"/>
                  <a:gd name="T114" fmla="*/ 149 w 182"/>
                  <a:gd name="T115" fmla="*/ 50 h 166"/>
                  <a:gd name="T116" fmla="*/ 152 w 182"/>
                  <a:gd name="T117" fmla="*/ 50 h 166"/>
                  <a:gd name="T118" fmla="*/ 157 w 182"/>
                  <a:gd name="T119" fmla="*/ 50 h 166"/>
                  <a:gd name="T120" fmla="*/ 178 w 182"/>
                  <a:gd name="T121" fmla="*/ 50 h 166"/>
                  <a:gd name="T122" fmla="*/ 182 w 182"/>
                  <a:gd name="T123" fmla="*/ 55 h 166"/>
                  <a:gd name="T124" fmla="*/ 182 w 182"/>
                  <a:gd name="T125" fmla="*/ 61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82" h="166">
                    <a:moveTo>
                      <a:pt x="1" y="166"/>
                    </a:moveTo>
                    <a:lnTo>
                      <a:pt x="1" y="166"/>
                    </a:lnTo>
                    <a:lnTo>
                      <a:pt x="0" y="166"/>
                    </a:lnTo>
                    <a:lnTo>
                      <a:pt x="0" y="166"/>
                    </a:lnTo>
                    <a:lnTo>
                      <a:pt x="0" y="164"/>
                    </a:lnTo>
                    <a:lnTo>
                      <a:pt x="0" y="164"/>
                    </a:lnTo>
                    <a:lnTo>
                      <a:pt x="1" y="164"/>
                    </a:lnTo>
                    <a:lnTo>
                      <a:pt x="1" y="164"/>
                    </a:lnTo>
                    <a:lnTo>
                      <a:pt x="1" y="164"/>
                    </a:lnTo>
                    <a:lnTo>
                      <a:pt x="1" y="164"/>
                    </a:lnTo>
                    <a:lnTo>
                      <a:pt x="1" y="164"/>
                    </a:lnTo>
                    <a:lnTo>
                      <a:pt x="1" y="164"/>
                    </a:lnTo>
                    <a:lnTo>
                      <a:pt x="1" y="164"/>
                    </a:lnTo>
                    <a:lnTo>
                      <a:pt x="1" y="165"/>
                    </a:lnTo>
                    <a:lnTo>
                      <a:pt x="1" y="166"/>
                    </a:lnTo>
                    <a:lnTo>
                      <a:pt x="1" y="166"/>
                    </a:lnTo>
                    <a:close/>
                    <a:moveTo>
                      <a:pt x="95" y="4"/>
                    </a:moveTo>
                    <a:lnTo>
                      <a:pt x="96" y="3"/>
                    </a:lnTo>
                    <a:lnTo>
                      <a:pt x="98" y="0"/>
                    </a:lnTo>
                    <a:lnTo>
                      <a:pt x="99" y="0"/>
                    </a:lnTo>
                    <a:lnTo>
                      <a:pt x="105" y="0"/>
                    </a:lnTo>
                    <a:lnTo>
                      <a:pt x="105" y="0"/>
                    </a:lnTo>
                    <a:lnTo>
                      <a:pt x="105" y="0"/>
                    </a:lnTo>
                    <a:lnTo>
                      <a:pt x="105" y="1"/>
                    </a:lnTo>
                    <a:lnTo>
                      <a:pt x="106" y="2"/>
                    </a:lnTo>
                    <a:lnTo>
                      <a:pt x="106" y="2"/>
                    </a:lnTo>
                    <a:lnTo>
                      <a:pt x="106" y="3"/>
                    </a:lnTo>
                    <a:lnTo>
                      <a:pt x="106" y="3"/>
                    </a:lnTo>
                    <a:lnTo>
                      <a:pt x="106" y="4"/>
                    </a:lnTo>
                    <a:lnTo>
                      <a:pt x="106" y="4"/>
                    </a:lnTo>
                    <a:lnTo>
                      <a:pt x="106" y="4"/>
                    </a:lnTo>
                    <a:lnTo>
                      <a:pt x="106" y="5"/>
                    </a:lnTo>
                    <a:lnTo>
                      <a:pt x="105" y="6"/>
                    </a:lnTo>
                    <a:lnTo>
                      <a:pt x="103" y="7"/>
                    </a:lnTo>
                    <a:lnTo>
                      <a:pt x="103" y="8"/>
                    </a:lnTo>
                    <a:lnTo>
                      <a:pt x="103" y="8"/>
                    </a:lnTo>
                    <a:lnTo>
                      <a:pt x="101" y="12"/>
                    </a:lnTo>
                    <a:lnTo>
                      <a:pt x="101" y="14"/>
                    </a:lnTo>
                    <a:lnTo>
                      <a:pt x="101" y="14"/>
                    </a:lnTo>
                    <a:lnTo>
                      <a:pt x="100" y="14"/>
                    </a:lnTo>
                    <a:lnTo>
                      <a:pt x="100" y="15"/>
                    </a:lnTo>
                    <a:lnTo>
                      <a:pt x="98" y="18"/>
                    </a:lnTo>
                    <a:lnTo>
                      <a:pt x="98" y="18"/>
                    </a:lnTo>
                    <a:lnTo>
                      <a:pt x="97" y="18"/>
                    </a:lnTo>
                    <a:lnTo>
                      <a:pt x="97" y="18"/>
                    </a:lnTo>
                    <a:lnTo>
                      <a:pt x="91" y="16"/>
                    </a:lnTo>
                    <a:lnTo>
                      <a:pt x="91" y="16"/>
                    </a:lnTo>
                    <a:lnTo>
                      <a:pt x="90" y="16"/>
                    </a:lnTo>
                    <a:lnTo>
                      <a:pt x="90" y="16"/>
                    </a:lnTo>
                    <a:lnTo>
                      <a:pt x="90" y="15"/>
                    </a:lnTo>
                    <a:lnTo>
                      <a:pt x="89" y="14"/>
                    </a:lnTo>
                    <a:lnTo>
                      <a:pt x="89" y="14"/>
                    </a:lnTo>
                    <a:lnTo>
                      <a:pt x="89" y="14"/>
                    </a:lnTo>
                    <a:lnTo>
                      <a:pt x="89" y="13"/>
                    </a:lnTo>
                    <a:lnTo>
                      <a:pt x="89" y="12"/>
                    </a:lnTo>
                    <a:lnTo>
                      <a:pt x="89" y="12"/>
                    </a:lnTo>
                    <a:lnTo>
                      <a:pt x="90" y="12"/>
                    </a:lnTo>
                    <a:lnTo>
                      <a:pt x="90" y="10"/>
                    </a:lnTo>
                    <a:lnTo>
                      <a:pt x="90" y="10"/>
                    </a:lnTo>
                    <a:lnTo>
                      <a:pt x="90" y="10"/>
                    </a:lnTo>
                    <a:lnTo>
                      <a:pt x="91" y="10"/>
                    </a:lnTo>
                    <a:lnTo>
                      <a:pt x="93" y="10"/>
                    </a:lnTo>
                    <a:lnTo>
                      <a:pt x="93" y="10"/>
                    </a:lnTo>
                    <a:lnTo>
                      <a:pt x="93" y="10"/>
                    </a:lnTo>
                    <a:lnTo>
                      <a:pt x="93" y="10"/>
                    </a:lnTo>
                    <a:lnTo>
                      <a:pt x="94" y="10"/>
                    </a:lnTo>
                    <a:lnTo>
                      <a:pt x="94" y="10"/>
                    </a:lnTo>
                    <a:lnTo>
                      <a:pt x="94" y="10"/>
                    </a:lnTo>
                    <a:lnTo>
                      <a:pt x="94" y="9"/>
                    </a:lnTo>
                    <a:lnTo>
                      <a:pt x="95" y="7"/>
                    </a:lnTo>
                    <a:lnTo>
                      <a:pt x="95" y="7"/>
                    </a:lnTo>
                    <a:lnTo>
                      <a:pt x="95" y="7"/>
                    </a:lnTo>
                    <a:lnTo>
                      <a:pt x="95" y="6"/>
                    </a:lnTo>
                    <a:lnTo>
                      <a:pt x="95" y="4"/>
                    </a:lnTo>
                    <a:lnTo>
                      <a:pt x="95" y="4"/>
                    </a:lnTo>
                    <a:close/>
                    <a:moveTo>
                      <a:pt x="182" y="64"/>
                    </a:moveTo>
                    <a:lnTo>
                      <a:pt x="182" y="65"/>
                    </a:lnTo>
                    <a:lnTo>
                      <a:pt x="182" y="68"/>
                    </a:lnTo>
                    <a:lnTo>
                      <a:pt x="182" y="73"/>
                    </a:lnTo>
                    <a:lnTo>
                      <a:pt x="182" y="87"/>
                    </a:lnTo>
                    <a:lnTo>
                      <a:pt x="178" y="87"/>
                    </a:lnTo>
                    <a:lnTo>
                      <a:pt x="170" y="87"/>
                    </a:lnTo>
                    <a:lnTo>
                      <a:pt x="168" y="87"/>
                    </a:lnTo>
                    <a:lnTo>
                      <a:pt x="164" y="87"/>
                    </a:lnTo>
                    <a:lnTo>
                      <a:pt x="156" y="87"/>
                    </a:lnTo>
                    <a:lnTo>
                      <a:pt x="155" y="87"/>
                    </a:lnTo>
                    <a:lnTo>
                      <a:pt x="152" y="87"/>
                    </a:lnTo>
                    <a:lnTo>
                      <a:pt x="149" y="87"/>
                    </a:lnTo>
                    <a:lnTo>
                      <a:pt x="148" y="87"/>
                    </a:lnTo>
                    <a:lnTo>
                      <a:pt x="147" y="87"/>
                    </a:lnTo>
                    <a:lnTo>
                      <a:pt x="146" y="87"/>
                    </a:lnTo>
                    <a:lnTo>
                      <a:pt x="140" y="87"/>
                    </a:lnTo>
                    <a:lnTo>
                      <a:pt x="139" y="87"/>
                    </a:lnTo>
                    <a:lnTo>
                      <a:pt x="139" y="87"/>
                    </a:lnTo>
                    <a:lnTo>
                      <a:pt x="139" y="89"/>
                    </a:lnTo>
                    <a:lnTo>
                      <a:pt x="138" y="89"/>
                    </a:lnTo>
                    <a:lnTo>
                      <a:pt x="137" y="90"/>
                    </a:lnTo>
                    <a:lnTo>
                      <a:pt x="136" y="89"/>
                    </a:lnTo>
                    <a:lnTo>
                      <a:pt x="135" y="88"/>
                    </a:lnTo>
                    <a:lnTo>
                      <a:pt x="135" y="88"/>
                    </a:lnTo>
                    <a:lnTo>
                      <a:pt x="134" y="87"/>
                    </a:lnTo>
                    <a:lnTo>
                      <a:pt x="133" y="87"/>
                    </a:lnTo>
                    <a:lnTo>
                      <a:pt x="133" y="87"/>
                    </a:lnTo>
                    <a:lnTo>
                      <a:pt x="133" y="86"/>
                    </a:lnTo>
                    <a:lnTo>
                      <a:pt x="134" y="85"/>
                    </a:lnTo>
                    <a:lnTo>
                      <a:pt x="134" y="85"/>
                    </a:lnTo>
                    <a:lnTo>
                      <a:pt x="134" y="85"/>
                    </a:lnTo>
                    <a:lnTo>
                      <a:pt x="134" y="85"/>
                    </a:lnTo>
                    <a:lnTo>
                      <a:pt x="132" y="84"/>
                    </a:lnTo>
                    <a:lnTo>
                      <a:pt x="132" y="84"/>
                    </a:lnTo>
                    <a:lnTo>
                      <a:pt x="130" y="84"/>
                    </a:lnTo>
                    <a:lnTo>
                      <a:pt x="130" y="84"/>
                    </a:lnTo>
                    <a:lnTo>
                      <a:pt x="129" y="85"/>
                    </a:lnTo>
                    <a:lnTo>
                      <a:pt x="125" y="85"/>
                    </a:lnTo>
                    <a:lnTo>
                      <a:pt x="125" y="85"/>
                    </a:lnTo>
                    <a:lnTo>
                      <a:pt x="125" y="84"/>
                    </a:lnTo>
                    <a:lnTo>
                      <a:pt x="125" y="84"/>
                    </a:lnTo>
                    <a:lnTo>
                      <a:pt x="125" y="84"/>
                    </a:lnTo>
                    <a:lnTo>
                      <a:pt x="125" y="84"/>
                    </a:lnTo>
                    <a:lnTo>
                      <a:pt x="124" y="83"/>
                    </a:lnTo>
                    <a:lnTo>
                      <a:pt x="123" y="83"/>
                    </a:lnTo>
                    <a:lnTo>
                      <a:pt x="123" y="83"/>
                    </a:lnTo>
                    <a:lnTo>
                      <a:pt x="122" y="83"/>
                    </a:lnTo>
                    <a:lnTo>
                      <a:pt x="122" y="84"/>
                    </a:lnTo>
                    <a:lnTo>
                      <a:pt x="121" y="84"/>
                    </a:lnTo>
                    <a:lnTo>
                      <a:pt x="121" y="84"/>
                    </a:lnTo>
                    <a:lnTo>
                      <a:pt x="120" y="84"/>
                    </a:lnTo>
                    <a:lnTo>
                      <a:pt x="120" y="84"/>
                    </a:lnTo>
                    <a:lnTo>
                      <a:pt x="119" y="82"/>
                    </a:lnTo>
                    <a:lnTo>
                      <a:pt x="118" y="82"/>
                    </a:lnTo>
                    <a:lnTo>
                      <a:pt x="119" y="81"/>
                    </a:lnTo>
                    <a:lnTo>
                      <a:pt x="121" y="78"/>
                    </a:lnTo>
                    <a:lnTo>
                      <a:pt x="122" y="75"/>
                    </a:lnTo>
                    <a:lnTo>
                      <a:pt x="122" y="75"/>
                    </a:lnTo>
                    <a:lnTo>
                      <a:pt x="122" y="75"/>
                    </a:lnTo>
                    <a:lnTo>
                      <a:pt x="123" y="74"/>
                    </a:lnTo>
                    <a:lnTo>
                      <a:pt x="123" y="74"/>
                    </a:lnTo>
                    <a:lnTo>
                      <a:pt x="125" y="72"/>
                    </a:lnTo>
                    <a:lnTo>
                      <a:pt x="128" y="69"/>
                    </a:lnTo>
                    <a:lnTo>
                      <a:pt x="128" y="69"/>
                    </a:lnTo>
                    <a:lnTo>
                      <a:pt x="127" y="68"/>
                    </a:lnTo>
                    <a:lnTo>
                      <a:pt x="126" y="67"/>
                    </a:lnTo>
                    <a:lnTo>
                      <a:pt x="127" y="66"/>
                    </a:lnTo>
                    <a:lnTo>
                      <a:pt x="128" y="65"/>
                    </a:lnTo>
                    <a:lnTo>
                      <a:pt x="129" y="64"/>
                    </a:lnTo>
                    <a:lnTo>
                      <a:pt x="130" y="63"/>
                    </a:lnTo>
                    <a:lnTo>
                      <a:pt x="130" y="63"/>
                    </a:lnTo>
                    <a:lnTo>
                      <a:pt x="130" y="63"/>
                    </a:lnTo>
                    <a:lnTo>
                      <a:pt x="133" y="59"/>
                    </a:lnTo>
                    <a:lnTo>
                      <a:pt x="133" y="58"/>
                    </a:lnTo>
                    <a:lnTo>
                      <a:pt x="133" y="58"/>
                    </a:lnTo>
                    <a:lnTo>
                      <a:pt x="133" y="58"/>
                    </a:lnTo>
                    <a:lnTo>
                      <a:pt x="133" y="58"/>
                    </a:lnTo>
                    <a:lnTo>
                      <a:pt x="133" y="56"/>
                    </a:lnTo>
                    <a:lnTo>
                      <a:pt x="132" y="52"/>
                    </a:lnTo>
                    <a:lnTo>
                      <a:pt x="132" y="46"/>
                    </a:lnTo>
                    <a:lnTo>
                      <a:pt x="132" y="46"/>
                    </a:lnTo>
                    <a:lnTo>
                      <a:pt x="132" y="45"/>
                    </a:lnTo>
                    <a:lnTo>
                      <a:pt x="133" y="45"/>
                    </a:lnTo>
                    <a:lnTo>
                      <a:pt x="133" y="47"/>
                    </a:lnTo>
                    <a:lnTo>
                      <a:pt x="133" y="47"/>
                    </a:lnTo>
                    <a:lnTo>
                      <a:pt x="134" y="47"/>
                    </a:lnTo>
                    <a:lnTo>
                      <a:pt x="134" y="47"/>
                    </a:lnTo>
                    <a:lnTo>
                      <a:pt x="134" y="48"/>
                    </a:lnTo>
                    <a:lnTo>
                      <a:pt x="136" y="49"/>
                    </a:lnTo>
                    <a:lnTo>
                      <a:pt x="136" y="49"/>
                    </a:lnTo>
                    <a:lnTo>
                      <a:pt x="137" y="50"/>
                    </a:lnTo>
                    <a:lnTo>
                      <a:pt x="139" y="50"/>
                    </a:lnTo>
                    <a:lnTo>
                      <a:pt x="139" y="50"/>
                    </a:lnTo>
                    <a:lnTo>
                      <a:pt x="140" y="50"/>
                    </a:lnTo>
                    <a:lnTo>
                      <a:pt x="140" y="50"/>
                    </a:lnTo>
                    <a:lnTo>
                      <a:pt x="141" y="50"/>
                    </a:lnTo>
                    <a:lnTo>
                      <a:pt x="145" y="50"/>
                    </a:lnTo>
                    <a:lnTo>
                      <a:pt x="149" y="50"/>
                    </a:lnTo>
                    <a:lnTo>
                      <a:pt x="149" y="50"/>
                    </a:lnTo>
                    <a:lnTo>
                      <a:pt x="152" y="50"/>
                    </a:lnTo>
                    <a:lnTo>
                      <a:pt x="152" y="50"/>
                    </a:lnTo>
                    <a:lnTo>
                      <a:pt x="153" y="50"/>
                    </a:lnTo>
                    <a:lnTo>
                      <a:pt x="156" y="50"/>
                    </a:lnTo>
                    <a:lnTo>
                      <a:pt x="157" y="50"/>
                    </a:lnTo>
                    <a:lnTo>
                      <a:pt x="160" y="50"/>
                    </a:lnTo>
                    <a:lnTo>
                      <a:pt x="174" y="50"/>
                    </a:lnTo>
                    <a:lnTo>
                      <a:pt x="178" y="50"/>
                    </a:lnTo>
                    <a:lnTo>
                      <a:pt x="182" y="50"/>
                    </a:lnTo>
                    <a:lnTo>
                      <a:pt x="182" y="50"/>
                    </a:lnTo>
                    <a:lnTo>
                      <a:pt x="182" y="55"/>
                    </a:lnTo>
                    <a:lnTo>
                      <a:pt x="182" y="56"/>
                    </a:lnTo>
                    <a:lnTo>
                      <a:pt x="182" y="58"/>
                    </a:lnTo>
                    <a:lnTo>
                      <a:pt x="182" y="61"/>
                    </a:lnTo>
                    <a:lnTo>
                      <a:pt x="182" y="64"/>
                    </a:lnTo>
                    <a:close/>
                  </a:path>
                </a:pathLst>
              </a:custGeom>
              <a:solidFill>
                <a:srgbClr val="FFFFFF"/>
              </a:solidFill>
              <a:ln w="3175">
                <a:solidFill>
                  <a:srgbClr val="6E6E6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3" name="Freeform 261"/>
              <p:cNvSpPr>
                <a:spLocks noEditPoints="1"/>
              </p:cNvSpPr>
              <p:nvPr/>
            </p:nvSpPr>
            <p:spPr bwMode="auto">
              <a:xfrm>
                <a:off x="4773604" y="2624140"/>
                <a:ext cx="333374" cy="282575"/>
              </a:xfrm>
              <a:custGeom>
                <a:avLst/>
                <a:gdLst>
                  <a:gd name="T0" fmla="*/ 116 w 210"/>
                  <a:gd name="T1" fmla="*/ 61 h 178"/>
                  <a:gd name="T2" fmla="*/ 113 w 210"/>
                  <a:gd name="T3" fmla="*/ 67 h 178"/>
                  <a:gd name="T4" fmla="*/ 117 w 210"/>
                  <a:gd name="T5" fmla="*/ 74 h 178"/>
                  <a:gd name="T6" fmla="*/ 119 w 210"/>
                  <a:gd name="T7" fmla="*/ 73 h 178"/>
                  <a:gd name="T8" fmla="*/ 125 w 210"/>
                  <a:gd name="T9" fmla="*/ 77 h 178"/>
                  <a:gd name="T10" fmla="*/ 113 w 210"/>
                  <a:gd name="T11" fmla="*/ 76 h 178"/>
                  <a:gd name="T12" fmla="*/ 114 w 210"/>
                  <a:gd name="T13" fmla="*/ 74 h 178"/>
                  <a:gd name="T14" fmla="*/ 110 w 210"/>
                  <a:gd name="T15" fmla="*/ 71 h 178"/>
                  <a:gd name="T16" fmla="*/ 46 w 210"/>
                  <a:gd name="T17" fmla="*/ 99 h 178"/>
                  <a:gd name="T18" fmla="*/ 27 w 210"/>
                  <a:gd name="T19" fmla="*/ 112 h 178"/>
                  <a:gd name="T20" fmla="*/ 20 w 210"/>
                  <a:gd name="T21" fmla="*/ 116 h 178"/>
                  <a:gd name="T22" fmla="*/ 13 w 210"/>
                  <a:gd name="T23" fmla="*/ 116 h 178"/>
                  <a:gd name="T24" fmla="*/ 2 w 210"/>
                  <a:gd name="T25" fmla="*/ 112 h 178"/>
                  <a:gd name="T26" fmla="*/ 7 w 210"/>
                  <a:gd name="T27" fmla="*/ 71 h 178"/>
                  <a:gd name="T28" fmla="*/ 16 w 210"/>
                  <a:gd name="T29" fmla="*/ 54 h 178"/>
                  <a:gd name="T30" fmla="*/ 14 w 210"/>
                  <a:gd name="T31" fmla="*/ 43 h 178"/>
                  <a:gd name="T32" fmla="*/ 17 w 210"/>
                  <a:gd name="T33" fmla="*/ 38 h 178"/>
                  <a:gd name="T34" fmla="*/ 21 w 210"/>
                  <a:gd name="T35" fmla="*/ 31 h 178"/>
                  <a:gd name="T36" fmla="*/ 34 w 210"/>
                  <a:gd name="T37" fmla="*/ 23 h 178"/>
                  <a:gd name="T38" fmla="*/ 40 w 210"/>
                  <a:gd name="T39" fmla="*/ 19 h 178"/>
                  <a:gd name="T40" fmla="*/ 52 w 210"/>
                  <a:gd name="T41" fmla="*/ 14 h 178"/>
                  <a:gd name="T42" fmla="*/ 67 w 210"/>
                  <a:gd name="T43" fmla="*/ 0 h 178"/>
                  <a:gd name="T44" fmla="*/ 81 w 210"/>
                  <a:gd name="T45" fmla="*/ 26 h 178"/>
                  <a:gd name="T46" fmla="*/ 85 w 210"/>
                  <a:gd name="T47" fmla="*/ 46 h 178"/>
                  <a:gd name="T48" fmla="*/ 87 w 210"/>
                  <a:gd name="T49" fmla="*/ 59 h 178"/>
                  <a:gd name="T50" fmla="*/ 95 w 210"/>
                  <a:gd name="T51" fmla="*/ 78 h 178"/>
                  <a:gd name="T52" fmla="*/ 99 w 210"/>
                  <a:gd name="T53" fmla="*/ 79 h 178"/>
                  <a:gd name="T54" fmla="*/ 103 w 210"/>
                  <a:gd name="T55" fmla="*/ 92 h 178"/>
                  <a:gd name="T56" fmla="*/ 105 w 210"/>
                  <a:gd name="T57" fmla="*/ 87 h 178"/>
                  <a:gd name="T58" fmla="*/ 112 w 210"/>
                  <a:gd name="T59" fmla="*/ 83 h 178"/>
                  <a:gd name="T60" fmla="*/ 117 w 210"/>
                  <a:gd name="T61" fmla="*/ 95 h 178"/>
                  <a:gd name="T62" fmla="*/ 126 w 210"/>
                  <a:gd name="T63" fmla="*/ 95 h 178"/>
                  <a:gd name="T64" fmla="*/ 140 w 210"/>
                  <a:gd name="T65" fmla="*/ 104 h 178"/>
                  <a:gd name="T66" fmla="*/ 164 w 210"/>
                  <a:gd name="T67" fmla="*/ 127 h 178"/>
                  <a:gd name="T68" fmla="*/ 175 w 210"/>
                  <a:gd name="T69" fmla="*/ 132 h 178"/>
                  <a:gd name="T70" fmla="*/ 181 w 210"/>
                  <a:gd name="T71" fmla="*/ 137 h 178"/>
                  <a:gd name="T72" fmla="*/ 186 w 210"/>
                  <a:gd name="T73" fmla="*/ 145 h 178"/>
                  <a:gd name="T74" fmla="*/ 193 w 210"/>
                  <a:gd name="T75" fmla="*/ 153 h 178"/>
                  <a:gd name="T76" fmla="*/ 205 w 210"/>
                  <a:gd name="T77" fmla="*/ 164 h 178"/>
                  <a:gd name="T78" fmla="*/ 209 w 210"/>
                  <a:gd name="T79" fmla="*/ 163 h 178"/>
                  <a:gd name="T80" fmla="*/ 201 w 210"/>
                  <a:gd name="T81" fmla="*/ 174 h 178"/>
                  <a:gd name="T82" fmla="*/ 195 w 210"/>
                  <a:gd name="T83" fmla="*/ 177 h 178"/>
                  <a:gd name="T84" fmla="*/ 186 w 210"/>
                  <a:gd name="T85" fmla="*/ 173 h 178"/>
                  <a:gd name="T86" fmla="*/ 181 w 210"/>
                  <a:gd name="T87" fmla="*/ 166 h 178"/>
                  <a:gd name="T88" fmla="*/ 176 w 210"/>
                  <a:gd name="T89" fmla="*/ 163 h 178"/>
                  <a:gd name="T90" fmla="*/ 170 w 210"/>
                  <a:gd name="T91" fmla="*/ 155 h 178"/>
                  <a:gd name="T92" fmla="*/ 161 w 210"/>
                  <a:gd name="T93" fmla="*/ 146 h 178"/>
                  <a:gd name="T94" fmla="*/ 148 w 210"/>
                  <a:gd name="T95" fmla="*/ 134 h 178"/>
                  <a:gd name="T96" fmla="*/ 137 w 210"/>
                  <a:gd name="T97" fmla="*/ 122 h 178"/>
                  <a:gd name="T98" fmla="*/ 129 w 210"/>
                  <a:gd name="T99" fmla="*/ 119 h 178"/>
                  <a:gd name="T100" fmla="*/ 120 w 210"/>
                  <a:gd name="T101" fmla="*/ 113 h 178"/>
                  <a:gd name="T102" fmla="*/ 110 w 210"/>
                  <a:gd name="T103" fmla="*/ 113 h 178"/>
                  <a:gd name="T104" fmla="*/ 105 w 210"/>
                  <a:gd name="T105" fmla="*/ 110 h 178"/>
                  <a:gd name="T106" fmla="*/ 92 w 210"/>
                  <a:gd name="T107" fmla="*/ 111 h 178"/>
                  <a:gd name="T108" fmla="*/ 83 w 210"/>
                  <a:gd name="T109" fmla="*/ 106 h 178"/>
                  <a:gd name="T110" fmla="*/ 66 w 210"/>
                  <a:gd name="T111" fmla="*/ 113 h 178"/>
                  <a:gd name="T112" fmla="*/ 55 w 210"/>
                  <a:gd name="T113" fmla="*/ 104 h 178"/>
                  <a:gd name="T114" fmla="*/ 48 w 210"/>
                  <a:gd name="T115" fmla="*/ 101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10" h="178">
                    <a:moveTo>
                      <a:pt x="112" y="62"/>
                    </a:moveTo>
                    <a:lnTo>
                      <a:pt x="112" y="63"/>
                    </a:lnTo>
                    <a:lnTo>
                      <a:pt x="111" y="63"/>
                    </a:lnTo>
                    <a:lnTo>
                      <a:pt x="111" y="62"/>
                    </a:lnTo>
                    <a:lnTo>
                      <a:pt x="112" y="62"/>
                    </a:lnTo>
                    <a:lnTo>
                      <a:pt x="113" y="60"/>
                    </a:lnTo>
                    <a:lnTo>
                      <a:pt x="113" y="60"/>
                    </a:lnTo>
                    <a:lnTo>
                      <a:pt x="114" y="61"/>
                    </a:lnTo>
                    <a:lnTo>
                      <a:pt x="116" y="61"/>
                    </a:lnTo>
                    <a:lnTo>
                      <a:pt x="116" y="63"/>
                    </a:lnTo>
                    <a:lnTo>
                      <a:pt x="116" y="64"/>
                    </a:lnTo>
                    <a:lnTo>
                      <a:pt x="115" y="64"/>
                    </a:lnTo>
                    <a:lnTo>
                      <a:pt x="114" y="63"/>
                    </a:lnTo>
                    <a:lnTo>
                      <a:pt x="112" y="62"/>
                    </a:lnTo>
                    <a:close/>
                    <a:moveTo>
                      <a:pt x="112" y="67"/>
                    </a:moveTo>
                    <a:lnTo>
                      <a:pt x="112" y="66"/>
                    </a:lnTo>
                    <a:lnTo>
                      <a:pt x="112" y="67"/>
                    </a:lnTo>
                    <a:lnTo>
                      <a:pt x="113" y="67"/>
                    </a:lnTo>
                    <a:lnTo>
                      <a:pt x="114" y="68"/>
                    </a:lnTo>
                    <a:lnTo>
                      <a:pt x="116" y="69"/>
                    </a:lnTo>
                    <a:lnTo>
                      <a:pt x="116" y="71"/>
                    </a:lnTo>
                    <a:lnTo>
                      <a:pt x="116" y="72"/>
                    </a:lnTo>
                    <a:lnTo>
                      <a:pt x="116" y="72"/>
                    </a:lnTo>
                    <a:lnTo>
                      <a:pt x="116" y="73"/>
                    </a:lnTo>
                    <a:lnTo>
                      <a:pt x="116" y="73"/>
                    </a:lnTo>
                    <a:lnTo>
                      <a:pt x="117" y="74"/>
                    </a:lnTo>
                    <a:lnTo>
                      <a:pt x="117" y="74"/>
                    </a:lnTo>
                    <a:lnTo>
                      <a:pt x="117" y="74"/>
                    </a:lnTo>
                    <a:lnTo>
                      <a:pt x="119" y="75"/>
                    </a:lnTo>
                    <a:lnTo>
                      <a:pt x="120" y="75"/>
                    </a:lnTo>
                    <a:lnTo>
                      <a:pt x="120" y="74"/>
                    </a:lnTo>
                    <a:lnTo>
                      <a:pt x="119" y="74"/>
                    </a:lnTo>
                    <a:lnTo>
                      <a:pt x="119" y="73"/>
                    </a:lnTo>
                    <a:lnTo>
                      <a:pt x="118" y="73"/>
                    </a:lnTo>
                    <a:lnTo>
                      <a:pt x="119" y="73"/>
                    </a:lnTo>
                    <a:lnTo>
                      <a:pt x="119" y="73"/>
                    </a:lnTo>
                    <a:lnTo>
                      <a:pt x="120" y="73"/>
                    </a:lnTo>
                    <a:lnTo>
                      <a:pt x="120" y="73"/>
                    </a:lnTo>
                    <a:lnTo>
                      <a:pt x="121" y="73"/>
                    </a:lnTo>
                    <a:lnTo>
                      <a:pt x="121" y="73"/>
                    </a:lnTo>
                    <a:lnTo>
                      <a:pt x="122" y="73"/>
                    </a:lnTo>
                    <a:lnTo>
                      <a:pt x="125" y="74"/>
                    </a:lnTo>
                    <a:lnTo>
                      <a:pt x="125" y="75"/>
                    </a:lnTo>
                    <a:lnTo>
                      <a:pt x="125" y="76"/>
                    </a:lnTo>
                    <a:lnTo>
                      <a:pt x="125" y="77"/>
                    </a:lnTo>
                    <a:lnTo>
                      <a:pt x="125" y="77"/>
                    </a:lnTo>
                    <a:lnTo>
                      <a:pt x="124" y="77"/>
                    </a:lnTo>
                    <a:lnTo>
                      <a:pt x="122" y="77"/>
                    </a:lnTo>
                    <a:lnTo>
                      <a:pt x="120" y="76"/>
                    </a:lnTo>
                    <a:lnTo>
                      <a:pt x="116" y="76"/>
                    </a:lnTo>
                    <a:lnTo>
                      <a:pt x="116" y="76"/>
                    </a:lnTo>
                    <a:lnTo>
                      <a:pt x="115" y="76"/>
                    </a:lnTo>
                    <a:lnTo>
                      <a:pt x="114" y="76"/>
                    </a:lnTo>
                    <a:lnTo>
                      <a:pt x="113" y="76"/>
                    </a:lnTo>
                    <a:lnTo>
                      <a:pt x="112" y="76"/>
                    </a:lnTo>
                    <a:lnTo>
                      <a:pt x="111" y="76"/>
                    </a:lnTo>
                    <a:lnTo>
                      <a:pt x="110" y="75"/>
                    </a:lnTo>
                    <a:lnTo>
                      <a:pt x="110" y="73"/>
                    </a:lnTo>
                    <a:lnTo>
                      <a:pt x="111" y="73"/>
                    </a:lnTo>
                    <a:lnTo>
                      <a:pt x="112" y="74"/>
                    </a:lnTo>
                    <a:lnTo>
                      <a:pt x="113" y="74"/>
                    </a:lnTo>
                    <a:lnTo>
                      <a:pt x="113" y="74"/>
                    </a:lnTo>
                    <a:lnTo>
                      <a:pt x="114" y="74"/>
                    </a:lnTo>
                    <a:lnTo>
                      <a:pt x="114" y="74"/>
                    </a:lnTo>
                    <a:lnTo>
                      <a:pt x="114" y="73"/>
                    </a:lnTo>
                    <a:lnTo>
                      <a:pt x="113" y="72"/>
                    </a:lnTo>
                    <a:lnTo>
                      <a:pt x="112" y="72"/>
                    </a:lnTo>
                    <a:lnTo>
                      <a:pt x="111" y="71"/>
                    </a:lnTo>
                    <a:lnTo>
                      <a:pt x="110" y="71"/>
                    </a:lnTo>
                    <a:lnTo>
                      <a:pt x="110" y="72"/>
                    </a:lnTo>
                    <a:lnTo>
                      <a:pt x="110" y="72"/>
                    </a:lnTo>
                    <a:lnTo>
                      <a:pt x="110" y="71"/>
                    </a:lnTo>
                    <a:lnTo>
                      <a:pt x="109" y="71"/>
                    </a:lnTo>
                    <a:lnTo>
                      <a:pt x="109" y="70"/>
                    </a:lnTo>
                    <a:lnTo>
                      <a:pt x="110" y="70"/>
                    </a:lnTo>
                    <a:lnTo>
                      <a:pt x="112" y="69"/>
                    </a:lnTo>
                    <a:lnTo>
                      <a:pt x="113" y="69"/>
                    </a:lnTo>
                    <a:lnTo>
                      <a:pt x="113" y="69"/>
                    </a:lnTo>
                    <a:lnTo>
                      <a:pt x="113" y="68"/>
                    </a:lnTo>
                    <a:lnTo>
                      <a:pt x="112" y="67"/>
                    </a:lnTo>
                    <a:close/>
                    <a:moveTo>
                      <a:pt x="46" y="99"/>
                    </a:moveTo>
                    <a:lnTo>
                      <a:pt x="43" y="104"/>
                    </a:lnTo>
                    <a:lnTo>
                      <a:pt x="39" y="115"/>
                    </a:lnTo>
                    <a:lnTo>
                      <a:pt x="35" y="123"/>
                    </a:lnTo>
                    <a:lnTo>
                      <a:pt x="34" y="123"/>
                    </a:lnTo>
                    <a:lnTo>
                      <a:pt x="33" y="123"/>
                    </a:lnTo>
                    <a:lnTo>
                      <a:pt x="31" y="118"/>
                    </a:lnTo>
                    <a:lnTo>
                      <a:pt x="29" y="115"/>
                    </a:lnTo>
                    <a:lnTo>
                      <a:pt x="28" y="113"/>
                    </a:lnTo>
                    <a:lnTo>
                      <a:pt x="27" y="112"/>
                    </a:lnTo>
                    <a:lnTo>
                      <a:pt x="26" y="112"/>
                    </a:lnTo>
                    <a:lnTo>
                      <a:pt x="23" y="112"/>
                    </a:lnTo>
                    <a:lnTo>
                      <a:pt x="21" y="112"/>
                    </a:lnTo>
                    <a:lnTo>
                      <a:pt x="21" y="113"/>
                    </a:lnTo>
                    <a:lnTo>
                      <a:pt x="20" y="113"/>
                    </a:lnTo>
                    <a:lnTo>
                      <a:pt x="20" y="114"/>
                    </a:lnTo>
                    <a:lnTo>
                      <a:pt x="20" y="115"/>
                    </a:lnTo>
                    <a:lnTo>
                      <a:pt x="20" y="115"/>
                    </a:lnTo>
                    <a:lnTo>
                      <a:pt x="20" y="116"/>
                    </a:lnTo>
                    <a:lnTo>
                      <a:pt x="20" y="116"/>
                    </a:lnTo>
                    <a:lnTo>
                      <a:pt x="20" y="117"/>
                    </a:lnTo>
                    <a:lnTo>
                      <a:pt x="19" y="118"/>
                    </a:lnTo>
                    <a:lnTo>
                      <a:pt x="17" y="118"/>
                    </a:lnTo>
                    <a:lnTo>
                      <a:pt x="17" y="118"/>
                    </a:lnTo>
                    <a:lnTo>
                      <a:pt x="16" y="118"/>
                    </a:lnTo>
                    <a:lnTo>
                      <a:pt x="16" y="117"/>
                    </a:lnTo>
                    <a:lnTo>
                      <a:pt x="15" y="117"/>
                    </a:lnTo>
                    <a:lnTo>
                      <a:pt x="13" y="116"/>
                    </a:lnTo>
                    <a:lnTo>
                      <a:pt x="12" y="116"/>
                    </a:lnTo>
                    <a:lnTo>
                      <a:pt x="9" y="116"/>
                    </a:lnTo>
                    <a:lnTo>
                      <a:pt x="6" y="116"/>
                    </a:lnTo>
                    <a:lnTo>
                      <a:pt x="5" y="116"/>
                    </a:lnTo>
                    <a:lnTo>
                      <a:pt x="3" y="117"/>
                    </a:lnTo>
                    <a:lnTo>
                      <a:pt x="3" y="118"/>
                    </a:lnTo>
                    <a:lnTo>
                      <a:pt x="2" y="118"/>
                    </a:lnTo>
                    <a:lnTo>
                      <a:pt x="2" y="118"/>
                    </a:lnTo>
                    <a:lnTo>
                      <a:pt x="2" y="112"/>
                    </a:lnTo>
                    <a:lnTo>
                      <a:pt x="0" y="93"/>
                    </a:lnTo>
                    <a:lnTo>
                      <a:pt x="0" y="90"/>
                    </a:lnTo>
                    <a:lnTo>
                      <a:pt x="1" y="89"/>
                    </a:lnTo>
                    <a:lnTo>
                      <a:pt x="2" y="87"/>
                    </a:lnTo>
                    <a:lnTo>
                      <a:pt x="3" y="85"/>
                    </a:lnTo>
                    <a:lnTo>
                      <a:pt x="5" y="81"/>
                    </a:lnTo>
                    <a:lnTo>
                      <a:pt x="5" y="79"/>
                    </a:lnTo>
                    <a:lnTo>
                      <a:pt x="6" y="74"/>
                    </a:lnTo>
                    <a:lnTo>
                      <a:pt x="7" y="71"/>
                    </a:lnTo>
                    <a:lnTo>
                      <a:pt x="8" y="71"/>
                    </a:lnTo>
                    <a:lnTo>
                      <a:pt x="9" y="69"/>
                    </a:lnTo>
                    <a:lnTo>
                      <a:pt x="12" y="64"/>
                    </a:lnTo>
                    <a:lnTo>
                      <a:pt x="13" y="58"/>
                    </a:lnTo>
                    <a:lnTo>
                      <a:pt x="15" y="56"/>
                    </a:lnTo>
                    <a:lnTo>
                      <a:pt x="15" y="56"/>
                    </a:lnTo>
                    <a:lnTo>
                      <a:pt x="16" y="55"/>
                    </a:lnTo>
                    <a:lnTo>
                      <a:pt x="16" y="55"/>
                    </a:lnTo>
                    <a:lnTo>
                      <a:pt x="16" y="54"/>
                    </a:lnTo>
                    <a:lnTo>
                      <a:pt x="16" y="54"/>
                    </a:lnTo>
                    <a:lnTo>
                      <a:pt x="16" y="50"/>
                    </a:lnTo>
                    <a:lnTo>
                      <a:pt x="16" y="49"/>
                    </a:lnTo>
                    <a:lnTo>
                      <a:pt x="15" y="49"/>
                    </a:lnTo>
                    <a:lnTo>
                      <a:pt x="15" y="49"/>
                    </a:lnTo>
                    <a:lnTo>
                      <a:pt x="14" y="47"/>
                    </a:lnTo>
                    <a:lnTo>
                      <a:pt x="14" y="47"/>
                    </a:lnTo>
                    <a:lnTo>
                      <a:pt x="14" y="46"/>
                    </a:lnTo>
                    <a:lnTo>
                      <a:pt x="14" y="43"/>
                    </a:lnTo>
                    <a:lnTo>
                      <a:pt x="15" y="42"/>
                    </a:lnTo>
                    <a:lnTo>
                      <a:pt x="15" y="42"/>
                    </a:lnTo>
                    <a:lnTo>
                      <a:pt x="15" y="42"/>
                    </a:lnTo>
                    <a:lnTo>
                      <a:pt x="16" y="41"/>
                    </a:lnTo>
                    <a:lnTo>
                      <a:pt x="16" y="41"/>
                    </a:lnTo>
                    <a:lnTo>
                      <a:pt x="16" y="41"/>
                    </a:lnTo>
                    <a:lnTo>
                      <a:pt x="17" y="40"/>
                    </a:lnTo>
                    <a:lnTo>
                      <a:pt x="17" y="39"/>
                    </a:lnTo>
                    <a:lnTo>
                      <a:pt x="17" y="38"/>
                    </a:lnTo>
                    <a:lnTo>
                      <a:pt x="17" y="38"/>
                    </a:lnTo>
                    <a:lnTo>
                      <a:pt x="17" y="31"/>
                    </a:lnTo>
                    <a:lnTo>
                      <a:pt x="17" y="31"/>
                    </a:lnTo>
                    <a:lnTo>
                      <a:pt x="17" y="30"/>
                    </a:lnTo>
                    <a:lnTo>
                      <a:pt x="17" y="29"/>
                    </a:lnTo>
                    <a:lnTo>
                      <a:pt x="18" y="29"/>
                    </a:lnTo>
                    <a:lnTo>
                      <a:pt x="20" y="30"/>
                    </a:lnTo>
                    <a:lnTo>
                      <a:pt x="20" y="30"/>
                    </a:lnTo>
                    <a:lnTo>
                      <a:pt x="21" y="31"/>
                    </a:lnTo>
                    <a:lnTo>
                      <a:pt x="22" y="31"/>
                    </a:lnTo>
                    <a:lnTo>
                      <a:pt x="25" y="31"/>
                    </a:lnTo>
                    <a:lnTo>
                      <a:pt x="25" y="31"/>
                    </a:lnTo>
                    <a:lnTo>
                      <a:pt x="29" y="30"/>
                    </a:lnTo>
                    <a:lnTo>
                      <a:pt x="31" y="30"/>
                    </a:lnTo>
                    <a:lnTo>
                      <a:pt x="32" y="28"/>
                    </a:lnTo>
                    <a:lnTo>
                      <a:pt x="33" y="25"/>
                    </a:lnTo>
                    <a:lnTo>
                      <a:pt x="33" y="24"/>
                    </a:lnTo>
                    <a:lnTo>
                      <a:pt x="34" y="23"/>
                    </a:lnTo>
                    <a:lnTo>
                      <a:pt x="33" y="23"/>
                    </a:lnTo>
                    <a:lnTo>
                      <a:pt x="33" y="23"/>
                    </a:lnTo>
                    <a:lnTo>
                      <a:pt x="33" y="22"/>
                    </a:lnTo>
                    <a:lnTo>
                      <a:pt x="33" y="21"/>
                    </a:lnTo>
                    <a:lnTo>
                      <a:pt x="33" y="21"/>
                    </a:lnTo>
                    <a:lnTo>
                      <a:pt x="35" y="21"/>
                    </a:lnTo>
                    <a:lnTo>
                      <a:pt x="36" y="21"/>
                    </a:lnTo>
                    <a:lnTo>
                      <a:pt x="37" y="20"/>
                    </a:lnTo>
                    <a:lnTo>
                      <a:pt x="40" y="19"/>
                    </a:lnTo>
                    <a:lnTo>
                      <a:pt x="46" y="18"/>
                    </a:lnTo>
                    <a:lnTo>
                      <a:pt x="47" y="17"/>
                    </a:lnTo>
                    <a:lnTo>
                      <a:pt x="47" y="16"/>
                    </a:lnTo>
                    <a:lnTo>
                      <a:pt x="48" y="16"/>
                    </a:lnTo>
                    <a:lnTo>
                      <a:pt x="50" y="15"/>
                    </a:lnTo>
                    <a:lnTo>
                      <a:pt x="50" y="14"/>
                    </a:lnTo>
                    <a:lnTo>
                      <a:pt x="51" y="14"/>
                    </a:lnTo>
                    <a:lnTo>
                      <a:pt x="51" y="14"/>
                    </a:lnTo>
                    <a:lnTo>
                      <a:pt x="52" y="14"/>
                    </a:lnTo>
                    <a:lnTo>
                      <a:pt x="53" y="16"/>
                    </a:lnTo>
                    <a:lnTo>
                      <a:pt x="56" y="15"/>
                    </a:lnTo>
                    <a:lnTo>
                      <a:pt x="57" y="15"/>
                    </a:lnTo>
                    <a:lnTo>
                      <a:pt x="60" y="11"/>
                    </a:lnTo>
                    <a:lnTo>
                      <a:pt x="60" y="10"/>
                    </a:lnTo>
                    <a:lnTo>
                      <a:pt x="63" y="4"/>
                    </a:lnTo>
                    <a:lnTo>
                      <a:pt x="63" y="4"/>
                    </a:lnTo>
                    <a:lnTo>
                      <a:pt x="64" y="3"/>
                    </a:lnTo>
                    <a:lnTo>
                      <a:pt x="67" y="0"/>
                    </a:lnTo>
                    <a:lnTo>
                      <a:pt x="68" y="1"/>
                    </a:lnTo>
                    <a:lnTo>
                      <a:pt x="70" y="4"/>
                    </a:lnTo>
                    <a:lnTo>
                      <a:pt x="71" y="7"/>
                    </a:lnTo>
                    <a:lnTo>
                      <a:pt x="71" y="7"/>
                    </a:lnTo>
                    <a:lnTo>
                      <a:pt x="72" y="8"/>
                    </a:lnTo>
                    <a:lnTo>
                      <a:pt x="74" y="11"/>
                    </a:lnTo>
                    <a:lnTo>
                      <a:pt x="77" y="17"/>
                    </a:lnTo>
                    <a:lnTo>
                      <a:pt x="78" y="21"/>
                    </a:lnTo>
                    <a:lnTo>
                      <a:pt x="81" y="26"/>
                    </a:lnTo>
                    <a:lnTo>
                      <a:pt x="82" y="30"/>
                    </a:lnTo>
                    <a:lnTo>
                      <a:pt x="83" y="36"/>
                    </a:lnTo>
                    <a:lnTo>
                      <a:pt x="84" y="37"/>
                    </a:lnTo>
                    <a:lnTo>
                      <a:pt x="85" y="38"/>
                    </a:lnTo>
                    <a:lnTo>
                      <a:pt x="85" y="39"/>
                    </a:lnTo>
                    <a:lnTo>
                      <a:pt x="85" y="42"/>
                    </a:lnTo>
                    <a:lnTo>
                      <a:pt x="85" y="43"/>
                    </a:lnTo>
                    <a:lnTo>
                      <a:pt x="85" y="45"/>
                    </a:lnTo>
                    <a:lnTo>
                      <a:pt x="85" y="46"/>
                    </a:lnTo>
                    <a:lnTo>
                      <a:pt x="86" y="48"/>
                    </a:lnTo>
                    <a:lnTo>
                      <a:pt x="86" y="49"/>
                    </a:lnTo>
                    <a:lnTo>
                      <a:pt x="86" y="50"/>
                    </a:lnTo>
                    <a:lnTo>
                      <a:pt x="86" y="51"/>
                    </a:lnTo>
                    <a:lnTo>
                      <a:pt x="87" y="52"/>
                    </a:lnTo>
                    <a:lnTo>
                      <a:pt x="87" y="54"/>
                    </a:lnTo>
                    <a:lnTo>
                      <a:pt x="87" y="56"/>
                    </a:lnTo>
                    <a:lnTo>
                      <a:pt x="87" y="57"/>
                    </a:lnTo>
                    <a:lnTo>
                      <a:pt x="87" y="59"/>
                    </a:lnTo>
                    <a:lnTo>
                      <a:pt x="89" y="64"/>
                    </a:lnTo>
                    <a:lnTo>
                      <a:pt x="90" y="66"/>
                    </a:lnTo>
                    <a:lnTo>
                      <a:pt x="90" y="66"/>
                    </a:lnTo>
                    <a:lnTo>
                      <a:pt x="92" y="68"/>
                    </a:lnTo>
                    <a:lnTo>
                      <a:pt x="94" y="70"/>
                    </a:lnTo>
                    <a:lnTo>
                      <a:pt x="94" y="74"/>
                    </a:lnTo>
                    <a:lnTo>
                      <a:pt x="94" y="76"/>
                    </a:lnTo>
                    <a:lnTo>
                      <a:pt x="94" y="76"/>
                    </a:lnTo>
                    <a:lnTo>
                      <a:pt x="95" y="78"/>
                    </a:lnTo>
                    <a:lnTo>
                      <a:pt x="95" y="78"/>
                    </a:lnTo>
                    <a:lnTo>
                      <a:pt x="95" y="78"/>
                    </a:lnTo>
                    <a:lnTo>
                      <a:pt x="96" y="78"/>
                    </a:lnTo>
                    <a:lnTo>
                      <a:pt x="97" y="78"/>
                    </a:lnTo>
                    <a:lnTo>
                      <a:pt x="97" y="78"/>
                    </a:lnTo>
                    <a:lnTo>
                      <a:pt x="98" y="78"/>
                    </a:lnTo>
                    <a:lnTo>
                      <a:pt x="98" y="78"/>
                    </a:lnTo>
                    <a:lnTo>
                      <a:pt x="99" y="78"/>
                    </a:lnTo>
                    <a:lnTo>
                      <a:pt x="99" y="79"/>
                    </a:lnTo>
                    <a:lnTo>
                      <a:pt x="99" y="80"/>
                    </a:lnTo>
                    <a:lnTo>
                      <a:pt x="102" y="85"/>
                    </a:lnTo>
                    <a:lnTo>
                      <a:pt x="103" y="87"/>
                    </a:lnTo>
                    <a:lnTo>
                      <a:pt x="103" y="87"/>
                    </a:lnTo>
                    <a:lnTo>
                      <a:pt x="102" y="89"/>
                    </a:lnTo>
                    <a:lnTo>
                      <a:pt x="102" y="91"/>
                    </a:lnTo>
                    <a:lnTo>
                      <a:pt x="102" y="91"/>
                    </a:lnTo>
                    <a:lnTo>
                      <a:pt x="103" y="92"/>
                    </a:lnTo>
                    <a:lnTo>
                      <a:pt x="103" y="92"/>
                    </a:lnTo>
                    <a:lnTo>
                      <a:pt x="105" y="93"/>
                    </a:lnTo>
                    <a:lnTo>
                      <a:pt x="106" y="92"/>
                    </a:lnTo>
                    <a:lnTo>
                      <a:pt x="106" y="92"/>
                    </a:lnTo>
                    <a:lnTo>
                      <a:pt x="107" y="89"/>
                    </a:lnTo>
                    <a:lnTo>
                      <a:pt x="108" y="89"/>
                    </a:lnTo>
                    <a:lnTo>
                      <a:pt x="107" y="88"/>
                    </a:lnTo>
                    <a:lnTo>
                      <a:pt x="106" y="86"/>
                    </a:lnTo>
                    <a:lnTo>
                      <a:pt x="106" y="86"/>
                    </a:lnTo>
                    <a:lnTo>
                      <a:pt x="105" y="87"/>
                    </a:lnTo>
                    <a:lnTo>
                      <a:pt x="105" y="86"/>
                    </a:lnTo>
                    <a:lnTo>
                      <a:pt x="105" y="83"/>
                    </a:lnTo>
                    <a:lnTo>
                      <a:pt x="105" y="82"/>
                    </a:lnTo>
                    <a:lnTo>
                      <a:pt x="105" y="81"/>
                    </a:lnTo>
                    <a:lnTo>
                      <a:pt x="106" y="81"/>
                    </a:lnTo>
                    <a:lnTo>
                      <a:pt x="107" y="80"/>
                    </a:lnTo>
                    <a:lnTo>
                      <a:pt x="108" y="80"/>
                    </a:lnTo>
                    <a:lnTo>
                      <a:pt x="108" y="79"/>
                    </a:lnTo>
                    <a:lnTo>
                      <a:pt x="112" y="83"/>
                    </a:lnTo>
                    <a:lnTo>
                      <a:pt x="113" y="85"/>
                    </a:lnTo>
                    <a:lnTo>
                      <a:pt x="113" y="86"/>
                    </a:lnTo>
                    <a:lnTo>
                      <a:pt x="113" y="87"/>
                    </a:lnTo>
                    <a:lnTo>
                      <a:pt x="113" y="88"/>
                    </a:lnTo>
                    <a:lnTo>
                      <a:pt x="114" y="89"/>
                    </a:lnTo>
                    <a:lnTo>
                      <a:pt x="114" y="89"/>
                    </a:lnTo>
                    <a:lnTo>
                      <a:pt x="114" y="90"/>
                    </a:lnTo>
                    <a:lnTo>
                      <a:pt x="117" y="94"/>
                    </a:lnTo>
                    <a:lnTo>
                      <a:pt x="117" y="95"/>
                    </a:lnTo>
                    <a:lnTo>
                      <a:pt x="117" y="95"/>
                    </a:lnTo>
                    <a:lnTo>
                      <a:pt x="117" y="96"/>
                    </a:lnTo>
                    <a:lnTo>
                      <a:pt x="121" y="97"/>
                    </a:lnTo>
                    <a:lnTo>
                      <a:pt x="122" y="97"/>
                    </a:lnTo>
                    <a:lnTo>
                      <a:pt x="122" y="96"/>
                    </a:lnTo>
                    <a:lnTo>
                      <a:pt x="123" y="96"/>
                    </a:lnTo>
                    <a:lnTo>
                      <a:pt x="125" y="95"/>
                    </a:lnTo>
                    <a:lnTo>
                      <a:pt x="126" y="95"/>
                    </a:lnTo>
                    <a:lnTo>
                      <a:pt x="126" y="95"/>
                    </a:lnTo>
                    <a:lnTo>
                      <a:pt x="130" y="96"/>
                    </a:lnTo>
                    <a:lnTo>
                      <a:pt x="133" y="98"/>
                    </a:lnTo>
                    <a:lnTo>
                      <a:pt x="135" y="100"/>
                    </a:lnTo>
                    <a:lnTo>
                      <a:pt x="135" y="100"/>
                    </a:lnTo>
                    <a:lnTo>
                      <a:pt x="135" y="101"/>
                    </a:lnTo>
                    <a:lnTo>
                      <a:pt x="135" y="101"/>
                    </a:lnTo>
                    <a:lnTo>
                      <a:pt x="137" y="104"/>
                    </a:lnTo>
                    <a:lnTo>
                      <a:pt x="139" y="104"/>
                    </a:lnTo>
                    <a:lnTo>
                      <a:pt x="140" y="104"/>
                    </a:lnTo>
                    <a:lnTo>
                      <a:pt x="149" y="107"/>
                    </a:lnTo>
                    <a:lnTo>
                      <a:pt x="153" y="111"/>
                    </a:lnTo>
                    <a:lnTo>
                      <a:pt x="155" y="115"/>
                    </a:lnTo>
                    <a:lnTo>
                      <a:pt x="157" y="118"/>
                    </a:lnTo>
                    <a:lnTo>
                      <a:pt x="160" y="120"/>
                    </a:lnTo>
                    <a:lnTo>
                      <a:pt x="163" y="124"/>
                    </a:lnTo>
                    <a:lnTo>
                      <a:pt x="164" y="126"/>
                    </a:lnTo>
                    <a:lnTo>
                      <a:pt x="164" y="127"/>
                    </a:lnTo>
                    <a:lnTo>
                      <a:pt x="164" y="127"/>
                    </a:lnTo>
                    <a:lnTo>
                      <a:pt x="164" y="128"/>
                    </a:lnTo>
                    <a:lnTo>
                      <a:pt x="165" y="128"/>
                    </a:lnTo>
                    <a:lnTo>
                      <a:pt x="166" y="129"/>
                    </a:lnTo>
                    <a:lnTo>
                      <a:pt x="170" y="130"/>
                    </a:lnTo>
                    <a:lnTo>
                      <a:pt x="171" y="130"/>
                    </a:lnTo>
                    <a:lnTo>
                      <a:pt x="172" y="131"/>
                    </a:lnTo>
                    <a:lnTo>
                      <a:pt x="172" y="130"/>
                    </a:lnTo>
                    <a:lnTo>
                      <a:pt x="174" y="131"/>
                    </a:lnTo>
                    <a:lnTo>
                      <a:pt x="175" y="132"/>
                    </a:lnTo>
                    <a:lnTo>
                      <a:pt x="177" y="135"/>
                    </a:lnTo>
                    <a:lnTo>
                      <a:pt x="177" y="136"/>
                    </a:lnTo>
                    <a:lnTo>
                      <a:pt x="178" y="136"/>
                    </a:lnTo>
                    <a:lnTo>
                      <a:pt x="181" y="140"/>
                    </a:lnTo>
                    <a:lnTo>
                      <a:pt x="182" y="140"/>
                    </a:lnTo>
                    <a:lnTo>
                      <a:pt x="182" y="138"/>
                    </a:lnTo>
                    <a:lnTo>
                      <a:pt x="182" y="138"/>
                    </a:lnTo>
                    <a:lnTo>
                      <a:pt x="182" y="138"/>
                    </a:lnTo>
                    <a:lnTo>
                      <a:pt x="181" y="137"/>
                    </a:lnTo>
                    <a:lnTo>
                      <a:pt x="180" y="138"/>
                    </a:lnTo>
                    <a:lnTo>
                      <a:pt x="180" y="137"/>
                    </a:lnTo>
                    <a:lnTo>
                      <a:pt x="180" y="137"/>
                    </a:lnTo>
                    <a:lnTo>
                      <a:pt x="181" y="137"/>
                    </a:lnTo>
                    <a:lnTo>
                      <a:pt x="182" y="138"/>
                    </a:lnTo>
                    <a:lnTo>
                      <a:pt x="184" y="140"/>
                    </a:lnTo>
                    <a:lnTo>
                      <a:pt x="184" y="140"/>
                    </a:lnTo>
                    <a:lnTo>
                      <a:pt x="186" y="144"/>
                    </a:lnTo>
                    <a:lnTo>
                      <a:pt x="186" y="145"/>
                    </a:lnTo>
                    <a:lnTo>
                      <a:pt x="186" y="147"/>
                    </a:lnTo>
                    <a:lnTo>
                      <a:pt x="187" y="151"/>
                    </a:lnTo>
                    <a:lnTo>
                      <a:pt x="187" y="151"/>
                    </a:lnTo>
                    <a:lnTo>
                      <a:pt x="187" y="151"/>
                    </a:lnTo>
                    <a:lnTo>
                      <a:pt x="189" y="152"/>
                    </a:lnTo>
                    <a:lnTo>
                      <a:pt x="190" y="152"/>
                    </a:lnTo>
                    <a:lnTo>
                      <a:pt x="190" y="152"/>
                    </a:lnTo>
                    <a:lnTo>
                      <a:pt x="191" y="152"/>
                    </a:lnTo>
                    <a:lnTo>
                      <a:pt x="193" y="153"/>
                    </a:lnTo>
                    <a:lnTo>
                      <a:pt x="198" y="157"/>
                    </a:lnTo>
                    <a:lnTo>
                      <a:pt x="198" y="157"/>
                    </a:lnTo>
                    <a:lnTo>
                      <a:pt x="198" y="157"/>
                    </a:lnTo>
                    <a:lnTo>
                      <a:pt x="199" y="160"/>
                    </a:lnTo>
                    <a:lnTo>
                      <a:pt x="199" y="161"/>
                    </a:lnTo>
                    <a:lnTo>
                      <a:pt x="201" y="163"/>
                    </a:lnTo>
                    <a:lnTo>
                      <a:pt x="203" y="164"/>
                    </a:lnTo>
                    <a:lnTo>
                      <a:pt x="203" y="164"/>
                    </a:lnTo>
                    <a:lnTo>
                      <a:pt x="205" y="164"/>
                    </a:lnTo>
                    <a:lnTo>
                      <a:pt x="205" y="164"/>
                    </a:lnTo>
                    <a:lnTo>
                      <a:pt x="206" y="164"/>
                    </a:lnTo>
                    <a:lnTo>
                      <a:pt x="206" y="163"/>
                    </a:lnTo>
                    <a:lnTo>
                      <a:pt x="206" y="163"/>
                    </a:lnTo>
                    <a:lnTo>
                      <a:pt x="206" y="162"/>
                    </a:lnTo>
                    <a:lnTo>
                      <a:pt x="207" y="161"/>
                    </a:lnTo>
                    <a:lnTo>
                      <a:pt x="207" y="162"/>
                    </a:lnTo>
                    <a:lnTo>
                      <a:pt x="207" y="162"/>
                    </a:lnTo>
                    <a:lnTo>
                      <a:pt x="209" y="163"/>
                    </a:lnTo>
                    <a:lnTo>
                      <a:pt x="209" y="163"/>
                    </a:lnTo>
                    <a:lnTo>
                      <a:pt x="210" y="164"/>
                    </a:lnTo>
                    <a:lnTo>
                      <a:pt x="210" y="165"/>
                    </a:lnTo>
                    <a:lnTo>
                      <a:pt x="210" y="166"/>
                    </a:lnTo>
                    <a:lnTo>
                      <a:pt x="210" y="167"/>
                    </a:lnTo>
                    <a:lnTo>
                      <a:pt x="205" y="170"/>
                    </a:lnTo>
                    <a:lnTo>
                      <a:pt x="201" y="173"/>
                    </a:lnTo>
                    <a:lnTo>
                      <a:pt x="201" y="173"/>
                    </a:lnTo>
                    <a:lnTo>
                      <a:pt x="201" y="174"/>
                    </a:lnTo>
                    <a:lnTo>
                      <a:pt x="201" y="174"/>
                    </a:lnTo>
                    <a:lnTo>
                      <a:pt x="201" y="174"/>
                    </a:lnTo>
                    <a:lnTo>
                      <a:pt x="201" y="175"/>
                    </a:lnTo>
                    <a:lnTo>
                      <a:pt x="201" y="175"/>
                    </a:lnTo>
                    <a:lnTo>
                      <a:pt x="201" y="176"/>
                    </a:lnTo>
                    <a:lnTo>
                      <a:pt x="201" y="176"/>
                    </a:lnTo>
                    <a:lnTo>
                      <a:pt x="199" y="177"/>
                    </a:lnTo>
                    <a:lnTo>
                      <a:pt x="197" y="178"/>
                    </a:lnTo>
                    <a:lnTo>
                      <a:pt x="195" y="177"/>
                    </a:lnTo>
                    <a:lnTo>
                      <a:pt x="195" y="176"/>
                    </a:lnTo>
                    <a:lnTo>
                      <a:pt x="194" y="175"/>
                    </a:lnTo>
                    <a:lnTo>
                      <a:pt x="192" y="174"/>
                    </a:lnTo>
                    <a:lnTo>
                      <a:pt x="191" y="173"/>
                    </a:lnTo>
                    <a:lnTo>
                      <a:pt x="190" y="173"/>
                    </a:lnTo>
                    <a:lnTo>
                      <a:pt x="190" y="173"/>
                    </a:lnTo>
                    <a:lnTo>
                      <a:pt x="188" y="175"/>
                    </a:lnTo>
                    <a:lnTo>
                      <a:pt x="187" y="174"/>
                    </a:lnTo>
                    <a:lnTo>
                      <a:pt x="186" y="173"/>
                    </a:lnTo>
                    <a:lnTo>
                      <a:pt x="186" y="172"/>
                    </a:lnTo>
                    <a:lnTo>
                      <a:pt x="185" y="171"/>
                    </a:lnTo>
                    <a:lnTo>
                      <a:pt x="184" y="171"/>
                    </a:lnTo>
                    <a:lnTo>
                      <a:pt x="184" y="171"/>
                    </a:lnTo>
                    <a:lnTo>
                      <a:pt x="184" y="170"/>
                    </a:lnTo>
                    <a:lnTo>
                      <a:pt x="183" y="169"/>
                    </a:lnTo>
                    <a:lnTo>
                      <a:pt x="182" y="167"/>
                    </a:lnTo>
                    <a:lnTo>
                      <a:pt x="182" y="166"/>
                    </a:lnTo>
                    <a:lnTo>
                      <a:pt x="181" y="166"/>
                    </a:lnTo>
                    <a:lnTo>
                      <a:pt x="180" y="165"/>
                    </a:lnTo>
                    <a:lnTo>
                      <a:pt x="180" y="165"/>
                    </a:lnTo>
                    <a:lnTo>
                      <a:pt x="179" y="165"/>
                    </a:lnTo>
                    <a:lnTo>
                      <a:pt x="179" y="164"/>
                    </a:lnTo>
                    <a:lnTo>
                      <a:pt x="178" y="164"/>
                    </a:lnTo>
                    <a:lnTo>
                      <a:pt x="178" y="163"/>
                    </a:lnTo>
                    <a:lnTo>
                      <a:pt x="177" y="163"/>
                    </a:lnTo>
                    <a:lnTo>
                      <a:pt x="176" y="163"/>
                    </a:lnTo>
                    <a:lnTo>
                      <a:pt x="176" y="163"/>
                    </a:lnTo>
                    <a:lnTo>
                      <a:pt x="175" y="163"/>
                    </a:lnTo>
                    <a:lnTo>
                      <a:pt x="175" y="163"/>
                    </a:lnTo>
                    <a:lnTo>
                      <a:pt x="174" y="162"/>
                    </a:lnTo>
                    <a:lnTo>
                      <a:pt x="174" y="162"/>
                    </a:lnTo>
                    <a:lnTo>
                      <a:pt x="173" y="161"/>
                    </a:lnTo>
                    <a:lnTo>
                      <a:pt x="173" y="160"/>
                    </a:lnTo>
                    <a:lnTo>
                      <a:pt x="172" y="160"/>
                    </a:lnTo>
                    <a:lnTo>
                      <a:pt x="172" y="159"/>
                    </a:lnTo>
                    <a:lnTo>
                      <a:pt x="170" y="155"/>
                    </a:lnTo>
                    <a:lnTo>
                      <a:pt x="170" y="153"/>
                    </a:lnTo>
                    <a:lnTo>
                      <a:pt x="169" y="153"/>
                    </a:lnTo>
                    <a:lnTo>
                      <a:pt x="169" y="152"/>
                    </a:lnTo>
                    <a:lnTo>
                      <a:pt x="168" y="151"/>
                    </a:lnTo>
                    <a:lnTo>
                      <a:pt x="167" y="150"/>
                    </a:lnTo>
                    <a:lnTo>
                      <a:pt x="163" y="147"/>
                    </a:lnTo>
                    <a:lnTo>
                      <a:pt x="163" y="146"/>
                    </a:lnTo>
                    <a:lnTo>
                      <a:pt x="161" y="146"/>
                    </a:lnTo>
                    <a:lnTo>
                      <a:pt x="161" y="146"/>
                    </a:lnTo>
                    <a:lnTo>
                      <a:pt x="160" y="145"/>
                    </a:lnTo>
                    <a:lnTo>
                      <a:pt x="160" y="145"/>
                    </a:lnTo>
                    <a:lnTo>
                      <a:pt x="157" y="143"/>
                    </a:lnTo>
                    <a:lnTo>
                      <a:pt x="151" y="139"/>
                    </a:lnTo>
                    <a:lnTo>
                      <a:pt x="151" y="139"/>
                    </a:lnTo>
                    <a:lnTo>
                      <a:pt x="151" y="139"/>
                    </a:lnTo>
                    <a:lnTo>
                      <a:pt x="150" y="138"/>
                    </a:lnTo>
                    <a:lnTo>
                      <a:pt x="149" y="136"/>
                    </a:lnTo>
                    <a:lnTo>
                      <a:pt x="148" y="134"/>
                    </a:lnTo>
                    <a:lnTo>
                      <a:pt x="147" y="133"/>
                    </a:lnTo>
                    <a:lnTo>
                      <a:pt x="147" y="132"/>
                    </a:lnTo>
                    <a:lnTo>
                      <a:pt x="146" y="131"/>
                    </a:lnTo>
                    <a:lnTo>
                      <a:pt x="145" y="130"/>
                    </a:lnTo>
                    <a:lnTo>
                      <a:pt x="145" y="130"/>
                    </a:lnTo>
                    <a:lnTo>
                      <a:pt x="144" y="128"/>
                    </a:lnTo>
                    <a:lnTo>
                      <a:pt x="141" y="126"/>
                    </a:lnTo>
                    <a:lnTo>
                      <a:pt x="141" y="125"/>
                    </a:lnTo>
                    <a:lnTo>
                      <a:pt x="137" y="122"/>
                    </a:lnTo>
                    <a:lnTo>
                      <a:pt x="137" y="122"/>
                    </a:lnTo>
                    <a:lnTo>
                      <a:pt x="136" y="121"/>
                    </a:lnTo>
                    <a:lnTo>
                      <a:pt x="136" y="121"/>
                    </a:lnTo>
                    <a:lnTo>
                      <a:pt x="134" y="120"/>
                    </a:lnTo>
                    <a:lnTo>
                      <a:pt x="133" y="120"/>
                    </a:lnTo>
                    <a:lnTo>
                      <a:pt x="132" y="120"/>
                    </a:lnTo>
                    <a:lnTo>
                      <a:pt x="131" y="120"/>
                    </a:lnTo>
                    <a:lnTo>
                      <a:pt x="130" y="120"/>
                    </a:lnTo>
                    <a:lnTo>
                      <a:pt x="129" y="119"/>
                    </a:lnTo>
                    <a:lnTo>
                      <a:pt x="126" y="118"/>
                    </a:lnTo>
                    <a:lnTo>
                      <a:pt x="126" y="118"/>
                    </a:lnTo>
                    <a:lnTo>
                      <a:pt x="125" y="118"/>
                    </a:lnTo>
                    <a:lnTo>
                      <a:pt x="124" y="116"/>
                    </a:lnTo>
                    <a:lnTo>
                      <a:pt x="124" y="116"/>
                    </a:lnTo>
                    <a:lnTo>
                      <a:pt x="123" y="115"/>
                    </a:lnTo>
                    <a:lnTo>
                      <a:pt x="122" y="114"/>
                    </a:lnTo>
                    <a:lnTo>
                      <a:pt x="121" y="113"/>
                    </a:lnTo>
                    <a:lnTo>
                      <a:pt x="120" y="113"/>
                    </a:lnTo>
                    <a:lnTo>
                      <a:pt x="119" y="112"/>
                    </a:lnTo>
                    <a:lnTo>
                      <a:pt x="117" y="112"/>
                    </a:lnTo>
                    <a:lnTo>
                      <a:pt x="117" y="112"/>
                    </a:lnTo>
                    <a:lnTo>
                      <a:pt x="116" y="111"/>
                    </a:lnTo>
                    <a:lnTo>
                      <a:pt x="115" y="111"/>
                    </a:lnTo>
                    <a:lnTo>
                      <a:pt x="113" y="112"/>
                    </a:lnTo>
                    <a:lnTo>
                      <a:pt x="110" y="112"/>
                    </a:lnTo>
                    <a:lnTo>
                      <a:pt x="110" y="113"/>
                    </a:lnTo>
                    <a:lnTo>
                      <a:pt x="110" y="113"/>
                    </a:lnTo>
                    <a:lnTo>
                      <a:pt x="109" y="113"/>
                    </a:lnTo>
                    <a:lnTo>
                      <a:pt x="109" y="113"/>
                    </a:lnTo>
                    <a:lnTo>
                      <a:pt x="109" y="112"/>
                    </a:lnTo>
                    <a:lnTo>
                      <a:pt x="108" y="112"/>
                    </a:lnTo>
                    <a:lnTo>
                      <a:pt x="108" y="111"/>
                    </a:lnTo>
                    <a:lnTo>
                      <a:pt x="107" y="111"/>
                    </a:lnTo>
                    <a:lnTo>
                      <a:pt x="107" y="111"/>
                    </a:lnTo>
                    <a:lnTo>
                      <a:pt x="105" y="110"/>
                    </a:lnTo>
                    <a:lnTo>
                      <a:pt x="105" y="110"/>
                    </a:lnTo>
                    <a:lnTo>
                      <a:pt x="104" y="111"/>
                    </a:lnTo>
                    <a:lnTo>
                      <a:pt x="103" y="111"/>
                    </a:lnTo>
                    <a:lnTo>
                      <a:pt x="103" y="111"/>
                    </a:lnTo>
                    <a:lnTo>
                      <a:pt x="102" y="111"/>
                    </a:lnTo>
                    <a:lnTo>
                      <a:pt x="102" y="111"/>
                    </a:lnTo>
                    <a:lnTo>
                      <a:pt x="99" y="110"/>
                    </a:lnTo>
                    <a:lnTo>
                      <a:pt x="97" y="108"/>
                    </a:lnTo>
                    <a:lnTo>
                      <a:pt x="95" y="110"/>
                    </a:lnTo>
                    <a:lnTo>
                      <a:pt x="92" y="111"/>
                    </a:lnTo>
                    <a:lnTo>
                      <a:pt x="89" y="111"/>
                    </a:lnTo>
                    <a:lnTo>
                      <a:pt x="87" y="111"/>
                    </a:lnTo>
                    <a:lnTo>
                      <a:pt x="86" y="109"/>
                    </a:lnTo>
                    <a:lnTo>
                      <a:pt x="86" y="109"/>
                    </a:lnTo>
                    <a:lnTo>
                      <a:pt x="86" y="108"/>
                    </a:lnTo>
                    <a:lnTo>
                      <a:pt x="85" y="107"/>
                    </a:lnTo>
                    <a:lnTo>
                      <a:pt x="85" y="107"/>
                    </a:lnTo>
                    <a:lnTo>
                      <a:pt x="84" y="107"/>
                    </a:lnTo>
                    <a:lnTo>
                      <a:pt x="83" y="106"/>
                    </a:lnTo>
                    <a:lnTo>
                      <a:pt x="83" y="106"/>
                    </a:lnTo>
                    <a:lnTo>
                      <a:pt x="81" y="105"/>
                    </a:lnTo>
                    <a:lnTo>
                      <a:pt x="81" y="107"/>
                    </a:lnTo>
                    <a:lnTo>
                      <a:pt x="81" y="108"/>
                    </a:lnTo>
                    <a:lnTo>
                      <a:pt x="79" y="109"/>
                    </a:lnTo>
                    <a:lnTo>
                      <a:pt x="77" y="111"/>
                    </a:lnTo>
                    <a:lnTo>
                      <a:pt x="74" y="112"/>
                    </a:lnTo>
                    <a:lnTo>
                      <a:pt x="67" y="113"/>
                    </a:lnTo>
                    <a:lnTo>
                      <a:pt x="66" y="113"/>
                    </a:lnTo>
                    <a:lnTo>
                      <a:pt x="63" y="113"/>
                    </a:lnTo>
                    <a:lnTo>
                      <a:pt x="63" y="113"/>
                    </a:lnTo>
                    <a:lnTo>
                      <a:pt x="59" y="110"/>
                    </a:lnTo>
                    <a:lnTo>
                      <a:pt x="59" y="109"/>
                    </a:lnTo>
                    <a:lnTo>
                      <a:pt x="58" y="108"/>
                    </a:lnTo>
                    <a:lnTo>
                      <a:pt x="57" y="105"/>
                    </a:lnTo>
                    <a:lnTo>
                      <a:pt x="56" y="105"/>
                    </a:lnTo>
                    <a:lnTo>
                      <a:pt x="56" y="104"/>
                    </a:lnTo>
                    <a:lnTo>
                      <a:pt x="55" y="104"/>
                    </a:lnTo>
                    <a:lnTo>
                      <a:pt x="54" y="104"/>
                    </a:lnTo>
                    <a:lnTo>
                      <a:pt x="54" y="105"/>
                    </a:lnTo>
                    <a:lnTo>
                      <a:pt x="54" y="105"/>
                    </a:lnTo>
                    <a:lnTo>
                      <a:pt x="53" y="105"/>
                    </a:lnTo>
                    <a:lnTo>
                      <a:pt x="50" y="104"/>
                    </a:lnTo>
                    <a:lnTo>
                      <a:pt x="50" y="103"/>
                    </a:lnTo>
                    <a:lnTo>
                      <a:pt x="49" y="103"/>
                    </a:lnTo>
                    <a:lnTo>
                      <a:pt x="48" y="102"/>
                    </a:lnTo>
                    <a:lnTo>
                      <a:pt x="48" y="101"/>
                    </a:lnTo>
                    <a:lnTo>
                      <a:pt x="48" y="101"/>
                    </a:lnTo>
                    <a:lnTo>
                      <a:pt x="47" y="100"/>
                    </a:lnTo>
                    <a:lnTo>
                      <a:pt x="46" y="99"/>
                    </a:lnTo>
                    <a:lnTo>
                      <a:pt x="46" y="99"/>
                    </a:lnTo>
                    <a:lnTo>
                      <a:pt x="46" y="99"/>
                    </a:lnTo>
                    <a:close/>
                  </a:path>
                </a:pathLst>
              </a:custGeom>
              <a:solidFill>
                <a:schemeClr val="tx2">
                  <a:lumMod val="60000"/>
                  <a:lumOff val="40000"/>
                </a:schemeClr>
              </a:solidFill>
              <a:ln w="3175">
                <a:solidFill>
                  <a:srgbClr val="6E6E6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4" name="Freeform 262"/>
              <p:cNvSpPr>
                <a:spLocks/>
              </p:cNvSpPr>
              <p:nvPr/>
            </p:nvSpPr>
            <p:spPr bwMode="auto">
              <a:xfrm>
                <a:off x="4598979" y="2781301"/>
                <a:ext cx="754062" cy="574675"/>
              </a:xfrm>
              <a:custGeom>
                <a:avLst/>
                <a:gdLst>
                  <a:gd name="T0" fmla="*/ 160 w 475"/>
                  <a:gd name="T1" fmla="*/ 4 h 362"/>
                  <a:gd name="T2" fmla="*/ 169 w 475"/>
                  <a:gd name="T3" fmla="*/ 11 h 362"/>
                  <a:gd name="T4" fmla="*/ 193 w 475"/>
                  <a:gd name="T5" fmla="*/ 7 h 362"/>
                  <a:gd name="T6" fmla="*/ 209 w 475"/>
                  <a:gd name="T7" fmla="*/ 11 h 362"/>
                  <a:gd name="T8" fmla="*/ 219 w 475"/>
                  <a:gd name="T9" fmla="*/ 13 h 362"/>
                  <a:gd name="T10" fmla="*/ 230 w 475"/>
                  <a:gd name="T11" fmla="*/ 14 h 362"/>
                  <a:gd name="T12" fmla="*/ 242 w 475"/>
                  <a:gd name="T13" fmla="*/ 21 h 362"/>
                  <a:gd name="T14" fmla="*/ 256 w 475"/>
                  <a:gd name="T15" fmla="*/ 32 h 362"/>
                  <a:gd name="T16" fmla="*/ 271 w 475"/>
                  <a:gd name="T17" fmla="*/ 47 h 362"/>
                  <a:gd name="T18" fmla="*/ 283 w 475"/>
                  <a:gd name="T19" fmla="*/ 61 h 362"/>
                  <a:gd name="T20" fmla="*/ 289 w 475"/>
                  <a:gd name="T21" fmla="*/ 66 h 362"/>
                  <a:gd name="T22" fmla="*/ 296 w 475"/>
                  <a:gd name="T23" fmla="*/ 74 h 362"/>
                  <a:gd name="T24" fmla="*/ 286 w 475"/>
                  <a:gd name="T25" fmla="*/ 93 h 362"/>
                  <a:gd name="T26" fmla="*/ 279 w 475"/>
                  <a:gd name="T27" fmla="*/ 121 h 362"/>
                  <a:gd name="T28" fmla="*/ 289 w 475"/>
                  <a:gd name="T29" fmla="*/ 122 h 362"/>
                  <a:gd name="T30" fmla="*/ 309 w 475"/>
                  <a:gd name="T31" fmla="*/ 121 h 362"/>
                  <a:gd name="T32" fmla="*/ 306 w 475"/>
                  <a:gd name="T33" fmla="*/ 133 h 362"/>
                  <a:gd name="T34" fmla="*/ 311 w 475"/>
                  <a:gd name="T35" fmla="*/ 142 h 362"/>
                  <a:gd name="T36" fmla="*/ 316 w 475"/>
                  <a:gd name="T37" fmla="*/ 150 h 362"/>
                  <a:gd name="T38" fmla="*/ 321 w 475"/>
                  <a:gd name="T39" fmla="*/ 157 h 362"/>
                  <a:gd name="T40" fmla="*/ 325 w 475"/>
                  <a:gd name="T41" fmla="*/ 164 h 362"/>
                  <a:gd name="T42" fmla="*/ 331 w 475"/>
                  <a:gd name="T43" fmla="*/ 172 h 362"/>
                  <a:gd name="T44" fmla="*/ 400 w 475"/>
                  <a:gd name="T45" fmla="*/ 202 h 362"/>
                  <a:gd name="T46" fmla="*/ 475 w 475"/>
                  <a:gd name="T47" fmla="*/ 217 h 362"/>
                  <a:gd name="T48" fmla="*/ 392 w 475"/>
                  <a:gd name="T49" fmla="*/ 300 h 362"/>
                  <a:gd name="T50" fmla="*/ 347 w 475"/>
                  <a:gd name="T51" fmla="*/ 313 h 362"/>
                  <a:gd name="T52" fmla="*/ 335 w 475"/>
                  <a:gd name="T53" fmla="*/ 316 h 362"/>
                  <a:gd name="T54" fmla="*/ 316 w 475"/>
                  <a:gd name="T55" fmla="*/ 327 h 362"/>
                  <a:gd name="T56" fmla="*/ 309 w 475"/>
                  <a:gd name="T57" fmla="*/ 335 h 362"/>
                  <a:gd name="T58" fmla="*/ 293 w 475"/>
                  <a:gd name="T59" fmla="*/ 337 h 362"/>
                  <a:gd name="T60" fmla="*/ 283 w 475"/>
                  <a:gd name="T61" fmla="*/ 343 h 362"/>
                  <a:gd name="T62" fmla="*/ 273 w 475"/>
                  <a:gd name="T63" fmla="*/ 344 h 362"/>
                  <a:gd name="T64" fmla="*/ 257 w 475"/>
                  <a:gd name="T65" fmla="*/ 344 h 362"/>
                  <a:gd name="T66" fmla="*/ 234 w 475"/>
                  <a:gd name="T67" fmla="*/ 339 h 362"/>
                  <a:gd name="T68" fmla="*/ 204 w 475"/>
                  <a:gd name="T69" fmla="*/ 361 h 362"/>
                  <a:gd name="T70" fmla="*/ 188 w 475"/>
                  <a:gd name="T71" fmla="*/ 359 h 362"/>
                  <a:gd name="T72" fmla="*/ 131 w 475"/>
                  <a:gd name="T73" fmla="*/ 334 h 362"/>
                  <a:gd name="T74" fmla="*/ 94 w 475"/>
                  <a:gd name="T75" fmla="*/ 324 h 362"/>
                  <a:gd name="T76" fmla="*/ 89 w 475"/>
                  <a:gd name="T77" fmla="*/ 305 h 362"/>
                  <a:gd name="T78" fmla="*/ 79 w 475"/>
                  <a:gd name="T79" fmla="*/ 298 h 362"/>
                  <a:gd name="T80" fmla="*/ 72 w 475"/>
                  <a:gd name="T81" fmla="*/ 297 h 362"/>
                  <a:gd name="T82" fmla="*/ 63 w 475"/>
                  <a:gd name="T83" fmla="*/ 278 h 362"/>
                  <a:gd name="T84" fmla="*/ 54 w 475"/>
                  <a:gd name="T85" fmla="*/ 259 h 362"/>
                  <a:gd name="T86" fmla="*/ 47 w 475"/>
                  <a:gd name="T87" fmla="*/ 252 h 362"/>
                  <a:gd name="T88" fmla="*/ 35 w 475"/>
                  <a:gd name="T89" fmla="*/ 242 h 362"/>
                  <a:gd name="T90" fmla="*/ 23 w 475"/>
                  <a:gd name="T91" fmla="*/ 228 h 362"/>
                  <a:gd name="T92" fmla="*/ 2 w 475"/>
                  <a:gd name="T93" fmla="*/ 217 h 362"/>
                  <a:gd name="T94" fmla="*/ 9 w 475"/>
                  <a:gd name="T95" fmla="*/ 203 h 362"/>
                  <a:gd name="T96" fmla="*/ 22 w 475"/>
                  <a:gd name="T97" fmla="*/ 205 h 362"/>
                  <a:gd name="T98" fmla="*/ 32 w 475"/>
                  <a:gd name="T99" fmla="*/ 203 h 362"/>
                  <a:gd name="T100" fmla="*/ 35 w 475"/>
                  <a:gd name="T101" fmla="*/ 168 h 362"/>
                  <a:gd name="T102" fmla="*/ 43 w 475"/>
                  <a:gd name="T103" fmla="*/ 134 h 362"/>
                  <a:gd name="T104" fmla="*/ 63 w 475"/>
                  <a:gd name="T105" fmla="*/ 125 h 362"/>
                  <a:gd name="T106" fmla="*/ 64 w 475"/>
                  <a:gd name="T107" fmla="*/ 110 h 362"/>
                  <a:gd name="T108" fmla="*/ 67 w 475"/>
                  <a:gd name="T109" fmla="*/ 97 h 362"/>
                  <a:gd name="T110" fmla="*/ 76 w 475"/>
                  <a:gd name="T111" fmla="*/ 86 h 362"/>
                  <a:gd name="T112" fmla="*/ 98 w 475"/>
                  <a:gd name="T113" fmla="*/ 68 h 362"/>
                  <a:gd name="T114" fmla="*/ 100 w 475"/>
                  <a:gd name="T115" fmla="*/ 60 h 362"/>
                  <a:gd name="T116" fmla="*/ 108 w 475"/>
                  <a:gd name="T117" fmla="*/ 39 h 362"/>
                  <a:gd name="T118" fmla="*/ 115 w 475"/>
                  <a:gd name="T119" fmla="*/ 17 h 362"/>
                  <a:gd name="T120" fmla="*/ 130 w 475"/>
                  <a:gd name="T121" fmla="*/ 17 h 362"/>
                  <a:gd name="T122" fmla="*/ 139 w 475"/>
                  <a:gd name="T123" fmla="*/ 16 h 3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75" h="362">
                    <a:moveTo>
                      <a:pt x="145" y="24"/>
                    </a:moveTo>
                    <a:lnTo>
                      <a:pt x="149" y="16"/>
                    </a:lnTo>
                    <a:lnTo>
                      <a:pt x="153" y="5"/>
                    </a:lnTo>
                    <a:lnTo>
                      <a:pt x="156" y="0"/>
                    </a:lnTo>
                    <a:lnTo>
                      <a:pt x="156" y="0"/>
                    </a:lnTo>
                    <a:lnTo>
                      <a:pt x="156" y="0"/>
                    </a:lnTo>
                    <a:lnTo>
                      <a:pt x="157" y="1"/>
                    </a:lnTo>
                    <a:lnTo>
                      <a:pt x="158" y="2"/>
                    </a:lnTo>
                    <a:lnTo>
                      <a:pt x="158" y="2"/>
                    </a:lnTo>
                    <a:lnTo>
                      <a:pt x="158" y="3"/>
                    </a:lnTo>
                    <a:lnTo>
                      <a:pt x="159" y="4"/>
                    </a:lnTo>
                    <a:lnTo>
                      <a:pt x="160" y="4"/>
                    </a:lnTo>
                    <a:lnTo>
                      <a:pt x="160" y="5"/>
                    </a:lnTo>
                    <a:lnTo>
                      <a:pt x="163" y="6"/>
                    </a:lnTo>
                    <a:lnTo>
                      <a:pt x="164" y="6"/>
                    </a:lnTo>
                    <a:lnTo>
                      <a:pt x="164" y="6"/>
                    </a:lnTo>
                    <a:lnTo>
                      <a:pt x="164" y="5"/>
                    </a:lnTo>
                    <a:lnTo>
                      <a:pt x="165" y="5"/>
                    </a:lnTo>
                    <a:lnTo>
                      <a:pt x="166" y="5"/>
                    </a:lnTo>
                    <a:lnTo>
                      <a:pt x="166" y="6"/>
                    </a:lnTo>
                    <a:lnTo>
                      <a:pt x="167" y="6"/>
                    </a:lnTo>
                    <a:lnTo>
                      <a:pt x="168" y="9"/>
                    </a:lnTo>
                    <a:lnTo>
                      <a:pt x="169" y="10"/>
                    </a:lnTo>
                    <a:lnTo>
                      <a:pt x="169" y="11"/>
                    </a:lnTo>
                    <a:lnTo>
                      <a:pt x="173" y="14"/>
                    </a:lnTo>
                    <a:lnTo>
                      <a:pt x="173" y="14"/>
                    </a:lnTo>
                    <a:lnTo>
                      <a:pt x="176" y="14"/>
                    </a:lnTo>
                    <a:lnTo>
                      <a:pt x="177" y="14"/>
                    </a:lnTo>
                    <a:lnTo>
                      <a:pt x="184" y="13"/>
                    </a:lnTo>
                    <a:lnTo>
                      <a:pt x="187" y="12"/>
                    </a:lnTo>
                    <a:lnTo>
                      <a:pt x="189" y="10"/>
                    </a:lnTo>
                    <a:lnTo>
                      <a:pt x="191" y="9"/>
                    </a:lnTo>
                    <a:lnTo>
                      <a:pt x="191" y="8"/>
                    </a:lnTo>
                    <a:lnTo>
                      <a:pt x="191" y="6"/>
                    </a:lnTo>
                    <a:lnTo>
                      <a:pt x="193" y="7"/>
                    </a:lnTo>
                    <a:lnTo>
                      <a:pt x="193" y="7"/>
                    </a:lnTo>
                    <a:lnTo>
                      <a:pt x="194" y="8"/>
                    </a:lnTo>
                    <a:lnTo>
                      <a:pt x="195" y="8"/>
                    </a:lnTo>
                    <a:lnTo>
                      <a:pt x="195" y="8"/>
                    </a:lnTo>
                    <a:lnTo>
                      <a:pt x="196" y="9"/>
                    </a:lnTo>
                    <a:lnTo>
                      <a:pt x="196" y="10"/>
                    </a:lnTo>
                    <a:lnTo>
                      <a:pt x="196" y="10"/>
                    </a:lnTo>
                    <a:lnTo>
                      <a:pt x="197" y="12"/>
                    </a:lnTo>
                    <a:lnTo>
                      <a:pt x="199" y="12"/>
                    </a:lnTo>
                    <a:lnTo>
                      <a:pt x="202" y="12"/>
                    </a:lnTo>
                    <a:lnTo>
                      <a:pt x="205" y="11"/>
                    </a:lnTo>
                    <a:lnTo>
                      <a:pt x="207" y="9"/>
                    </a:lnTo>
                    <a:lnTo>
                      <a:pt x="209" y="11"/>
                    </a:lnTo>
                    <a:lnTo>
                      <a:pt x="212" y="12"/>
                    </a:lnTo>
                    <a:lnTo>
                      <a:pt x="212" y="12"/>
                    </a:lnTo>
                    <a:lnTo>
                      <a:pt x="213" y="12"/>
                    </a:lnTo>
                    <a:lnTo>
                      <a:pt x="213" y="12"/>
                    </a:lnTo>
                    <a:lnTo>
                      <a:pt x="214" y="12"/>
                    </a:lnTo>
                    <a:lnTo>
                      <a:pt x="215" y="11"/>
                    </a:lnTo>
                    <a:lnTo>
                      <a:pt x="215" y="11"/>
                    </a:lnTo>
                    <a:lnTo>
                      <a:pt x="217" y="12"/>
                    </a:lnTo>
                    <a:lnTo>
                      <a:pt x="217" y="12"/>
                    </a:lnTo>
                    <a:lnTo>
                      <a:pt x="218" y="12"/>
                    </a:lnTo>
                    <a:lnTo>
                      <a:pt x="218" y="13"/>
                    </a:lnTo>
                    <a:lnTo>
                      <a:pt x="219" y="13"/>
                    </a:lnTo>
                    <a:lnTo>
                      <a:pt x="219" y="14"/>
                    </a:lnTo>
                    <a:lnTo>
                      <a:pt x="219" y="14"/>
                    </a:lnTo>
                    <a:lnTo>
                      <a:pt x="220" y="14"/>
                    </a:lnTo>
                    <a:lnTo>
                      <a:pt x="220" y="14"/>
                    </a:lnTo>
                    <a:lnTo>
                      <a:pt x="220" y="13"/>
                    </a:lnTo>
                    <a:lnTo>
                      <a:pt x="223" y="13"/>
                    </a:lnTo>
                    <a:lnTo>
                      <a:pt x="225" y="12"/>
                    </a:lnTo>
                    <a:lnTo>
                      <a:pt x="226" y="12"/>
                    </a:lnTo>
                    <a:lnTo>
                      <a:pt x="227" y="13"/>
                    </a:lnTo>
                    <a:lnTo>
                      <a:pt x="227" y="13"/>
                    </a:lnTo>
                    <a:lnTo>
                      <a:pt x="229" y="13"/>
                    </a:lnTo>
                    <a:lnTo>
                      <a:pt x="230" y="14"/>
                    </a:lnTo>
                    <a:lnTo>
                      <a:pt x="231" y="14"/>
                    </a:lnTo>
                    <a:lnTo>
                      <a:pt x="232" y="15"/>
                    </a:lnTo>
                    <a:lnTo>
                      <a:pt x="233" y="16"/>
                    </a:lnTo>
                    <a:lnTo>
                      <a:pt x="234" y="17"/>
                    </a:lnTo>
                    <a:lnTo>
                      <a:pt x="234" y="17"/>
                    </a:lnTo>
                    <a:lnTo>
                      <a:pt x="235" y="19"/>
                    </a:lnTo>
                    <a:lnTo>
                      <a:pt x="236" y="19"/>
                    </a:lnTo>
                    <a:lnTo>
                      <a:pt x="236" y="19"/>
                    </a:lnTo>
                    <a:lnTo>
                      <a:pt x="239" y="20"/>
                    </a:lnTo>
                    <a:lnTo>
                      <a:pt x="240" y="21"/>
                    </a:lnTo>
                    <a:lnTo>
                      <a:pt x="241" y="21"/>
                    </a:lnTo>
                    <a:lnTo>
                      <a:pt x="242" y="21"/>
                    </a:lnTo>
                    <a:lnTo>
                      <a:pt x="243" y="21"/>
                    </a:lnTo>
                    <a:lnTo>
                      <a:pt x="244" y="21"/>
                    </a:lnTo>
                    <a:lnTo>
                      <a:pt x="246" y="22"/>
                    </a:lnTo>
                    <a:lnTo>
                      <a:pt x="246" y="22"/>
                    </a:lnTo>
                    <a:lnTo>
                      <a:pt x="247" y="23"/>
                    </a:lnTo>
                    <a:lnTo>
                      <a:pt x="247" y="23"/>
                    </a:lnTo>
                    <a:lnTo>
                      <a:pt x="251" y="26"/>
                    </a:lnTo>
                    <a:lnTo>
                      <a:pt x="251" y="27"/>
                    </a:lnTo>
                    <a:lnTo>
                      <a:pt x="254" y="29"/>
                    </a:lnTo>
                    <a:lnTo>
                      <a:pt x="255" y="31"/>
                    </a:lnTo>
                    <a:lnTo>
                      <a:pt x="255" y="31"/>
                    </a:lnTo>
                    <a:lnTo>
                      <a:pt x="256" y="32"/>
                    </a:lnTo>
                    <a:lnTo>
                      <a:pt x="257" y="33"/>
                    </a:lnTo>
                    <a:lnTo>
                      <a:pt x="257" y="34"/>
                    </a:lnTo>
                    <a:lnTo>
                      <a:pt x="258" y="35"/>
                    </a:lnTo>
                    <a:lnTo>
                      <a:pt x="259" y="37"/>
                    </a:lnTo>
                    <a:lnTo>
                      <a:pt x="260" y="39"/>
                    </a:lnTo>
                    <a:lnTo>
                      <a:pt x="261" y="40"/>
                    </a:lnTo>
                    <a:lnTo>
                      <a:pt x="261" y="40"/>
                    </a:lnTo>
                    <a:lnTo>
                      <a:pt x="261" y="40"/>
                    </a:lnTo>
                    <a:lnTo>
                      <a:pt x="267" y="44"/>
                    </a:lnTo>
                    <a:lnTo>
                      <a:pt x="270" y="46"/>
                    </a:lnTo>
                    <a:lnTo>
                      <a:pt x="270" y="46"/>
                    </a:lnTo>
                    <a:lnTo>
                      <a:pt x="271" y="47"/>
                    </a:lnTo>
                    <a:lnTo>
                      <a:pt x="271" y="47"/>
                    </a:lnTo>
                    <a:lnTo>
                      <a:pt x="273" y="47"/>
                    </a:lnTo>
                    <a:lnTo>
                      <a:pt x="273" y="48"/>
                    </a:lnTo>
                    <a:lnTo>
                      <a:pt x="277" y="51"/>
                    </a:lnTo>
                    <a:lnTo>
                      <a:pt x="278" y="52"/>
                    </a:lnTo>
                    <a:lnTo>
                      <a:pt x="279" y="53"/>
                    </a:lnTo>
                    <a:lnTo>
                      <a:pt x="279" y="54"/>
                    </a:lnTo>
                    <a:lnTo>
                      <a:pt x="280" y="54"/>
                    </a:lnTo>
                    <a:lnTo>
                      <a:pt x="280" y="56"/>
                    </a:lnTo>
                    <a:lnTo>
                      <a:pt x="282" y="60"/>
                    </a:lnTo>
                    <a:lnTo>
                      <a:pt x="282" y="61"/>
                    </a:lnTo>
                    <a:lnTo>
                      <a:pt x="283" y="61"/>
                    </a:lnTo>
                    <a:lnTo>
                      <a:pt x="283" y="62"/>
                    </a:lnTo>
                    <a:lnTo>
                      <a:pt x="284" y="63"/>
                    </a:lnTo>
                    <a:lnTo>
                      <a:pt x="284" y="63"/>
                    </a:lnTo>
                    <a:lnTo>
                      <a:pt x="285" y="64"/>
                    </a:lnTo>
                    <a:lnTo>
                      <a:pt x="285" y="64"/>
                    </a:lnTo>
                    <a:lnTo>
                      <a:pt x="286" y="64"/>
                    </a:lnTo>
                    <a:lnTo>
                      <a:pt x="286" y="64"/>
                    </a:lnTo>
                    <a:lnTo>
                      <a:pt x="287" y="64"/>
                    </a:lnTo>
                    <a:lnTo>
                      <a:pt x="288" y="64"/>
                    </a:lnTo>
                    <a:lnTo>
                      <a:pt x="288" y="65"/>
                    </a:lnTo>
                    <a:lnTo>
                      <a:pt x="289" y="65"/>
                    </a:lnTo>
                    <a:lnTo>
                      <a:pt x="289" y="66"/>
                    </a:lnTo>
                    <a:lnTo>
                      <a:pt x="290" y="66"/>
                    </a:lnTo>
                    <a:lnTo>
                      <a:pt x="290" y="66"/>
                    </a:lnTo>
                    <a:lnTo>
                      <a:pt x="291" y="67"/>
                    </a:lnTo>
                    <a:lnTo>
                      <a:pt x="292" y="67"/>
                    </a:lnTo>
                    <a:lnTo>
                      <a:pt x="292" y="68"/>
                    </a:lnTo>
                    <a:lnTo>
                      <a:pt x="293" y="70"/>
                    </a:lnTo>
                    <a:lnTo>
                      <a:pt x="294" y="71"/>
                    </a:lnTo>
                    <a:lnTo>
                      <a:pt x="294" y="72"/>
                    </a:lnTo>
                    <a:lnTo>
                      <a:pt x="294" y="72"/>
                    </a:lnTo>
                    <a:lnTo>
                      <a:pt x="295" y="72"/>
                    </a:lnTo>
                    <a:lnTo>
                      <a:pt x="296" y="73"/>
                    </a:lnTo>
                    <a:lnTo>
                      <a:pt x="296" y="74"/>
                    </a:lnTo>
                    <a:lnTo>
                      <a:pt x="297" y="75"/>
                    </a:lnTo>
                    <a:lnTo>
                      <a:pt x="298" y="76"/>
                    </a:lnTo>
                    <a:lnTo>
                      <a:pt x="297" y="77"/>
                    </a:lnTo>
                    <a:lnTo>
                      <a:pt x="296" y="78"/>
                    </a:lnTo>
                    <a:lnTo>
                      <a:pt x="296" y="79"/>
                    </a:lnTo>
                    <a:lnTo>
                      <a:pt x="295" y="81"/>
                    </a:lnTo>
                    <a:lnTo>
                      <a:pt x="294" y="81"/>
                    </a:lnTo>
                    <a:lnTo>
                      <a:pt x="293" y="82"/>
                    </a:lnTo>
                    <a:lnTo>
                      <a:pt x="290" y="86"/>
                    </a:lnTo>
                    <a:lnTo>
                      <a:pt x="289" y="88"/>
                    </a:lnTo>
                    <a:lnTo>
                      <a:pt x="287" y="91"/>
                    </a:lnTo>
                    <a:lnTo>
                      <a:pt x="286" y="93"/>
                    </a:lnTo>
                    <a:lnTo>
                      <a:pt x="284" y="97"/>
                    </a:lnTo>
                    <a:lnTo>
                      <a:pt x="282" y="98"/>
                    </a:lnTo>
                    <a:lnTo>
                      <a:pt x="280" y="99"/>
                    </a:lnTo>
                    <a:lnTo>
                      <a:pt x="279" y="102"/>
                    </a:lnTo>
                    <a:lnTo>
                      <a:pt x="277" y="106"/>
                    </a:lnTo>
                    <a:lnTo>
                      <a:pt x="278" y="110"/>
                    </a:lnTo>
                    <a:lnTo>
                      <a:pt x="278" y="110"/>
                    </a:lnTo>
                    <a:lnTo>
                      <a:pt x="279" y="114"/>
                    </a:lnTo>
                    <a:lnTo>
                      <a:pt x="279" y="114"/>
                    </a:lnTo>
                    <a:lnTo>
                      <a:pt x="279" y="117"/>
                    </a:lnTo>
                    <a:lnTo>
                      <a:pt x="279" y="119"/>
                    </a:lnTo>
                    <a:lnTo>
                      <a:pt x="279" y="121"/>
                    </a:lnTo>
                    <a:lnTo>
                      <a:pt x="278" y="122"/>
                    </a:lnTo>
                    <a:lnTo>
                      <a:pt x="279" y="122"/>
                    </a:lnTo>
                    <a:lnTo>
                      <a:pt x="280" y="123"/>
                    </a:lnTo>
                    <a:lnTo>
                      <a:pt x="281" y="124"/>
                    </a:lnTo>
                    <a:lnTo>
                      <a:pt x="282" y="124"/>
                    </a:lnTo>
                    <a:lnTo>
                      <a:pt x="283" y="124"/>
                    </a:lnTo>
                    <a:lnTo>
                      <a:pt x="285" y="124"/>
                    </a:lnTo>
                    <a:lnTo>
                      <a:pt x="285" y="124"/>
                    </a:lnTo>
                    <a:lnTo>
                      <a:pt x="286" y="124"/>
                    </a:lnTo>
                    <a:lnTo>
                      <a:pt x="288" y="123"/>
                    </a:lnTo>
                    <a:lnTo>
                      <a:pt x="289" y="122"/>
                    </a:lnTo>
                    <a:lnTo>
                      <a:pt x="289" y="122"/>
                    </a:lnTo>
                    <a:lnTo>
                      <a:pt x="290" y="122"/>
                    </a:lnTo>
                    <a:lnTo>
                      <a:pt x="291" y="122"/>
                    </a:lnTo>
                    <a:lnTo>
                      <a:pt x="294" y="122"/>
                    </a:lnTo>
                    <a:lnTo>
                      <a:pt x="296" y="122"/>
                    </a:lnTo>
                    <a:lnTo>
                      <a:pt x="301" y="120"/>
                    </a:lnTo>
                    <a:lnTo>
                      <a:pt x="304" y="120"/>
                    </a:lnTo>
                    <a:lnTo>
                      <a:pt x="305" y="119"/>
                    </a:lnTo>
                    <a:lnTo>
                      <a:pt x="309" y="120"/>
                    </a:lnTo>
                    <a:lnTo>
                      <a:pt x="309" y="120"/>
                    </a:lnTo>
                    <a:lnTo>
                      <a:pt x="309" y="120"/>
                    </a:lnTo>
                    <a:lnTo>
                      <a:pt x="309" y="121"/>
                    </a:lnTo>
                    <a:lnTo>
                      <a:pt x="309" y="121"/>
                    </a:lnTo>
                    <a:lnTo>
                      <a:pt x="309" y="122"/>
                    </a:lnTo>
                    <a:lnTo>
                      <a:pt x="310" y="122"/>
                    </a:lnTo>
                    <a:lnTo>
                      <a:pt x="311" y="122"/>
                    </a:lnTo>
                    <a:lnTo>
                      <a:pt x="311" y="122"/>
                    </a:lnTo>
                    <a:lnTo>
                      <a:pt x="313" y="123"/>
                    </a:lnTo>
                    <a:lnTo>
                      <a:pt x="313" y="123"/>
                    </a:lnTo>
                    <a:lnTo>
                      <a:pt x="315" y="122"/>
                    </a:lnTo>
                    <a:lnTo>
                      <a:pt x="314" y="124"/>
                    </a:lnTo>
                    <a:lnTo>
                      <a:pt x="312" y="126"/>
                    </a:lnTo>
                    <a:lnTo>
                      <a:pt x="312" y="126"/>
                    </a:lnTo>
                    <a:lnTo>
                      <a:pt x="309" y="129"/>
                    </a:lnTo>
                    <a:lnTo>
                      <a:pt x="306" y="133"/>
                    </a:lnTo>
                    <a:lnTo>
                      <a:pt x="306" y="134"/>
                    </a:lnTo>
                    <a:lnTo>
                      <a:pt x="306" y="134"/>
                    </a:lnTo>
                    <a:lnTo>
                      <a:pt x="307" y="136"/>
                    </a:lnTo>
                    <a:lnTo>
                      <a:pt x="308" y="137"/>
                    </a:lnTo>
                    <a:lnTo>
                      <a:pt x="308" y="137"/>
                    </a:lnTo>
                    <a:lnTo>
                      <a:pt x="308" y="137"/>
                    </a:lnTo>
                    <a:lnTo>
                      <a:pt x="309" y="138"/>
                    </a:lnTo>
                    <a:lnTo>
                      <a:pt x="309" y="138"/>
                    </a:lnTo>
                    <a:lnTo>
                      <a:pt x="310" y="140"/>
                    </a:lnTo>
                    <a:lnTo>
                      <a:pt x="310" y="140"/>
                    </a:lnTo>
                    <a:lnTo>
                      <a:pt x="311" y="141"/>
                    </a:lnTo>
                    <a:lnTo>
                      <a:pt x="311" y="142"/>
                    </a:lnTo>
                    <a:lnTo>
                      <a:pt x="311" y="142"/>
                    </a:lnTo>
                    <a:lnTo>
                      <a:pt x="311" y="143"/>
                    </a:lnTo>
                    <a:lnTo>
                      <a:pt x="311" y="144"/>
                    </a:lnTo>
                    <a:lnTo>
                      <a:pt x="312" y="146"/>
                    </a:lnTo>
                    <a:lnTo>
                      <a:pt x="312" y="147"/>
                    </a:lnTo>
                    <a:lnTo>
                      <a:pt x="312" y="148"/>
                    </a:lnTo>
                    <a:lnTo>
                      <a:pt x="313" y="148"/>
                    </a:lnTo>
                    <a:lnTo>
                      <a:pt x="313" y="149"/>
                    </a:lnTo>
                    <a:lnTo>
                      <a:pt x="315" y="149"/>
                    </a:lnTo>
                    <a:lnTo>
                      <a:pt x="315" y="149"/>
                    </a:lnTo>
                    <a:lnTo>
                      <a:pt x="315" y="150"/>
                    </a:lnTo>
                    <a:lnTo>
                      <a:pt x="316" y="150"/>
                    </a:lnTo>
                    <a:lnTo>
                      <a:pt x="316" y="150"/>
                    </a:lnTo>
                    <a:lnTo>
                      <a:pt x="317" y="151"/>
                    </a:lnTo>
                    <a:lnTo>
                      <a:pt x="317" y="152"/>
                    </a:lnTo>
                    <a:lnTo>
                      <a:pt x="318" y="153"/>
                    </a:lnTo>
                    <a:lnTo>
                      <a:pt x="318" y="154"/>
                    </a:lnTo>
                    <a:lnTo>
                      <a:pt x="319" y="155"/>
                    </a:lnTo>
                    <a:lnTo>
                      <a:pt x="319" y="155"/>
                    </a:lnTo>
                    <a:lnTo>
                      <a:pt x="319" y="156"/>
                    </a:lnTo>
                    <a:lnTo>
                      <a:pt x="319" y="156"/>
                    </a:lnTo>
                    <a:lnTo>
                      <a:pt x="320" y="156"/>
                    </a:lnTo>
                    <a:lnTo>
                      <a:pt x="320" y="157"/>
                    </a:lnTo>
                    <a:lnTo>
                      <a:pt x="321" y="157"/>
                    </a:lnTo>
                    <a:lnTo>
                      <a:pt x="321" y="157"/>
                    </a:lnTo>
                    <a:lnTo>
                      <a:pt x="322" y="157"/>
                    </a:lnTo>
                    <a:lnTo>
                      <a:pt x="323" y="157"/>
                    </a:lnTo>
                    <a:lnTo>
                      <a:pt x="323" y="157"/>
                    </a:lnTo>
                    <a:lnTo>
                      <a:pt x="323" y="157"/>
                    </a:lnTo>
                    <a:lnTo>
                      <a:pt x="324" y="157"/>
                    </a:lnTo>
                    <a:lnTo>
                      <a:pt x="324" y="158"/>
                    </a:lnTo>
                    <a:lnTo>
                      <a:pt x="324" y="159"/>
                    </a:lnTo>
                    <a:lnTo>
                      <a:pt x="324" y="160"/>
                    </a:lnTo>
                    <a:lnTo>
                      <a:pt x="324" y="160"/>
                    </a:lnTo>
                    <a:lnTo>
                      <a:pt x="324" y="161"/>
                    </a:lnTo>
                    <a:lnTo>
                      <a:pt x="325" y="164"/>
                    </a:lnTo>
                    <a:lnTo>
                      <a:pt x="325" y="164"/>
                    </a:lnTo>
                    <a:lnTo>
                      <a:pt x="325" y="165"/>
                    </a:lnTo>
                    <a:lnTo>
                      <a:pt x="325" y="165"/>
                    </a:lnTo>
                    <a:lnTo>
                      <a:pt x="327" y="165"/>
                    </a:lnTo>
                    <a:lnTo>
                      <a:pt x="327" y="166"/>
                    </a:lnTo>
                    <a:lnTo>
                      <a:pt x="329" y="168"/>
                    </a:lnTo>
                    <a:lnTo>
                      <a:pt x="330" y="170"/>
                    </a:lnTo>
                    <a:lnTo>
                      <a:pt x="330" y="171"/>
                    </a:lnTo>
                    <a:lnTo>
                      <a:pt x="330" y="171"/>
                    </a:lnTo>
                    <a:lnTo>
                      <a:pt x="330" y="172"/>
                    </a:lnTo>
                    <a:lnTo>
                      <a:pt x="331" y="172"/>
                    </a:lnTo>
                    <a:lnTo>
                      <a:pt x="331" y="172"/>
                    </a:lnTo>
                    <a:lnTo>
                      <a:pt x="331" y="172"/>
                    </a:lnTo>
                    <a:lnTo>
                      <a:pt x="334" y="174"/>
                    </a:lnTo>
                    <a:lnTo>
                      <a:pt x="335" y="175"/>
                    </a:lnTo>
                    <a:lnTo>
                      <a:pt x="335" y="175"/>
                    </a:lnTo>
                    <a:lnTo>
                      <a:pt x="336" y="174"/>
                    </a:lnTo>
                    <a:lnTo>
                      <a:pt x="340" y="177"/>
                    </a:lnTo>
                    <a:lnTo>
                      <a:pt x="348" y="185"/>
                    </a:lnTo>
                    <a:lnTo>
                      <a:pt x="369" y="192"/>
                    </a:lnTo>
                    <a:lnTo>
                      <a:pt x="380" y="196"/>
                    </a:lnTo>
                    <a:lnTo>
                      <a:pt x="386" y="198"/>
                    </a:lnTo>
                    <a:lnTo>
                      <a:pt x="393" y="200"/>
                    </a:lnTo>
                    <a:lnTo>
                      <a:pt x="400" y="202"/>
                    </a:lnTo>
                    <a:lnTo>
                      <a:pt x="413" y="207"/>
                    </a:lnTo>
                    <a:lnTo>
                      <a:pt x="422" y="210"/>
                    </a:lnTo>
                    <a:lnTo>
                      <a:pt x="429" y="212"/>
                    </a:lnTo>
                    <a:lnTo>
                      <a:pt x="437" y="215"/>
                    </a:lnTo>
                    <a:lnTo>
                      <a:pt x="443" y="217"/>
                    </a:lnTo>
                    <a:lnTo>
                      <a:pt x="444" y="217"/>
                    </a:lnTo>
                    <a:lnTo>
                      <a:pt x="446" y="217"/>
                    </a:lnTo>
                    <a:lnTo>
                      <a:pt x="463" y="217"/>
                    </a:lnTo>
                    <a:lnTo>
                      <a:pt x="467" y="217"/>
                    </a:lnTo>
                    <a:lnTo>
                      <a:pt x="470" y="217"/>
                    </a:lnTo>
                    <a:lnTo>
                      <a:pt x="472" y="217"/>
                    </a:lnTo>
                    <a:lnTo>
                      <a:pt x="475" y="217"/>
                    </a:lnTo>
                    <a:lnTo>
                      <a:pt x="472" y="219"/>
                    </a:lnTo>
                    <a:lnTo>
                      <a:pt x="467" y="224"/>
                    </a:lnTo>
                    <a:lnTo>
                      <a:pt x="464" y="227"/>
                    </a:lnTo>
                    <a:lnTo>
                      <a:pt x="461" y="230"/>
                    </a:lnTo>
                    <a:lnTo>
                      <a:pt x="443" y="247"/>
                    </a:lnTo>
                    <a:lnTo>
                      <a:pt x="429" y="261"/>
                    </a:lnTo>
                    <a:lnTo>
                      <a:pt x="415" y="275"/>
                    </a:lnTo>
                    <a:lnTo>
                      <a:pt x="412" y="279"/>
                    </a:lnTo>
                    <a:lnTo>
                      <a:pt x="410" y="280"/>
                    </a:lnTo>
                    <a:lnTo>
                      <a:pt x="402" y="288"/>
                    </a:lnTo>
                    <a:lnTo>
                      <a:pt x="395" y="296"/>
                    </a:lnTo>
                    <a:lnTo>
                      <a:pt x="392" y="300"/>
                    </a:lnTo>
                    <a:lnTo>
                      <a:pt x="383" y="310"/>
                    </a:lnTo>
                    <a:lnTo>
                      <a:pt x="380" y="313"/>
                    </a:lnTo>
                    <a:lnTo>
                      <a:pt x="380" y="313"/>
                    </a:lnTo>
                    <a:lnTo>
                      <a:pt x="378" y="315"/>
                    </a:lnTo>
                    <a:lnTo>
                      <a:pt x="364" y="314"/>
                    </a:lnTo>
                    <a:lnTo>
                      <a:pt x="363" y="314"/>
                    </a:lnTo>
                    <a:lnTo>
                      <a:pt x="358" y="313"/>
                    </a:lnTo>
                    <a:lnTo>
                      <a:pt x="355" y="313"/>
                    </a:lnTo>
                    <a:lnTo>
                      <a:pt x="351" y="313"/>
                    </a:lnTo>
                    <a:lnTo>
                      <a:pt x="350" y="313"/>
                    </a:lnTo>
                    <a:lnTo>
                      <a:pt x="348" y="313"/>
                    </a:lnTo>
                    <a:lnTo>
                      <a:pt x="347" y="313"/>
                    </a:lnTo>
                    <a:lnTo>
                      <a:pt x="347" y="313"/>
                    </a:lnTo>
                    <a:lnTo>
                      <a:pt x="346" y="314"/>
                    </a:lnTo>
                    <a:lnTo>
                      <a:pt x="345" y="314"/>
                    </a:lnTo>
                    <a:lnTo>
                      <a:pt x="344" y="315"/>
                    </a:lnTo>
                    <a:lnTo>
                      <a:pt x="343" y="315"/>
                    </a:lnTo>
                    <a:lnTo>
                      <a:pt x="342" y="315"/>
                    </a:lnTo>
                    <a:lnTo>
                      <a:pt x="342" y="315"/>
                    </a:lnTo>
                    <a:lnTo>
                      <a:pt x="341" y="315"/>
                    </a:lnTo>
                    <a:lnTo>
                      <a:pt x="340" y="315"/>
                    </a:lnTo>
                    <a:lnTo>
                      <a:pt x="340" y="315"/>
                    </a:lnTo>
                    <a:lnTo>
                      <a:pt x="339" y="315"/>
                    </a:lnTo>
                    <a:lnTo>
                      <a:pt x="335" y="316"/>
                    </a:lnTo>
                    <a:lnTo>
                      <a:pt x="335" y="316"/>
                    </a:lnTo>
                    <a:lnTo>
                      <a:pt x="332" y="317"/>
                    </a:lnTo>
                    <a:lnTo>
                      <a:pt x="328" y="319"/>
                    </a:lnTo>
                    <a:lnTo>
                      <a:pt x="327" y="320"/>
                    </a:lnTo>
                    <a:lnTo>
                      <a:pt x="323" y="322"/>
                    </a:lnTo>
                    <a:lnTo>
                      <a:pt x="322" y="322"/>
                    </a:lnTo>
                    <a:lnTo>
                      <a:pt x="321" y="323"/>
                    </a:lnTo>
                    <a:lnTo>
                      <a:pt x="320" y="324"/>
                    </a:lnTo>
                    <a:lnTo>
                      <a:pt x="319" y="324"/>
                    </a:lnTo>
                    <a:lnTo>
                      <a:pt x="316" y="327"/>
                    </a:lnTo>
                    <a:lnTo>
                      <a:pt x="316" y="327"/>
                    </a:lnTo>
                    <a:lnTo>
                      <a:pt x="316" y="327"/>
                    </a:lnTo>
                    <a:lnTo>
                      <a:pt x="316" y="328"/>
                    </a:lnTo>
                    <a:lnTo>
                      <a:pt x="315" y="328"/>
                    </a:lnTo>
                    <a:lnTo>
                      <a:pt x="315" y="329"/>
                    </a:lnTo>
                    <a:lnTo>
                      <a:pt x="315" y="330"/>
                    </a:lnTo>
                    <a:lnTo>
                      <a:pt x="315" y="331"/>
                    </a:lnTo>
                    <a:lnTo>
                      <a:pt x="315" y="332"/>
                    </a:lnTo>
                    <a:lnTo>
                      <a:pt x="314" y="332"/>
                    </a:lnTo>
                    <a:lnTo>
                      <a:pt x="313" y="334"/>
                    </a:lnTo>
                    <a:lnTo>
                      <a:pt x="312" y="334"/>
                    </a:lnTo>
                    <a:lnTo>
                      <a:pt x="312" y="334"/>
                    </a:lnTo>
                    <a:lnTo>
                      <a:pt x="312" y="334"/>
                    </a:lnTo>
                    <a:lnTo>
                      <a:pt x="309" y="335"/>
                    </a:lnTo>
                    <a:lnTo>
                      <a:pt x="309" y="335"/>
                    </a:lnTo>
                    <a:lnTo>
                      <a:pt x="308" y="335"/>
                    </a:lnTo>
                    <a:lnTo>
                      <a:pt x="306" y="335"/>
                    </a:lnTo>
                    <a:lnTo>
                      <a:pt x="305" y="335"/>
                    </a:lnTo>
                    <a:lnTo>
                      <a:pt x="305" y="335"/>
                    </a:lnTo>
                    <a:lnTo>
                      <a:pt x="304" y="335"/>
                    </a:lnTo>
                    <a:lnTo>
                      <a:pt x="300" y="336"/>
                    </a:lnTo>
                    <a:lnTo>
                      <a:pt x="298" y="337"/>
                    </a:lnTo>
                    <a:lnTo>
                      <a:pt x="297" y="337"/>
                    </a:lnTo>
                    <a:lnTo>
                      <a:pt x="297" y="337"/>
                    </a:lnTo>
                    <a:lnTo>
                      <a:pt x="294" y="337"/>
                    </a:lnTo>
                    <a:lnTo>
                      <a:pt x="293" y="337"/>
                    </a:lnTo>
                    <a:lnTo>
                      <a:pt x="293" y="337"/>
                    </a:lnTo>
                    <a:lnTo>
                      <a:pt x="291" y="337"/>
                    </a:lnTo>
                    <a:lnTo>
                      <a:pt x="290" y="337"/>
                    </a:lnTo>
                    <a:lnTo>
                      <a:pt x="289" y="338"/>
                    </a:lnTo>
                    <a:lnTo>
                      <a:pt x="288" y="338"/>
                    </a:lnTo>
                    <a:lnTo>
                      <a:pt x="288" y="338"/>
                    </a:lnTo>
                    <a:lnTo>
                      <a:pt x="286" y="339"/>
                    </a:lnTo>
                    <a:lnTo>
                      <a:pt x="284" y="340"/>
                    </a:lnTo>
                    <a:lnTo>
                      <a:pt x="284" y="341"/>
                    </a:lnTo>
                    <a:lnTo>
                      <a:pt x="283" y="342"/>
                    </a:lnTo>
                    <a:lnTo>
                      <a:pt x="283" y="342"/>
                    </a:lnTo>
                    <a:lnTo>
                      <a:pt x="283" y="343"/>
                    </a:lnTo>
                    <a:lnTo>
                      <a:pt x="282" y="344"/>
                    </a:lnTo>
                    <a:lnTo>
                      <a:pt x="282" y="344"/>
                    </a:lnTo>
                    <a:lnTo>
                      <a:pt x="281" y="344"/>
                    </a:lnTo>
                    <a:lnTo>
                      <a:pt x="280" y="345"/>
                    </a:lnTo>
                    <a:lnTo>
                      <a:pt x="280" y="345"/>
                    </a:lnTo>
                    <a:lnTo>
                      <a:pt x="279" y="345"/>
                    </a:lnTo>
                    <a:lnTo>
                      <a:pt x="278" y="344"/>
                    </a:lnTo>
                    <a:lnTo>
                      <a:pt x="278" y="344"/>
                    </a:lnTo>
                    <a:lnTo>
                      <a:pt x="278" y="344"/>
                    </a:lnTo>
                    <a:lnTo>
                      <a:pt x="277" y="343"/>
                    </a:lnTo>
                    <a:lnTo>
                      <a:pt x="276" y="343"/>
                    </a:lnTo>
                    <a:lnTo>
                      <a:pt x="273" y="344"/>
                    </a:lnTo>
                    <a:lnTo>
                      <a:pt x="270" y="344"/>
                    </a:lnTo>
                    <a:lnTo>
                      <a:pt x="269" y="344"/>
                    </a:lnTo>
                    <a:lnTo>
                      <a:pt x="269" y="344"/>
                    </a:lnTo>
                    <a:lnTo>
                      <a:pt x="269" y="345"/>
                    </a:lnTo>
                    <a:lnTo>
                      <a:pt x="268" y="345"/>
                    </a:lnTo>
                    <a:lnTo>
                      <a:pt x="262" y="346"/>
                    </a:lnTo>
                    <a:lnTo>
                      <a:pt x="259" y="346"/>
                    </a:lnTo>
                    <a:lnTo>
                      <a:pt x="259" y="345"/>
                    </a:lnTo>
                    <a:lnTo>
                      <a:pt x="258" y="345"/>
                    </a:lnTo>
                    <a:lnTo>
                      <a:pt x="258" y="345"/>
                    </a:lnTo>
                    <a:lnTo>
                      <a:pt x="258" y="344"/>
                    </a:lnTo>
                    <a:lnTo>
                      <a:pt x="257" y="344"/>
                    </a:lnTo>
                    <a:lnTo>
                      <a:pt x="257" y="344"/>
                    </a:lnTo>
                    <a:lnTo>
                      <a:pt x="257" y="343"/>
                    </a:lnTo>
                    <a:lnTo>
                      <a:pt x="255" y="343"/>
                    </a:lnTo>
                    <a:lnTo>
                      <a:pt x="255" y="342"/>
                    </a:lnTo>
                    <a:lnTo>
                      <a:pt x="255" y="342"/>
                    </a:lnTo>
                    <a:lnTo>
                      <a:pt x="255" y="341"/>
                    </a:lnTo>
                    <a:lnTo>
                      <a:pt x="254" y="340"/>
                    </a:lnTo>
                    <a:lnTo>
                      <a:pt x="250" y="336"/>
                    </a:lnTo>
                    <a:lnTo>
                      <a:pt x="249" y="336"/>
                    </a:lnTo>
                    <a:lnTo>
                      <a:pt x="247" y="334"/>
                    </a:lnTo>
                    <a:lnTo>
                      <a:pt x="243" y="336"/>
                    </a:lnTo>
                    <a:lnTo>
                      <a:pt x="234" y="339"/>
                    </a:lnTo>
                    <a:lnTo>
                      <a:pt x="234" y="340"/>
                    </a:lnTo>
                    <a:lnTo>
                      <a:pt x="228" y="343"/>
                    </a:lnTo>
                    <a:lnTo>
                      <a:pt x="222" y="346"/>
                    </a:lnTo>
                    <a:lnTo>
                      <a:pt x="218" y="347"/>
                    </a:lnTo>
                    <a:lnTo>
                      <a:pt x="215" y="354"/>
                    </a:lnTo>
                    <a:lnTo>
                      <a:pt x="209" y="359"/>
                    </a:lnTo>
                    <a:lnTo>
                      <a:pt x="208" y="362"/>
                    </a:lnTo>
                    <a:lnTo>
                      <a:pt x="207" y="362"/>
                    </a:lnTo>
                    <a:lnTo>
                      <a:pt x="206" y="362"/>
                    </a:lnTo>
                    <a:lnTo>
                      <a:pt x="206" y="361"/>
                    </a:lnTo>
                    <a:lnTo>
                      <a:pt x="206" y="361"/>
                    </a:lnTo>
                    <a:lnTo>
                      <a:pt x="204" y="361"/>
                    </a:lnTo>
                    <a:lnTo>
                      <a:pt x="204" y="361"/>
                    </a:lnTo>
                    <a:lnTo>
                      <a:pt x="201" y="360"/>
                    </a:lnTo>
                    <a:lnTo>
                      <a:pt x="201" y="359"/>
                    </a:lnTo>
                    <a:lnTo>
                      <a:pt x="200" y="359"/>
                    </a:lnTo>
                    <a:lnTo>
                      <a:pt x="200" y="360"/>
                    </a:lnTo>
                    <a:lnTo>
                      <a:pt x="198" y="360"/>
                    </a:lnTo>
                    <a:lnTo>
                      <a:pt x="196" y="360"/>
                    </a:lnTo>
                    <a:lnTo>
                      <a:pt x="195" y="359"/>
                    </a:lnTo>
                    <a:lnTo>
                      <a:pt x="193" y="358"/>
                    </a:lnTo>
                    <a:lnTo>
                      <a:pt x="192" y="358"/>
                    </a:lnTo>
                    <a:lnTo>
                      <a:pt x="189" y="359"/>
                    </a:lnTo>
                    <a:lnTo>
                      <a:pt x="188" y="359"/>
                    </a:lnTo>
                    <a:lnTo>
                      <a:pt x="184" y="358"/>
                    </a:lnTo>
                    <a:lnTo>
                      <a:pt x="182" y="357"/>
                    </a:lnTo>
                    <a:lnTo>
                      <a:pt x="178" y="356"/>
                    </a:lnTo>
                    <a:lnTo>
                      <a:pt x="175" y="355"/>
                    </a:lnTo>
                    <a:lnTo>
                      <a:pt x="173" y="356"/>
                    </a:lnTo>
                    <a:lnTo>
                      <a:pt x="169" y="356"/>
                    </a:lnTo>
                    <a:lnTo>
                      <a:pt x="162" y="356"/>
                    </a:lnTo>
                    <a:lnTo>
                      <a:pt x="160" y="354"/>
                    </a:lnTo>
                    <a:lnTo>
                      <a:pt x="160" y="353"/>
                    </a:lnTo>
                    <a:lnTo>
                      <a:pt x="158" y="352"/>
                    </a:lnTo>
                    <a:lnTo>
                      <a:pt x="136" y="338"/>
                    </a:lnTo>
                    <a:lnTo>
                      <a:pt x="131" y="334"/>
                    </a:lnTo>
                    <a:lnTo>
                      <a:pt x="130" y="333"/>
                    </a:lnTo>
                    <a:lnTo>
                      <a:pt x="128" y="332"/>
                    </a:lnTo>
                    <a:lnTo>
                      <a:pt x="123" y="330"/>
                    </a:lnTo>
                    <a:lnTo>
                      <a:pt x="118" y="330"/>
                    </a:lnTo>
                    <a:lnTo>
                      <a:pt x="116" y="330"/>
                    </a:lnTo>
                    <a:lnTo>
                      <a:pt x="116" y="330"/>
                    </a:lnTo>
                    <a:lnTo>
                      <a:pt x="109" y="330"/>
                    </a:lnTo>
                    <a:lnTo>
                      <a:pt x="104" y="330"/>
                    </a:lnTo>
                    <a:lnTo>
                      <a:pt x="102" y="330"/>
                    </a:lnTo>
                    <a:lnTo>
                      <a:pt x="97" y="330"/>
                    </a:lnTo>
                    <a:lnTo>
                      <a:pt x="94" y="327"/>
                    </a:lnTo>
                    <a:lnTo>
                      <a:pt x="94" y="324"/>
                    </a:lnTo>
                    <a:lnTo>
                      <a:pt x="93" y="323"/>
                    </a:lnTo>
                    <a:lnTo>
                      <a:pt x="88" y="318"/>
                    </a:lnTo>
                    <a:lnTo>
                      <a:pt x="88" y="309"/>
                    </a:lnTo>
                    <a:lnTo>
                      <a:pt x="88" y="309"/>
                    </a:lnTo>
                    <a:lnTo>
                      <a:pt x="89" y="308"/>
                    </a:lnTo>
                    <a:lnTo>
                      <a:pt x="89" y="308"/>
                    </a:lnTo>
                    <a:lnTo>
                      <a:pt x="90" y="307"/>
                    </a:lnTo>
                    <a:lnTo>
                      <a:pt x="90" y="307"/>
                    </a:lnTo>
                    <a:lnTo>
                      <a:pt x="90" y="306"/>
                    </a:lnTo>
                    <a:lnTo>
                      <a:pt x="89" y="305"/>
                    </a:lnTo>
                    <a:lnTo>
                      <a:pt x="89" y="305"/>
                    </a:lnTo>
                    <a:lnTo>
                      <a:pt x="89" y="305"/>
                    </a:lnTo>
                    <a:lnTo>
                      <a:pt x="89" y="304"/>
                    </a:lnTo>
                    <a:lnTo>
                      <a:pt x="89" y="304"/>
                    </a:lnTo>
                    <a:lnTo>
                      <a:pt x="89" y="303"/>
                    </a:lnTo>
                    <a:lnTo>
                      <a:pt x="89" y="301"/>
                    </a:lnTo>
                    <a:lnTo>
                      <a:pt x="89" y="301"/>
                    </a:lnTo>
                    <a:lnTo>
                      <a:pt x="88" y="301"/>
                    </a:lnTo>
                    <a:lnTo>
                      <a:pt x="88" y="301"/>
                    </a:lnTo>
                    <a:lnTo>
                      <a:pt x="87" y="301"/>
                    </a:lnTo>
                    <a:lnTo>
                      <a:pt x="87" y="300"/>
                    </a:lnTo>
                    <a:lnTo>
                      <a:pt x="80" y="299"/>
                    </a:lnTo>
                    <a:lnTo>
                      <a:pt x="80" y="298"/>
                    </a:lnTo>
                    <a:lnTo>
                      <a:pt x="79" y="298"/>
                    </a:lnTo>
                    <a:lnTo>
                      <a:pt x="78" y="298"/>
                    </a:lnTo>
                    <a:lnTo>
                      <a:pt x="78" y="299"/>
                    </a:lnTo>
                    <a:lnTo>
                      <a:pt x="77" y="299"/>
                    </a:lnTo>
                    <a:lnTo>
                      <a:pt x="77" y="299"/>
                    </a:lnTo>
                    <a:lnTo>
                      <a:pt x="75" y="301"/>
                    </a:lnTo>
                    <a:lnTo>
                      <a:pt x="75" y="301"/>
                    </a:lnTo>
                    <a:lnTo>
                      <a:pt x="74" y="301"/>
                    </a:lnTo>
                    <a:lnTo>
                      <a:pt x="74" y="300"/>
                    </a:lnTo>
                    <a:lnTo>
                      <a:pt x="73" y="300"/>
                    </a:lnTo>
                    <a:lnTo>
                      <a:pt x="73" y="300"/>
                    </a:lnTo>
                    <a:lnTo>
                      <a:pt x="72" y="298"/>
                    </a:lnTo>
                    <a:lnTo>
                      <a:pt x="72" y="297"/>
                    </a:lnTo>
                    <a:lnTo>
                      <a:pt x="73" y="297"/>
                    </a:lnTo>
                    <a:lnTo>
                      <a:pt x="73" y="297"/>
                    </a:lnTo>
                    <a:lnTo>
                      <a:pt x="73" y="296"/>
                    </a:lnTo>
                    <a:lnTo>
                      <a:pt x="73" y="296"/>
                    </a:lnTo>
                    <a:lnTo>
                      <a:pt x="67" y="292"/>
                    </a:lnTo>
                    <a:lnTo>
                      <a:pt x="67" y="290"/>
                    </a:lnTo>
                    <a:lnTo>
                      <a:pt x="65" y="286"/>
                    </a:lnTo>
                    <a:lnTo>
                      <a:pt x="63" y="284"/>
                    </a:lnTo>
                    <a:lnTo>
                      <a:pt x="63" y="282"/>
                    </a:lnTo>
                    <a:lnTo>
                      <a:pt x="63" y="281"/>
                    </a:lnTo>
                    <a:lnTo>
                      <a:pt x="63" y="280"/>
                    </a:lnTo>
                    <a:lnTo>
                      <a:pt x="63" y="278"/>
                    </a:lnTo>
                    <a:lnTo>
                      <a:pt x="63" y="277"/>
                    </a:lnTo>
                    <a:lnTo>
                      <a:pt x="62" y="277"/>
                    </a:lnTo>
                    <a:lnTo>
                      <a:pt x="61" y="276"/>
                    </a:lnTo>
                    <a:lnTo>
                      <a:pt x="61" y="276"/>
                    </a:lnTo>
                    <a:lnTo>
                      <a:pt x="60" y="273"/>
                    </a:lnTo>
                    <a:lnTo>
                      <a:pt x="59" y="272"/>
                    </a:lnTo>
                    <a:lnTo>
                      <a:pt x="59" y="272"/>
                    </a:lnTo>
                    <a:lnTo>
                      <a:pt x="59" y="271"/>
                    </a:lnTo>
                    <a:lnTo>
                      <a:pt x="59" y="269"/>
                    </a:lnTo>
                    <a:lnTo>
                      <a:pt x="56" y="261"/>
                    </a:lnTo>
                    <a:lnTo>
                      <a:pt x="56" y="261"/>
                    </a:lnTo>
                    <a:lnTo>
                      <a:pt x="54" y="259"/>
                    </a:lnTo>
                    <a:lnTo>
                      <a:pt x="53" y="258"/>
                    </a:lnTo>
                    <a:lnTo>
                      <a:pt x="53" y="258"/>
                    </a:lnTo>
                    <a:lnTo>
                      <a:pt x="52" y="257"/>
                    </a:lnTo>
                    <a:lnTo>
                      <a:pt x="51" y="257"/>
                    </a:lnTo>
                    <a:lnTo>
                      <a:pt x="50" y="257"/>
                    </a:lnTo>
                    <a:lnTo>
                      <a:pt x="49" y="257"/>
                    </a:lnTo>
                    <a:lnTo>
                      <a:pt x="49" y="257"/>
                    </a:lnTo>
                    <a:lnTo>
                      <a:pt x="49" y="256"/>
                    </a:lnTo>
                    <a:lnTo>
                      <a:pt x="48" y="253"/>
                    </a:lnTo>
                    <a:lnTo>
                      <a:pt x="48" y="253"/>
                    </a:lnTo>
                    <a:lnTo>
                      <a:pt x="48" y="252"/>
                    </a:lnTo>
                    <a:lnTo>
                      <a:pt x="47" y="252"/>
                    </a:lnTo>
                    <a:lnTo>
                      <a:pt x="46" y="251"/>
                    </a:lnTo>
                    <a:lnTo>
                      <a:pt x="44" y="250"/>
                    </a:lnTo>
                    <a:lnTo>
                      <a:pt x="42" y="250"/>
                    </a:lnTo>
                    <a:lnTo>
                      <a:pt x="42" y="250"/>
                    </a:lnTo>
                    <a:lnTo>
                      <a:pt x="41" y="250"/>
                    </a:lnTo>
                    <a:lnTo>
                      <a:pt x="41" y="249"/>
                    </a:lnTo>
                    <a:lnTo>
                      <a:pt x="41" y="249"/>
                    </a:lnTo>
                    <a:lnTo>
                      <a:pt x="40" y="248"/>
                    </a:lnTo>
                    <a:lnTo>
                      <a:pt x="39" y="247"/>
                    </a:lnTo>
                    <a:lnTo>
                      <a:pt x="38" y="246"/>
                    </a:lnTo>
                    <a:lnTo>
                      <a:pt x="37" y="243"/>
                    </a:lnTo>
                    <a:lnTo>
                      <a:pt x="35" y="242"/>
                    </a:lnTo>
                    <a:lnTo>
                      <a:pt x="33" y="241"/>
                    </a:lnTo>
                    <a:lnTo>
                      <a:pt x="33" y="241"/>
                    </a:lnTo>
                    <a:lnTo>
                      <a:pt x="33" y="241"/>
                    </a:lnTo>
                    <a:lnTo>
                      <a:pt x="33" y="240"/>
                    </a:lnTo>
                    <a:lnTo>
                      <a:pt x="33" y="239"/>
                    </a:lnTo>
                    <a:lnTo>
                      <a:pt x="33" y="237"/>
                    </a:lnTo>
                    <a:lnTo>
                      <a:pt x="33" y="237"/>
                    </a:lnTo>
                    <a:lnTo>
                      <a:pt x="33" y="237"/>
                    </a:lnTo>
                    <a:lnTo>
                      <a:pt x="29" y="232"/>
                    </a:lnTo>
                    <a:lnTo>
                      <a:pt x="28" y="232"/>
                    </a:lnTo>
                    <a:lnTo>
                      <a:pt x="23" y="228"/>
                    </a:lnTo>
                    <a:lnTo>
                      <a:pt x="23" y="228"/>
                    </a:lnTo>
                    <a:lnTo>
                      <a:pt x="21" y="227"/>
                    </a:lnTo>
                    <a:lnTo>
                      <a:pt x="15" y="225"/>
                    </a:lnTo>
                    <a:lnTo>
                      <a:pt x="15" y="225"/>
                    </a:lnTo>
                    <a:lnTo>
                      <a:pt x="14" y="225"/>
                    </a:lnTo>
                    <a:lnTo>
                      <a:pt x="9" y="225"/>
                    </a:lnTo>
                    <a:lnTo>
                      <a:pt x="3" y="224"/>
                    </a:lnTo>
                    <a:lnTo>
                      <a:pt x="2" y="224"/>
                    </a:lnTo>
                    <a:lnTo>
                      <a:pt x="2" y="223"/>
                    </a:lnTo>
                    <a:lnTo>
                      <a:pt x="1" y="222"/>
                    </a:lnTo>
                    <a:lnTo>
                      <a:pt x="0" y="221"/>
                    </a:lnTo>
                    <a:lnTo>
                      <a:pt x="0" y="219"/>
                    </a:lnTo>
                    <a:lnTo>
                      <a:pt x="2" y="217"/>
                    </a:lnTo>
                    <a:lnTo>
                      <a:pt x="4" y="214"/>
                    </a:lnTo>
                    <a:lnTo>
                      <a:pt x="5" y="214"/>
                    </a:lnTo>
                    <a:lnTo>
                      <a:pt x="5" y="214"/>
                    </a:lnTo>
                    <a:lnTo>
                      <a:pt x="6" y="213"/>
                    </a:lnTo>
                    <a:lnTo>
                      <a:pt x="6" y="213"/>
                    </a:lnTo>
                    <a:lnTo>
                      <a:pt x="6" y="212"/>
                    </a:lnTo>
                    <a:lnTo>
                      <a:pt x="6" y="210"/>
                    </a:lnTo>
                    <a:lnTo>
                      <a:pt x="6" y="208"/>
                    </a:lnTo>
                    <a:lnTo>
                      <a:pt x="6" y="206"/>
                    </a:lnTo>
                    <a:lnTo>
                      <a:pt x="6" y="204"/>
                    </a:lnTo>
                    <a:lnTo>
                      <a:pt x="6" y="204"/>
                    </a:lnTo>
                    <a:lnTo>
                      <a:pt x="9" y="203"/>
                    </a:lnTo>
                    <a:lnTo>
                      <a:pt x="9" y="202"/>
                    </a:lnTo>
                    <a:lnTo>
                      <a:pt x="9" y="202"/>
                    </a:lnTo>
                    <a:lnTo>
                      <a:pt x="10" y="203"/>
                    </a:lnTo>
                    <a:lnTo>
                      <a:pt x="11" y="203"/>
                    </a:lnTo>
                    <a:lnTo>
                      <a:pt x="13" y="203"/>
                    </a:lnTo>
                    <a:lnTo>
                      <a:pt x="17" y="202"/>
                    </a:lnTo>
                    <a:lnTo>
                      <a:pt x="20" y="202"/>
                    </a:lnTo>
                    <a:lnTo>
                      <a:pt x="21" y="202"/>
                    </a:lnTo>
                    <a:lnTo>
                      <a:pt x="22" y="203"/>
                    </a:lnTo>
                    <a:lnTo>
                      <a:pt x="22" y="204"/>
                    </a:lnTo>
                    <a:lnTo>
                      <a:pt x="22" y="204"/>
                    </a:lnTo>
                    <a:lnTo>
                      <a:pt x="22" y="205"/>
                    </a:lnTo>
                    <a:lnTo>
                      <a:pt x="23" y="205"/>
                    </a:lnTo>
                    <a:lnTo>
                      <a:pt x="23" y="205"/>
                    </a:lnTo>
                    <a:lnTo>
                      <a:pt x="25" y="206"/>
                    </a:lnTo>
                    <a:lnTo>
                      <a:pt x="25" y="205"/>
                    </a:lnTo>
                    <a:lnTo>
                      <a:pt x="26" y="204"/>
                    </a:lnTo>
                    <a:lnTo>
                      <a:pt x="27" y="203"/>
                    </a:lnTo>
                    <a:lnTo>
                      <a:pt x="28" y="203"/>
                    </a:lnTo>
                    <a:lnTo>
                      <a:pt x="29" y="203"/>
                    </a:lnTo>
                    <a:lnTo>
                      <a:pt x="29" y="203"/>
                    </a:lnTo>
                    <a:lnTo>
                      <a:pt x="30" y="203"/>
                    </a:lnTo>
                    <a:lnTo>
                      <a:pt x="31" y="203"/>
                    </a:lnTo>
                    <a:lnTo>
                      <a:pt x="32" y="203"/>
                    </a:lnTo>
                    <a:lnTo>
                      <a:pt x="32" y="203"/>
                    </a:lnTo>
                    <a:lnTo>
                      <a:pt x="34" y="200"/>
                    </a:lnTo>
                    <a:lnTo>
                      <a:pt x="35" y="200"/>
                    </a:lnTo>
                    <a:lnTo>
                      <a:pt x="36" y="199"/>
                    </a:lnTo>
                    <a:lnTo>
                      <a:pt x="36" y="199"/>
                    </a:lnTo>
                    <a:lnTo>
                      <a:pt x="36" y="197"/>
                    </a:lnTo>
                    <a:lnTo>
                      <a:pt x="36" y="192"/>
                    </a:lnTo>
                    <a:lnTo>
                      <a:pt x="36" y="187"/>
                    </a:lnTo>
                    <a:lnTo>
                      <a:pt x="36" y="173"/>
                    </a:lnTo>
                    <a:lnTo>
                      <a:pt x="35" y="172"/>
                    </a:lnTo>
                    <a:lnTo>
                      <a:pt x="35" y="171"/>
                    </a:lnTo>
                    <a:lnTo>
                      <a:pt x="35" y="168"/>
                    </a:lnTo>
                    <a:lnTo>
                      <a:pt x="37" y="161"/>
                    </a:lnTo>
                    <a:lnTo>
                      <a:pt x="38" y="157"/>
                    </a:lnTo>
                    <a:lnTo>
                      <a:pt x="39" y="155"/>
                    </a:lnTo>
                    <a:lnTo>
                      <a:pt x="40" y="153"/>
                    </a:lnTo>
                    <a:lnTo>
                      <a:pt x="42" y="150"/>
                    </a:lnTo>
                    <a:lnTo>
                      <a:pt x="43" y="146"/>
                    </a:lnTo>
                    <a:lnTo>
                      <a:pt x="43" y="146"/>
                    </a:lnTo>
                    <a:lnTo>
                      <a:pt x="43" y="145"/>
                    </a:lnTo>
                    <a:lnTo>
                      <a:pt x="42" y="142"/>
                    </a:lnTo>
                    <a:lnTo>
                      <a:pt x="41" y="136"/>
                    </a:lnTo>
                    <a:lnTo>
                      <a:pt x="42" y="135"/>
                    </a:lnTo>
                    <a:lnTo>
                      <a:pt x="43" y="134"/>
                    </a:lnTo>
                    <a:lnTo>
                      <a:pt x="46" y="129"/>
                    </a:lnTo>
                    <a:lnTo>
                      <a:pt x="51" y="126"/>
                    </a:lnTo>
                    <a:lnTo>
                      <a:pt x="53" y="128"/>
                    </a:lnTo>
                    <a:lnTo>
                      <a:pt x="54" y="129"/>
                    </a:lnTo>
                    <a:lnTo>
                      <a:pt x="56" y="130"/>
                    </a:lnTo>
                    <a:lnTo>
                      <a:pt x="57" y="130"/>
                    </a:lnTo>
                    <a:lnTo>
                      <a:pt x="57" y="131"/>
                    </a:lnTo>
                    <a:lnTo>
                      <a:pt x="59" y="131"/>
                    </a:lnTo>
                    <a:lnTo>
                      <a:pt x="59" y="130"/>
                    </a:lnTo>
                    <a:lnTo>
                      <a:pt x="60" y="130"/>
                    </a:lnTo>
                    <a:lnTo>
                      <a:pt x="63" y="126"/>
                    </a:lnTo>
                    <a:lnTo>
                      <a:pt x="63" y="125"/>
                    </a:lnTo>
                    <a:lnTo>
                      <a:pt x="61" y="124"/>
                    </a:lnTo>
                    <a:lnTo>
                      <a:pt x="63" y="119"/>
                    </a:lnTo>
                    <a:lnTo>
                      <a:pt x="64" y="117"/>
                    </a:lnTo>
                    <a:lnTo>
                      <a:pt x="64" y="116"/>
                    </a:lnTo>
                    <a:lnTo>
                      <a:pt x="63" y="115"/>
                    </a:lnTo>
                    <a:lnTo>
                      <a:pt x="63" y="115"/>
                    </a:lnTo>
                    <a:lnTo>
                      <a:pt x="63" y="114"/>
                    </a:lnTo>
                    <a:lnTo>
                      <a:pt x="63" y="114"/>
                    </a:lnTo>
                    <a:lnTo>
                      <a:pt x="63" y="113"/>
                    </a:lnTo>
                    <a:lnTo>
                      <a:pt x="63" y="112"/>
                    </a:lnTo>
                    <a:lnTo>
                      <a:pt x="64" y="111"/>
                    </a:lnTo>
                    <a:lnTo>
                      <a:pt x="64" y="110"/>
                    </a:lnTo>
                    <a:lnTo>
                      <a:pt x="67" y="105"/>
                    </a:lnTo>
                    <a:lnTo>
                      <a:pt x="67" y="105"/>
                    </a:lnTo>
                    <a:lnTo>
                      <a:pt x="67" y="104"/>
                    </a:lnTo>
                    <a:lnTo>
                      <a:pt x="67" y="103"/>
                    </a:lnTo>
                    <a:lnTo>
                      <a:pt x="67" y="103"/>
                    </a:lnTo>
                    <a:lnTo>
                      <a:pt x="66" y="102"/>
                    </a:lnTo>
                    <a:lnTo>
                      <a:pt x="66" y="102"/>
                    </a:lnTo>
                    <a:lnTo>
                      <a:pt x="65" y="99"/>
                    </a:lnTo>
                    <a:lnTo>
                      <a:pt x="65" y="99"/>
                    </a:lnTo>
                    <a:lnTo>
                      <a:pt x="65" y="98"/>
                    </a:lnTo>
                    <a:lnTo>
                      <a:pt x="66" y="98"/>
                    </a:lnTo>
                    <a:lnTo>
                      <a:pt x="67" y="97"/>
                    </a:lnTo>
                    <a:lnTo>
                      <a:pt x="67" y="97"/>
                    </a:lnTo>
                    <a:lnTo>
                      <a:pt x="67" y="96"/>
                    </a:lnTo>
                    <a:lnTo>
                      <a:pt x="67" y="95"/>
                    </a:lnTo>
                    <a:lnTo>
                      <a:pt x="68" y="95"/>
                    </a:lnTo>
                    <a:lnTo>
                      <a:pt x="68" y="95"/>
                    </a:lnTo>
                    <a:lnTo>
                      <a:pt x="69" y="94"/>
                    </a:lnTo>
                    <a:lnTo>
                      <a:pt x="70" y="94"/>
                    </a:lnTo>
                    <a:lnTo>
                      <a:pt x="71" y="94"/>
                    </a:lnTo>
                    <a:lnTo>
                      <a:pt x="72" y="93"/>
                    </a:lnTo>
                    <a:lnTo>
                      <a:pt x="72" y="93"/>
                    </a:lnTo>
                    <a:lnTo>
                      <a:pt x="73" y="91"/>
                    </a:lnTo>
                    <a:lnTo>
                      <a:pt x="76" y="86"/>
                    </a:lnTo>
                    <a:lnTo>
                      <a:pt x="76" y="85"/>
                    </a:lnTo>
                    <a:lnTo>
                      <a:pt x="84" y="72"/>
                    </a:lnTo>
                    <a:lnTo>
                      <a:pt x="85" y="72"/>
                    </a:lnTo>
                    <a:lnTo>
                      <a:pt x="85" y="72"/>
                    </a:lnTo>
                    <a:lnTo>
                      <a:pt x="85" y="71"/>
                    </a:lnTo>
                    <a:lnTo>
                      <a:pt x="86" y="71"/>
                    </a:lnTo>
                    <a:lnTo>
                      <a:pt x="86" y="70"/>
                    </a:lnTo>
                    <a:lnTo>
                      <a:pt x="94" y="68"/>
                    </a:lnTo>
                    <a:lnTo>
                      <a:pt x="96" y="68"/>
                    </a:lnTo>
                    <a:lnTo>
                      <a:pt x="96" y="68"/>
                    </a:lnTo>
                    <a:lnTo>
                      <a:pt x="97" y="68"/>
                    </a:lnTo>
                    <a:lnTo>
                      <a:pt x="98" y="68"/>
                    </a:lnTo>
                    <a:lnTo>
                      <a:pt x="98" y="68"/>
                    </a:lnTo>
                    <a:lnTo>
                      <a:pt x="98" y="68"/>
                    </a:lnTo>
                    <a:lnTo>
                      <a:pt x="99" y="68"/>
                    </a:lnTo>
                    <a:lnTo>
                      <a:pt x="99" y="68"/>
                    </a:lnTo>
                    <a:lnTo>
                      <a:pt x="100" y="68"/>
                    </a:lnTo>
                    <a:lnTo>
                      <a:pt x="100" y="68"/>
                    </a:lnTo>
                    <a:lnTo>
                      <a:pt x="100" y="63"/>
                    </a:lnTo>
                    <a:lnTo>
                      <a:pt x="100" y="62"/>
                    </a:lnTo>
                    <a:lnTo>
                      <a:pt x="99" y="62"/>
                    </a:lnTo>
                    <a:lnTo>
                      <a:pt x="100" y="61"/>
                    </a:lnTo>
                    <a:lnTo>
                      <a:pt x="100" y="60"/>
                    </a:lnTo>
                    <a:lnTo>
                      <a:pt x="100" y="60"/>
                    </a:lnTo>
                    <a:lnTo>
                      <a:pt x="100" y="60"/>
                    </a:lnTo>
                    <a:lnTo>
                      <a:pt x="101" y="59"/>
                    </a:lnTo>
                    <a:lnTo>
                      <a:pt x="100" y="59"/>
                    </a:lnTo>
                    <a:lnTo>
                      <a:pt x="100" y="58"/>
                    </a:lnTo>
                    <a:lnTo>
                      <a:pt x="100" y="58"/>
                    </a:lnTo>
                    <a:lnTo>
                      <a:pt x="103" y="47"/>
                    </a:lnTo>
                    <a:lnTo>
                      <a:pt x="106" y="43"/>
                    </a:lnTo>
                    <a:lnTo>
                      <a:pt x="107" y="43"/>
                    </a:lnTo>
                    <a:lnTo>
                      <a:pt x="108" y="41"/>
                    </a:lnTo>
                    <a:lnTo>
                      <a:pt x="108" y="40"/>
                    </a:lnTo>
                    <a:lnTo>
                      <a:pt x="108" y="40"/>
                    </a:lnTo>
                    <a:lnTo>
                      <a:pt x="108" y="39"/>
                    </a:lnTo>
                    <a:lnTo>
                      <a:pt x="108" y="39"/>
                    </a:lnTo>
                    <a:lnTo>
                      <a:pt x="108" y="38"/>
                    </a:lnTo>
                    <a:lnTo>
                      <a:pt x="108" y="37"/>
                    </a:lnTo>
                    <a:lnTo>
                      <a:pt x="109" y="37"/>
                    </a:lnTo>
                    <a:lnTo>
                      <a:pt x="110" y="33"/>
                    </a:lnTo>
                    <a:lnTo>
                      <a:pt x="111" y="32"/>
                    </a:lnTo>
                    <a:lnTo>
                      <a:pt x="110" y="29"/>
                    </a:lnTo>
                    <a:lnTo>
                      <a:pt x="112" y="20"/>
                    </a:lnTo>
                    <a:lnTo>
                      <a:pt x="112" y="19"/>
                    </a:lnTo>
                    <a:lnTo>
                      <a:pt x="113" y="19"/>
                    </a:lnTo>
                    <a:lnTo>
                      <a:pt x="113" y="18"/>
                    </a:lnTo>
                    <a:lnTo>
                      <a:pt x="115" y="17"/>
                    </a:lnTo>
                    <a:lnTo>
                      <a:pt x="116" y="17"/>
                    </a:lnTo>
                    <a:lnTo>
                      <a:pt x="119" y="17"/>
                    </a:lnTo>
                    <a:lnTo>
                      <a:pt x="122" y="17"/>
                    </a:lnTo>
                    <a:lnTo>
                      <a:pt x="123" y="17"/>
                    </a:lnTo>
                    <a:lnTo>
                      <a:pt x="125" y="18"/>
                    </a:lnTo>
                    <a:lnTo>
                      <a:pt x="126" y="18"/>
                    </a:lnTo>
                    <a:lnTo>
                      <a:pt x="126" y="19"/>
                    </a:lnTo>
                    <a:lnTo>
                      <a:pt x="127" y="19"/>
                    </a:lnTo>
                    <a:lnTo>
                      <a:pt x="127" y="19"/>
                    </a:lnTo>
                    <a:lnTo>
                      <a:pt x="129" y="19"/>
                    </a:lnTo>
                    <a:lnTo>
                      <a:pt x="130" y="18"/>
                    </a:lnTo>
                    <a:lnTo>
                      <a:pt x="130" y="17"/>
                    </a:lnTo>
                    <a:lnTo>
                      <a:pt x="130" y="17"/>
                    </a:lnTo>
                    <a:lnTo>
                      <a:pt x="130" y="16"/>
                    </a:lnTo>
                    <a:lnTo>
                      <a:pt x="130" y="16"/>
                    </a:lnTo>
                    <a:lnTo>
                      <a:pt x="130" y="15"/>
                    </a:lnTo>
                    <a:lnTo>
                      <a:pt x="130" y="14"/>
                    </a:lnTo>
                    <a:lnTo>
                      <a:pt x="131" y="14"/>
                    </a:lnTo>
                    <a:lnTo>
                      <a:pt x="131" y="13"/>
                    </a:lnTo>
                    <a:lnTo>
                      <a:pt x="133" y="13"/>
                    </a:lnTo>
                    <a:lnTo>
                      <a:pt x="136" y="13"/>
                    </a:lnTo>
                    <a:lnTo>
                      <a:pt x="137" y="13"/>
                    </a:lnTo>
                    <a:lnTo>
                      <a:pt x="138" y="14"/>
                    </a:lnTo>
                    <a:lnTo>
                      <a:pt x="139" y="16"/>
                    </a:lnTo>
                    <a:lnTo>
                      <a:pt x="141" y="19"/>
                    </a:lnTo>
                    <a:lnTo>
                      <a:pt x="143" y="24"/>
                    </a:lnTo>
                    <a:lnTo>
                      <a:pt x="144" y="24"/>
                    </a:lnTo>
                    <a:lnTo>
                      <a:pt x="145" y="24"/>
                    </a:lnTo>
                    <a:close/>
                  </a:path>
                </a:pathLst>
              </a:custGeom>
              <a:solidFill>
                <a:schemeClr val="bg1"/>
              </a:solidFill>
              <a:ln w="3175">
                <a:solidFill>
                  <a:srgbClr val="6E6E6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5" name="Freeform 263"/>
              <p:cNvSpPr>
                <a:spLocks noEditPoints="1"/>
              </p:cNvSpPr>
              <p:nvPr/>
            </p:nvSpPr>
            <p:spPr bwMode="auto">
              <a:xfrm>
                <a:off x="3379782" y="3411540"/>
                <a:ext cx="292100" cy="312738"/>
              </a:xfrm>
              <a:custGeom>
                <a:avLst/>
                <a:gdLst>
                  <a:gd name="T0" fmla="*/ 8 w 184"/>
                  <a:gd name="T1" fmla="*/ 93 h 197"/>
                  <a:gd name="T2" fmla="*/ 20 w 184"/>
                  <a:gd name="T3" fmla="*/ 70 h 197"/>
                  <a:gd name="T4" fmla="*/ 32 w 184"/>
                  <a:gd name="T5" fmla="*/ 69 h 197"/>
                  <a:gd name="T6" fmla="*/ 28 w 184"/>
                  <a:gd name="T7" fmla="*/ 64 h 197"/>
                  <a:gd name="T8" fmla="*/ 20 w 184"/>
                  <a:gd name="T9" fmla="*/ 56 h 197"/>
                  <a:gd name="T10" fmla="*/ 27 w 184"/>
                  <a:gd name="T11" fmla="*/ 52 h 197"/>
                  <a:gd name="T12" fmla="*/ 29 w 184"/>
                  <a:gd name="T13" fmla="*/ 47 h 197"/>
                  <a:gd name="T14" fmla="*/ 32 w 184"/>
                  <a:gd name="T15" fmla="*/ 39 h 197"/>
                  <a:gd name="T16" fmla="*/ 41 w 184"/>
                  <a:gd name="T17" fmla="*/ 43 h 197"/>
                  <a:gd name="T18" fmla="*/ 66 w 184"/>
                  <a:gd name="T19" fmla="*/ 41 h 197"/>
                  <a:gd name="T20" fmla="*/ 84 w 184"/>
                  <a:gd name="T21" fmla="*/ 10 h 197"/>
                  <a:gd name="T22" fmla="*/ 111 w 184"/>
                  <a:gd name="T23" fmla="*/ 1 h 197"/>
                  <a:gd name="T24" fmla="*/ 128 w 184"/>
                  <a:gd name="T25" fmla="*/ 3 h 197"/>
                  <a:gd name="T26" fmla="*/ 145 w 184"/>
                  <a:gd name="T27" fmla="*/ 4 h 197"/>
                  <a:gd name="T28" fmla="*/ 142 w 184"/>
                  <a:gd name="T29" fmla="*/ 16 h 197"/>
                  <a:gd name="T30" fmla="*/ 144 w 184"/>
                  <a:gd name="T31" fmla="*/ 29 h 197"/>
                  <a:gd name="T32" fmla="*/ 144 w 184"/>
                  <a:gd name="T33" fmla="*/ 34 h 197"/>
                  <a:gd name="T34" fmla="*/ 165 w 184"/>
                  <a:gd name="T35" fmla="*/ 27 h 197"/>
                  <a:gd name="T36" fmla="*/ 176 w 184"/>
                  <a:gd name="T37" fmla="*/ 31 h 197"/>
                  <a:gd name="T38" fmla="*/ 179 w 184"/>
                  <a:gd name="T39" fmla="*/ 53 h 197"/>
                  <a:gd name="T40" fmla="*/ 170 w 184"/>
                  <a:gd name="T41" fmla="*/ 57 h 197"/>
                  <a:gd name="T42" fmla="*/ 163 w 184"/>
                  <a:gd name="T43" fmla="*/ 77 h 197"/>
                  <a:gd name="T44" fmla="*/ 170 w 184"/>
                  <a:gd name="T45" fmla="*/ 81 h 197"/>
                  <a:gd name="T46" fmla="*/ 178 w 184"/>
                  <a:gd name="T47" fmla="*/ 87 h 197"/>
                  <a:gd name="T48" fmla="*/ 181 w 184"/>
                  <a:gd name="T49" fmla="*/ 102 h 197"/>
                  <a:gd name="T50" fmla="*/ 181 w 184"/>
                  <a:gd name="T51" fmla="*/ 132 h 197"/>
                  <a:gd name="T52" fmla="*/ 175 w 184"/>
                  <a:gd name="T53" fmla="*/ 137 h 197"/>
                  <a:gd name="T54" fmla="*/ 170 w 184"/>
                  <a:gd name="T55" fmla="*/ 152 h 197"/>
                  <a:gd name="T56" fmla="*/ 159 w 184"/>
                  <a:gd name="T57" fmla="*/ 142 h 197"/>
                  <a:gd name="T58" fmla="*/ 146 w 184"/>
                  <a:gd name="T59" fmla="*/ 149 h 197"/>
                  <a:gd name="T60" fmla="*/ 134 w 184"/>
                  <a:gd name="T61" fmla="*/ 143 h 197"/>
                  <a:gd name="T62" fmla="*/ 123 w 184"/>
                  <a:gd name="T63" fmla="*/ 131 h 197"/>
                  <a:gd name="T64" fmla="*/ 119 w 184"/>
                  <a:gd name="T65" fmla="*/ 137 h 197"/>
                  <a:gd name="T66" fmla="*/ 104 w 184"/>
                  <a:gd name="T67" fmla="*/ 147 h 197"/>
                  <a:gd name="T68" fmla="*/ 92 w 184"/>
                  <a:gd name="T69" fmla="*/ 151 h 197"/>
                  <a:gd name="T70" fmla="*/ 90 w 184"/>
                  <a:gd name="T71" fmla="*/ 163 h 197"/>
                  <a:gd name="T72" fmla="*/ 97 w 184"/>
                  <a:gd name="T73" fmla="*/ 169 h 197"/>
                  <a:gd name="T74" fmla="*/ 97 w 184"/>
                  <a:gd name="T75" fmla="*/ 174 h 197"/>
                  <a:gd name="T76" fmla="*/ 99 w 184"/>
                  <a:gd name="T77" fmla="*/ 186 h 197"/>
                  <a:gd name="T78" fmla="*/ 100 w 184"/>
                  <a:gd name="T79" fmla="*/ 190 h 197"/>
                  <a:gd name="T80" fmla="*/ 82 w 184"/>
                  <a:gd name="T81" fmla="*/ 188 h 197"/>
                  <a:gd name="T82" fmla="*/ 72 w 184"/>
                  <a:gd name="T83" fmla="*/ 191 h 197"/>
                  <a:gd name="T84" fmla="*/ 62 w 184"/>
                  <a:gd name="T85" fmla="*/ 179 h 197"/>
                  <a:gd name="T86" fmla="*/ 42 w 184"/>
                  <a:gd name="T87" fmla="*/ 161 h 197"/>
                  <a:gd name="T88" fmla="*/ 33 w 184"/>
                  <a:gd name="T89" fmla="*/ 151 h 197"/>
                  <a:gd name="T90" fmla="*/ 46 w 184"/>
                  <a:gd name="T91" fmla="*/ 154 h 197"/>
                  <a:gd name="T92" fmla="*/ 35 w 184"/>
                  <a:gd name="T93" fmla="*/ 151 h 197"/>
                  <a:gd name="T94" fmla="*/ 28 w 184"/>
                  <a:gd name="T95" fmla="*/ 147 h 197"/>
                  <a:gd name="T96" fmla="*/ 25 w 184"/>
                  <a:gd name="T97" fmla="*/ 140 h 197"/>
                  <a:gd name="T98" fmla="*/ 24 w 184"/>
                  <a:gd name="T99" fmla="*/ 135 h 197"/>
                  <a:gd name="T100" fmla="*/ 22 w 184"/>
                  <a:gd name="T101" fmla="*/ 131 h 197"/>
                  <a:gd name="T102" fmla="*/ 17 w 184"/>
                  <a:gd name="T103" fmla="*/ 124 h 197"/>
                  <a:gd name="T104" fmla="*/ 10 w 184"/>
                  <a:gd name="T105" fmla="*/ 113 h 197"/>
                  <a:gd name="T106" fmla="*/ 23 w 184"/>
                  <a:gd name="T107" fmla="*/ 126 h 197"/>
                  <a:gd name="T108" fmla="*/ 18 w 184"/>
                  <a:gd name="T109" fmla="*/ 120 h 197"/>
                  <a:gd name="T110" fmla="*/ 20 w 184"/>
                  <a:gd name="T111" fmla="*/ 116 h 197"/>
                  <a:gd name="T112" fmla="*/ 10 w 184"/>
                  <a:gd name="T113" fmla="*/ 112 h 197"/>
                  <a:gd name="T114" fmla="*/ 3 w 184"/>
                  <a:gd name="T115" fmla="*/ 94 h 197"/>
                  <a:gd name="T116" fmla="*/ 13 w 184"/>
                  <a:gd name="T117" fmla="*/ 92 h 197"/>
                  <a:gd name="T118" fmla="*/ 19 w 184"/>
                  <a:gd name="T119" fmla="*/ 82 h 197"/>
                  <a:gd name="T120" fmla="*/ 20 w 184"/>
                  <a:gd name="T121" fmla="*/ 74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84" h="197">
                    <a:moveTo>
                      <a:pt x="27" y="65"/>
                    </a:moveTo>
                    <a:lnTo>
                      <a:pt x="26" y="65"/>
                    </a:lnTo>
                    <a:lnTo>
                      <a:pt x="27" y="64"/>
                    </a:lnTo>
                    <a:lnTo>
                      <a:pt x="27" y="65"/>
                    </a:lnTo>
                    <a:close/>
                    <a:moveTo>
                      <a:pt x="10" y="97"/>
                    </a:moveTo>
                    <a:lnTo>
                      <a:pt x="9" y="97"/>
                    </a:lnTo>
                    <a:lnTo>
                      <a:pt x="9" y="97"/>
                    </a:lnTo>
                    <a:lnTo>
                      <a:pt x="8" y="96"/>
                    </a:lnTo>
                    <a:lnTo>
                      <a:pt x="8" y="94"/>
                    </a:lnTo>
                    <a:lnTo>
                      <a:pt x="8" y="94"/>
                    </a:lnTo>
                    <a:lnTo>
                      <a:pt x="8" y="93"/>
                    </a:lnTo>
                    <a:lnTo>
                      <a:pt x="8" y="93"/>
                    </a:lnTo>
                    <a:lnTo>
                      <a:pt x="10" y="92"/>
                    </a:lnTo>
                    <a:lnTo>
                      <a:pt x="11" y="94"/>
                    </a:lnTo>
                    <a:lnTo>
                      <a:pt x="11" y="94"/>
                    </a:lnTo>
                    <a:lnTo>
                      <a:pt x="11" y="97"/>
                    </a:lnTo>
                    <a:lnTo>
                      <a:pt x="10" y="97"/>
                    </a:lnTo>
                    <a:lnTo>
                      <a:pt x="10" y="97"/>
                    </a:lnTo>
                    <a:close/>
                    <a:moveTo>
                      <a:pt x="20" y="73"/>
                    </a:moveTo>
                    <a:lnTo>
                      <a:pt x="20" y="73"/>
                    </a:lnTo>
                    <a:lnTo>
                      <a:pt x="20" y="71"/>
                    </a:lnTo>
                    <a:lnTo>
                      <a:pt x="20" y="70"/>
                    </a:lnTo>
                    <a:lnTo>
                      <a:pt x="19" y="67"/>
                    </a:lnTo>
                    <a:lnTo>
                      <a:pt x="19" y="64"/>
                    </a:lnTo>
                    <a:lnTo>
                      <a:pt x="19" y="63"/>
                    </a:lnTo>
                    <a:lnTo>
                      <a:pt x="20" y="62"/>
                    </a:lnTo>
                    <a:lnTo>
                      <a:pt x="21" y="63"/>
                    </a:lnTo>
                    <a:lnTo>
                      <a:pt x="22" y="66"/>
                    </a:lnTo>
                    <a:lnTo>
                      <a:pt x="24" y="67"/>
                    </a:lnTo>
                    <a:lnTo>
                      <a:pt x="25" y="68"/>
                    </a:lnTo>
                    <a:lnTo>
                      <a:pt x="27" y="68"/>
                    </a:lnTo>
                    <a:lnTo>
                      <a:pt x="31" y="69"/>
                    </a:lnTo>
                    <a:lnTo>
                      <a:pt x="32" y="69"/>
                    </a:lnTo>
                    <a:lnTo>
                      <a:pt x="32" y="69"/>
                    </a:lnTo>
                    <a:lnTo>
                      <a:pt x="33" y="69"/>
                    </a:lnTo>
                    <a:lnTo>
                      <a:pt x="34" y="69"/>
                    </a:lnTo>
                    <a:lnTo>
                      <a:pt x="39" y="67"/>
                    </a:lnTo>
                    <a:lnTo>
                      <a:pt x="36" y="67"/>
                    </a:lnTo>
                    <a:lnTo>
                      <a:pt x="36" y="67"/>
                    </a:lnTo>
                    <a:lnTo>
                      <a:pt x="35" y="67"/>
                    </a:lnTo>
                    <a:lnTo>
                      <a:pt x="34" y="67"/>
                    </a:lnTo>
                    <a:lnTo>
                      <a:pt x="34" y="67"/>
                    </a:lnTo>
                    <a:lnTo>
                      <a:pt x="31" y="66"/>
                    </a:lnTo>
                    <a:lnTo>
                      <a:pt x="28" y="64"/>
                    </a:lnTo>
                    <a:lnTo>
                      <a:pt x="27" y="63"/>
                    </a:lnTo>
                    <a:lnTo>
                      <a:pt x="25" y="64"/>
                    </a:lnTo>
                    <a:lnTo>
                      <a:pt x="25" y="63"/>
                    </a:lnTo>
                    <a:lnTo>
                      <a:pt x="24" y="62"/>
                    </a:lnTo>
                    <a:lnTo>
                      <a:pt x="23" y="60"/>
                    </a:lnTo>
                    <a:lnTo>
                      <a:pt x="23" y="59"/>
                    </a:lnTo>
                    <a:lnTo>
                      <a:pt x="22" y="58"/>
                    </a:lnTo>
                    <a:lnTo>
                      <a:pt x="22" y="58"/>
                    </a:lnTo>
                    <a:lnTo>
                      <a:pt x="21" y="57"/>
                    </a:lnTo>
                    <a:lnTo>
                      <a:pt x="20" y="57"/>
                    </a:lnTo>
                    <a:lnTo>
                      <a:pt x="20" y="56"/>
                    </a:lnTo>
                    <a:lnTo>
                      <a:pt x="20" y="56"/>
                    </a:lnTo>
                    <a:lnTo>
                      <a:pt x="20" y="57"/>
                    </a:lnTo>
                    <a:lnTo>
                      <a:pt x="19" y="57"/>
                    </a:lnTo>
                    <a:lnTo>
                      <a:pt x="19" y="56"/>
                    </a:lnTo>
                    <a:lnTo>
                      <a:pt x="19" y="55"/>
                    </a:lnTo>
                    <a:lnTo>
                      <a:pt x="19" y="54"/>
                    </a:lnTo>
                    <a:lnTo>
                      <a:pt x="19" y="53"/>
                    </a:lnTo>
                    <a:lnTo>
                      <a:pt x="26" y="51"/>
                    </a:lnTo>
                    <a:lnTo>
                      <a:pt x="26" y="51"/>
                    </a:lnTo>
                    <a:lnTo>
                      <a:pt x="27" y="52"/>
                    </a:lnTo>
                    <a:lnTo>
                      <a:pt x="27" y="52"/>
                    </a:lnTo>
                    <a:lnTo>
                      <a:pt x="28" y="54"/>
                    </a:lnTo>
                    <a:lnTo>
                      <a:pt x="28" y="55"/>
                    </a:lnTo>
                    <a:lnTo>
                      <a:pt x="28" y="55"/>
                    </a:lnTo>
                    <a:lnTo>
                      <a:pt x="28" y="57"/>
                    </a:lnTo>
                    <a:lnTo>
                      <a:pt x="28" y="57"/>
                    </a:lnTo>
                    <a:lnTo>
                      <a:pt x="28" y="58"/>
                    </a:lnTo>
                    <a:lnTo>
                      <a:pt x="30" y="55"/>
                    </a:lnTo>
                    <a:lnTo>
                      <a:pt x="30" y="55"/>
                    </a:lnTo>
                    <a:lnTo>
                      <a:pt x="29" y="48"/>
                    </a:lnTo>
                    <a:lnTo>
                      <a:pt x="29" y="48"/>
                    </a:lnTo>
                    <a:lnTo>
                      <a:pt x="29" y="47"/>
                    </a:lnTo>
                    <a:lnTo>
                      <a:pt x="29" y="47"/>
                    </a:lnTo>
                    <a:lnTo>
                      <a:pt x="28" y="47"/>
                    </a:lnTo>
                    <a:lnTo>
                      <a:pt x="28" y="46"/>
                    </a:lnTo>
                    <a:lnTo>
                      <a:pt x="27" y="43"/>
                    </a:lnTo>
                    <a:lnTo>
                      <a:pt x="27" y="42"/>
                    </a:lnTo>
                    <a:lnTo>
                      <a:pt x="27" y="41"/>
                    </a:lnTo>
                    <a:lnTo>
                      <a:pt x="28" y="41"/>
                    </a:lnTo>
                    <a:lnTo>
                      <a:pt x="28" y="40"/>
                    </a:lnTo>
                    <a:lnTo>
                      <a:pt x="31" y="40"/>
                    </a:lnTo>
                    <a:lnTo>
                      <a:pt x="31" y="39"/>
                    </a:lnTo>
                    <a:lnTo>
                      <a:pt x="32" y="39"/>
                    </a:lnTo>
                    <a:lnTo>
                      <a:pt x="33" y="39"/>
                    </a:lnTo>
                    <a:lnTo>
                      <a:pt x="34" y="40"/>
                    </a:lnTo>
                    <a:lnTo>
                      <a:pt x="35" y="41"/>
                    </a:lnTo>
                    <a:lnTo>
                      <a:pt x="35" y="41"/>
                    </a:lnTo>
                    <a:lnTo>
                      <a:pt x="36" y="41"/>
                    </a:lnTo>
                    <a:lnTo>
                      <a:pt x="37" y="42"/>
                    </a:lnTo>
                    <a:lnTo>
                      <a:pt x="37" y="42"/>
                    </a:lnTo>
                    <a:lnTo>
                      <a:pt x="38" y="43"/>
                    </a:lnTo>
                    <a:lnTo>
                      <a:pt x="39" y="44"/>
                    </a:lnTo>
                    <a:lnTo>
                      <a:pt x="40" y="43"/>
                    </a:lnTo>
                    <a:lnTo>
                      <a:pt x="41" y="43"/>
                    </a:lnTo>
                    <a:lnTo>
                      <a:pt x="41" y="41"/>
                    </a:lnTo>
                    <a:lnTo>
                      <a:pt x="41" y="41"/>
                    </a:lnTo>
                    <a:lnTo>
                      <a:pt x="42" y="41"/>
                    </a:lnTo>
                    <a:lnTo>
                      <a:pt x="48" y="41"/>
                    </a:lnTo>
                    <a:lnTo>
                      <a:pt x="49" y="41"/>
                    </a:lnTo>
                    <a:lnTo>
                      <a:pt x="50" y="41"/>
                    </a:lnTo>
                    <a:lnTo>
                      <a:pt x="51" y="41"/>
                    </a:lnTo>
                    <a:lnTo>
                      <a:pt x="54" y="41"/>
                    </a:lnTo>
                    <a:lnTo>
                      <a:pt x="57" y="41"/>
                    </a:lnTo>
                    <a:lnTo>
                      <a:pt x="58" y="41"/>
                    </a:lnTo>
                    <a:lnTo>
                      <a:pt x="66" y="41"/>
                    </a:lnTo>
                    <a:lnTo>
                      <a:pt x="70" y="41"/>
                    </a:lnTo>
                    <a:lnTo>
                      <a:pt x="72" y="41"/>
                    </a:lnTo>
                    <a:lnTo>
                      <a:pt x="80" y="41"/>
                    </a:lnTo>
                    <a:lnTo>
                      <a:pt x="84" y="41"/>
                    </a:lnTo>
                    <a:lnTo>
                      <a:pt x="84" y="27"/>
                    </a:lnTo>
                    <a:lnTo>
                      <a:pt x="84" y="22"/>
                    </a:lnTo>
                    <a:lnTo>
                      <a:pt x="84" y="19"/>
                    </a:lnTo>
                    <a:lnTo>
                      <a:pt x="84" y="18"/>
                    </a:lnTo>
                    <a:lnTo>
                      <a:pt x="84" y="15"/>
                    </a:lnTo>
                    <a:lnTo>
                      <a:pt x="84" y="12"/>
                    </a:lnTo>
                    <a:lnTo>
                      <a:pt x="84" y="10"/>
                    </a:lnTo>
                    <a:lnTo>
                      <a:pt x="84" y="9"/>
                    </a:lnTo>
                    <a:lnTo>
                      <a:pt x="84" y="4"/>
                    </a:lnTo>
                    <a:lnTo>
                      <a:pt x="84" y="2"/>
                    </a:lnTo>
                    <a:lnTo>
                      <a:pt x="84" y="0"/>
                    </a:lnTo>
                    <a:lnTo>
                      <a:pt x="85" y="0"/>
                    </a:lnTo>
                    <a:lnTo>
                      <a:pt x="91" y="0"/>
                    </a:lnTo>
                    <a:lnTo>
                      <a:pt x="94" y="0"/>
                    </a:lnTo>
                    <a:lnTo>
                      <a:pt x="95" y="0"/>
                    </a:lnTo>
                    <a:lnTo>
                      <a:pt x="96" y="1"/>
                    </a:lnTo>
                    <a:lnTo>
                      <a:pt x="97" y="1"/>
                    </a:lnTo>
                    <a:lnTo>
                      <a:pt x="111" y="1"/>
                    </a:lnTo>
                    <a:lnTo>
                      <a:pt x="112" y="1"/>
                    </a:lnTo>
                    <a:lnTo>
                      <a:pt x="112" y="1"/>
                    </a:lnTo>
                    <a:lnTo>
                      <a:pt x="113" y="0"/>
                    </a:lnTo>
                    <a:lnTo>
                      <a:pt x="115" y="0"/>
                    </a:lnTo>
                    <a:lnTo>
                      <a:pt x="119" y="0"/>
                    </a:lnTo>
                    <a:lnTo>
                      <a:pt x="120" y="0"/>
                    </a:lnTo>
                    <a:lnTo>
                      <a:pt x="120" y="0"/>
                    </a:lnTo>
                    <a:lnTo>
                      <a:pt x="121" y="1"/>
                    </a:lnTo>
                    <a:lnTo>
                      <a:pt x="123" y="1"/>
                    </a:lnTo>
                    <a:lnTo>
                      <a:pt x="124" y="2"/>
                    </a:lnTo>
                    <a:lnTo>
                      <a:pt x="128" y="3"/>
                    </a:lnTo>
                    <a:lnTo>
                      <a:pt x="128" y="3"/>
                    </a:lnTo>
                    <a:lnTo>
                      <a:pt x="132" y="2"/>
                    </a:lnTo>
                    <a:lnTo>
                      <a:pt x="136" y="1"/>
                    </a:lnTo>
                    <a:lnTo>
                      <a:pt x="139" y="1"/>
                    </a:lnTo>
                    <a:lnTo>
                      <a:pt x="140" y="1"/>
                    </a:lnTo>
                    <a:lnTo>
                      <a:pt x="141" y="1"/>
                    </a:lnTo>
                    <a:lnTo>
                      <a:pt x="142" y="1"/>
                    </a:lnTo>
                    <a:lnTo>
                      <a:pt x="144" y="1"/>
                    </a:lnTo>
                    <a:lnTo>
                      <a:pt x="145" y="3"/>
                    </a:lnTo>
                    <a:lnTo>
                      <a:pt x="146" y="3"/>
                    </a:lnTo>
                    <a:lnTo>
                      <a:pt x="145" y="4"/>
                    </a:lnTo>
                    <a:lnTo>
                      <a:pt x="145" y="7"/>
                    </a:lnTo>
                    <a:lnTo>
                      <a:pt x="145" y="8"/>
                    </a:lnTo>
                    <a:lnTo>
                      <a:pt x="145" y="8"/>
                    </a:lnTo>
                    <a:lnTo>
                      <a:pt x="144" y="8"/>
                    </a:lnTo>
                    <a:lnTo>
                      <a:pt x="144" y="9"/>
                    </a:lnTo>
                    <a:lnTo>
                      <a:pt x="143" y="11"/>
                    </a:lnTo>
                    <a:lnTo>
                      <a:pt x="142" y="12"/>
                    </a:lnTo>
                    <a:lnTo>
                      <a:pt x="142" y="13"/>
                    </a:lnTo>
                    <a:lnTo>
                      <a:pt x="142" y="14"/>
                    </a:lnTo>
                    <a:lnTo>
                      <a:pt x="142" y="15"/>
                    </a:lnTo>
                    <a:lnTo>
                      <a:pt x="142" y="16"/>
                    </a:lnTo>
                    <a:lnTo>
                      <a:pt x="142" y="17"/>
                    </a:lnTo>
                    <a:lnTo>
                      <a:pt x="140" y="19"/>
                    </a:lnTo>
                    <a:lnTo>
                      <a:pt x="140" y="19"/>
                    </a:lnTo>
                    <a:lnTo>
                      <a:pt x="140" y="23"/>
                    </a:lnTo>
                    <a:lnTo>
                      <a:pt x="140" y="23"/>
                    </a:lnTo>
                    <a:lnTo>
                      <a:pt x="140" y="23"/>
                    </a:lnTo>
                    <a:lnTo>
                      <a:pt x="141" y="24"/>
                    </a:lnTo>
                    <a:lnTo>
                      <a:pt x="142" y="25"/>
                    </a:lnTo>
                    <a:lnTo>
                      <a:pt x="143" y="27"/>
                    </a:lnTo>
                    <a:lnTo>
                      <a:pt x="143" y="28"/>
                    </a:lnTo>
                    <a:lnTo>
                      <a:pt x="144" y="29"/>
                    </a:lnTo>
                    <a:lnTo>
                      <a:pt x="144" y="31"/>
                    </a:lnTo>
                    <a:lnTo>
                      <a:pt x="144" y="31"/>
                    </a:lnTo>
                    <a:lnTo>
                      <a:pt x="143" y="32"/>
                    </a:lnTo>
                    <a:lnTo>
                      <a:pt x="143" y="32"/>
                    </a:lnTo>
                    <a:lnTo>
                      <a:pt x="142" y="32"/>
                    </a:lnTo>
                    <a:lnTo>
                      <a:pt x="142" y="32"/>
                    </a:lnTo>
                    <a:lnTo>
                      <a:pt x="141" y="33"/>
                    </a:lnTo>
                    <a:lnTo>
                      <a:pt x="142" y="34"/>
                    </a:lnTo>
                    <a:lnTo>
                      <a:pt x="142" y="34"/>
                    </a:lnTo>
                    <a:lnTo>
                      <a:pt x="142" y="34"/>
                    </a:lnTo>
                    <a:lnTo>
                      <a:pt x="144" y="34"/>
                    </a:lnTo>
                    <a:lnTo>
                      <a:pt x="146" y="34"/>
                    </a:lnTo>
                    <a:lnTo>
                      <a:pt x="146" y="34"/>
                    </a:lnTo>
                    <a:lnTo>
                      <a:pt x="147" y="33"/>
                    </a:lnTo>
                    <a:lnTo>
                      <a:pt x="147" y="32"/>
                    </a:lnTo>
                    <a:lnTo>
                      <a:pt x="151" y="32"/>
                    </a:lnTo>
                    <a:lnTo>
                      <a:pt x="154" y="32"/>
                    </a:lnTo>
                    <a:lnTo>
                      <a:pt x="161" y="29"/>
                    </a:lnTo>
                    <a:lnTo>
                      <a:pt x="161" y="28"/>
                    </a:lnTo>
                    <a:lnTo>
                      <a:pt x="162" y="27"/>
                    </a:lnTo>
                    <a:lnTo>
                      <a:pt x="164" y="27"/>
                    </a:lnTo>
                    <a:lnTo>
                      <a:pt x="165" y="27"/>
                    </a:lnTo>
                    <a:lnTo>
                      <a:pt x="167" y="28"/>
                    </a:lnTo>
                    <a:lnTo>
                      <a:pt x="170" y="30"/>
                    </a:lnTo>
                    <a:lnTo>
                      <a:pt x="170" y="30"/>
                    </a:lnTo>
                    <a:lnTo>
                      <a:pt x="171" y="29"/>
                    </a:lnTo>
                    <a:lnTo>
                      <a:pt x="171" y="29"/>
                    </a:lnTo>
                    <a:lnTo>
                      <a:pt x="172" y="29"/>
                    </a:lnTo>
                    <a:lnTo>
                      <a:pt x="173" y="29"/>
                    </a:lnTo>
                    <a:lnTo>
                      <a:pt x="174" y="29"/>
                    </a:lnTo>
                    <a:lnTo>
                      <a:pt x="175" y="30"/>
                    </a:lnTo>
                    <a:lnTo>
                      <a:pt x="176" y="31"/>
                    </a:lnTo>
                    <a:lnTo>
                      <a:pt x="176" y="31"/>
                    </a:lnTo>
                    <a:lnTo>
                      <a:pt x="177" y="31"/>
                    </a:lnTo>
                    <a:lnTo>
                      <a:pt x="177" y="33"/>
                    </a:lnTo>
                    <a:lnTo>
                      <a:pt x="177" y="34"/>
                    </a:lnTo>
                    <a:lnTo>
                      <a:pt x="177" y="35"/>
                    </a:lnTo>
                    <a:lnTo>
                      <a:pt x="178" y="38"/>
                    </a:lnTo>
                    <a:lnTo>
                      <a:pt x="181" y="43"/>
                    </a:lnTo>
                    <a:lnTo>
                      <a:pt x="182" y="43"/>
                    </a:lnTo>
                    <a:lnTo>
                      <a:pt x="182" y="43"/>
                    </a:lnTo>
                    <a:lnTo>
                      <a:pt x="183" y="44"/>
                    </a:lnTo>
                    <a:lnTo>
                      <a:pt x="182" y="47"/>
                    </a:lnTo>
                    <a:lnTo>
                      <a:pt x="179" y="53"/>
                    </a:lnTo>
                    <a:lnTo>
                      <a:pt x="178" y="54"/>
                    </a:lnTo>
                    <a:lnTo>
                      <a:pt x="176" y="55"/>
                    </a:lnTo>
                    <a:lnTo>
                      <a:pt x="176" y="56"/>
                    </a:lnTo>
                    <a:lnTo>
                      <a:pt x="174" y="56"/>
                    </a:lnTo>
                    <a:lnTo>
                      <a:pt x="173" y="56"/>
                    </a:lnTo>
                    <a:lnTo>
                      <a:pt x="173" y="55"/>
                    </a:lnTo>
                    <a:lnTo>
                      <a:pt x="172" y="55"/>
                    </a:lnTo>
                    <a:lnTo>
                      <a:pt x="171" y="55"/>
                    </a:lnTo>
                    <a:lnTo>
                      <a:pt x="171" y="56"/>
                    </a:lnTo>
                    <a:lnTo>
                      <a:pt x="170" y="56"/>
                    </a:lnTo>
                    <a:lnTo>
                      <a:pt x="170" y="57"/>
                    </a:lnTo>
                    <a:lnTo>
                      <a:pt x="166" y="62"/>
                    </a:lnTo>
                    <a:lnTo>
                      <a:pt x="166" y="62"/>
                    </a:lnTo>
                    <a:lnTo>
                      <a:pt x="164" y="66"/>
                    </a:lnTo>
                    <a:lnTo>
                      <a:pt x="164" y="66"/>
                    </a:lnTo>
                    <a:lnTo>
                      <a:pt x="164" y="67"/>
                    </a:lnTo>
                    <a:lnTo>
                      <a:pt x="165" y="69"/>
                    </a:lnTo>
                    <a:lnTo>
                      <a:pt x="166" y="71"/>
                    </a:lnTo>
                    <a:lnTo>
                      <a:pt x="166" y="72"/>
                    </a:lnTo>
                    <a:lnTo>
                      <a:pt x="166" y="74"/>
                    </a:lnTo>
                    <a:lnTo>
                      <a:pt x="165" y="76"/>
                    </a:lnTo>
                    <a:lnTo>
                      <a:pt x="163" y="77"/>
                    </a:lnTo>
                    <a:lnTo>
                      <a:pt x="163" y="78"/>
                    </a:lnTo>
                    <a:lnTo>
                      <a:pt x="163" y="78"/>
                    </a:lnTo>
                    <a:lnTo>
                      <a:pt x="163" y="79"/>
                    </a:lnTo>
                    <a:lnTo>
                      <a:pt x="163" y="79"/>
                    </a:lnTo>
                    <a:lnTo>
                      <a:pt x="164" y="81"/>
                    </a:lnTo>
                    <a:lnTo>
                      <a:pt x="165" y="81"/>
                    </a:lnTo>
                    <a:lnTo>
                      <a:pt x="165" y="81"/>
                    </a:lnTo>
                    <a:lnTo>
                      <a:pt x="165" y="81"/>
                    </a:lnTo>
                    <a:lnTo>
                      <a:pt x="166" y="81"/>
                    </a:lnTo>
                    <a:lnTo>
                      <a:pt x="167" y="81"/>
                    </a:lnTo>
                    <a:lnTo>
                      <a:pt x="170" y="81"/>
                    </a:lnTo>
                    <a:lnTo>
                      <a:pt x="170" y="81"/>
                    </a:lnTo>
                    <a:lnTo>
                      <a:pt x="171" y="82"/>
                    </a:lnTo>
                    <a:lnTo>
                      <a:pt x="172" y="82"/>
                    </a:lnTo>
                    <a:lnTo>
                      <a:pt x="173" y="83"/>
                    </a:lnTo>
                    <a:lnTo>
                      <a:pt x="173" y="85"/>
                    </a:lnTo>
                    <a:lnTo>
                      <a:pt x="173" y="86"/>
                    </a:lnTo>
                    <a:lnTo>
                      <a:pt x="173" y="86"/>
                    </a:lnTo>
                    <a:lnTo>
                      <a:pt x="174" y="87"/>
                    </a:lnTo>
                    <a:lnTo>
                      <a:pt x="175" y="87"/>
                    </a:lnTo>
                    <a:lnTo>
                      <a:pt x="177" y="86"/>
                    </a:lnTo>
                    <a:lnTo>
                      <a:pt x="178" y="87"/>
                    </a:lnTo>
                    <a:lnTo>
                      <a:pt x="178" y="87"/>
                    </a:lnTo>
                    <a:lnTo>
                      <a:pt x="181" y="88"/>
                    </a:lnTo>
                    <a:lnTo>
                      <a:pt x="182" y="89"/>
                    </a:lnTo>
                    <a:lnTo>
                      <a:pt x="183" y="90"/>
                    </a:lnTo>
                    <a:lnTo>
                      <a:pt x="184" y="92"/>
                    </a:lnTo>
                    <a:lnTo>
                      <a:pt x="184" y="93"/>
                    </a:lnTo>
                    <a:lnTo>
                      <a:pt x="183" y="94"/>
                    </a:lnTo>
                    <a:lnTo>
                      <a:pt x="183" y="94"/>
                    </a:lnTo>
                    <a:lnTo>
                      <a:pt x="183" y="95"/>
                    </a:lnTo>
                    <a:lnTo>
                      <a:pt x="182" y="96"/>
                    </a:lnTo>
                    <a:lnTo>
                      <a:pt x="181" y="102"/>
                    </a:lnTo>
                    <a:lnTo>
                      <a:pt x="181" y="102"/>
                    </a:lnTo>
                    <a:lnTo>
                      <a:pt x="181" y="104"/>
                    </a:lnTo>
                    <a:lnTo>
                      <a:pt x="181" y="106"/>
                    </a:lnTo>
                    <a:lnTo>
                      <a:pt x="182" y="109"/>
                    </a:lnTo>
                    <a:lnTo>
                      <a:pt x="183" y="111"/>
                    </a:lnTo>
                    <a:lnTo>
                      <a:pt x="183" y="113"/>
                    </a:lnTo>
                    <a:lnTo>
                      <a:pt x="183" y="118"/>
                    </a:lnTo>
                    <a:lnTo>
                      <a:pt x="182" y="122"/>
                    </a:lnTo>
                    <a:lnTo>
                      <a:pt x="181" y="123"/>
                    </a:lnTo>
                    <a:lnTo>
                      <a:pt x="181" y="124"/>
                    </a:lnTo>
                    <a:lnTo>
                      <a:pt x="181" y="132"/>
                    </a:lnTo>
                    <a:lnTo>
                      <a:pt x="181" y="132"/>
                    </a:lnTo>
                    <a:lnTo>
                      <a:pt x="181" y="133"/>
                    </a:lnTo>
                    <a:lnTo>
                      <a:pt x="181" y="133"/>
                    </a:lnTo>
                    <a:lnTo>
                      <a:pt x="179" y="134"/>
                    </a:lnTo>
                    <a:lnTo>
                      <a:pt x="179" y="134"/>
                    </a:lnTo>
                    <a:lnTo>
                      <a:pt x="178" y="134"/>
                    </a:lnTo>
                    <a:lnTo>
                      <a:pt x="176" y="135"/>
                    </a:lnTo>
                    <a:lnTo>
                      <a:pt x="175" y="135"/>
                    </a:lnTo>
                    <a:lnTo>
                      <a:pt x="175" y="136"/>
                    </a:lnTo>
                    <a:lnTo>
                      <a:pt x="175" y="136"/>
                    </a:lnTo>
                    <a:lnTo>
                      <a:pt x="175" y="137"/>
                    </a:lnTo>
                    <a:lnTo>
                      <a:pt x="176" y="137"/>
                    </a:lnTo>
                    <a:lnTo>
                      <a:pt x="176" y="137"/>
                    </a:lnTo>
                    <a:lnTo>
                      <a:pt x="175" y="140"/>
                    </a:lnTo>
                    <a:lnTo>
                      <a:pt x="174" y="145"/>
                    </a:lnTo>
                    <a:lnTo>
                      <a:pt x="174" y="148"/>
                    </a:lnTo>
                    <a:lnTo>
                      <a:pt x="173" y="148"/>
                    </a:lnTo>
                    <a:lnTo>
                      <a:pt x="173" y="148"/>
                    </a:lnTo>
                    <a:lnTo>
                      <a:pt x="173" y="149"/>
                    </a:lnTo>
                    <a:lnTo>
                      <a:pt x="171" y="151"/>
                    </a:lnTo>
                    <a:lnTo>
                      <a:pt x="171" y="152"/>
                    </a:lnTo>
                    <a:lnTo>
                      <a:pt x="170" y="152"/>
                    </a:lnTo>
                    <a:lnTo>
                      <a:pt x="165" y="152"/>
                    </a:lnTo>
                    <a:lnTo>
                      <a:pt x="164" y="151"/>
                    </a:lnTo>
                    <a:lnTo>
                      <a:pt x="163" y="151"/>
                    </a:lnTo>
                    <a:lnTo>
                      <a:pt x="163" y="151"/>
                    </a:lnTo>
                    <a:lnTo>
                      <a:pt x="163" y="149"/>
                    </a:lnTo>
                    <a:lnTo>
                      <a:pt x="164" y="146"/>
                    </a:lnTo>
                    <a:lnTo>
                      <a:pt x="162" y="141"/>
                    </a:lnTo>
                    <a:lnTo>
                      <a:pt x="161" y="139"/>
                    </a:lnTo>
                    <a:lnTo>
                      <a:pt x="160" y="139"/>
                    </a:lnTo>
                    <a:lnTo>
                      <a:pt x="159" y="141"/>
                    </a:lnTo>
                    <a:lnTo>
                      <a:pt x="159" y="142"/>
                    </a:lnTo>
                    <a:lnTo>
                      <a:pt x="158" y="143"/>
                    </a:lnTo>
                    <a:lnTo>
                      <a:pt x="155" y="147"/>
                    </a:lnTo>
                    <a:lnTo>
                      <a:pt x="154" y="147"/>
                    </a:lnTo>
                    <a:lnTo>
                      <a:pt x="152" y="148"/>
                    </a:lnTo>
                    <a:lnTo>
                      <a:pt x="152" y="149"/>
                    </a:lnTo>
                    <a:lnTo>
                      <a:pt x="152" y="149"/>
                    </a:lnTo>
                    <a:lnTo>
                      <a:pt x="151" y="149"/>
                    </a:lnTo>
                    <a:lnTo>
                      <a:pt x="151" y="150"/>
                    </a:lnTo>
                    <a:lnTo>
                      <a:pt x="151" y="150"/>
                    </a:lnTo>
                    <a:lnTo>
                      <a:pt x="148" y="149"/>
                    </a:lnTo>
                    <a:lnTo>
                      <a:pt x="146" y="149"/>
                    </a:lnTo>
                    <a:lnTo>
                      <a:pt x="144" y="148"/>
                    </a:lnTo>
                    <a:lnTo>
                      <a:pt x="142" y="148"/>
                    </a:lnTo>
                    <a:lnTo>
                      <a:pt x="137" y="147"/>
                    </a:lnTo>
                    <a:lnTo>
                      <a:pt x="136" y="148"/>
                    </a:lnTo>
                    <a:lnTo>
                      <a:pt x="136" y="146"/>
                    </a:lnTo>
                    <a:lnTo>
                      <a:pt x="136" y="145"/>
                    </a:lnTo>
                    <a:lnTo>
                      <a:pt x="136" y="144"/>
                    </a:lnTo>
                    <a:lnTo>
                      <a:pt x="136" y="143"/>
                    </a:lnTo>
                    <a:lnTo>
                      <a:pt x="135" y="142"/>
                    </a:lnTo>
                    <a:lnTo>
                      <a:pt x="134" y="142"/>
                    </a:lnTo>
                    <a:lnTo>
                      <a:pt x="134" y="143"/>
                    </a:lnTo>
                    <a:lnTo>
                      <a:pt x="134" y="142"/>
                    </a:lnTo>
                    <a:lnTo>
                      <a:pt x="133" y="141"/>
                    </a:lnTo>
                    <a:lnTo>
                      <a:pt x="131" y="136"/>
                    </a:lnTo>
                    <a:lnTo>
                      <a:pt x="131" y="135"/>
                    </a:lnTo>
                    <a:lnTo>
                      <a:pt x="131" y="135"/>
                    </a:lnTo>
                    <a:lnTo>
                      <a:pt x="130" y="133"/>
                    </a:lnTo>
                    <a:lnTo>
                      <a:pt x="129" y="133"/>
                    </a:lnTo>
                    <a:lnTo>
                      <a:pt x="128" y="132"/>
                    </a:lnTo>
                    <a:lnTo>
                      <a:pt x="127" y="132"/>
                    </a:lnTo>
                    <a:lnTo>
                      <a:pt x="125" y="131"/>
                    </a:lnTo>
                    <a:lnTo>
                      <a:pt x="123" y="131"/>
                    </a:lnTo>
                    <a:lnTo>
                      <a:pt x="123" y="131"/>
                    </a:lnTo>
                    <a:lnTo>
                      <a:pt x="121" y="132"/>
                    </a:lnTo>
                    <a:lnTo>
                      <a:pt x="121" y="133"/>
                    </a:lnTo>
                    <a:lnTo>
                      <a:pt x="121" y="133"/>
                    </a:lnTo>
                    <a:lnTo>
                      <a:pt x="120" y="133"/>
                    </a:lnTo>
                    <a:lnTo>
                      <a:pt x="120" y="134"/>
                    </a:lnTo>
                    <a:lnTo>
                      <a:pt x="120" y="133"/>
                    </a:lnTo>
                    <a:lnTo>
                      <a:pt x="119" y="133"/>
                    </a:lnTo>
                    <a:lnTo>
                      <a:pt x="119" y="132"/>
                    </a:lnTo>
                    <a:lnTo>
                      <a:pt x="118" y="133"/>
                    </a:lnTo>
                    <a:lnTo>
                      <a:pt x="119" y="137"/>
                    </a:lnTo>
                    <a:lnTo>
                      <a:pt x="119" y="138"/>
                    </a:lnTo>
                    <a:lnTo>
                      <a:pt x="119" y="139"/>
                    </a:lnTo>
                    <a:lnTo>
                      <a:pt x="120" y="140"/>
                    </a:lnTo>
                    <a:lnTo>
                      <a:pt x="120" y="143"/>
                    </a:lnTo>
                    <a:lnTo>
                      <a:pt x="119" y="147"/>
                    </a:lnTo>
                    <a:lnTo>
                      <a:pt x="106" y="149"/>
                    </a:lnTo>
                    <a:lnTo>
                      <a:pt x="105" y="149"/>
                    </a:lnTo>
                    <a:lnTo>
                      <a:pt x="105" y="148"/>
                    </a:lnTo>
                    <a:lnTo>
                      <a:pt x="104" y="148"/>
                    </a:lnTo>
                    <a:lnTo>
                      <a:pt x="104" y="147"/>
                    </a:lnTo>
                    <a:lnTo>
                      <a:pt x="104" y="147"/>
                    </a:lnTo>
                    <a:lnTo>
                      <a:pt x="103" y="147"/>
                    </a:lnTo>
                    <a:lnTo>
                      <a:pt x="103" y="147"/>
                    </a:lnTo>
                    <a:lnTo>
                      <a:pt x="98" y="148"/>
                    </a:lnTo>
                    <a:lnTo>
                      <a:pt x="97" y="149"/>
                    </a:lnTo>
                    <a:lnTo>
                      <a:pt x="96" y="149"/>
                    </a:lnTo>
                    <a:lnTo>
                      <a:pt x="94" y="148"/>
                    </a:lnTo>
                    <a:lnTo>
                      <a:pt x="93" y="147"/>
                    </a:lnTo>
                    <a:lnTo>
                      <a:pt x="92" y="147"/>
                    </a:lnTo>
                    <a:lnTo>
                      <a:pt x="92" y="147"/>
                    </a:lnTo>
                    <a:lnTo>
                      <a:pt x="91" y="147"/>
                    </a:lnTo>
                    <a:lnTo>
                      <a:pt x="92" y="151"/>
                    </a:lnTo>
                    <a:lnTo>
                      <a:pt x="93" y="153"/>
                    </a:lnTo>
                    <a:lnTo>
                      <a:pt x="93" y="155"/>
                    </a:lnTo>
                    <a:lnTo>
                      <a:pt x="93" y="156"/>
                    </a:lnTo>
                    <a:lnTo>
                      <a:pt x="93" y="158"/>
                    </a:lnTo>
                    <a:lnTo>
                      <a:pt x="92" y="159"/>
                    </a:lnTo>
                    <a:lnTo>
                      <a:pt x="92" y="159"/>
                    </a:lnTo>
                    <a:lnTo>
                      <a:pt x="92" y="160"/>
                    </a:lnTo>
                    <a:lnTo>
                      <a:pt x="91" y="160"/>
                    </a:lnTo>
                    <a:lnTo>
                      <a:pt x="90" y="162"/>
                    </a:lnTo>
                    <a:lnTo>
                      <a:pt x="90" y="162"/>
                    </a:lnTo>
                    <a:lnTo>
                      <a:pt x="90" y="163"/>
                    </a:lnTo>
                    <a:lnTo>
                      <a:pt x="90" y="163"/>
                    </a:lnTo>
                    <a:lnTo>
                      <a:pt x="90" y="164"/>
                    </a:lnTo>
                    <a:lnTo>
                      <a:pt x="90" y="164"/>
                    </a:lnTo>
                    <a:lnTo>
                      <a:pt x="90" y="163"/>
                    </a:lnTo>
                    <a:lnTo>
                      <a:pt x="91" y="163"/>
                    </a:lnTo>
                    <a:lnTo>
                      <a:pt x="91" y="163"/>
                    </a:lnTo>
                    <a:lnTo>
                      <a:pt x="93" y="162"/>
                    </a:lnTo>
                    <a:lnTo>
                      <a:pt x="93" y="162"/>
                    </a:lnTo>
                    <a:lnTo>
                      <a:pt x="98" y="167"/>
                    </a:lnTo>
                    <a:lnTo>
                      <a:pt x="98" y="168"/>
                    </a:lnTo>
                    <a:lnTo>
                      <a:pt x="97" y="169"/>
                    </a:lnTo>
                    <a:lnTo>
                      <a:pt x="97" y="169"/>
                    </a:lnTo>
                    <a:lnTo>
                      <a:pt x="97" y="170"/>
                    </a:lnTo>
                    <a:lnTo>
                      <a:pt x="96" y="169"/>
                    </a:lnTo>
                    <a:lnTo>
                      <a:pt x="96" y="169"/>
                    </a:lnTo>
                    <a:lnTo>
                      <a:pt x="96" y="170"/>
                    </a:lnTo>
                    <a:lnTo>
                      <a:pt x="95" y="170"/>
                    </a:lnTo>
                    <a:lnTo>
                      <a:pt x="95" y="171"/>
                    </a:lnTo>
                    <a:lnTo>
                      <a:pt x="95" y="173"/>
                    </a:lnTo>
                    <a:lnTo>
                      <a:pt x="95" y="174"/>
                    </a:lnTo>
                    <a:lnTo>
                      <a:pt x="97" y="174"/>
                    </a:lnTo>
                    <a:lnTo>
                      <a:pt x="97" y="174"/>
                    </a:lnTo>
                    <a:lnTo>
                      <a:pt x="98" y="175"/>
                    </a:lnTo>
                    <a:lnTo>
                      <a:pt x="103" y="177"/>
                    </a:lnTo>
                    <a:lnTo>
                      <a:pt x="104" y="178"/>
                    </a:lnTo>
                    <a:lnTo>
                      <a:pt x="104" y="178"/>
                    </a:lnTo>
                    <a:lnTo>
                      <a:pt x="103" y="179"/>
                    </a:lnTo>
                    <a:lnTo>
                      <a:pt x="103" y="179"/>
                    </a:lnTo>
                    <a:lnTo>
                      <a:pt x="102" y="180"/>
                    </a:lnTo>
                    <a:lnTo>
                      <a:pt x="101" y="180"/>
                    </a:lnTo>
                    <a:lnTo>
                      <a:pt x="101" y="180"/>
                    </a:lnTo>
                    <a:lnTo>
                      <a:pt x="99" y="185"/>
                    </a:lnTo>
                    <a:lnTo>
                      <a:pt x="99" y="186"/>
                    </a:lnTo>
                    <a:lnTo>
                      <a:pt x="99" y="186"/>
                    </a:lnTo>
                    <a:lnTo>
                      <a:pt x="100" y="186"/>
                    </a:lnTo>
                    <a:lnTo>
                      <a:pt x="100" y="187"/>
                    </a:lnTo>
                    <a:lnTo>
                      <a:pt x="100" y="187"/>
                    </a:lnTo>
                    <a:lnTo>
                      <a:pt x="101" y="187"/>
                    </a:lnTo>
                    <a:lnTo>
                      <a:pt x="102" y="187"/>
                    </a:lnTo>
                    <a:lnTo>
                      <a:pt x="102" y="188"/>
                    </a:lnTo>
                    <a:lnTo>
                      <a:pt x="101" y="188"/>
                    </a:lnTo>
                    <a:lnTo>
                      <a:pt x="101" y="189"/>
                    </a:lnTo>
                    <a:lnTo>
                      <a:pt x="101" y="190"/>
                    </a:lnTo>
                    <a:lnTo>
                      <a:pt x="100" y="190"/>
                    </a:lnTo>
                    <a:lnTo>
                      <a:pt x="99" y="190"/>
                    </a:lnTo>
                    <a:lnTo>
                      <a:pt x="96" y="190"/>
                    </a:lnTo>
                    <a:lnTo>
                      <a:pt x="93" y="188"/>
                    </a:lnTo>
                    <a:lnTo>
                      <a:pt x="93" y="187"/>
                    </a:lnTo>
                    <a:lnTo>
                      <a:pt x="91" y="185"/>
                    </a:lnTo>
                    <a:lnTo>
                      <a:pt x="91" y="184"/>
                    </a:lnTo>
                    <a:lnTo>
                      <a:pt x="90" y="184"/>
                    </a:lnTo>
                    <a:lnTo>
                      <a:pt x="90" y="184"/>
                    </a:lnTo>
                    <a:lnTo>
                      <a:pt x="89" y="184"/>
                    </a:lnTo>
                    <a:lnTo>
                      <a:pt x="88" y="184"/>
                    </a:lnTo>
                    <a:lnTo>
                      <a:pt x="82" y="188"/>
                    </a:lnTo>
                    <a:lnTo>
                      <a:pt x="80" y="190"/>
                    </a:lnTo>
                    <a:lnTo>
                      <a:pt x="80" y="190"/>
                    </a:lnTo>
                    <a:lnTo>
                      <a:pt x="78" y="194"/>
                    </a:lnTo>
                    <a:lnTo>
                      <a:pt x="77" y="197"/>
                    </a:lnTo>
                    <a:lnTo>
                      <a:pt x="77" y="197"/>
                    </a:lnTo>
                    <a:lnTo>
                      <a:pt x="74" y="195"/>
                    </a:lnTo>
                    <a:lnTo>
                      <a:pt x="74" y="195"/>
                    </a:lnTo>
                    <a:lnTo>
                      <a:pt x="73" y="193"/>
                    </a:lnTo>
                    <a:lnTo>
                      <a:pt x="73" y="193"/>
                    </a:lnTo>
                    <a:lnTo>
                      <a:pt x="72" y="191"/>
                    </a:lnTo>
                    <a:lnTo>
                      <a:pt x="72" y="191"/>
                    </a:lnTo>
                    <a:lnTo>
                      <a:pt x="72" y="190"/>
                    </a:lnTo>
                    <a:lnTo>
                      <a:pt x="72" y="190"/>
                    </a:lnTo>
                    <a:lnTo>
                      <a:pt x="72" y="189"/>
                    </a:lnTo>
                    <a:lnTo>
                      <a:pt x="71" y="189"/>
                    </a:lnTo>
                    <a:lnTo>
                      <a:pt x="70" y="188"/>
                    </a:lnTo>
                    <a:lnTo>
                      <a:pt x="67" y="185"/>
                    </a:lnTo>
                    <a:lnTo>
                      <a:pt x="66" y="184"/>
                    </a:lnTo>
                    <a:lnTo>
                      <a:pt x="65" y="183"/>
                    </a:lnTo>
                    <a:lnTo>
                      <a:pt x="63" y="183"/>
                    </a:lnTo>
                    <a:lnTo>
                      <a:pt x="62" y="179"/>
                    </a:lnTo>
                    <a:lnTo>
                      <a:pt x="62" y="179"/>
                    </a:lnTo>
                    <a:lnTo>
                      <a:pt x="61" y="179"/>
                    </a:lnTo>
                    <a:lnTo>
                      <a:pt x="61" y="178"/>
                    </a:lnTo>
                    <a:lnTo>
                      <a:pt x="61" y="178"/>
                    </a:lnTo>
                    <a:lnTo>
                      <a:pt x="61" y="177"/>
                    </a:lnTo>
                    <a:lnTo>
                      <a:pt x="57" y="173"/>
                    </a:lnTo>
                    <a:lnTo>
                      <a:pt x="55" y="171"/>
                    </a:lnTo>
                    <a:lnTo>
                      <a:pt x="51" y="167"/>
                    </a:lnTo>
                    <a:lnTo>
                      <a:pt x="47" y="164"/>
                    </a:lnTo>
                    <a:lnTo>
                      <a:pt x="46" y="164"/>
                    </a:lnTo>
                    <a:lnTo>
                      <a:pt x="43" y="162"/>
                    </a:lnTo>
                    <a:lnTo>
                      <a:pt x="42" y="161"/>
                    </a:lnTo>
                    <a:lnTo>
                      <a:pt x="41" y="159"/>
                    </a:lnTo>
                    <a:lnTo>
                      <a:pt x="40" y="159"/>
                    </a:lnTo>
                    <a:lnTo>
                      <a:pt x="39" y="158"/>
                    </a:lnTo>
                    <a:lnTo>
                      <a:pt x="38" y="157"/>
                    </a:lnTo>
                    <a:lnTo>
                      <a:pt x="38" y="156"/>
                    </a:lnTo>
                    <a:lnTo>
                      <a:pt x="33" y="152"/>
                    </a:lnTo>
                    <a:lnTo>
                      <a:pt x="32" y="152"/>
                    </a:lnTo>
                    <a:lnTo>
                      <a:pt x="31" y="151"/>
                    </a:lnTo>
                    <a:lnTo>
                      <a:pt x="31" y="150"/>
                    </a:lnTo>
                    <a:lnTo>
                      <a:pt x="32" y="150"/>
                    </a:lnTo>
                    <a:lnTo>
                      <a:pt x="33" y="151"/>
                    </a:lnTo>
                    <a:lnTo>
                      <a:pt x="34" y="152"/>
                    </a:lnTo>
                    <a:lnTo>
                      <a:pt x="35" y="152"/>
                    </a:lnTo>
                    <a:lnTo>
                      <a:pt x="36" y="152"/>
                    </a:lnTo>
                    <a:lnTo>
                      <a:pt x="40" y="155"/>
                    </a:lnTo>
                    <a:lnTo>
                      <a:pt x="40" y="155"/>
                    </a:lnTo>
                    <a:lnTo>
                      <a:pt x="40" y="156"/>
                    </a:lnTo>
                    <a:lnTo>
                      <a:pt x="41" y="156"/>
                    </a:lnTo>
                    <a:lnTo>
                      <a:pt x="42" y="156"/>
                    </a:lnTo>
                    <a:lnTo>
                      <a:pt x="46" y="155"/>
                    </a:lnTo>
                    <a:lnTo>
                      <a:pt x="46" y="155"/>
                    </a:lnTo>
                    <a:lnTo>
                      <a:pt x="46" y="154"/>
                    </a:lnTo>
                    <a:lnTo>
                      <a:pt x="45" y="153"/>
                    </a:lnTo>
                    <a:lnTo>
                      <a:pt x="45" y="152"/>
                    </a:lnTo>
                    <a:lnTo>
                      <a:pt x="43" y="152"/>
                    </a:lnTo>
                    <a:lnTo>
                      <a:pt x="41" y="153"/>
                    </a:lnTo>
                    <a:lnTo>
                      <a:pt x="41" y="154"/>
                    </a:lnTo>
                    <a:lnTo>
                      <a:pt x="40" y="153"/>
                    </a:lnTo>
                    <a:lnTo>
                      <a:pt x="38" y="151"/>
                    </a:lnTo>
                    <a:lnTo>
                      <a:pt x="37" y="149"/>
                    </a:lnTo>
                    <a:lnTo>
                      <a:pt x="35" y="149"/>
                    </a:lnTo>
                    <a:lnTo>
                      <a:pt x="35" y="150"/>
                    </a:lnTo>
                    <a:lnTo>
                      <a:pt x="35" y="151"/>
                    </a:lnTo>
                    <a:lnTo>
                      <a:pt x="34" y="151"/>
                    </a:lnTo>
                    <a:lnTo>
                      <a:pt x="34" y="151"/>
                    </a:lnTo>
                    <a:lnTo>
                      <a:pt x="33" y="151"/>
                    </a:lnTo>
                    <a:lnTo>
                      <a:pt x="32" y="150"/>
                    </a:lnTo>
                    <a:lnTo>
                      <a:pt x="31" y="149"/>
                    </a:lnTo>
                    <a:lnTo>
                      <a:pt x="30" y="149"/>
                    </a:lnTo>
                    <a:lnTo>
                      <a:pt x="30" y="148"/>
                    </a:lnTo>
                    <a:lnTo>
                      <a:pt x="29" y="148"/>
                    </a:lnTo>
                    <a:lnTo>
                      <a:pt x="28" y="148"/>
                    </a:lnTo>
                    <a:lnTo>
                      <a:pt x="28" y="147"/>
                    </a:lnTo>
                    <a:lnTo>
                      <a:pt x="28" y="147"/>
                    </a:lnTo>
                    <a:lnTo>
                      <a:pt x="28" y="145"/>
                    </a:lnTo>
                    <a:lnTo>
                      <a:pt x="28" y="145"/>
                    </a:lnTo>
                    <a:lnTo>
                      <a:pt x="28" y="144"/>
                    </a:lnTo>
                    <a:lnTo>
                      <a:pt x="28" y="143"/>
                    </a:lnTo>
                    <a:lnTo>
                      <a:pt x="27" y="143"/>
                    </a:lnTo>
                    <a:lnTo>
                      <a:pt x="27" y="143"/>
                    </a:lnTo>
                    <a:lnTo>
                      <a:pt x="27" y="142"/>
                    </a:lnTo>
                    <a:lnTo>
                      <a:pt x="27" y="142"/>
                    </a:lnTo>
                    <a:lnTo>
                      <a:pt x="26" y="141"/>
                    </a:lnTo>
                    <a:lnTo>
                      <a:pt x="25" y="140"/>
                    </a:lnTo>
                    <a:lnTo>
                      <a:pt x="25" y="140"/>
                    </a:lnTo>
                    <a:lnTo>
                      <a:pt x="24" y="140"/>
                    </a:lnTo>
                    <a:lnTo>
                      <a:pt x="24" y="139"/>
                    </a:lnTo>
                    <a:lnTo>
                      <a:pt x="23" y="139"/>
                    </a:lnTo>
                    <a:lnTo>
                      <a:pt x="23" y="138"/>
                    </a:lnTo>
                    <a:lnTo>
                      <a:pt x="22" y="137"/>
                    </a:lnTo>
                    <a:lnTo>
                      <a:pt x="22" y="136"/>
                    </a:lnTo>
                    <a:lnTo>
                      <a:pt x="21" y="136"/>
                    </a:lnTo>
                    <a:lnTo>
                      <a:pt x="20" y="134"/>
                    </a:lnTo>
                    <a:lnTo>
                      <a:pt x="20" y="133"/>
                    </a:lnTo>
                    <a:lnTo>
                      <a:pt x="23" y="133"/>
                    </a:lnTo>
                    <a:lnTo>
                      <a:pt x="24" y="135"/>
                    </a:lnTo>
                    <a:lnTo>
                      <a:pt x="25" y="136"/>
                    </a:lnTo>
                    <a:lnTo>
                      <a:pt x="26" y="138"/>
                    </a:lnTo>
                    <a:lnTo>
                      <a:pt x="26" y="139"/>
                    </a:lnTo>
                    <a:lnTo>
                      <a:pt x="27" y="139"/>
                    </a:lnTo>
                    <a:lnTo>
                      <a:pt x="27" y="138"/>
                    </a:lnTo>
                    <a:lnTo>
                      <a:pt x="27" y="137"/>
                    </a:lnTo>
                    <a:lnTo>
                      <a:pt x="26" y="134"/>
                    </a:lnTo>
                    <a:lnTo>
                      <a:pt x="25" y="132"/>
                    </a:lnTo>
                    <a:lnTo>
                      <a:pt x="24" y="132"/>
                    </a:lnTo>
                    <a:lnTo>
                      <a:pt x="24" y="132"/>
                    </a:lnTo>
                    <a:lnTo>
                      <a:pt x="22" y="131"/>
                    </a:lnTo>
                    <a:lnTo>
                      <a:pt x="21" y="131"/>
                    </a:lnTo>
                    <a:lnTo>
                      <a:pt x="20" y="132"/>
                    </a:lnTo>
                    <a:lnTo>
                      <a:pt x="19" y="132"/>
                    </a:lnTo>
                    <a:lnTo>
                      <a:pt x="18" y="132"/>
                    </a:lnTo>
                    <a:lnTo>
                      <a:pt x="18" y="131"/>
                    </a:lnTo>
                    <a:lnTo>
                      <a:pt x="17" y="129"/>
                    </a:lnTo>
                    <a:lnTo>
                      <a:pt x="17" y="129"/>
                    </a:lnTo>
                    <a:lnTo>
                      <a:pt x="18" y="128"/>
                    </a:lnTo>
                    <a:lnTo>
                      <a:pt x="18" y="128"/>
                    </a:lnTo>
                    <a:lnTo>
                      <a:pt x="18" y="127"/>
                    </a:lnTo>
                    <a:lnTo>
                      <a:pt x="17" y="124"/>
                    </a:lnTo>
                    <a:lnTo>
                      <a:pt x="16" y="124"/>
                    </a:lnTo>
                    <a:lnTo>
                      <a:pt x="16" y="123"/>
                    </a:lnTo>
                    <a:lnTo>
                      <a:pt x="15" y="121"/>
                    </a:lnTo>
                    <a:lnTo>
                      <a:pt x="14" y="120"/>
                    </a:lnTo>
                    <a:lnTo>
                      <a:pt x="12" y="117"/>
                    </a:lnTo>
                    <a:lnTo>
                      <a:pt x="11" y="116"/>
                    </a:lnTo>
                    <a:lnTo>
                      <a:pt x="10" y="115"/>
                    </a:lnTo>
                    <a:lnTo>
                      <a:pt x="10" y="114"/>
                    </a:lnTo>
                    <a:lnTo>
                      <a:pt x="10" y="114"/>
                    </a:lnTo>
                    <a:lnTo>
                      <a:pt x="9" y="112"/>
                    </a:lnTo>
                    <a:lnTo>
                      <a:pt x="10" y="113"/>
                    </a:lnTo>
                    <a:lnTo>
                      <a:pt x="10" y="114"/>
                    </a:lnTo>
                    <a:lnTo>
                      <a:pt x="10" y="115"/>
                    </a:lnTo>
                    <a:lnTo>
                      <a:pt x="11" y="115"/>
                    </a:lnTo>
                    <a:lnTo>
                      <a:pt x="11" y="115"/>
                    </a:lnTo>
                    <a:lnTo>
                      <a:pt x="12" y="115"/>
                    </a:lnTo>
                    <a:lnTo>
                      <a:pt x="13" y="117"/>
                    </a:lnTo>
                    <a:lnTo>
                      <a:pt x="17" y="121"/>
                    </a:lnTo>
                    <a:lnTo>
                      <a:pt x="19" y="125"/>
                    </a:lnTo>
                    <a:lnTo>
                      <a:pt x="21" y="124"/>
                    </a:lnTo>
                    <a:lnTo>
                      <a:pt x="22" y="125"/>
                    </a:lnTo>
                    <a:lnTo>
                      <a:pt x="23" y="126"/>
                    </a:lnTo>
                    <a:lnTo>
                      <a:pt x="23" y="124"/>
                    </a:lnTo>
                    <a:lnTo>
                      <a:pt x="24" y="124"/>
                    </a:lnTo>
                    <a:lnTo>
                      <a:pt x="25" y="124"/>
                    </a:lnTo>
                    <a:lnTo>
                      <a:pt x="26" y="124"/>
                    </a:lnTo>
                    <a:lnTo>
                      <a:pt x="24" y="122"/>
                    </a:lnTo>
                    <a:lnTo>
                      <a:pt x="23" y="121"/>
                    </a:lnTo>
                    <a:lnTo>
                      <a:pt x="22" y="123"/>
                    </a:lnTo>
                    <a:lnTo>
                      <a:pt x="20" y="123"/>
                    </a:lnTo>
                    <a:lnTo>
                      <a:pt x="19" y="123"/>
                    </a:lnTo>
                    <a:lnTo>
                      <a:pt x="19" y="123"/>
                    </a:lnTo>
                    <a:lnTo>
                      <a:pt x="18" y="120"/>
                    </a:lnTo>
                    <a:lnTo>
                      <a:pt x="18" y="120"/>
                    </a:lnTo>
                    <a:lnTo>
                      <a:pt x="19" y="119"/>
                    </a:lnTo>
                    <a:lnTo>
                      <a:pt x="20" y="117"/>
                    </a:lnTo>
                    <a:lnTo>
                      <a:pt x="20" y="117"/>
                    </a:lnTo>
                    <a:lnTo>
                      <a:pt x="20" y="116"/>
                    </a:lnTo>
                    <a:lnTo>
                      <a:pt x="20" y="116"/>
                    </a:lnTo>
                    <a:lnTo>
                      <a:pt x="20" y="114"/>
                    </a:lnTo>
                    <a:lnTo>
                      <a:pt x="20" y="113"/>
                    </a:lnTo>
                    <a:lnTo>
                      <a:pt x="20" y="114"/>
                    </a:lnTo>
                    <a:lnTo>
                      <a:pt x="20" y="114"/>
                    </a:lnTo>
                    <a:lnTo>
                      <a:pt x="20" y="116"/>
                    </a:lnTo>
                    <a:lnTo>
                      <a:pt x="20" y="116"/>
                    </a:lnTo>
                    <a:lnTo>
                      <a:pt x="19" y="117"/>
                    </a:lnTo>
                    <a:lnTo>
                      <a:pt x="17" y="117"/>
                    </a:lnTo>
                    <a:lnTo>
                      <a:pt x="16" y="117"/>
                    </a:lnTo>
                    <a:lnTo>
                      <a:pt x="15" y="118"/>
                    </a:lnTo>
                    <a:lnTo>
                      <a:pt x="15" y="117"/>
                    </a:lnTo>
                    <a:lnTo>
                      <a:pt x="15" y="117"/>
                    </a:lnTo>
                    <a:lnTo>
                      <a:pt x="11" y="114"/>
                    </a:lnTo>
                    <a:lnTo>
                      <a:pt x="10" y="114"/>
                    </a:lnTo>
                    <a:lnTo>
                      <a:pt x="10" y="113"/>
                    </a:lnTo>
                    <a:lnTo>
                      <a:pt x="10" y="112"/>
                    </a:lnTo>
                    <a:lnTo>
                      <a:pt x="10" y="109"/>
                    </a:lnTo>
                    <a:lnTo>
                      <a:pt x="6" y="105"/>
                    </a:lnTo>
                    <a:lnTo>
                      <a:pt x="3" y="100"/>
                    </a:lnTo>
                    <a:lnTo>
                      <a:pt x="3" y="98"/>
                    </a:lnTo>
                    <a:lnTo>
                      <a:pt x="0" y="93"/>
                    </a:lnTo>
                    <a:lnTo>
                      <a:pt x="0" y="92"/>
                    </a:lnTo>
                    <a:lnTo>
                      <a:pt x="0" y="92"/>
                    </a:lnTo>
                    <a:lnTo>
                      <a:pt x="0" y="91"/>
                    </a:lnTo>
                    <a:lnTo>
                      <a:pt x="1" y="92"/>
                    </a:lnTo>
                    <a:lnTo>
                      <a:pt x="3" y="93"/>
                    </a:lnTo>
                    <a:lnTo>
                      <a:pt x="3" y="94"/>
                    </a:lnTo>
                    <a:lnTo>
                      <a:pt x="5" y="96"/>
                    </a:lnTo>
                    <a:lnTo>
                      <a:pt x="8" y="97"/>
                    </a:lnTo>
                    <a:lnTo>
                      <a:pt x="8" y="97"/>
                    </a:lnTo>
                    <a:lnTo>
                      <a:pt x="10" y="98"/>
                    </a:lnTo>
                    <a:lnTo>
                      <a:pt x="10" y="99"/>
                    </a:lnTo>
                    <a:lnTo>
                      <a:pt x="12" y="94"/>
                    </a:lnTo>
                    <a:lnTo>
                      <a:pt x="12" y="94"/>
                    </a:lnTo>
                    <a:lnTo>
                      <a:pt x="12" y="93"/>
                    </a:lnTo>
                    <a:lnTo>
                      <a:pt x="12" y="93"/>
                    </a:lnTo>
                    <a:lnTo>
                      <a:pt x="12" y="92"/>
                    </a:lnTo>
                    <a:lnTo>
                      <a:pt x="13" y="92"/>
                    </a:lnTo>
                    <a:lnTo>
                      <a:pt x="13" y="91"/>
                    </a:lnTo>
                    <a:lnTo>
                      <a:pt x="14" y="91"/>
                    </a:lnTo>
                    <a:lnTo>
                      <a:pt x="14" y="90"/>
                    </a:lnTo>
                    <a:lnTo>
                      <a:pt x="15" y="90"/>
                    </a:lnTo>
                    <a:lnTo>
                      <a:pt x="15" y="89"/>
                    </a:lnTo>
                    <a:lnTo>
                      <a:pt x="18" y="86"/>
                    </a:lnTo>
                    <a:lnTo>
                      <a:pt x="19" y="85"/>
                    </a:lnTo>
                    <a:lnTo>
                      <a:pt x="19" y="84"/>
                    </a:lnTo>
                    <a:lnTo>
                      <a:pt x="19" y="83"/>
                    </a:lnTo>
                    <a:lnTo>
                      <a:pt x="19" y="82"/>
                    </a:lnTo>
                    <a:lnTo>
                      <a:pt x="19" y="82"/>
                    </a:lnTo>
                    <a:lnTo>
                      <a:pt x="19" y="81"/>
                    </a:lnTo>
                    <a:lnTo>
                      <a:pt x="19" y="80"/>
                    </a:lnTo>
                    <a:lnTo>
                      <a:pt x="19" y="79"/>
                    </a:lnTo>
                    <a:lnTo>
                      <a:pt x="19" y="79"/>
                    </a:lnTo>
                    <a:lnTo>
                      <a:pt x="19" y="78"/>
                    </a:lnTo>
                    <a:lnTo>
                      <a:pt x="20" y="78"/>
                    </a:lnTo>
                    <a:lnTo>
                      <a:pt x="20" y="77"/>
                    </a:lnTo>
                    <a:lnTo>
                      <a:pt x="20" y="77"/>
                    </a:lnTo>
                    <a:lnTo>
                      <a:pt x="20" y="75"/>
                    </a:lnTo>
                    <a:lnTo>
                      <a:pt x="20" y="75"/>
                    </a:lnTo>
                    <a:lnTo>
                      <a:pt x="20" y="74"/>
                    </a:lnTo>
                    <a:lnTo>
                      <a:pt x="20" y="74"/>
                    </a:lnTo>
                    <a:lnTo>
                      <a:pt x="20" y="73"/>
                    </a:lnTo>
                    <a:close/>
                  </a:path>
                </a:pathLst>
              </a:custGeom>
              <a:solidFill>
                <a:srgbClr val="FFFFFF"/>
              </a:solidFill>
              <a:ln w="3175">
                <a:solidFill>
                  <a:srgbClr val="6E6E6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264"/>
              <p:cNvSpPr>
                <a:spLocks/>
              </p:cNvSpPr>
              <p:nvPr/>
            </p:nvSpPr>
            <p:spPr bwMode="auto">
              <a:xfrm>
                <a:off x="2098671" y="2833690"/>
                <a:ext cx="150812" cy="38100"/>
              </a:xfrm>
              <a:custGeom>
                <a:avLst/>
                <a:gdLst>
                  <a:gd name="T0" fmla="*/ 4 w 95"/>
                  <a:gd name="T1" fmla="*/ 11 h 24"/>
                  <a:gd name="T2" fmla="*/ 7 w 95"/>
                  <a:gd name="T3" fmla="*/ 11 h 24"/>
                  <a:gd name="T4" fmla="*/ 7 w 95"/>
                  <a:gd name="T5" fmla="*/ 12 h 24"/>
                  <a:gd name="T6" fmla="*/ 6 w 95"/>
                  <a:gd name="T7" fmla="*/ 12 h 24"/>
                  <a:gd name="T8" fmla="*/ 8 w 95"/>
                  <a:gd name="T9" fmla="*/ 17 h 24"/>
                  <a:gd name="T10" fmla="*/ 14 w 95"/>
                  <a:gd name="T11" fmla="*/ 17 h 24"/>
                  <a:gd name="T12" fmla="*/ 18 w 95"/>
                  <a:gd name="T13" fmla="*/ 16 h 24"/>
                  <a:gd name="T14" fmla="*/ 18 w 95"/>
                  <a:gd name="T15" fmla="*/ 18 h 24"/>
                  <a:gd name="T16" fmla="*/ 21 w 95"/>
                  <a:gd name="T17" fmla="*/ 18 h 24"/>
                  <a:gd name="T18" fmla="*/ 20 w 95"/>
                  <a:gd name="T19" fmla="*/ 18 h 24"/>
                  <a:gd name="T20" fmla="*/ 18 w 95"/>
                  <a:gd name="T21" fmla="*/ 15 h 24"/>
                  <a:gd name="T22" fmla="*/ 21 w 95"/>
                  <a:gd name="T23" fmla="*/ 12 h 24"/>
                  <a:gd name="T24" fmla="*/ 23 w 95"/>
                  <a:gd name="T25" fmla="*/ 13 h 24"/>
                  <a:gd name="T26" fmla="*/ 37 w 95"/>
                  <a:gd name="T27" fmla="*/ 12 h 24"/>
                  <a:gd name="T28" fmla="*/ 42 w 95"/>
                  <a:gd name="T29" fmla="*/ 11 h 24"/>
                  <a:gd name="T30" fmla="*/ 47 w 95"/>
                  <a:gd name="T31" fmla="*/ 12 h 24"/>
                  <a:gd name="T32" fmla="*/ 48 w 95"/>
                  <a:gd name="T33" fmla="*/ 11 h 24"/>
                  <a:gd name="T34" fmla="*/ 48 w 95"/>
                  <a:gd name="T35" fmla="*/ 11 h 24"/>
                  <a:gd name="T36" fmla="*/ 45 w 95"/>
                  <a:gd name="T37" fmla="*/ 11 h 24"/>
                  <a:gd name="T38" fmla="*/ 36 w 95"/>
                  <a:gd name="T39" fmla="*/ 10 h 24"/>
                  <a:gd name="T40" fmla="*/ 22 w 95"/>
                  <a:gd name="T41" fmla="*/ 12 h 24"/>
                  <a:gd name="T42" fmla="*/ 21 w 95"/>
                  <a:gd name="T43" fmla="*/ 12 h 24"/>
                  <a:gd name="T44" fmla="*/ 18 w 95"/>
                  <a:gd name="T45" fmla="*/ 14 h 24"/>
                  <a:gd name="T46" fmla="*/ 13 w 95"/>
                  <a:gd name="T47" fmla="*/ 15 h 24"/>
                  <a:gd name="T48" fmla="*/ 10 w 95"/>
                  <a:gd name="T49" fmla="*/ 14 h 24"/>
                  <a:gd name="T50" fmla="*/ 8 w 95"/>
                  <a:gd name="T51" fmla="*/ 7 h 24"/>
                  <a:gd name="T52" fmla="*/ 39 w 95"/>
                  <a:gd name="T53" fmla="*/ 7 h 24"/>
                  <a:gd name="T54" fmla="*/ 43 w 95"/>
                  <a:gd name="T55" fmla="*/ 4 h 24"/>
                  <a:gd name="T56" fmla="*/ 46 w 95"/>
                  <a:gd name="T57" fmla="*/ 1 h 24"/>
                  <a:gd name="T58" fmla="*/ 48 w 95"/>
                  <a:gd name="T59" fmla="*/ 1 h 24"/>
                  <a:gd name="T60" fmla="*/ 49 w 95"/>
                  <a:gd name="T61" fmla="*/ 2 h 24"/>
                  <a:gd name="T62" fmla="*/ 60 w 95"/>
                  <a:gd name="T63" fmla="*/ 0 h 24"/>
                  <a:gd name="T64" fmla="*/ 63 w 95"/>
                  <a:gd name="T65" fmla="*/ 2 h 24"/>
                  <a:gd name="T66" fmla="*/ 64 w 95"/>
                  <a:gd name="T67" fmla="*/ 5 h 24"/>
                  <a:gd name="T68" fmla="*/ 68 w 95"/>
                  <a:gd name="T69" fmla="*/ 5 h 24"/>
                  <a:gd name="T70" fmla="*/ 70 w 95"/>
                  <a:gd name="T71" fmla="*/ 5 h 24"/>
                  <a:gd name="T72" fmla="*/ 73 w 95"/>
                  <a:gd name="T73" fmla="*/ 6 h 24"/>
                  <a:gd name="T74" fmla="*/ 74 w 95"/>
                  <a:gd name="T75" fmla="*/ 9 h 24"/>
                  <a:gd name="T76" fmla="*/ 77 w 95"/>
                  <a:gd name="T77" fmla="*/ 11 h 24"/>
                  <a:gd name="T78" fmla="*/ 82 w 95"/>
                  <a:gd name="T79" fmla="*/ 11 h 24"/>
                  <a:gd name="T80" fmla="*/ 83 w 95"/>
                  <a:gd name="T81" fmla="*/ 9 h 24"/>
                  <a:gd name="T82" fmla="*/ 91 w 95"/>
                  <a:gd name="T83" fmla="*/ 8 h 24"/>
                  <a:gd name="T84" fmla="*/ 93 w 95"/>
                  <a:gd name="T85" fmla="*/ 9 h 24"/>
                  <a:gd name="T86" fmla="*/ 95 w 95"/>
                  <a:gd name="T87" fmla="*/ 12 h 24"/>
                  <a:gd name="T88" fmla="*/ 95 w 95"/>
                  <a:gd name="T89" fmla="*/ 14 h 24"/>
                  <a:gd name="T90" fmla="*/ 93 w 95"/>
                  <a:gd name="T91" fmla="*/ 16 h 24"/>
                  <a:gd name="T92" fmla="*/ 85 w 95"/>
                  <a:gd name="T93" fmla="*/ 18 h 24"/>
                  <a:gd name="T94" fmla="*/ 82 w 95"/>
                  <a:gd name="T95" fmla="*/ 19 h 24"/>
                  <a:gd name="T96" fmla="*/ 72 w 95"/>
                  <a:gd name="T97" fmla="*/ 15 h 24"/>
                  <a:gd name="T98" fmla="*/ 66 w 95"/>
                  <a:gd name="T99" fmla="*/ 15 h 24"/>
                  <a:gd name="T100" fmla="*/ 64 w 95"/>
                  <a:gd name="T101" fmla="*/ 12 h 24"/>
                  <a:gd name="T102" fmla="*/ 58 w 95"/>
                  <a:gd name="T103" fmla="*/ 10 h 24"/>
                  <a:gd name="T104" fmla="*/ 54 w 95"/>
                  <a:gd name="T105" fmla="*/ 7 h 24"/>
                  <a:gd name="T106" fmla="*/ 51 w 95"/>
                  <a:gd name="T107" fmla="*/ 9 h 24"/>
                  <a:gd name="T108" fmla="*/ 51 w 95"/>
                  <a:gd name="T109" fmla="*/ 12 h 24"/>
                  <a:gd name="T110" fmla="*/ 49 w 95"/>
                  <a:gd name="T111" fmla="*/ 14 h 24"/>
                  <a:gd name="T112" fmla="*/ 44 w 95"/>
                  <a:gd name="T113" fmla="*/ 14 h 24"/>
                  <a:gd name="T114" fmla="*/ 30 w 95"/>
                  <a:gd name="T115" fmla="*/ 21 h 24"/>
                  <a:gd name="T116" fmla="*/ 4 w 95"/>
                  <a:gd name="T117" fmla="*/ 21 h 24"/>
                  <a:gd name="T118" fmla="*/ 0 w 95"/>
                  <a:gd name="T119" fmla="*/ 17 h 24"/>
                  <a:gd name="T120" fmla="*/ 1 w 95"/>
                  <a:gd name="T121" fmla="*/ 14 h 24"/>
                  <a:gd name="T122" fmla="*/ 2 w 95"/>
                  <a:gd name="T123" fmla="*/ 12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95" h="24">
                    <a:moveTo>
                      <a:pt x="2" y="12"/>
                    </a:moveTo>
                    <a:lnTo>
                      <a:pt x="3" y="11"/>
                    </a:lnTo>
                    <a:lnTo>
                      <a:pt x="4" y="11"/>
                    </a:lnTo>
                    <a:lnTo>
                      <a:pt x="4" y="11"/>
                    </a:lnTo>
                    <a:lnTo>
                      <a:pt x="4" y="11"/>
                    </a:lnTo>
                    <a:lnTo>
                      <a:pt x="4" y="10"/>
                    </a:lnTo>
                    <a:lnTo>
                      <a:pt x="6" y="11"/>
                    </a:lnTo>
                    <a:lnTo>
                      <a:pt x="6" y="11"/>
                    </a:lnTo>
                    <a:lnTo>
                      <a:pt x="7" y="11"/>
                    </a:lnTo>
                    <a:lnTo>
                      <a:pt x="7" y="11"/>
                    </a:lnTo>
                    <a:lnTo>
                      <a:pt x="7" y="11"/>
                    </a:lnTo>
                    <a:lnTo>
                      <a:pt x="8" y="12"/>
                    </a:lnTo>
                    <a:lnTo>
                      <a:pt x="8" y="12"/>
                    </a:lnTo>
                    <a:lnTo>
                      <a:pt x="7" y="12"/>
                    </a:lnTo>
                    <a:lnTo>
                      <a:pt x="7" y="12"/>
                    </a:lnTo>
                    <a:lnTo>
                      <a:pt x="7" y="12"/>
                    </a:lnTo>
                    <a:lnTo>
                      <a:pt x="6" y="12"/>
                    </a:lnTo>
                    <a:lnTo>
                      <a:pt x="6" y="12"/>
                    </a:lnTo>
                    <a:lnTo>
                      <a:pt x="6" y="12"/>
                    </a:lnTo>
                    <a:lnTo>
                      <a:pt x="6" y="12"/>
                    </a:lnTo>
                    <a:lnTo>
                      <a:pt x="6" y="12"/>
                    </a:lnTo>
                    <a:lnTo>
                      <a:pt x="6" y="13"/>
                    </a:lnTo>
                    <a:lnTo>
                      <a:pt x="7" y="14"/>
                    </a:lnTo>
                    <a:lnTo>
                      <a:pt x="8" y="16"/>
                    </a:lnTo>
                    <a:lnTo>
                      <a:pt x="8" y="17"/>
                    </a:lnTo>
                    <a:lnTo>
                      <a:pt x="8" y="17"/>
                    </a:lnTo>
                    <a:lnTo>
                      <a:pt x="8" y="17"/>
                    </a:lnTo>
                    <a:lnTo>
                      <a:pt x="9" y="17"/>
                    </a:lnTo>
                    <a:lnTo>
                      <a:pt x="12" y="18"/>
                    </a:lnTo>
                    <a:lnTo>
                      <a:pt x="14" y="17"/>
                    </a:lnTo>
                    <a:lnTo>
                      <a:pt x="17" y="16"/>
                    </a:lnTo>
                    <a:lnTo>
                      <a:pt x="18" y="16"/>
                    </a:lnTo>
                    <a:lnTo>
                      <a:pt x="18" y="16"/>
                    </a:lnTo>
                    <a:lnTo>
                      <a:pt x="18" y="16"/>
                    </a:lnTo>
                    <a:lnTo>
                      <a:pt x="18" y="16"/>
                    </a:lnTo>
                    <a:lnTo>
                      <a:pt x="18" y="17"/>
                    </a:lnTo>
                    <a:lnTo>
                      <a:pt x="18" y="17"/>
                    </a:lnTo>
                    <a:lnTo>
                      <a:pt x="19" y="17"/>
                    </a:lnTo>
                    <a:lnTo>
                      <a:pt x="18" y="18"/>
                    </a:lnTo>
                    <a:lnTo>
                      <a:pt x="18" y="18"/>
                    </a:lnTo>
                    <a:lnTo>
                      <a:pt x="18" y="18"/>
                    </a:lnTo>
                    <a:lnTo>
                      <a:pt x="20" y="18"/>
                    </a:lnTo>
                    <a:lnTo>
                      <a:pt x="20" y="18"/>
                    </a:lnTo>
                    <a:lnTo>
                      <a:pt x="20" y="18"/>
                    </a:lnTo>
                    <a:lnTo>
                      <a:pt x="21" y="18"/>
                    </a:lnTo>
                    <a:lnTo>
                      <a:pt x="21" y="17"/>
                    </a:lnTo>
                    <a:lnTo>
                      <a:pt x="21" y="17"/>
                    </a:lnTo>
                    <a:lnTo>
                      <a:pt x="21" y="17"/>
                    </a:lnTo>
                    <a:lnTo>
                      <a:pt x="20" y="18"/>
                    </a:lnTo>
                    <a:lnTo>
                      <a:pt x="20" y="18"/>
                    </a:lnTo>
                    <a:lnTo>
                      <a:pt x="20" y="18"/>
                    </a:lnTo>
                    <a:lnTo>
                      <a:pt x="19" y="18"/>
                    </a:lnTo>
                    <a:lnTo>
                      <a:pt x="19" y="18"/>
                    </a:lnTo>
                    <a:lnTo>
                      <a:pt x="18" y="16"/>
                    </a:lnTo>
                    <a:lnTo>
                      <a:pt x="18" y="15"/>
                    </a:lnTo>
                    <a:lnTo>
                      <a:pt x="18" y="15"/>
                    </a:lnTo>
                    <a:lnTo>
                      <a:pt x="18" y="15"/>
                    </a:lnTo>
                    <a:lnTo>
                      <a:pt x="19" y="14"/>
                    </a:lnTo>
                    <a:lnTo>
                      <a:pt x="19" y="14"/>
                    </a:lnTo>
                    <a:lnTo>
                      <a:pt x="21" y="12"/>
                    </a:lnTo>
                    <a:lnTo>
                      <a:pt x="21" y="12"/>
                    </a:lnTo>
                    <a:lnTo>
                      <a:pt x="21" y="12"/>
                    </a:lnTo>
                    <a:lnTo>
                      <a:pt x="22" y="13"/>
                    </a:lnTo>
                    <a:lnTo>
                      <a:pt x="22" y="13"/>
                    </a:lnTo>
                    <a:lnTo>
                      <a:pt x="23" y="13"/>
                    </a:lnTo>
                    <a:lnTo>
                      <a:pt x="23" y="13"/>
                    </a:lnTo>
                    <a:lnTo>
                      <a:pt x="24" y="13"/>
                    </a:lnTo>
                    <a:lnTo>
                      <a:pt x="24" y="13"/>
                    </a:lnTo>
                    <a:lnTo>
                      <a:pt x="33" y="12"/>
                    </a:lnTo>
                    <a:lnTo>
                      <a:pt x="37" y="12"/>
                    </a:lnTo>
                    <a:lnTo>
                      <a:pt x="40" y="10"/>
                    </a:lnTo>
                    <a:lnTo>
                      <a:pt x="40" y="10"/>
                    </a:lnTo>
                    <a:lnTo>
                      <a:pt x="40" y="10"/>
                    </a:lnTo>
                    <a:lnTo>
                      <a:pt x="40" y="10"/>
                    </a:lnTo>
                    <a:lnTo>
                      <a:pt x="42" y="11"/>
                    </a:lnTo>
                    <a:lnTo>
                      <a:pt x="44" y="12"/>
                    </a:lnTo>
                    <a:lnTo>
                      <a:pt x="45" y="12"/>
                    </a:lnTo>
                    <a:lnTo>
                      <a:pt x="45" y="12"/>
                    </a:lnTo>
                    <a:lnTo>
                      <a:pt x="46" y="12"/>
                    </a:lnTo>
                    <a:lnTo>
                      <a:pt x="47" y="12"/>
                    </a:lnTo>
                    <a:lnTo>
                      <a:pt x="47" y="12"/>
                    </a:lnTo>
                    <a:lnTo>
                      <a:pt x="48" y="12"/>
                    </a:lnTo>
                    <a:lnTo>
                      <a:pt x="48" y="11"/>
                    </a:lnTo>
                    <a:lnTo>
                      <a:pt x="48" y="11"/>
                    </a:lnTo>
                    <a:lnTo>
                      <a:pt x="48" y="11"/>
                    </a:lnTo>
                    <a:lnTo>
                      <a:pt x="48" y="10"/>
                    </a:lnTo>
                    <a:lnTo>
                      <a:pt x="48" y="10"/>
                    </a:lnTo>
                    <a:lnTo>
                      <a:pt x="48" y="11"/>
                    </a:lnTo>
                    <a:lnTo>
                      <a:pt x="48" y="11"/>
                    </a:lnTo>
                    <a:lnTo>
                      <a:pt x="48" y="11"/>
                    </a:lnTo>
                    <a:lnTo>
                      <a:pt x="47" y="11"/>
                    </a:lnTo>
                    <a:lnTo>
                      <a:pt x="47" y="12"/>
                    </a:lnTo>
                    <a:lnTo>
                      <a:pt x="46" y="12"/>
                    </a:lnTo>
                    <a:lnTo>
                      <a:pt x="46" y="12"/>
                    </a:lnTo>
                    <a:lnTo>
                      <a:pt x="45" y="11"/>
                    </a:lnTo>
                    <a:lnTo>
                      <a:pt x="42" y="10"/>
                    </a:lnTo>
                    <a:lnTo>
                      <a:pt x="40" y="9"/>
                    </a:lnTo>
                    <a:lnTo>
                      <a:pt x="40" y="9"/>
                    </a:lnTo>
                    <a:lnTo>
                      <a:pt x="40" y="9"/>
                    </a:lnTo>
                    <a:lnTo>
                      <a:pt x="36" y="10"/>
                    </a:lnTo>
                    <a:lnTo>
                      <a:pt x="35" y="11"/>
                    </a:lnTo>
                    <a:lnTo>
                      <a:pt x="32" y="11"/>
                    </a:lnTo>
                    <a:lnTo>
                      <a:pt x="23" y="12"/>
                    </a:lnTo>
                    <a:lnTo>
                      <a:pt x="22" y="12"/>
                    </a:lnTo>
                    <a:lnTo>
                      <a:pt x="22" y="12"/>
                    </a:lnTo>
                    <a:lnTo>
                      <a:pt x="22" y="12"/>
                    </a:lnTo>
                    <a:lnTo>
                      <a:pt x="21" y="12"/>
                    </a:lnTo>
                    <a:lnTo>
                      <a:pt x="21" y="11"/>
                    </a:lnTo>
                    <a:lnTo>
                      <a:pt x="21" y="11"/>
                    </a:lnTo>
                    <a:lnTo>
                      <a:pt x="21" y="12"/>
                    </a:lnTo>
                    <a:lnTo>
                      <a:pt x="20" y="12"/>
                    </a:lnTo>
                    <a:lnTo>
                      <a:pt x="18" y="13"/>
                    </a:lnTo>
                    <a:lnTo>
                      <a:pt x="18" y="13"/>
                    </a:lnTo>
                    <a:lnTo>
                      <a:pt x="18" y="14"/>
                    </a:lnTo>
                    <a:lnTo>
                      <a:pt x="18" y="14"/>
                    </a:lnTo>
                    <a:lnTo>
                      <a:pt x="17" y="14"/>
                    </a:lnTo>
                    <a:lnTo>
                      <a:pt x="17" y="15"/>
                    </a:lnTo>
                    <a:lnTo>
                      <a:pt x="15" y="15"/>
                    </a:lnTo>
                    <a:lnTo>
                      <a:pt x="13" y="15"/>
                    </a:lnTo>
                    <a:lnTo>
                      <a:pt x="13" y="15"/>
                    </a:lnTo>
                    <a:lnTo>
                      <a:pt x="13" y="15"/>
                    </a:lnTo>
                    <a:lnTo>
                      <a:pt x="10" y="15"/>
                    </a:lnTo>
                    <a:lnTo>
                      <a:pt x="9" y="14"/>
                    </a:lnTo>
                    <a:lnTo>
                      <a:pt x="10" y="14"/>
                    </a:lnTo>
                    <a:lnTo>
                      <a:pt x="10" y="14"/>
                    </a:lnTo>
                    <a:lnTo>
                      <a:pt x="10" y="13"/>
                    </a:lnTo>
                    <a:lnTo>
                      <a:pt x="10" y="13"/>
                    </a:lnTo>
                    <a:lnTo>
                      <a:pt x="8" y="8"/>
                    </a:lnTo>
                    <a:lnTo>
                      <a:pt x="8" y="8"/>
                    </a:lnTo>
                    <a:lnTo>
                      <a:pt x="8" y="7"/>
                    </a:lnTo>
                    <a:lnTo>
                      <a:pt x="20" y="7"/>
                    </a:lnTo>
                    <a:lnTo>
                      <a:pt x="23" y="7"/>
                    </a:lnTo>
                    <a:lnTo>
                      <a:pt x="28" y="7"/>
                    </a:lnTo>
                    <a:lnTo>
                      <a:pt x="37" y="7"/>
                    </a:lnTo>
                    <a:lnTo>
                      <a:pt x="39" y="7"/>
                    </a:lnTo>
                    <a:lnTo>
                      <a:pt x="42" y="7"/>
                    </a:lnTo>
                    <a:lnTo>
                      <a:pt x="42" y="7"/>
                    </a:lnTo>
                    <a:lnTo>
                      <a:pt x="42" y="6"/>
                    </a:lnTo>
                    <a:lnTo>
                      <a:pt x="42" y="5"/>
                    </a:lnTo>
                    <a:lnTo>
                      <a:pt x="43" y="4"/>
                    </a:lnTo>
                    <a:lnTo>
                      <a:pt x="43" y="4"/>
                    </a:lnTo>
                    <a:lnTo>
                      <a:pt x="43" y="3"/>
                    </a:lnTo>
                    <a:lnTo>
                      <a:pt x="44" y="3"/>
                    </a:lnTo>
                    <a:lnTo>
                      <a:pt x="44" y="3"/>
                    </a:lnTo>
                    <a:lnTo>
                      <a:pt x="46" y="1"/>
                    </a:lnTo>
                    <a:lnTo>
                      <a:pt x="47" y="1"/>
                    </a:lnTo>
                    <a:lnTo>
                      <a:pt x="47" y="1"/>
                    </a:lnTo>
                    <a:lnTo>
                      <a:pt x="47" y="1"/>
                    </a:lnTo>
                    <a:lnTo>
                      <a:pt x="48" y="1"/>
                    </a:lnTo>
                    <a:lnTo>
                      <a:pt x="48" y="1"/>
                    </a:lnTo>
                    <a:lnTo>
                      <a:pt x="48" y="1"/>
                    </a:lnTo>
                    <a:lnTo>
                      <a:pt x="48" y="2"/>
                    </a:lnTo>
                    <a:lnTo>
                      <a:pt x="49" y="2"/>
                    </a:lnTo>
                    <a:lnTo>
                      <a:pt x="49" y="2"/>
                    </a:lnTo>
                    <a:lnTo>
                      <a:pt x="49" y="2"/>
                    </a:lnTo>
                    <a:lnTo>
                      <a:pt x="51" y="2"/>
                    </a:lnTo>
                    <a:lnTo>
                      <a:pt x="52" y="1"/>
                    </a:lnTo>
                    <a:lnTo>
                      <a:pt x="55" y="0"/>
                    </a:lnTo>
                    <a:lnTo>
                      <a:pt x="60" y="0"/>
                    </a:lnTo>
                    <a:lnTo>
                      <a:pt x="60" y="0"/>
                    </a:lnTo>
                    <a:lnTo>
                      <a:pt x="61" y="1"/>
                    </a:lnTo>
                    <a:lnTo>
                      <a:pt x="62" y="1"/>
                    </a:lnTo>
                    <a:lnTo>
                      <a:pt x="62" y="2"/>
                    </a:lnTo>
                    <a:lnTo>
                      <a:pt x="63" y="2"/>
                    </a:lnTo>
                    <a:lnTo>
                      <a:pt x="63" y="2"/>
                    </a:lnTo>
                    <a:lnTo>
                      <a:pt x="63" y="3"/>
                    </a:lnTo>
                    <a:lnTo>
                      <a:pt x="64" y="3"/>
                    </a:lnTo>
                    <a:lnTo>
                      <a:pt x="64" y="4"/>
                    </a:lnTo>
                    <a:lnTo>
                      <a:pt x="64" y="4"/>
                    </a:lnTo>
                    <a:lnTo>
                      <a:pt x="64" y="5"/>
                    </a:lnTo>
                    <a:lnTo>
                      <a:pt x="66" y="7"/>
                    </a:lnTo>
                    <a:lnTo>
                      <a:pt x="66" y="7"/>
                    </a:lnTo>
                    <a:lnTo>
                      <a:pt x="67" y="6"/>
                    </a:lnTo>
                    <a:lnTo>
                      <a:pt x="67" y="6"/>
                    </a:lnTo>
                    <a:lnTo>
                      <a:pt x="68" y="5"/>
                    </a:lnTo>
                    <a:lnTo>
                      <a:pt x="68" y="5"/>
                    </a:lnTo>
                    <a:lnTo>
                      <a:pt x="68" y="5"/>
                    </a:lnTo>
                    <a:lnTo>
                      <a:pt x="69" y="5"/>
                    </a:lnTo>
                    <a:lnTo>
                      <a:pt x="70" y="5"/>
                    </a:lnTo>
                    <a:lnTo>
                      <a:pt x="70" y="5"/>
                    </a:lnTo>
                    <a:lnTo>
                      <a:pt x="71" y="5"/>
                    </a:lnTo>
                    <a:lnTo>
                      <a:pt x="71" y="5"/>
                    </a:lnTo>
                    <a:lnTo>
                      <a:pt x="72" y="5"/>
                    </a:lnTo>
                    <a:lnTo>
                      <a:pt x="72" y="6"/>
                    </a:lnTo>
                    <a:lnTo>
                      <a:pt x="73" y="6"/>
                    </a:lnTo>
                    <a:lnTo>
                      <a:pt x="73" y="6"/>
                    </a:lnTo>
                    <a:lnTo>
                      <a:pt x="74" y="7"/>
                    </a:lnTo>
                    <a:lnTo>
                      <a:pt x="74" y="7"/>
                    </a:lnTo>
                    <a:lnTo>
                      <a:pt x="74" y="8"/>
                    </a:lnTo>
                    <a:lnTo>
                      <a:pt x="74" y="9"/>
                    </a:lnTo>
                    <a:lnTo>
                      <a:pt x="75" y="9"/>
                    </a:lnTo>
                    <a:lnTo>
                      <a:pt x="75" y="10"/>
                    </a:lnTo>
                    <a:lnTo>
                      <a:pt x="75" y="10"/>
                    </a:lnTo>
                    <a:lnTo>
                      <a:pt x="76" y="11"/>
                    </a:lnTo>
                    <a:lnTo>
                      <a:pt x="77" y="11"/>
                    </a:lnTo>
                    <a:lnTo>
                      <a:pt x="78" y="11"/>
                    </a:lnTo>
                    <a:lnTo>
                      <a:pt x="78" y="11"/>
                    </a:lnTo>
                    <a:lnTo>
                      <a:pt x="79" y="11"/>
                    </a:lnTo>
                    <a:lnTo>
                      <a:pt x="82" y="11"/>
                    </a:lnTo>
                    <a:lnTo>
                      <a:pt x="82" y="11"/>
                    </a:lnTo>
                    <a:lnTo>
                      <a:pt x="82" y="10"/>
                    </a:lnTo>
                    <a:lnTo>
                      <a:pt x="82" y="10"/>
                    </a:lnTo>
                    <a:lnTo>
                      <a:pt x="83" y="10"/>
                    </a:lnTo>
                    <a:lnTo>
                      <a:pt x="83" y="10"/>
                    </a:lnTo>
                    <a:lnTo>
                      <a:pt x="83" y="9"/>
                    </a:lnTo>
                    <a:lnTo>
                      <a:pt x="86" y="8"/>
                    </a:lnTo>
                    <a:lnTo>
                      <a:pt x="87" y="8"/>
                    </a:lnTo>
                    <a:lnTo>
                      <a:pt x="90" y="7"/>
                    </a:lnTo>
                    <a:lnTo>
                      <a:pt x="90" y="7"/>
                    </a:lnTo>
                    <a:lnTo>
                      <a:pt x="91" y="8"/>
                    </a:lnTo>
                    <a:lnTo>
                      <a:pt x="92" y="8"/>
                    </a:lnTo>
                    <a:lnTo>
                      <a:pt x="92" y="8"/>
                    </a:lnTo>
                    <a:lnTo>
                      <a:pt x="93" y="8"/>
                    </a:lnTo>
                    <a:lnTo>
                      <a:pt x="93" y="9"/>
                    </a:lnTo>
                    <a:lnTo>
                      <a:pt x="93" y="9"/>
                    </a:lnTo>
                    <a:lnTo>
                      <a:pt x="93" y="10"/>
                    </a:lnTo>
                    <a:lnTo>
                      <a:pt x="94" y="10"/>
                    </a:lnTo>
                    <a:lnTo>
                      <a:pt x="94" y="10"/>
                    </a:lnTo>
                    <a:lnTo>
                      <a:pt x="94" y="11"/>
                    </a:lnTo>
                    <a:lnTo>
                      <a:pt x="95" y="12"/>
                    </a:lnTo>
                    <a:lnTo>
                      <a:pt x="95" y="12"/>
                    </a:lnTo>
                    <a:lnTo>
                      <a:pt x="95" y="12"/>
                    </a:lnTo>
                    <a:lnTo>
                      <a:pt x="95" y="13"/>
                    </a:lnTo>
                    <a:lnTo>
                      <a:pt x="95" y="14"/>
                    </a:lnTo>
                    <a:lnTo>
                      <a:pt x="95" y="14"/>
                    </a:lnTo>
                    <a:lnTo>
                      <a:pt x="95" y="15"/>
                    </a:lnTo>
                    <a:lnTo>
                      <a:pt x="94" y="15"/>
                    </a:lnTo>
                    <a:lnTo>
                      <a:pt x="94" y="15"/>
                    </a:lnTo>
                    <a:lnTo>
                      <a:pt x="94" y="15"/>
                    </a:lnTo>
                    <a:lnTo>
                      <a:pt x="93" y="16"/>
                    </a:lnTo>
                    <a:lnTo>
                      <a:pt x="93" y="16"/>
                    </a:lnTo>
                    <a:lnTo>
                      <a:pt x="89" y="17"/>
                    </a:lnTo>
                    <a:lnTo>
                      <a:pt x="87" y="17"/>
                    </a:lnTo>
                    <a:lnTo>
                      <a:pt x="86" y="17"/>
                    </a:lnTo>
                    <a:lnTo>
                      <a:pt x="85" y="18"/>
                    </a:lnTo>
                    <a:lnTo>
                      <a:pt x="84" y="18"/>
                    </a:lnTo>
                    <a:lnTo>
                      <a:pt x="84" y="18"/>
                    </a:lnTo>
                    <a:lnTo>
                      <a:pt x="83" y="19"/>
                    </a:lnTo>
                    <a:lnTo>
                      <a:pt x="83" y="19"/>
                    </a:lnTo>
                    <a:lnTo>
                      <a:pt x="82" y="19"/>
                    </a:lnTo>
                    <a:lnTo>
                      <a:pt x="78" y="18"/>
                    </a:lnTo>
                    <a:lnTo>
                      <a:pt x="77" y="18"/>
                    </a:lnTo>
                    <a:lnTo>
                      <a:pt x="76" y="18"/>
                    </a:lnTo>
                    <a:lnTo>
                      <a:pt x="72" y="16"/>
                    </a:lnTo>
                    <a:lnTo>
                      <a:pt x="72" y="15"/>
                    </a:lnTo>
                    <a:lnTo>
                      <a:pt x="68" y="15"/>
                    </a:lnTo>
                    <a:lnTo>
                      <a:pt x="68" y="15"/>
                    </a:lnTo>
                    <a:lnTo>
                      <a:pt x="67" y="15"/>
                    </a:lnTo>
                    <a:lnTo>
                      <a:pt x="67" y="15"/>
                    </a:lnTo>
                    <a:lnTo>
                      <a:pt x="66" y="15"/>
                    </a:lnTo>
                    <a:lnTo>
                      <a:pt x="66" y="14"/>
                    </a:lnTo>
                    <a:lnTo>
                      <a:pt x="66" y="14"/>
                    </a:lnTo>
                    <a:lnTo>
                      <a:pt x="65" y="13"/>
                    </a:lnTo>
                    <a:lnTo>
                      <a:pt x="65" y="12"/>
                    </a:lnTo>
                    <a:lnTo>
                      <a:pt x="64" y="12"/>
                    </a:lnTo>
                    <a:lnTo>
                      <a:pt x="63" y="12"/>
                    </a:lnTo>
                    <a:lnTo>
                      <a:pt x="60" y="11"/>
                    </a:lnTo>
                    <a:lnTo>
                      <a:pt x="59" y="11"/>
                    </a:lnTo>
                    <a:lnTo>
                      <a:pt x="58" y="11"/>
                    </a:lnTo>
                    <a:lnTo>
                      <a:pt x="58" y="10"/>
                    </a:lnTo>
                    <a:lnTo>
                      <a:pt x="56" y="10"/>
                    </a:lnTo>
                    <a:lnTo>
                      <a:pt x="56" y="9"/>
                    </a:lnTo>
                    <a:lnTo>
                      <a:pt x="55" y="8"/>
                    </a:lnTo>
                    <a:lnTo>
                      <a:pt x="55" y="8"/>
                    </a:lnTo>
                    <a:lnTo>
                      <a:pt x="54" y="7"/>
                    </a:lnTo>
                    <a:lnTo>
                      <a:pt x="53" y="7"/>
                    </a:lnTo>
                    <a:lnTo>
                      <a:pt x="53" y="7"/>
                    </a:lnTo>
                    <a:lnTo>
                      <a:pt x="52" y="7"/>
                    </a:lnTo>
                    <a:lnTo>
                      <a:pt x="52" y="8"/>
                    </a:lnTo>
                    <a:lnTo>
                      <a:pt x="51" y="9"/>
                    </a:lnTo>
                    <a:lnTo>
                      <a:pt x="51" y="10"/>
                    </a:lnTo>
                    <a:lnTo>
                      <a:pt x="51" y="10"/>
                    </a:lnTo>
                    <a:lnTo>
                      <a:pt x="51" y="11"/>
                    </a:lnTo>
                    <a:lnTo>
                      <a:pt x="51" y="11"/>
                    </a:lnTo>
                    <a:lnTo>
                      <a:pt x="51" y="12"/>
                    </a:lnTo>
                    <a:lnTo>
                      <a:pt x="51" y="12"/>
                    </a:lnTo>
                    <a:lnTo>
                      <a:pt x="51" y="12"/>
                    </a:lnTo>
                    <a:lnTo>
                      <a:pt x="50" y="13"/>
                    </a:lnTo>
                    <a:lnTo>
                      <a:pt x="49" y="14"/>
                    </a:lnTo>
                    <a:lnTo>
                      <a:pt x="49" y="14"/>
                    </a:lnTo>
                    <a:lnTo>
                      <a:pt x="48" y="14"/>
                    </a:lnTo>
                    <a:lnTo>
                      <a:pt x="48" y="14"/>
                    </a:lnTo>
                    <a:lnTo>
                      <a:pt x="47" y="14"/>
                    </a:lnTo>
                    <a:lnTo>
                      <a:pt x="46" y="14"/>
                    </a:lnTo>
                    <a:lnTo>
                      <a:pt x="44" y="14"/>
                    </a:lnTo>
                    <a:lnTo>
                      <a:pt x="32" y="15"/>
                    </a:lnTo>
                    <a:lnTo>
                      <a:pt x="32" y="15"/>
                    </a:lnTo>
                    <a:lnTo>
                      <a:pt x="32" y="18"/>
                    </a:lnTo>
                    <a:lnTo>
                      <a:pt x="32" y="21"/>
                    </a:lnTo>
                    <a:lnTo>
                      <a:pt x="30" y="21"/>
                    </a:lnTo>
                    <a:lnTo>
                      <a:pt x="29" y="21"/>
                    </a:lnTo>
                    <a:lnTo>
                      <a:pt x="26" y="21"/>
                    </a:lnTo>
                    <a:lnTo>
                      <a:pt x="6" y="21"/>
                    </a:lnTo>
                    <a:lnTo>
                      <a:pt x="4" y="21"/>
                    </a:lnTo>
                    <a:lnTo>
                      <a:pt x="4" y="21"/>
                    </a:lnTo>
                    <a:lnTo>
                      <a:pt x="4" y="21"/>
                    </a:lnTo>
                    <a:lnTo>
                      <a:pt x="2" y="24"/>
                    </a:lnTo>
                    <a:lnTo>
                      <a:pt x="1" y="22"/>
                    </a:lnTo>
                    <a:lnTo>
                      <a:pt x="0" y="17"/>
                    </a:lnTo>
                    <a:lnTo>
                      <a:pt x="0" y="17"/>
                    </a:lnTo>
                    <a:lnTo>
                      <a:pt x="0" y="16"/>
                    </a:lnTo>
                    <a:lnTo>
                      <a:pt x="0" y="14"/>
                    </a:lnTo>
                    <a:lnTo>
                      <a:pt x="0" y="14"/>
                    </a:lnTo>
                    <a:lnTo>
                      <a:pt x="0" y="14"/>
                    </a:lnTo>
                    <a:lnTo>
                      <a:pt x="1" y="14"/>
                    </a:lnTo>
                    <a:lnTo>
                      <a:pt x="1" y="14"/>
                    </a:lnTo>
                    <a:lnTo>
                      <a:pt x="1" y="14"/>
                    </a:lnTo>
                    <a:lnTo>
                      <a:pt x="2" y="13"/>
                    </a:lnTo>
                    <a:lnTo>
                      <a:pt x="2" y="12"/>
                    </a:lnTo>
                    <a:lnTo>
                      <a:pt x="2" y="12"/>
                    </a:lnTo>
                    <a:close/>
                  </a:path>
                </a:pathLst>
              </a:custGeom>
              <a:solidFill>
                <a:srgbClr val="FFFFFF"/>
              </a:solidFill>
              <a:ln w="3175">
                <a:solidFill>
                  <a:srgbClr val="6E6E6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65"/>
              <p:cNvSpPr>
                <a:spLocks/>
              </p:cNvSpPr>
              <p:nvPr/>
            </p:nvSpPr>
            <p:spPr bwMode="auto">
              <a:xfrm>
                <a:off x="2779708" y="2967039"/>
                <a:ext cx="223837" cy="322263"/>
              </a:xfrm>
              <a:custGeom>
                <a:avLst/>
                <a:gdLst>
                  <a:gd name="T0" fmla="*/ 114 w 141"/>
                  <a:gd name="T1" fmla="*/ 170 h 203"/>
                  <a:gd name="T2" fmla="*/ 104 w 141"/>
                  <a:gd name="T3" fmla="*/ 175 h 203"/>
                  <a:gd name="T4" fmla="*/ 89 w 141"/>
                  <a:gd name="T5" fmla="*/ 181 h 203"/>
                  <a:gd name="T6" fmla="*/ 81 w 141"/>
                  <a:gd name="T7" fmla="*/ 185 h 203"/>
                  <a:gd name="T8" fmla="*/ 72 w 141"/>
                  <a:gd name="T9" fmla="*/ 188 h 203"/>
                  <a:gd name="T10" fmla="*/ 64 w 141"/>
                  <a:gd name="T11" fmla="*/ 191 h 203"/>
                  <a:gd name="T12" fmla="*/ 52 w 141"/>
                  <a:gd name="T13" fmla="*/ 194 h 203"/>
                  <a:gd name="T14" fmla="*/ 36 w 141"/>
                  <a:gd name="T15" fmla="*/ 203 h 203"/>
                  <a:gd name="T16" fmla="*/ 26 w 141"/>
                  <a:gd name="T17" fmla="*/ 197 h 203"/>
                  <a:gd name="T18" fmla="*/ 9 w 141"/>
                  <a:gd name="T19" fmla="*/ 194 h 203"/>
                  <a:gd name="T20" fmla="*/ 6 w 141"/>
                  <a:gd name="T21" fmla="*/ 191 h 203"/>
                  <a:gd name="T22" fmla="*/ 16 w 141"/>
                  <a:gd name="T23" fmla="*/ 190 h 203"/>
                  <a:gd name="T24" fmla="*/ 14 w 141"/>
                  <a:gd name="T25" fmla="*/ 175 h 203"/>
                  <a:gd name="T26" fmla="*/ 7 w 141"/>
                  <a:gd name="T27" fmla="*/ 172 h 203"/>
                  <a:gd name="T28" fmla="*/ 3 w 141"/>
                  <a:gd name="T29" fmla="*/ 155 h 203"/>
                  <a:gd name="T30" fmla="*/ 1 w 141"/>
                  <a:gd name="T31" fmla="*/ 141 h 203"/>
                  <a:gd name="T32" fmla="*/ 10 w 141"/>
                  <a:gd name="T33" fmla="*/ 118 h 203"/>
                  <a:gd name="T34" fmla="*/ 21 w 141"/>
                  <a:gd name="T35" fmla="*/ 96 h 203"/>
                  <a:gd name="T36" fmla="*/ 21 w 141"/>
                  <a:gd name="T37" fmla="*/ 75 h 203"/>
                  <a:gd name="T38" fmla="*/ 18 w 141"/>
                  <a:gd name="T39" fmla="*/ 68 h 203"/>
                  <a:gd name="T40" fmla="*/ 17 w 141"/>
                  <a:gd name="T41" fmla="*/ 62 h 203"/>
                  <a:gd name="T42" fmla="*/ 17 w 141"/>
                  <a:gd name="T43" fmla="*/ 52 h 203"/>
                  <a:gd name="T44" fmla="*/ 15 w 141"/>
                  <a:gd name="T45" fmla="*/ 48 h 203"/>
                  <a:gd name="T46" fmla="*/ 15 w 141"/>
                  <a:gd name="T47" fmla="*/ 43 h 203"/>
                  <a:gd name="T48" fmla="*/ 11 w 141"/>
                  <a:gd name="T49" fmla="*/ 20 h 203"/>
                  <a:gd name="T50" fmla="*/ 13 w 141"/>
                  <a:gd name="T51" fmla="*/ 5 h 203"/>
                  <a:gd name="T52" fmla="*/ 53 w 141"/>
                  <a:gd name="T53" fmla="*/ 4 h 203"/>
                  <a:gd name="T54" fmla="*/ 78 w 141"/>
                  <a:gd name="T55" fmla="*/ 5 h 203"/>
                  <a:gd name="T56" fmla="*/ 94 w 141"/>
                  <a:gd name="T57" fmla="*/ 1 h 203"/>
                  <a:gd name="T58" fmla="*/ 100 w 141"/>
                  <a:gd name="T59" fmla="*/ 3 h 203"/>
                  <a:gd name="T60" fmla="*/ 104 w 141"/>
                  <a:gd name="T61" fmla="*/ 3 h 203"/>
                  <a:gd name="T62" fmla="*/ 100 w 141"/>
                  <a:gd name="T63" fmla="*/ 15 h 203"/>
                  <a:gd name="T64" fmla="*/ 104 w 141"/>
                  <a:gd name="T65" fmla="*/ 18 h 203"/>
                  <a:gd name="T66" fmla="*/ 114 w 141"/>
                  <a:gd name="T67" fmla="*/ 31 h 203"/>
                  <a:gd name="T68" fmla="*/ 115 w 141"/>
                  <a:gd name="T69" fmla="*/ 36 h 203"/>
                  <a:gd name="T70" fmla="*/ 110 w 141"/>
                  <a:gd name="T71" fmla="*/ 51 h 203"/>
                  <a:gd name="T72" fmla="*/ 112 w 141"/>
                  <a:gd name="T73" fmla="*/ 55 h 203"/>
                  <a:gd name="T74" fmla="*/ 118 w 141"/>
                  <a:gd name="T75" fmla="*/ 53 h 203"/>
                  <a:gd name="T76" fmla="*/ 119 w 141"/>
                  <a:gd name="T77" fmla="*/ 62 h 203"/>
                  <a:gd name="T78" fmla="*/ 119 w 141"/>
                  <a:gd name="T79" fmla="*/ 72 h 203"/>
                  <a:gd name="T80" fmla="*/ 116 w 141"/>
                  <a:gd name="T81" fmla="*/ 78 h 203"/>
                  <a:gd name="T82" fmla="*/ 126 w 141"/>
                  <a:gd name="T83" fmla="*/ 90 h 203"/>
                  <a:gd name="T84" fmla="*/ 122 w 141"/>
                  <a:gd name="T85" fmla="*/ 97 h 203"/>
                  <a:gd name="T86" fmla="*/ 119 w 141"/>
                  <a:gd name="T87" fmla="*/ 115 h 203"/>
                  <a:gd name="T88" fmla="*/ 122 w 141"/>
                  <a:gd name="T89" fmla="*/ 120 h 203"/>
                  <a:gd name="T90" fmla="*/ 122 w 141"/>
                  <a:gd name="T91" fmla="*/ 132 h 203"/>
                  <a:gd name="T92" fmla="*/ 123 w 141"/>
                  <a:gd name="T93" fmla="*/ 141 h 203"/>
                  <a:gd name="T94" fmla="*/ 125 w 141"/>
                  <a:gd name="T95" fmla="*/ 144 h 203"/>
                  <a:gd name="T96" fmla="*/ 126 w 141"/>
                  <a:gd name="T97" fmla="*/ 147 h 203"/>
                  <a:gd name="T98" fmla="*/ 134 w 141"/>
                  <a:gd name="T99" fmla="*/ 153 h 203"/>
                  <a:gd name="T100" fmla="*/ 139 w 141"/>
                  <a:gd name="T101" fmla="*/ 161 h 203"/>
                  <a:gd name="T102" fmla="*/ 134 w 141"/>
                  <a:gd name="T103" fmla="*/ 167 h 203"/>
                  <a:gd name="T104" fmla="*/ 132 w 141"/>
                  <a:gd name="T105" fmla="*/ 171 h 203"/>
                  <a:gd name="T106" fmla="*/ 123 w 141"/>
                  <a:gd name="T107" fmla="*/ 167 h 203"/>
                  <a:gd name="T108" fmla="*/ 116 w 141"/>
                  <a:gd name="T109" fmla="*/ 160 h 203"/>
                  <a:gd name="T110" fmla="*/ 113 w 141"/>
                  <a:gd name="T111" fmla="*/ 161 h 203"/>
                  <a:gd name="T112" fmla="*/ 111 w 141"/>
                  <a:gd name="T113" fmla="*/ 161 h 203"/>
                  <a:gd name="T114" fmla="*/ 115 w 141"/>
                  <a:gd name="T115" fmla="*/ 163 h 203"/>
                  <a:gd name="T116" fmla="*/ 121 w 141"/>
                  <a:gd name="T117" fmla="*/ 164 h 203"/>
                  <a:gd name="T118" fmla="*/ 123 w 141"/>
                  <a:gd name="T119" fmla="*/ 168 h 2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41" h="203">
                    <a:moveTo>
                      <a:pt x="123" y="168"/>
                    </a:moveTo>
                    <a:lnTo>
                      <a:pt x="124" y="171"/>
                    </a:lnTo>
                    <a:lnTo>
                      <a:pt x="124" y="171"/>
                    </a:lnTo>
                    <a:lnTo>
                      <a:pt x="118" y="171"/>
                    </a:lnTo>
                    <a:lnTo>
                      <a:pt x="115" y="171"/>
                    </a:lnTo>
                    <a:lnTo>
                      <a:pt x="115" y="171"/>
                    </a:lnTo>
                    <a:lnTo>
                      <a:pt x="114" y="170"/>
                    </a:lnTo>
                    <a:lnTo>
                      <a:pt x="113" y="170"/>
                    </a:lnTo>
                    <a:lnTo>
                      <a:pt x="111" y="171"/>
                    </a:lnTo>
                    <a:lnTo>
                      <a:pt x="107" y="172"/>
                    </a:lnTo>
                    <a:lnTo>
                      <a:pt x="105" y="174"/>
                    </a:lnTo>
                    <a:lnTo>
                      <a:pt x="104" y="174"/>
                    </a:lnTo>
                    <a:lnTo>
                      <a:pt x="104" y="175"/>
                    </a:lnTo>
                    <a:lnTo>
                      <a:pt x="104" y="175"/>
                    </a:lnTo>
                    <a:lnTo>
                      <a:pt x="100" y="176"/>
                    </a:lnTo>
                    <a:lnTo>
                      <a:pt x="96" y="178"/>
                    </a:lnTo>
                    <a:lnTo>
                      <a:pt x="95" y="179"/>
                    </a:lnTo>
                    <a:lnTo>
                      <a:pt x="94" y="179"/>
                    </a:lnTo>
                    <a:lnTo>
                      <a:pt x="94" y="179"/>
                    </a:lnTo>
                    <a:lnTo>
                      <a:pt x="91" y="179"/>
                    </a:lnTo>
                    <a:lnTo>
                      <a:pt x="89" y="181"/>
                    </a:lnTo>
                    <a:lnTo>
                      <a:pt x="88" y="183"/>
                    </a:lnTo>
                    <a:lnTo>
                      <a:pt x="87" y="183"/>
                    </a:lnTo>
                    <a:lnTo>
                      <a:pt x="86" y="184"/>
                    </a:lnTo>
                    <a:lnTo>
                      <a:pt x="85" y="184"/>
                    </a:lnTo>
                    <a:lnTo>
                      <a:pt x="84" y="184"/>
                    </a:lnTo>
                    <a:lnTo>
                      <a:pt x="82" y="184"/>
                    </a:lnTo>
                    <a:lnTo>
                      <a:pt x="81" y="185"/>
                    </a:lnTo>
                    <a:lnTo>
                      <a:pt x="81" y="186"/>
                    </a:lnTo>
                    <a:lnTo>
                      <a:pt x="80" y="186"/>
                    </a:lnTo>
                    <a:lnTo>
                      <a:pt x="80" y="186"/>
                    </a:lnTo>
                    <a:lnTo>
                      <a:pt x="80" y="187"/>
                    </a:lnTo>
                    <a:lnTo>
                      <a:pt x="77" y="188"/>
                    </a:lnTo>
                    <a:lnTo>
                      <a:pt x="74" y="188"/>
                    </a:lnTo>
                    <a:lnTo>
                      <a:pt x="72" y="188"/>
                    </a:lnTo>
                    <a:lnTo>
                      <a:pt x="70" y="188"/>
                    </a:lnTo>
                    <a:lnTo>
                      <a:pt x="69" y="188"/>
                    </a:lnTo>
                    <a:lnTo>
                      <a:pt x="69" y="189"/>
                    </a:lnTo>
                    <a:lnTo>
                      <a:pt x="67" y="190"/>
                    </a:lnTo>
                    <a:lnTo>
                      <a:pt x="66" y="191"/>
                    </a:lnTo>
                    <a:lnTo>
                      <a:pt x="65" y="191"/>
                    </a:lnTo>
                    <a:lnTo>
                      <a:pt x="64" y="191"/>
                    </a:lnTo>
                    <a:lnTo>
                      <a:pt x="63" y="192"/>
                    </a:lnTo>
                    <a:lnTo>
                      <a:pt x="63" y="192"/>
                    </a:lnTo>
                    <a:lnTo>
                      <a:pt x="61" y="192"/>
                    </a:lnTo>
                    <a:lnTo>
                      <a:pt x="58" y="193"/>
                    </a:lnTo>
                    <a:lnTo>
                      <a:pt x="54" y="194"/>
                    </a:lnTo>
                    <a:lnTo>
                      <a:pt x="53" y="194"/>
                    </a:lnTo>
                    <a:lnTo>
                      <a:pt x="52" y="194"/>
                    </a:lnTo>
                    <a:lnTo>
                      <a:pt x="52" y="194"/>
                    </a:lnTo>
                    <a:lnTo>
                      <a:pt x="51" y="194"/>
                    </a:lnTo>
                    <a:lnTo>
                      <a:pt x="48" y="198"/>
                    </a:lnTo>
                    <a:lnTo>
                      <a:pt x="41" y="202"/>
                    </a:lnTo>
                    <a:lnTo>
                      <a:pt x="38" y="203"/>
                    </a:lnTo>
                    <a:lnTo>
                      <a:pt x="37" y="203"/>
                    </a:lnTo>
                    <a:lnTo>
                      <a:pt x="36" y="203"/>
                    </a:lnTo>
                    <a:lnTo>
                      <a:pt x="32" y="199"/>
                    </a:lnTo>
                    <a:lnTo>
                      <a:pt x="31" y="198"/>
                    </a:lnTo>
                    <a:lnTo>
                      <a:pt x="30" y="198"/>
                    </a:lnTo>
                    <a:lnTo>
                      <a:pt x="29" y="198"/>
                    </a:lnTo>
                    <a:lnTo>
                      <a:pt x="28" y="198"/>
                    </a:lnTo>
                    <a:lnTo>
                      <a:pt x="28" y="197"/>
                    </a:lnTo>
                    <a:lnTo>
                      <a:pt x="26" y="197"/>
                    </a:lnTo>
                    <a:lnTo>
                      <a:pt x="24" y="196"/>
                    </a:lnTo>
                    <a:lnTo>
                      <a:pt x="22" y="196"/>
                    </a:lnTo>
                    <a:lnTo>
                      <a:pt x="21" y="196"/>
                    </a:lnTo>
                    <a:lnTo>
                      <a:pt x="17" y="195"/>
                    </a:lnTo>
                    <a:lnTo>
                      <a:pt x="13" y="194"/>
                    </a:lnTo>
                    <a:lnTo>
                      <a:pt x="12" y="194"/>
                    </a:lnTo>
                    <a:lnTo>
                      <a:pt x="9" y="194"/>
                    </a:lnTo>
                    <a:lnTo>
                      <a:pt x="9" y="193"/>
                    </a:lnTo>
                    <a:lnTo>
                      <a:pt x="7" y="193"/>
                    </a:lnTo>
                    <a:lnTo>
                      <a:pt x="6" y="193"/>
                    </a:lnTo>
                    <a:lnTo>
                      <a:pt x="6" y="192"/>
                    </a:lnTo>
                    <a:lnTo>
                      <a:pt x="5" y="192"/>
                    </a:lnTo>
                    <a:lnTo>
                      <a:pt x="5" y="191"/>
                    </a:lnTo>
                    <a:lnTo>
                      <a:pt x="6" y="191"/>
                    </a:lnTo>
                    <a:lnTo>
                      <a:pt x="9" y="192"/>
                    </a:lnTo>
                    <a:lnTo>
                      <a:pt x="10" y="192"/>
                    </a:lnTo>
                    <a:lnTo>
                      <a:pt x="15" y="192"/>
                    </a:lnTo>
                    <a:lnTo>
                      <a:pt x="16" y="191"/>
                    </a:lnTo>
                    <a:lnTo>
                      <a:pt x="17" y="191"/>
                    </a:lnTo>
                    <a:lnTo>
                      <a:pt x="17" y="190"/>
                    </a:lnTo>
                    <a:lnTo>
                      <a:pt x="16" y="190"/>
                    </a:lnTo>
                    <a:lnTo>
                      <a:pt x="15" y="188"/>
                    </a:lnTo>
                    <a:lnTo>
                      <a:pt x="15" y="186"/>
                    </a:lnTo>
                    <a:lnTo>
                      <a:pt x="15" y="184"/>
                    </a:lnTo>
                    <a:lnTo>
                      <a:pt x="15" y="184"/>
                    </a:lnTo>
                    <a:lnTo>
                      <a:pt x="16" y="181"/>
                    </a:lnTo>
                    <a:lnTo>
                      <a:pt x="15" y="176"/>
                    </a:lnTo>
                    <a:lnTo>
                      <a:pt x="14" y="175"/>
                    </a:lnTo>
                    <a:lnTo>
                      <a:pt x="13" y="175"/>
                    </a:lnTo>
                    <a:lnTo>
                      <a:pt x="11" y="175"/>
                    </a:lnTo>
                    <a:lnTo>
                      <a:pt x="11" y="175"/>
                    </a:lnTo>
                    <a:lnTo>
                      <a:pt x="10" y="176"/>
                    </a:lnTo>
                    <a:lnTo>
                      <a:pt x="10" y="175"/>
                    </a:lnTo>
                    <a:lnTo>
                      <a:pt x="9" y="175"/>
                    </a:lnTo>
                    <a:lnTo>
                      <a:pt x="7" y="172"/>
                    </a:lnTo>
                    <a:lnTo>
                      <a:pt x="7" y="168"/>
                    </a:lnTo>
                    <a:lnTo>
                      <a:pt x="6" y="164"/>
                    </a:lnTo>
                    <a:lnTo>
                      <a:pt x="5" y="160"/>
                    </a:lnTo>
                    <a:lnTo>
                      <a:pt x="5" y="159"/>
                    </a:lnTo>
                    <a:lnTo>
                      <a:pt x="3" y="155"/>
                    </a:lnTo>
                    <a:lnTo>
                      <a:pt x="3" y="155"/>
                    </a:lnTo>
                    <a:lnTo>
                      <a:pt x="3" y="155"/>
                    </a:lnTo>
                    <a:lnTo>
                      <a:pt x="2" y="154"/>
                    </a:lnTo>
                    <a:lnTo>
                      <a:pt x="1" y="149"/>
                    </a:lnTo>
                    <a:lnTo>
                      <a:pt x="1" y="146"/>
                    </a:lnTo>
                    <a:lnTo>
                      <a:pt x="0" y="144"/>
                    </a:lnTo>
                    <a:lnTo>
                      <a:pt x="0" y="143"/>
                    </a:lnTo>
                    <a:lnTo>
                      <a:pt x="1" y="143"/>
                    </a:lnTo>
                    <a:lnTo>
                      <a:pt x="1" y="141"/>
                    </a:lnTo>
                    <a:lnTo>
                      <a:pt x="1" y="140"/>
                    </a:lnTo>
                    <a:lnTo>
                      <a:pt x="1" y="137"/>
                    </a:lnTo>
                    <a:lnTo>
                      <a:pt x="4" y="132"/>
                    </a:lnTo>
                    <a:lnTo>
                      <a:pt x="5" y="130"/>
                    </a:lnTo>
                    <a:lnTo>
                      <a:pt x="7" y="129"/>
                    </a:lnTo>
                    <a:lnTo>
                      <a:pt x="9" y="124"/>
                    </a:lnTo>
                    <a:lnTo>
                      <a:pt x="10" y="118"/>
                    </a:lnTo>
                    <a:lnTo>
                      <a:pt x="10" y="113"/>
                    </a:lnTo>
                    <a:lnTo>
                      <a:pt x="13" y="108"/>
                    </a:lnTo>
                    <a:lnTo>
                      <a:pt x="13" y="108"/>
                    </a:lnTo>
                    <a:lnTo>
                      <a:pt x="15" y="105"/>
                    </a:lnTo>
                    <a:lnTo>
                      <a:pt x="15" y="102"/>
                    </a:lnTo>
                    <a:lnTo>
                      <a:pt x="19" y="99"/>
                    </a:lnTo>
                    <a:lnTo>
                      <a:pt x="21" y="96"/>
                    </a:lnTo>
                    <a:lnTo>
                      <a:pt x="22" y="95"/>
                    </a:lnTo>
                    <a:lnTo>
                      <a:pt x="24" y="94"/>
                    </a:lnTo>
                    <a:lnTo>
                      <a:pt x="24" y="92"/>
                    </a:lnTo>
                    <a:lnTo>
                      <a:pt x="22" y="79"/>
                    </a:lnTo>
                    <a:lnTo>
                      <a:pt x="21" y="78"/>
                    </a:lnTo>
                    <a:lnTo>
                      <a:pt x="21" y="76"/>
                    </a:lnTo>
                    <a:lnTo>
                      <a:pt x="21" y="75"/>
                    </a:lnTo>
                    <a:lnTo>
                      <a:pt x="20" y="75"/>
                    </a:lnTo>
                    <a:lnTo>
                      <a:pt x="21" y="74"/>
                    </a:lnTo>
                    <a:lnTo>
                      <a:pt x="21" y="74"/>
                    </a:lnTo>
                    <a:lnTo>
                      <a:pt x="21" y="73"/>
                    </a:lnTo>
                    <a:lnTo>
                      <a:pt x="20" y="71"/>
                    </a:lnTo>
                    <a:lnTo>
                      <a:pt x="19" y="68"/>
                    </a:lnTo>
                    <a:lnTo>
                      <a:pt x="18" y="68"/>
                    </a:lnTo>
                    <a:lnTo>
                      <a:pt x="18" y="67"/>
                    </a:lnTo>
                    <a:lnTo>
                      <a:pt x="17" y="67"/>
                    </a:lnTo>
                    <a:lnTo>
                      <a:pt x="16" y="67"/>
                    </a:lnTo>
                    <a:lnTo>
                      <a:pt x="15" y="66"/>
                    </a:lnTo>
                    <a:lnTo>
                      <a:pt x="15" y="64"/>
                    </a:lnTo>
                    <a:lnTo>
                      <a:pt x="17" y="62"/>
                    </a:lnTo>
                    <a:lnTo>
                      <a:pt x="17" y="62"/>
                    </a:lnTo>
                    <a:lnTo>
                      <a:pt x="18" y="62"/>
                    </a:lnTo>
                    <a:lnTo>
                      <a:pt x="18" y="61"/>
                    </a:lnTo>
                    <a:lnTo>
                      <a:pt x="18" y="56"/>
                    </a:lnTo>
                    <a:lnTo>
                      <a:pt x="18" y="54"/>
                    </a:lnTo>
                    <a:lnTo>
                      <a:pt x="18" y="53"/>
                    </a:lnTo>
                    <a:lnTo>
                      <a:pt x="17" y="52"/>
                    </a:lnTo>
                    <a:lnTo>
                      <a:pt x="17" y="52"/>
                    </a:lnTo>
                    <a:lnTo>
                      <a:pt x="17" y="52"/>
                    </a:lnTo>
                    <a:lnTo>
                      <a:pt x="16" y="51"/>
                    </a:lnTo>
                    <a:lnTo>
                      <a:pt x="15" y="51"/>
                    </a:lnTo>
                    <a:lnTo>
                      <a:pt x="15" y="50"/>
                    </a:lnTo>
                    <a:lnTo>
                      <a:pt x="15" y="50"/>
                    </a:lnTo>
                    <a:lnTo>
                      <a:pt x="15" y="50"/>
                    </a:lnTo>
                    <a:lnTo>
                      <a:pt x="15" y="48"/>
                    </a:lnTo>
                    <a:lnTo>
                      <a:pt x="16" y="48"/>
                    </a:lnTo>
                    <a:lnTo>
                      <a:pt x="15" y="48"/>
                    </a:lnTo>
                    <a:lnTo>
                      <a:pt x="15" y="47"/>
                    </a:lnTo>
                    <a:lnTo>
                      <a:pt x="14" y="47"/>
                    </a:lnTo>
                    <a:lnTo>
                      <a:pt x="14" y="46"/>
                    </a:lnTo>
                    <a:lnTo>
                      <a:pt x="14" y="45"/>
                    </a:lnTo>
                    <a:lnTo>
                      <a:pt x="15" y="43"/>
                    </a:lnTo>
                    <a:lnTo>
                      <a:pt x="15" y="36"/>
                    </a:lnTo>
                    <a:lnTo>
                      <a:pt x="14" y="35"/>
                    </a:lnTo>
                    <a:lnTo>
                      <a:pt x="14" y="32"/>
                    </a:lnTo>
                    <a:lnTo>
                      <a:pt x="15" y="30"/>
                    </a:lnTo>
                    <a:lnTo>
                      <a:pt x="14" y="28"/>
                    </a:lnTo>
                    <a:lnTo>
                      <a:pt x="13" y="25"/>
                    </a:lnTo>
                    <a:lnTo>
                      <a:pt x="11" y="20"/>
                    </a:lnTo>
                    <a:lnTo>
                      <a:pt x="10" y="18"/>
                    </a:lnTo>
                    <a:lnTo>
                      <a:pt x="10" y="16"/>
                    </a:lnTo>
                    <a:lnTo>
                      <a:pt x="10" y="15"/>
                    </a:lnTo>
                    <a:lnTo>
                      <a:pt x="11" y="13"/>
                    </a:lnTo>
                    <a:lnTo>
                      <a:pt x="13" y="9"/>
                    </a:lnTo>
                    <a:lnTo>
                      <a:pt x="13" y="7"/>
                    </a:lnTo>
                    <a:lnTo>
                      <a:pt x="13" y="5"/>
                    </a:lnTo>
                    <a:lnTo>
                      <a:pt x="16" y="5"/>
                    </a:lnTo>
                    <a:lnTo>
                      <a:pt x="30" y="5"/>
                    </a:lnTo>
                    <a:lnTo>
                      <a:pt x="40" y="5"/>
                    </a:lnTo>
                    <a:lnTo>
                      <a:pt x="48" y="5"/>
                    </a:lnTo>
                    <a:lnTo>
                      <a:pt x="53" y="5"/>
                    </a:lnTo>
                    <a:lnTo>
                      <a:pt x="53" y="5"/>
                    </a:lnTo>
                    <a:lnTo>
                      <a:pt x="53" y="4"/>
                    </a:lnTo>
                    <a:lnTo>
                      <a:pt x="58" y="4"/>
                    </a:lnTo>
                    <a:lnTo>
                      <a:pt x="59" y="5"/>
                    </a:lnTo>
                    <a:lnTo>
                      <a:pt x="68" y="5"/>
                    </a:lnTo>
                    <a:lnTo>
                      <a:pt x="68" y="5"/>
                    </a:lnTo>
                    <a:lnTo>
                      <a:pt x="72" y="5"/>
                    </a:lnTo>
                    <a:lnTo>
                      <a:pt x="74" y="5"/>
                    </a:lnTo>
                    <a:lnTo>
                      <a:pt x="78" y="5"/>
                    </a:lnTo>
                    <a:lnTo>
                      <a:pt x="81" y="5"/>
                    </a:lnTo>
                    <a:lnTo>
                      <a:pt x="81" y="7"/>
                    </a:lnTo>
                    <a:lnTo>
                      <a:pt x="83" y="8"/>
                    </a:lnTo>
                    <a:lnTo>
                      <a:pt x="83" y="8"/>
                    </a:lnTo>
                    <a:lnTo>
                      <a:pt x="83" y="8"/>
                    </a:lnTo>
                    <a:lnTo>
                      <a:pt x="91" y="3"/>
                    </a:lnTo>
                    <a:lnTo>
                      <a:pt x="94" y="1"/>
                    </a:lnTo>
                    <a:lnTo>
                      <a:pt x="94" y="0"/>
                    </a:lnTo>
                    <a:lnTo>
                      <a:pt x="94" y="0"/>
                    </a:lnTo>
                    <a:lnTo>
                      <a:pt x="97" y="1"/>
                    </a:lnTo>
                    <a:lnTo>
                      <a:pt x="98" y="1"/>
                    </a:lnTo>
                    <a:lnTo>
                      <a:pt x="98" y="1"/>
                    </a:lnTo>
                    <a:lnTo>
                      <a:pt x="99" y="2"/>
                    </a:lnTo>
                    <a:lnTo>
                      <a:pt x="100" y="3"/>
                    </a:lnTo>
                    <a:lnTo>
                      <a:pt x="100" y="3"/>
                    </a:lnTo>
                    <a:lnTo>
                      <a:pt x="101" y="2"/>
                    </a:lnTo>
                    <a:lnTo>
                      <a:pt x="102" y="2"/>
                    </a:lnTo>
                    <a:lnTo>
                      <a:pt x="102" y="2"/>
                    </a:lnTo>
                    <a:lnTo>
                      <a:pt x="103" y="2"/>
                    </a:lnTo>
                    <a:lnTo>
                      <a:pt x="103" y="3"/>
                    </a:lnTo>
                    <a:lnTo>
                      <a:pt x="104" y="3"/>
                    </a:lnTo>
                    <a:lnTo>
                      <a:pt x="104" y="3"/>
                    </a:lnTo>
                    <a:lnTo>
                      <a:pt x="104" y="4"/>
                    </a:lnTo>
                    <a:lnTo>
                      <a:pt x="104" y="5"/>
                    </a:lnTo>
                    <a:lnTo>
                      <a:pt x="104" y="6"/>
                    </a:lnTo>
                    <a:lnTo>
                      <a:pt x="102" y="9"/>
                    </a:lnTo>
                    <a:lnTo>
                      <a:pt x="101" y="12"/>
                    </a:lnTo>
                    <a:lnTo>
                      <a:pt x="100" y="15"/>
                    </a:lnTo>
                    <a:lnTo>
                      <a:pt x="100" y="15"/>
                    </a:lnTo>
                    <a:lnTo>
                      <a:pt x="100" y="16"/>
                    </a:lnTo>
                    <a:lnTo>
                      <a:pt x="100" y="17"/>
                    </a:lnTo>
                    <a:lnTo>
                      <a:pt x="101" y="17"/>
                    </a:lnTo>
                    <a:lnTo>
                      <a:pt x="103" y="17"/>
                    </a:lnTo>
                    <a:lnTo>
                      <a:pt x="104" y="18"/>
                    </a:lnTo>
                    <a:lnTo>
                      <a:pt x="104" y="18"/>
                    </a:lnTo>
                    <a:lnTo>
                      <a:pt x="107" y="20"/>
                    </a:lnTo>
                    <a:lnTo>
                      <a:pt x="110" y="24"/>
                    </a:lnTo>
                    <a:lnTo>
                      <a:pt x="112" y="24"/>
                    </a:lnTo>
                    <a:lnTo>
                      <a:pt x="113" y="24"/>
                    </a:lnTo>
                    <a:lnTo>
                      <a:pt x="114" y="28"/>
                    </a:lnTo>
                    <a:lnTo>
                      <a:pt x="114" y="29"/>
                    </a:lnTo>
                    <a:lnTo>
                      <a:pt x="114" y="31"/>
                    </a:lnTo>
                    <a:lnTo>
                      <a:pt x="114" y="33"/>
                    </a:lnTo>
                    <a:lnTo>
                      <a:pt x="114" y="34"/>
                    </a:lnTo>
                    <a:lnTo>
                      <a:pt x="114" y="34"/>
                    </a:lnTo>
                    <a:lnTo>
                      <a:pt x="115" y="34"/>
                    </a:lnTo>
                    <a:lnTo>
                      <a:pt x="115" y="35"/>
                    </a:lnTo>
                    <a:lnTo>
                      <a:pt x="115" y="35"/>
                    </a:lnTo>
                    <a:lnTo>
                      <a:pt x="115" y="36"/>
                    </a:lnTo>
                    <a:lnTo>
                      <a:pt x="114" y="36"/>
                    </a:lnTo>
                    <a:lnTo>
                      <a:pt x="114" y="36"/>
                    </a:lnTo>
                    <a:lnTo>
                      <a:pt x="113" y="44"/>
                    </a:lnTo>
                    <a:lnTo>
                      <a:pt x="111" y="47"/>
                    </a:lnTo>
                    <a:lnTo>
                      <a:pt x="111" y="47"/>
                    </a:lnTo>
                    <a:lnTo>
                      <a:pt x="111" y="48"/>
                    </a:lnTo>
                    <a:lnTo>
                      <a:pt x="110" y="51"/>
                    </a:lnTo>
                    <a:lnTo>
                      <a:pt x="110" y="51"/>
                    </a:lnTo>
                    <a:lnTo>
                      <a:pt x="110" y="54"/>
                    </a:lnTo>
                    <a:lnTo>
                      <a:pt x="110" y="54"/>
                    </a:lnTo>
                    <a:lnTo>
                      <a:pt x="110" y="55"/>
                    </a:lnTo>
                    <a:lnTo>
                      <a:pt x="111" y="55"/>
                    </a:lnTo>
                    <a:lnTo>
                      <a:pt x="111" y="55"/>
                    </a:lnTo>
                    <a:lnTo>
                      <a:pt x="112" y="55"/>
                    </a:lnTo>
                    <a:lnTo>
                      <a:pt x="113" y="55"/>
                    </a:lnTo>
                    <a:lnTo>
                      <a:pt x="114" y="54"/>
                    </a:lnTo>
                    <a:lnTo>
                      <a:pt x="114" y="53"/>
                    </a:lnTo>
                    <a:lnTo>
                      <a:pt x="114" y="53"/>
                    </a:lnTo>
                    <a:lnTo>
                      <a:pt x="116" y="52"/>
                    </a:lnTo>
                    <a:lnTo>
                      <a:pt x="117" y="53"/>
                    </a:lnTo>
                    <a:lnTo>
                      <a:pt x="118" y="53"/>
                    </a:lnTo>
                    <a:lnTo>
                      <a:pt x="118" y="54"/>
                    </a:lnTo>
                    <a:lnTo>
                      <a:pt x="119" y="54"/>
                    </a:lnTo>
                    <a:lnTo>
                      <a:pt x="120" y="55"/>
                    </a:lnTo>
                    <a:lnTo>
                      <a:pt x="121" y="56"/>
                    </a:lnTo>
                    <a:lnTo>
                      <a:pt x="121" y="56"/>
                    </a:lnTo>
                    <a:lnTo>
                      <a:pt x="120" y="57"/>
                    </a:lnTo>
                    <a:lnTo>
                      <a:pt x="119" y="62"/>
                    </a:lnTo>
                    <a:lnTo>
                      <a:pt x="119" y="62"/>
                    </a:lnTo>
                    <a:lnTo>
                      <a:pt x="119" y="63"/>
                    </a:lnTo>
                    <a:lnTo>
                      <a:pt x="117" y="67"/>
                    </a:lnTo>
                    <a:lnTo>
                      <a:pt x="117" y="67"/>
                    </a:lnTo>
                    <a:lnTo>
                      <a:pt x="117" y="68"/>
                    </a:lnTo>
                    <a:lnTo>
                      <a:pt x="119" y="71"/>
                    </a:lnTo>
                    <a:lnTo>
                      <a:pt x="119" y="72"/>
                    </a:lnTo>
                    <a:lnTo>
                      <a:pt x="119" y="73"/>
                    </a:lnTo>
                    <a:lnTo>
                      <a:pt x="119" y="74"/>
                    </a:lnTo>
                    <a:lnTo>
                      <a:pt x="118" y="75"/>
                    </a:lnTo>
                    <a:lnTo>
                      <a:pt x="115" y="76"/>
                    </a:lnTo>
                    <a:lnTo>
                      <a:pt x="115" y="77"/>
                    </a:lnTo>
                    <a:lnTo>
                      <a:pt x="115" y="77"/>
                    </a:lnTo>
                    <a:lnTo>
                      <a:pt x="116" y="78"/>
                    </a:lnTo>
                    <a:lnTo>
                      <a:pt x="118" y="81"/>
                    </a:lnTo>
                    <a:lnTo>
                      <a:pt x="120" y="82"/>
                    </a:lnTo>
                    <a:lnTo>
                      <a:pt x="123" y="85"/>
                    </a:lnTo>
                    <a:lnTo>
                      <a:pt x="123" y="85"/>
                    </a:lnTo>
                    <a:lnTo>
                      <a:pt x="125" y="88"/>
                    </a:lnTo>
                    <a:lnTo>
                      <a:pt x="126" y="90"/>
                    </a:lnTo>
                    <a:lnTo>
                      <a:pt x="126" y="90"/>
                    </a:lnTo>
                    <a:lnTo>
                      <a:pt x="126" y="91"/>
                    </a:lnTo>
                    <a:lnTo>
                      <a:pt x="125" y="91"/>
                    </a:lnTo>
                    <a:lnTo>
                      <a:pt x="124" y="92"/>
                    </a:lnTo>
                    <a:lnTo>
                      <a:pt x="123" y="93"/>
                    </a:lnTo>
                    <a:lnTo>
                      <a:pt x="122" y="93"/>
                    </a:lnTo>
                    <a:lnTo>
                      <a:pt x="122" y="97"/>
                    </a:lnTo>
                    <a:lnTo>
                      <a:pt x="122" y="97"/>
                    </a:lnTo>
                    <a:lnTo>
                      <a:pt x="122" y="104"/>
                    </a:lnTo>
                    <a:lnTo>
                      <a:pt x="122" y="109"/>
                    </a:lnTo>
                    <a:lnTo>
                      <a:pt x="121" y="110"/>
                    </a:lnTo>
                    <a:lnTo>
                      <a:pt x="119" y="113"/>
                    </a:lnTo>
                    <a:lnTo>
                      <a:pt x="119" y="113"/>
                    </a:lnTo>
                    <a:lnTo>
                      <a:pt x="119" y="114"/>
                    </a:lnTo>
                    <a:lnTo>
                      <a:pt x="119" y="115"/>
                    </a:lnTo>
                    <a:lnTo>
                      <a:pt x="119" y="117"/>
                    </a:lnTo>
                    <a:lnTo>
                      <a:pt x="119" y="118"/>
                    </a:lnTo>
                    <a:lnTo>
                      <a:pt x="120" y="118"/>
                    </a:lnTo>
                    <a:lnTo>
                      <a:pt x="120" y="119"/>
                    </a:lnTo>
                    <a:lnTo>
                      <a:pt x="121" y="120"/>
                    </a:lnTo>
                    <a:lnTo>
                      <a:pt x="121" y="120"/>
                    </a:lnTo>
                    <a:lnTo>
                      <a:pt x="122" y="120"/>
                    </a:lnTo>
                    <a:lnTo>
                      <a:pt x="123" y="119"/>
                    </a:lnTo>
                    <a:lnTo>
                      <a:pt x="123" y="119"/>
                    </a:lnTo>
                    <a:lnTo>
                      <a:pt x="123" y="120"/>
                    </a:lnTo>
                    <a:lnTo>
                      <a:pt x="123" y="122"/>
                    </a:lnTo>
                    <a:lnTo>
                      <a:pt x="123" y="125"/>
                    </a:lnTo>
                    <a:lnTo>
                      <a:pt x="122" y="131"/>
                    </a:lnTo>
                    <a:lnTo>
                      <a:pt x="122" y="132"/>
                    </a:lnTo>
                    <a:lnTo>
                      <a:pt x="121" y="132"/>
                    </a:lnTo>
                    <a:lnTo>
                      <a:pt x="119" y="133"/>
                    </a:lnTo>
                    <a:lnTo>
                      <a:pt x="121" y="137"/>
                    </a:lnTo>
                    <a:lnTo>
                      <a:pt x="121" y="137"/>
                    </a:lnTo>
                    <a:lnTo>
                      <a:pt x="123" y="140"/>
                    </a:lnTo>
                    <a:lnTo>
                      <a:pt x="123" y="140"/>
                    </a:lnTo>
                    <a:lnTo>
                      <a:pt x="123" y="141"/>
                    </a:lnTo>
                    <a:lnTo>
                      <a:pt x="123" y="142"/>
                    </a:lnTo>
                    <a:lnTo>
                      <a:pt x="123" y="143"/>
                    </a:lnTo>
                    <a:lnTo>
                      <a:pt x="123" y="143"/>
                    </a:lnTo>
                    <a:lnTo>
                      <a:pt x="123" y="143"/>
                    </a:lnTo>
                    <a:lnTo>
                      <a:pt x="123" y="144"/>
                    </a:lnTo>
                    <a:lnTo>
                      <a:pt x="123" y="144"/>
                    </a:lnTo>
                    <a:lnTo>
                      <a:pt x="125" y="144"/>
                    </a:lnTo>
                    <a:lnTo>
                      <a:pt x="125" y="145"/>
                    </a:lnTo>
                    <a:lnTo>
                      <a:pt x="125" y="145"/>
                    </a:lnTo>
                    <a:lnTo>
                      <a:pt x="126" y="145"/>
                    </a:lnTo>
                    <a:lnTo>
                      <a:pt x="126" y="145"/>
                    </a:lnTo>
                    <a:lnTo>
                      <a:pt x="126" y="145"/>
                    </a:lnTo>
                    <a:lnTo>
                      <a:pt x="126" y="146"/>
                    </a:lnTo>
                    <a:lnTo>
                      <a:pt x="126" y="147"/>
                    </a:lnTo>
                    <a:lnTo>
                      <a:pt x="126" y="147"/>
                    </a:lnTo>
                    <a:lnTo>
                      <a:pt x="126" y="148"/>
                    </a:lnTo>
                    <a:lnTo>
                      <a:pt x="127" y="149"/>
                    </a:lnTo>
                    <a:lnTo>
                      <a:pt x="127" y="150"/>
                    </a:lnTo>
                    <a:lnTo>
                      <a:pt x="128" y="150"/>
                    </a:lnTo>
                    <a:lnTo>
                      <a:pt x="131" y="153"/>
                    </a:lnTo>
                    <a:lnTo>
                      <a:pt x="134" y="153"/>
                    </a:lnTo>
                    <a:lnTo>
                      <a:pt x="137" y="156"/>
                    </a:lnTo>
                    <a:lnTo>
                      <a:pt x="138" y="158"/>
                    </a:lnTo>
                    <a:lnTo>
                      <a:pt x="141" y="158"/>
                    </a:lnTo>
                    <a:lnTo>
                      <a:pt x="141" y="160"/>
                    </a:lnTo>
                    <a:lnTo>
                      <a:pt x="141" y="160"/>
                    </a:lnTo>
                    <a:lnTo>
                      <a:pt x="140" y="160"/>
                    </a:lnTo>
                    <a:lnTo>
                      <a:pt x="139" y="161"/>
                    </a:lnTo>
                    <a:lnTo>
                      <a:pt x="139" y="161"/>
                    </a:lnTo>
                    <a:lnTo>
                      <a:pt x="138" y="162"/>
                    </a:lnTo>
                    <a:lnTo>
                      <a:pt x="137" y="163"/>
                    </a:lnTo>
                    <a:lnTo>
                      <a:pt x="135" y="164"/>
                    </a:lnTo>
                    <a:lnTo>
                      <a:pt x="135" y="166"/>
                    </a:lnTo>
                    <a:lnTo>
                      <a:pt x="134" y="167"/>
                    </a:lnTo>
                    <a:lnTo>
                      <a:pt x="134" y="167"/>
                    </a:lnTo>
                    <a:lnTo>
                      <a:pt x="134" y="168"/>
                    </a:lnTo>
                    <a:lnTo>
                      <a:pt x="134" y="168"/>
                    </a:lnTo>
                    <a:lnTo>
                      <a:pt x="134" y="169"/>
                    </a:lnTo>
                    <a:lnTo>
                      <a:pt x="134" y="170"/>
                    </a:lnTo>
                    <a:lnTo>
                      <a:pt x="133" y="170"/>
                    </a:lnTo>
                    <a:lnTo>
                      <a:pt x="133" y="170"/>
                    </a:lnTo>
                    <a:lnTo>
                      <a:pt x="132" y="171"/>
                    </a:lnTo>
                    <a:lnTo>
                      <a:pt x="128" y="171"/>
                    </a:lnTo>
                    <a:lnTo>
                      <a:pt x="125" y="171"/>
                    </a:lnTo>
                    <a:lnTo>
                      <a:pt x="125" y="171"/>
                    </a:lnTo>
                    <a:lnTo>
                      <a:pt x="124" y="170"/>
                    </a:lnTo>
                    <a:lnTo>
                      <a:pt x="123" y="168"/>
                    </a:lnTo>
                    <a:lnTo>
                      <a:pt x="123" y="168"/>
                    </a:lnTo>
                    <a:lnTo>
                      <a:pt x="123" y="167"/>
                    </a:lnTo>
                    <a:lnTo>
                      <a:pt x="123" y="166"/>
                    </a:lnTo>
                    <a:lnTo>
                      <a:pt x="123" y="165"/>
                    </a:lnTo>
                    <a:lnTo>
                      <a:pt x="121" y="163"/>
                    </a:lnTo>
                    <a:lnTo>
                      <a:pt x="119" y="161"/>
                    </a:lnTo>
                    <a:lnTo>
                      <a:pt x="117" y="161"/>
                    </a:lnTo>
                    <a:lnTo>
                      <a:pt x="117" y="161"/>
                    </a:lnTo>
                    <a:lnTo>
                      <a:pt x="116" y="160"/>
                    </a:lnTo>
                    <a:lnTo>
                      <a:pt x="115" y="161"/>
                    </a:lnTo>
                    <a:lnTo>
                      <a:pt x="115" y="161"/>
                    </a:lnTo>
                    <a:lnTo>
                      <a:pt x="115" y="161"/>
                    </a:lnTo>
                    <a:lnTo>
                      <a:pt x="115" y="162"/>
                    </a:lnTo>
                    <a:lnTo>
                      <a:pt x="114" y="162"/>
                    </a:lnTo>
                    <a:lnTo>
                      <a:pt x="113" y="161"/>
                    </a:lnTo>
                    <a:lnTo>
                      <a:pt x="113" y="161"/>
                    </a:lnTo>
                    <a:lnTo>
                      <a:pt x="113" y="161"/>
                    </a:lnTo>
                    <a:lnTo>
                      <a:pt x="111" y="160"/>
                    </a:lnTo>
                    <a:lnTo>
                      <a:pt x="111" y="160"/>
                    </a:lnTo>
                    <a:lnTo>
                      <a:pt x="110" y="160"/>
                    </a:lnTo>
                    <a:lnTo>
                      <a:pt x="110" y="160"/>
                    </a:lnTo>
                    <a:lnTo>
                      <a:pt x="111" y="160"/>
                    </a:lnTo>
                    <a:lnTo>
                      <a:pt x="111" y="161"/>
                    </a:lnTo>
                    <a:lnTo>
                      <a:pt x="111" y="161"/>
                    </a:lnTo>
                    <a:lnTo>
                      <a:pt x="112" y="161"/>
                    </a:lnTo>
                    <a:lnTo>
                      <a:pt x="113" y="162"/>
                    </a:lnTo>
                    <a:lnTo>
                      <a:pt x="113" y="162"/>
                    </a:lnTo>
                    <a:lnTo>
                      <a:pt x="114" y="163"/>
                    </a:lnTo>
                    <a:lnTo>
                      <a:pt x="114" y="163"/>
                    </a:lnTo>
                    <a:lnTo>
                      <a:pt x="115" y="163"/>
                    </a:lnTo>
                    <a:lnTo>
                      <a:pt x="115" y="162"/>
                    </a:lnTo>
                    <a:lnTo>
                      <a:pt x="115" y="161"/>
                    </a:lnTo>
                    <a:lnTo>
                      <a:pt x="116" y="161"/>
                    </a:lnTo>
                    <a:lnTo>
                      <a:pt x="117" y="161"/>
                    </a:lnTo>
                    <a:lnTo>
                      <a:pt x="118" y="162"/>
                    </a:lnTo>
                    <a:lnTo>
                      <a:pt x="119" y="162"/>
                    </a:lnTo>
                    <a:lnTo>
                      <a:pt x="121" y="164"/>
                    </a:lnTo>
                    <a:lnTo>
                      <a:pt x="122" y="164"/>
                    </a:lnTo>
                    <a:lnTo>
                      <a:pt x="122" y="164"/>
                    </a:lnTo>
                    <a:lnTo>
                      <a:pt x="122" y="165"/>
                    </a:lnTo>
                    <a:lnTo>
                      <a:pt x="122" y="165"/>
                    </a:lnTo>
                    <a:lnTo>
                      <a:pt x="123" y="167"/>
                    </a:lnTo>
                    <a:lnTo>
                      <a:pt x="123" y="167"/>
                    </a:lnTo>
                    <a:lnTo>
                      <a:pt x="123" y="168"/>
                    </a:lnTo>
                    <a:close/>
                  </a:path>
                </a:pathLst>
              </a:custGeom>
              <a:solidFill>
                <a:schemeClr val="tx2">
                  <a:lumMod val="60000"/>
                  <a:lumOff val="40000"/>
                </a:schemeClr>
              </a:solidFill>
              <a:ln w="3175">
                <a:solidFill>
                  <a:srgbClr val="6E6E6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6"/>
              <p:cNvSpPr>
                <a:spLocks/>
              </p:cNvSpPr>
              <p:nvPr/>
            </p:nvSpPr>
            <p:spPr bwMode="auto">
              <a:xfrm>
                <a:off x="5316529" y="4106865"/>
                <a:ext cx="1588" cy="1588"/>
              </a:xfrm>
              <a:custGeom>
                <a:avLst/>
                <a:gdLst>
                  <a:gd name="T0" fmla="*/ 0 w 1"/>
                  <a:gd name="T1" fmla="*/ 1 h 1"/>
                  <a:gd name="T2" fmla="*/ 0 w 1"/>
                  <a:gd name="T3" fmla="*/ 1 h 1"/>
                  <a:gd name="T4" fmla="*/ 0 w 1"/>
                  <a:gd name="T5" fmla="*/ 1 h 1"/>
                  <a:gd name="T6" fmla="*/ 0 w 1"/>
                  <a:gd name="T7" fmla="*/ 1 h 1"/>
                  <a:gd name="T8" fmla="*/ 0 w 1"/>
                  <a:gd name="T9" fmla="*/ 0 h 1"/>
                  <a:gd name="T10" fmla="*/ 0 w 1"/>
                  <a:gd name="T11" fmla="*/ 0 h 1"/>
                  <a:gd name="T12" fmla="*/ 0 w 1"/>
                  <a:gd name="T13" fmla="*/ 0 h 1"/>
                  <a:gd name="T14" fmla="*/ 1 w 1"/>
                  <a:gd name="T15" fmla="*/ 0 h 1"/>
                  <a:gd name="T16" fmla="*/ 1 w 1"/>
                  <a:gd name="T17" fmla="*/ 0 h 1"/>
                  <a:gd name="T18" fmla="*/ 1 w 1"/>
                  <a:gd name="T19" fmla="*/ 1 h 1"/>
                  <a:gd name="T20" fmla="*/ 1 w 1"/>
                  <a:gd name="T21" fmla="*/ 1 h 1"/>
                  <a:gd name="T22" fmla="*/ 0 w 1"/>
                  <a:gd name="T23" fmla="*/ 1 h 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 h="1">
                    <a:moveTo>
                      <a:pt x="0" y="1"/>
                    </a:moveTo>
                    <a:lnTo>
                      <a:pt x="0" y="1"/>
                    </a:lnTo>
                    <a:lnTo>
                      <a:pt x="0" y="1"/>
                    </a:lnTo>
                    <a:lnTo>
                      <a:pt x="0" y="1"/>
                    </a:lnTo>
                    <a:lnTo>
                      <a:pt x="0" y="0"/>
                    </a:lnTo>
                    <a:lnTo>
                      <a:pt x="0" y="0"/>
                    </a:lnTo>
                    <a:lnTo>
                      <a:pt x="0" y="0"/>
                    </a:lnTo>
                    <a:lnTo>
                      <a:pt x="1" y="0"/>
                    </a:lnTo>
                    <a:lnTo>
                      <a:pt x="1" y="0"/>
                    </a:lnTo>
                    <a:lnTo>
                      <a:pt x="1" y="1"/>
                    </a:lnTo>
                    <a:lnTo>
                      <a:pt x="1" y="1"/>
                    </a:lnTo>
                    <a:lnTo>
                      <a:pt x="0" y="1"/>
                    </a:lnTo>
                    <a:close/>
                  </a:path>
                </a:pathLst>
              </a:custGeom>
              <a:solidFill>
                <a:srgbClr val="FFFFFF"/>
              </a:solidFill>
              <a:ln w="3175">
                <a:solidFill>
                  <a:srgbClr val="6E6E6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9" name="Freeform 267"/>
              <p:cNvSpPr>
                <a:spLocks/>
              </p:cNvSpPr>
              <p:nvPr/>
            </p:nvSpPr>
            <p:spPr bwMode="auto">
              <a:xfrm>
                <a:off x="2185984" y="2890839"/>
                <a:ext cx="373063" cy="274638"/>
              </a:xfrm>
              <a:custGeom>
                <a:avLst/>
                <a:gdLst>
                  <a:gd name="T0" fmla="*/ 147 w 235"/>
                  <a:gd name="T1" fmla="*/ 134 h 173"/>
                  <a:gd name="T2" fmla="*/ 144 w 235"/>
                  <a:gd name="T3" fmla="*/ 129 h 173"/>
                  <a:gd name="T4" fmla="*/ 143 w 235"/>
                  <a:gd name="T5" fmla="*/ 115 h 173"/>
                  <a:gd name="T6" fmla="*/ 139 w 235"/>
                  <a:gd name="T7" fmla="*/ 110 h 173"/>
                  <a:gd name="T8" fmla="*/ 128 w 235"/>
                  <a:gd name="T9" fmla="*/ 92 h 173"/>
                  <a:gd name="T10" fmla="*/ 110 w 235"/>
                  <a:gd name="T11" fmla="*/ 85 h 173"/>
                  <a:gd name="T12" fmla="*/ 90 w 235"/>
                  <a:gd name="T13" fmla="*/ 88 h 173"/>
                  <a:gd name="T14" fmla="*/ 72 w 235"/>
                  <a:gd name="T15" fmla="*/ 107 h 173"/>
                  <a:gd name="T16" fmla="*/ 63 w 235"/>
                  <a:gd name="T17" fmla="*/ 115 h 173"/>
                  <a:gd name="T18" fmla="*/ 55 w 235"/>
                  <a:gd name="T19" fmla="*/ 115 h 173"/>
                  <a:gd name="T20" fmla="*/ 49 w 235"/>
                  <a:gd name="T21" fmla="*/ 100 h 173"/>
                  <a:gd name="T22" fmla="*/ 45 w 235"/>
                  <a:gd name="T23" fmla="*/ 91 h 173"/>
                  <a:gd name="T24" fmla="*/ 43 w 235"/>
                  <a:gd name="T25" fmla="*/ 90 h 173"/>
                  <a:gd name="T26" fmla="*/ 41 w 235"/>
                  <a:gd name="T27" fmla="*/ 90 h 173"/>
                  <a:gd name="T28" fmla="*/ 20 w 235"/>
                  <a:gd name="T29" fmla="*/ 76 h 173"/>
                  <a:gd name="T30" fmla="*/ 13 w 235"/>
                  <a:gd name="T31" fmla="*/ 68 h 173"/>
                  <a:gd name="T32" fmla="*/ 15 w 235"/>
                  <a:gd name="T33" fmla="*/ 61 h 173"/>
                  <a:gd name="T34" fmla="*/ 8 w 235"/>
                  <a:gd name="T35" fmla="*/ 56 h 173"/>
                  <a:gd name="T36" fmla="*/ 7 w 235"/>
                  <a:gd name="T37" fmla="*/ 54 h 173"/>
                  <a:gd name="T38" fmla="*/ 0 w 235"/>
                  <a:gd name="T39" fmla="*/ 57 h 173"/>
                  <a:gd name="T40" fmla="*/ 8 w 235"/>
                  <a:gd name="T41" fmla="*/ 42 h 173"/>
                  <a:gd name="T42" fmla="*/ 16 w 235"/>
                  <a:gd name="T43" fmla="*/ 37 h 173"/>
                  <a:gd name="T44" fmla="*/ 29 w 235"/>
                  <a:gd name="T45" fmla="*/ 33 h 173"/>
                  <a:gd name="T46" fmla="*/ 43 w 235"/>
                  <a:gd name="T47" fmla="*/ 22 h 173"/>
                  <a:gd name="T48" fmla="*/ 35 w 235"/>
                  <a:gd name="T49" fmla="*/ 16 h 173"/>
                  <a:gd name="T50" fmla="*/ 43 w 235"/>
                  <a:gd name="T51" fmla="*/ 13 h 173"/>
                  <a:gd name="T52" fmla="*/ 43 w 235"/>
                  <a:gd name="T53" fmla="*/ 3 h 173"/>
                  <a:gd name="T54" fmla="*/ 64 w 235"/>
                  <a:gd name="T55" fmla="*/ 2 h 173"/>
                  <a:gd name="T56" fmla="*/ 67 w 235"/>
                  <a:gd name="T57" fmla="*/ 6 h 173"/>
                  <a:gd name="T58" fmla="*/ 79 w 235"/>
                  <a:gd name="T59" fmla="*/ 10 h 173"/>
                  <a:gd name="T60" fmla="*/ 93 w 235"/>
                  <a:gd name="T61" fmla="*/ 10 h 173"/>
                  <a:gd name="T62" fmla="*/ 112 w 235"/>
                  <a:gd name="T63" fmla="*/ 8 h 173"/>
                  <a:gd name="T64" fmla="*/ 113 w 235"/>
                  <a:gd name="T65" fmla="*/ 16 h 173"/>
                  <a:gd name="T66" fmla="*/ 124 w 235"/>
                  <a:gd name="T67" fmla="*/ 21 h 173"/>
                  <a:gd name="T68" fmla="*/ 132 w 235"/>
                  <a:gd name="T69" fmla="*/ 16 h 173"/>
                  <a:gd name="T70" fmla="*/ 147 w 235"/>
                  <a:gd name="T71" fmla="*/ 18 h 173"/>
                  <a:gd name="T72" fmla="*/ 171 w 235"/>
                  <a:gd name="T73" fmla="*/ 20 h 173"/>
                  <a:gd name="T74" fmla="*/ 181 w 235"/>
                  <a:gd name="T75" fmla="*/ 14 h 173"/>
                  <a:gd name="T76" fmla="*/ 182 w 235"/>
                  <a:gd name="T77" fmla="*/ 6 h 173"/>
                  <a:gd name="T78" fmla="*/ 193 w 235"/>
                  <a:gd name="T79" fmla="*/ 13 h 173"/>
                  <a:gd name="T80" fmla="*/ 200 w 235"/>
                  <a:gd name="T81" fmla="*/ 33 h 173"/>
                  <a:gd name="T82" fmla="*/ 205 w 235"/>
                  <a:gd name="T83" fmla="*/ 38 h 173"/>
                  <a:gd name="T84" fmla="*/ 209 w 235"/>
                  <a:gd name="T85" fmla="*/ 40 h 173"/>
                  <a:gd name="T86" fmla="*/ 210 w 235"/>
                  <a:gd name="T87" fmla="*/ 44 h 173"/>
                  <a:gd name="T88" fmla="*/ 207 w 235"/>
                  <a:gd name="T89" fmla="*/ 53 h 173"/>
                  <a:gd name="T90" fmla="*/ 216 w 235"/>
                  <a:gd name="T91" fmla="*/ 69 h 173"/>
                  <a:gd name="T92" fmla="*/ 225 w 235"/>
                  <a:gd name="T93" fmla="*/ 80 h 173"/>
                  <a:gd name="T94" fmla="*/ 219 w 235"/>
                  <a:gd name="T95" fmla="*/ 87 h 173"/>
                  <a:gd name="T96" fmla="*/ 220 w 235"/>
                  <a:gd name="T97" fmla="*/ 102 h 173"/>
                  <a:gd name="T98" fmla="*/ 226 w 235"/>
                  <a:gd name="T99" fmla="*/ 110 h 173"/>
                  <a:gd name="T100" fmla="*/ 226 w 235"/>
                  <a:gd name="T101" fmla="*/ 117 h 173"/>
                  <a:gd name="T102" fmla="*/ 230 w 235"/>
                  <a:gd name="T103" fmla="*/ 124 h 173"/>
                  <a:gd name="T104" fmla="*/ 233 w 235"/>
                  <a:gd name="T105" fmla="*/ 136 h 173"/>
                  <a:gd name="T106" fmla="*/ 218 w 235"/>
                  <a:gd name="T107" fmla="*/ 132 h 173"/>
                  <a:gd name="T108" fmla="*/ 223 w 235"/>
                  <a:gd name="T109" fmla="*/ 142 h 173"/>
                  <a:gd name="T110" fmla="*/ 220 w 235"/>
                  <a:gd name="T111" fmla="*/ 152 h 173"/>
                  <a:gd name="T112" fmla="*/ 217 w 235"/>
                  <a:gd name="T113" fmla="*/ 162 h 173"/>
                  <a:gd name="T114" fmla="*/ 206 w 235"/>
                  <a:gd name="T115" fmla="*/ 158 h 173"/>
                  <a:gd name="T116" fmla="*/ 199 w 235"/>
                  <a:gd name="T117" fmla="*/ 166 h 173"/>
                  <a:gd name="T118" fmla="*/ 186 w 235"/>
                  <a:gd name="T119" fmla="*/ 169 h 173"/>
                  <a:gd name="T120" fmla="*/ 178 w 235"/>
                  <a:gd name="T121" fmla="*/ 165 h 173"/>
                  <a:gd name="T122" fmla="*/ 180 w 235"/>
                  <a:gd name="T123" fmla="*/ 156 h 173"/>
                  <a:gd name="T124" fmla="*/ 177 w 235"/>
                  <a:gd name="T125" fmla="*/ 137 h 1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35" h="173">
                    <a:moveTo>
                      <a:pt x="164" y="132"/>
                    </a:moveTo>
                    <a:lnTo>
                      <a:pt x="162" y="133"/>
                    </a:lnTo>
                    <a:lnTo>
                      <a:pt x="155" y="132"/>
                    </a:lnTo>
                    <a:lnTo>
                      <a:pt x="154" y="133"/>
                    </a:lnTo>
                    <a:lnTo>
                      <a:pt x="154" y="133"/>
                    </a:lnTo>
                    <a:lnTo>
                      <a:pt x="154" y="133"/>
                    </a:lnTo>
                    <a:lnTo>
                      <a:pt x="152" y="133"/>
                    </a:lnTo>
                    <a:lnTo>
                      <a:pt x="151" y="132"/>
                    </a:lnTo>
                    <a:lnTo>
                      <a:pt x="150" y="132"/>
                    </a:lnTo>
                    <a:lnTo>
                      <a:pt x="148" y="133"/>
                    </a:lnTo>
                    <a:lnTo>
                      <a:pt x="147" y="134"/>
                    </a:lnTo>
                    <a:lnTo>
                      <a:pt x="147" y="135"/>
                    </a:lnTo>
                    <a:lnTo>
                      <a:pt x="145" y="137"/>
                    </a:lnTo>
                    <a:lnTo>
                      <a:pt x="144" y="138"/>
                    </a:lnTo>
                    <a:lnTo>
                      <a:pt x="143" y="138"/>
                    </a:lnTo>
                    <a:lnTo>
                      <a:pt x="143" y="138"/>
                    </a:lnTo>
                    <a:lnTo>
                      <a:pt x="139" y="138"/>
                    </a:lnTo>
                    <a:lnTo>
                      <a:pt x="139" y="137"/>
                    </a:lnTo>
                    <a:lnTo>
                      <a:pt x="141" y="131"/>
                    </a:lnTo>
                    <a:lnTo>
                      <a:pt x="142" y="129"/>
                    </a:lnTo>
                    <a:lnTo>
                      <a:pt x="143" y="129"/>
                    </a:lnTo>
                    <a:lnTo>
                      <a:pt x="144" y="129"/>
                    </a:lnTo>
                    <a:lnTo>
                      <a:pt x="144" y="126"/>
                    </a:lnTo>
                    <a:lnTo>
                      <a:pt x="144" y="125"/>
                    </a:lnTo>
                    <a:lnTo>
                      <a:pt x="142" y="122"/>
                    </a:lnTo>
                    <a:lnTo>
                      <a:pt x="142" y="121"/>
                    </a:lnTo>
                    <a:lnTo>
                      <a:pt x="141" y="121"/>
                    </a:lnTo>
                    <a:lnTo>
                      <a:pt x="141" y="118"/>
                    </a:lnTo>
                    <a:lnTo>
                      <a:pt x="141" y="118"/>
                    </a:lnTo>
                    <a:lnTo>
                      <a:pt x="141" y="117"/>
                    </a:lnTo>
                    <a:lnTo>
                      <a:pt x="141" y="117"/>
                    </a:lnTo>
                    <a:lnTo>
                      <a:pt x="142" y="115"/>
                    </a:lnTo>
                    <a:lnTo>
                      <a:pt x="143" y="115"/>
                    </a:lnTo>
                    <a:lnTo>
                      <a:pt x="141" y="114"/>
                    </a:lnTo>
                    <a:lnTo>
                      <a:pt x="141" y="114"/>
                    </a:lnTo>
                    <a:lnTo>
                      <a:pt x="139" y="114"/>
                    </a:lnTo>
                    <a:lnTo>
                      <a:pt x="138" y="114"/>
                    </a:lnTo>
                    <a:lnTo>
                      <a:pt x="137" y="114"/>
                    </a:lnTo>
                    <a:lnTo>
                      <a:pt x="137" y="114"/>
                    </a:lnTo>
                    <a:lnTo>
                      <a:pt x="137" y="114"/>
                    </a:lnTo>
                    <a:lnTo>
                      <a:pt x="137" y="113"/>
                    </a:lnTo>
                    <a:lnTo>
                      <a:pt x="137" y="111"/>
                    </a:lnTo>
                    <a:lnTo>
                      <a:pt x="139" y="110"/>
                    </a:lnTo>
                    <a:lnTo>
                      <a:pt x="139" y="110"/>
                    </a:lnTo>
                    <a:lnTo>
                      <a:pt x="139" y="110"/>
                    </a:lnTo>
                    <a:lnTo>
                      <a:pt x="139" y="109"/>
                    </a:lnTo>
                    <a:lnTo>
                      <a:pt x="140" y="107"/>
                    </a:lnTo>
                    <a:lnTo>
                      <a:pt x="140" y="107"/>
                    </a:lnTo>
                    <a:lnTo>
                      <a:pt x="139" y="106"/>
                    </a:lnTo>
                    <a:lnTo>
                      <a:pt x="137" y="104"/>
                    </a:lnTo>
                    <a:lnTo>
                      <a:pt x="134" y="101"/>
                    </a:lnTo>
                    <a:lnTo>
                      <a:pt x="132" y="98"/>
                    </a:lnTo>
                    <a:lnTo>
                      <a:pt x="129" y="94"/>
                    </a:lnTo>
                    <a:lnTo>
                      <a:pt x="129" y="92"/>
                    </a:lnTo>
                    <a:lnTo>
                      <a:pt x="128" y="92"/>
                    </a:lnTo>
                    <a:lnTo>
                      <a:pt x="127" y="91"/>
                    </a:lnTo>
                    <a:lnTo>
                      <a:pt x="126" y="90"/>
                    </a:lnTo>
                    <a:lnTo>
                      <a:pt x="125" y="90"/>
                    </a:lnTo>
                    <a:lnTo>
                      <a:pt x="124" y="86"/>
                    </a:lnTo>
                    <a:lnTo>
                      <a:pt x="124" y="86"/>
                    </a:lnTo>
                    <a:lnTo>
                      <a:pt x="123" y="86"/>
                    </a:lnTo>
                    <a:lnTo>
                      <a:pt x="122" y="85"/>
                    </a:lnTo>
                    <a:lnTo>
                      <a:pt x="114" y="85"/>
                    </a:lnTo>
                    <a:lnTo>
                      <a:pt x="114" y="85"/>
                    </a:lnTo>
                    <a:lnTo>
                      <a:pt x="111" y="85"/>
                    </a:lnTo>
                    <a:lnTo>
                      <a:pt x="110" y="85"/>
                    </a:lnTo>
                    <a:lnTo>
                      <a:pt x="101" y="85"/>
                    </a:lnTo>
                    <a:lnTo>
                      <a:pt x="101" y="86"/>
                    </a:lnTo>
                    <a:lnTo>
                      <a:pt x="100" y="86"/>
                    </a:lnTo>
                    <a:lnTo>
                      <a:pt x="100" y="86"/>
                    </a:lnTo>
                    <a:lnTo>
                      <a:pt x="101" y="87"/>
                    </a:lnTo>
                    <a:lnTo>
                      <a:pt x="101" y="87"/>
                    </a:lnTo>
                    <a:lnTo>
                      <a:pt x="94" y="88"/>
                    </a:lnTo>
                    <a:lnTo>
                      <a:pt x="93" y="89"/>
                    </a:lnTo>
                    <a:lnTo>
                      <a:pt x="93" y="89"/>
                    </a:lnTo>
                    <a:lnTo>
                      <a:pt x="92" y="88"/>
                    </a:lnTo>
                    <a:lnTo>
                      <a:pt x="90" y="88"/>
                    </a:lnTo>
                    <a:lnTo>
                      <a:pt x="90" y="87"/>
                    </a:lnTo>
                    <a:lnTo>
                      <a:pt x="90" y="87"/>
                    </a:lnTo>
                    <a:lnTo>
                      <a:pt x="83" y="88"/>
                    </a:lnTo>
                    <a:lnTo>
                      <a:pt x="82" y="89"/>
                    </a:lnTo>
                    <a:lnTo>
                      <a:pt x="79" y="96"/>
                    </a:lnTo>
                    <a:lnTo>
                      <a:pt x="79" y="96"/>
                    </a:lnTo>
                    <a:lnTo>
                      <a:pt x="78" y="97"/>
                    </a:lnTo>
                    <a:lnTo>
                      <a:pt x="77" y="98"/>
                    </a:lnTo>
                    <a:lnTo>
                      <a:pt x="76" y="102"/>
                    </a:lnTo>
                    <a:lnTo>
                      <a:pt x="76" y="103"/>
                    </a:lnTo>
                    <a:lnTo>
                      <a:pt x="72" y="107"/>
                    </a:lnTo>
                    <a:lnTo>
                      <a:pt x="71" y="107"/>
                    </a:lnTo>
                    <a:lnTo>
                      <a:pt x="70" y="107"/>
                    </a:lnTo>
                    <a:lnTo>
                      <a:pt x="70" y="107"/>
                    </a:lnTo>
                    <a:lnTo>
                      <a:pt x="68" y="107"/>
                    </a:lnTo>
                    <a:lnTo>
                      <a:pt x="67" y="107"/>
                    </a:lnTo>
                    <a:lnTo>
                      <a:pt x="67" y="108"/>
                    </a:lnTo>
                    <a:lnTo>
                      <a:pt x="67" y="109"/>
                    </a:lnTo>
                    <a:lnTo>
                      <a:pt x="66" y="111"/>
                    </a:lnTo>
                    <a:lnTo>
                      <a:pt x="66" y="113"/>
                    </a:lnTo>
                    <a:lnTo>
                      <a:pt x="65" y="114"/>
                    </a:lnTo>
                    <a:lnTo>
                      <a:pt x="63" y="115"/>
                    </a:lnTo>
                    <a:lnTo>
                      <a:pt x="62" y="115"/>
                    </a:lnTo>
                    <a:lnTo>
                      <a:pt x="62" y="115"/>
                    </a:lnTo>
                    <a:lnTo>
                      <a:pt x="61" y="115"/>
                    </a:lnTo>
                    <a:lnTo>
                      <a:pt x="60" y="114"/>
                    </a:lnTo>
                    <a:lnTo>
                      <a:pt x="58" y="114"/>
                    </a:lnTo>
                    <a:lnTo>
                      <a:pt x="57" y="114"/>
                    </a:lnTo>
                    <a:lnTo>
                      <a:pt x="57" y="115"/>
                    </a:lnTo>
                    <a:lnTo>
                      <a:pt x="56" y="115"/>
                    </a:lnTo>
                    <a:lnTo>
                      <a:pt x="56" y="115"/>
                    </a:lnTo>
                    <a:lnTo>
                      <a:pt x="56" y="115"/>
                    </a:lnTo>
                    <a:lnTo>
                      <a:pt x="55" y="115"/>
                    </a:lnTo>
                    <a:lnTo>
                      <a:pt x="55" y="114"/>
                    </a:lnTo>
                    <a:lnTo>
                      <a:pt x="57" y="112"/>
                    </a:lnTo>
                    <a:lnTo>
                      <a:pt x="57" y="110"/>
                    </a:lnTo>
                    <a:lnTo>
                      <a:pt x="56" y="110"/>
                    </a:lnTo>
                    <a:lnTo>
                      <a:pt x="52" y="107"/>
                    </a:lnTo>
                    <a:lnTo>
                      <a:pt x="49" y="102"/>
                    </a:lnTo>
                    <a:lnTo>
                      <a:pt x="49" y="102"/>
                    </a:lnTo>
                    <a:lnTo>
                      <a:pt x="49" y="101"/>
                    </a:lnTo>
                    <a:lnTo>
                      <a:pt x="50" y="99"/>
                    </a:lnTo>
                    <a:lnTo>
                      <a:pt x="50" y="100"/>
                    </a:lnTo>
                    <a:lnTo>
                      <a:pt x="49" y="100"/>
                    </a:lnTo>
                    <a:lnTo>
                      <a:pt x="48" y="100"/>
                    </a:lnTo>
                    <a:lnTo>
                      <a:pt x="48" y="100"/>
                    </a:lnTo>
                    <a:lnTo>
                      <a:pt x="44" y="99"/>
                    </a:lnTo>
                    <a:lnTo>
                      <a:pt x="47" y="93"/>
                    </a:lnTo>
                    <a:lnTo>
                      <a:pt x="47" y="92"/>
                    </a:lnTo>
                    <a:lnTo>
                      <a:pt x="47" y="92"/>
                    </a:lnTo>
                    <a:lnTo>
                      <a:pt x="46" y="91"/>
                    </a:lnTo>
                    <a:lnTo>
                      <a:pt x="45" y="90"/>
                    </a:lnTo>
                    <a:lnTo>
                      <a:pt x="45" y="90"/>
                    </a:lnTo>
                    <a:lnTo>
                      <a:pt x="45" y="91"/>
                    </a:lnTo>
                    <a:lnTo>
                      <a:pt x="45" y="91"/>
                    </a:lnTo>
                    <a:lnTo>
                      <a:pt x="45" y="92"/>
                    </a:lnTo>
                    <a:lnTo>
                      <a:pt x="44" y="93"/>
                    </a:lnTo>
                    <a:lnTo>
                      <a:pt x="44" y="93"/>
                    </a:lnTo>
                    <a:lnTo>
                      <a:pt x="43" y="93"/>
                    </a:lnTo>
                    <a:lnTo>
                      <a:pt x="43" y="93"/>
                    </a:lnTo>
                    <a:lnTo>
                      <a:pt x="42" y="93"/>
                    </a:lnTo>
                    <a:lnTo>
                      <a:pt x="42" y="92"/>
                    </a:lnTo>
                    <a:lnTo>
                      <a:pt x="42" y="92"/>
                    </a:lnTo>
                    <a:lnTo>
                      <a:pt x="42" y="91"/>
                    </a:lnTo>
                    <a:lnTo>
                      <a:pt x="42" y="90"/>
                    </a:lnTo>
                    <a:lnTo>
                      <a:pt x="43" y="90"/>
                    </a:lnTo>
                    <a:lnTo>
                      <a:pt x="43" y="90"/>
                    </a:lnTo>
                    <a:lnTo>
                      <a:pt x="43" y="89"/>
                    </a:lnTo>
                    <a:lnTo>
                      <a:pt x="44" y="88"/>
                    </a:lnTo>
                    <a:lnTo>
                      <a:pt x="44" y="87"/>
                    </a:lnTo>
                    <a:lnTo>
                      <a:pt x="44" y="87"/>
                    </a:lnTo>
                    <a:lnTo>
                      <a:pt x="44" y="86"/>
                    </a:lnTo>
                    <a:lnTo>
                      <a:pt x="44" y="87"/>
                    </a:lnTo>
                    <a:lnTo>
                      <a:pt x="43" y="88"/>
                    </a:lnTo>
                    <a:lnTo>
                      <a:pt x="43" y="88"/>
                    </a:lnTo>
                    <a:lnTo>
                      <a:pt x="42" y="89"/>
                    </a:lnTo>
                    <a:lnTo>
                      <a:pt x="41" y="90"/>
                    </a:lnTo>
                    <a:lnTo>
                      <a:pt x="40" y="90"/>
                    </a:lnTo>
                    <a:lnTo>
                      <a:pt x="39" y="90"/>
                    </a:lnTo>
                    <a:lnTo>
                      <a:pt x="39" y="89"/>
                    </a:lnTo>
                    <a:lnTo>
                      <a:pt x="36" y="87"/>
                    </a:lnTo>
                    <a:lnTo>
                      <a:pt x="36" y="87"/>
                    </a:lnTo>
                    <a:lnTo>
                      <a:pt x="32" y="84"/>
                    </a:lnTo>
                    <a:lnTo>
                      <a:pt x="30" y="83"/>
                    </a:lnTo>
                    <a:lnTo>
                      <a:pt x="29" y="83"/>
                    </a:lnTo>
                    <a:lnTo>
                      <a:pt x="27" y="82"/>
                    </a:lnTo>
                    <a:lnTo>
                      <a:pt x="27" y="82"/>
                    </a:lnTo>
                    <a:lnTo>
                      <a:pt x="20" y="76"/>
                    </a:lnTo>
                    <a:lnTo>
                      <a:pt x="17" y="72"/>
                    </a:lnTo>
                    <a:lnTo>
                      <a:pt x="17" y="72"/>
                    </a:lnTo>
                    <a:lnTo>
                      <a:pt x="17" y="71"/>
                    </a:lnTo>
                    <a:lnTo>
                      <a:pt x="17" y="69"/>
                    </a:lnTo>
                    <a:lnTo>
                      <a:pt x="17" y="69"/>
                    </a:lnTo>
                    <a:lnTo>
                      <a:pt x="16" y="69"/>
                    </a:lnTo>
                    <a:lnTo>
                      <a:pt x="15" y="70"/>
                    </a:lnTo>
                    <a:lnTo>
                      <a:pt x="15" y="70"/>
                    </a:lnTo>
                    <a:lnTo>
                      <a:pt x="13" y="70"/>
                    </a:lnTo>
                    <a:lnTo>
                      <a:pt x="13" y="69"/>
                    </a:lnTo>
                    <a:lnTo>
                      <a:pt x="13" y="68"/>
                    </a:lnTo>
                    <a:lnTo>
                      <a:pt x="14" y="64"/>
                    </a:lnTo>
                    <a:lnTo>
                      <a:pt x="15" y="64"/>
                    </a:lnTo>
                    <a:lnTo>
                      <a:pt x="15" y="63"/>
                    </a:lnTo>
                    <a:lnTo>
                      <a:pt x="15" y="63"/>
                    </a:lnTo>
                    <a:lnTo>
                      <a:pt x="16" y="60"/>
                    </a:lnTo>
                    <a:lnTo>
                      <a:pt x="18" y="59"/>
                    </a:lnTo>
                    <a:lnTo>
                      <a:pt x="17" y="58"/>
                    </a:lnTo>
                    <a:lnTo>
                      <a:pt x="16" y="59"/>
                    </a:lnTo>
                    <a:lnTo>
                      <a:pt x="16" y="59"/>
                    </a:lnTo>
                    <a:lnTo>
                      <a:pt x="16" y="60"/>
                    </a:lnTo>
                    <a:lnTo>
                      <a:pt x="15" y="61"/>
                    </a:lnTo>
                    <a:lnTo>
                      <a:pt x="14" y="63"/>
                    </a:lnTo>
                    <a:lnTo>
                      <a:pt x="12" y="64"/>
                    </a:lnTo>
                    <a:lnTo>
                      <a:pt x="12" y="65"/>
                    </a:lnTo>
                    <a:lnTo>
                      <a:pt x="12" y="64"/>
                    </a:lnTo>
                    <a:lnTo>
                      <a:pt x="11" y="63"/>
                    </a:lnTo>
                    <a:lnTo>
                      <a:pt x="11" y="63"/>
                    </a:lnTo>
                    <a:lnTo>
                      <a:pt x="12" y="61"/>
                    </a:lnTo>
                    <a:lnTo>
                      <a:pt x="11" y="59"/>
                    </a:lnTo>
                    <a:lnTo>
                      <a:pt x="9" y="59"/>
                    </a:lnTo>
                    <a:lnTo>
                      <a:pt x="8" y="59"/>
                    </a:lnTo>
                    <a:lnTo>
                      <a:pt x="8" y="56"/>
                    </a:lnTo>
                    <a:lnTo>
                      <a:pt x="8" y="56"/>
                    </a:lnTo>
                    <a:lnTo>
                      <a:pt x="8" y="55"/>
                    </a:lnTo>
                    <a:lnTo>
                      <a:pt x="9" y="55"/>
                    </a:lnTo>
                    <a:lnTo>
                      <a:pt x="11" y="55"/>
                    </a:lnTo>
                    <a:lnTo>
                      <a:pt x="11" y="55"/>
                    </a:lnTo>
                    <a:lnTo>
                      <a:pt x="12" y="52"/>
                    </a:lnTo>
                    <a:lnTo>
                      <a:pt x="11" y="54"/>
                    </a:lnTo>
                    <a:lnTo>
                      <a:pt x="10" y="54"/>
                    </a:lnTo>
                    <a:lnTo>
                      <a:pt x="7" y="55"/>
                    </a:lnTo>
                    <a:lnTo>
                      <a:pt x="7" y="55"/>
                    </a:lnTo>
                    <a:lnTo>
                      <a:pt x="7" y="54"/>
                    </a:lnTo>
                    <a:lnTo>
                      <a:pt x="5" y="56"/>
                    </a:lnTo>
                    <a:lnTo>
                      <a:pt x="5" y="56"/>
                    </a:lnTo>
                    <a:lnTo>
                      <a:pt x="4" y="60"/>
                    </a:lnTo>
                    <a:lnTo>
                      <a:pt x="4" y="60"/>
                    </a:lnTo>
                    <a:lnTo>
                      <a:pt x="3" y="60"/>
                    </a:lnTo>
                    <a:lnTo>
                      <a:pt x="3" y="60"/>
                    </a:lnTo>
                    <a:lnTo>
                      <a:pt x="2" y="60"/>
                    </a:lnTo>
                    <a:lnTo>
                      <a:pt x="1" y="60"/>
                    </a:lnTo>
                    <a:lnTo>
                      <a:pt x="0" y="59"/>
                    </a:lnTo>
                    <a:lnTo>
                      <a:pt x="0" y="58"/>
                    </a:lnTo>
                    <a:lnTo>
                      <a:pt x="0" y="57"/>
                    </a:lnTo>
                    <a:lnTo>
                      <a:pt x="0" y="57"/>
                    </a:lnTo>
                    <a:lnTo>
                      <a:pt x="0" y="56"/>
                    </a:lnTo>
                    <a:lnTo>
                      <a:pt x="2" y="55"/>
                    </a:lnTo>
                    <a:lnTo>
                      <a:pt x="4" y="53"/>
                    </a:lnTo>
                    <a:lnTo>
                      <a:pt x="5" y="51"/>
                    </a:lnTo>
                    <a:lnTo>
                      <a:pt x="7" y="48"/>
                    </a:lnTo>
                    <a:lnTo>
                      <a:pt x="7" y="46"/>
                    </a:lnTo>
                    <a:lnTo>
                      <a:pt x="7" y="45"/>
                    </a:lnTo>
                    <a:lnTo>
                      <a:pt x="8" y="45"/>
                    </a:lnTo>
                    <a:lnTo>
                      <a:pt x="8" y="44"/>
                    </a:lnTo>
                    <a:lnTo>
                      <a:pt x="8" y="42"/>
                    </a:lnTo>
                    <a:lnTo>
                      <a:pt x="9" y="42"/>
                    </a:lnTo>
                    <a:lnTo>
                      <a:pt x="9" y="41"/>
                    </a:lnTo>
                    <a:lnTo>
                      <a:pt x="12" y="38"/>
                    </a:lnTo>
                    <a:lnTo>
                      <a:pt x="12" y="37"/>
                    </a:lnTo>
                    <a:lnTo>
                      <a:pt x="12" y="37"/>
                    </a:lnTo>
                    <a:lnTo>
                      <a:pt x="12" y="37"/>
                    </a:lnTo>
                    <a:lnTo>
                      <a:pt x="13" y="37"/>
                    </a:lnTo>
                    <a:lnTo>
                      <a:pt x="14" y="37"/>
                    </a:lnTo>
                    <a:lnTo>
                      <a:pt x="15" y="37"/>
                    </a:lnTo>
                    <a:lnTo>
                      <a:pt x="16" y="37"/>
                    </a:lnTo>
                    <a:lnTo>
                      <a:pt x="16" y="37"/>
                    </a:lnTo>
                    <a:lnTo>
                      <a:pt x="17" y="37"/>
                    </a:lnTo>
                    <a:lnTo>
                      <a:pt x="17" y="37"/>
                    </a:lnTo>
                    <a:lnTo>
                      <a:pt x="18" y="37"/>
                    </a:lnTo>
                    <a:lnTo>
                      <a:pt x="20" y="36"/>
                    </a:lnTo>
                    <a:lnTo>
                      <a:pt x="21" y="35"/>
                    </a:lnTo>
                    <a:lnTo>
                      <a:pt x="24" y="33"/>
                    </a:lnTo>
                    <a:lnTo>
                      <a:pt x="25" y="32"/>
                    </a:lnTo>
                    <a:lnTo>
                      <a:pt x="25" y="32"/>
                    </a:lnTo>
                    <a:lnTo>
                      <a:pt x="25" y="32"/>
                    </a:lnTo>
                    <a:lnTo>
                      <a:pt x="29" y="32"/>
                    </a:lnTo>
                    <a:lnTo>
                      <a:pt x="29" y="33"/>
                    </a:lnTo>
                    <a:lnTo>
                      <a:pt x="30" y="33"/>
                    </a:lnTo>
                    <a:lnTo>
                      <a:pt x="31" y="33"/>
                    </a:lnTo>
                    <a:lnTo>
                      <a:pt x="31" y="33"/>
                    </a:lnTo>
                    <a:lnTo>
                      <a:pt x="32" y="33"/>
                    </a:lnTo>
                    <a:lnTo>
                      <a:pt x="34" y="33"/>
                    </a:lnTo>
                    <a:lnTo>
                      <a:pt x="34" y="33"/>
                    </a:lnTo>
                    <a:lnTo>
                      <a:pt x="41" y="32"/>
                    </a:lnTo>
                    <a:lnTo>
                      <a:pt x="42" y="32"/>
                    </a:lnTo>
                    <a:lnTo>
                      <a:pt x="43" y="30"/>
                    </a:lnTo>
                    <a:lnTo>
                      <a:pt x="43" y="29"/>
                    </a:lnTo>
                    <a:lnTo>
                      <a:pt x="43" y="22"/>
                    </a:lnTo>
                    <a:lnTo>
                      <a:pt x="43" y="21"/>
                    </a:lnTo>
                    <a:lnTo>
                      <a:pt x="43" y="21"/>
                    </a:lnTo>
                    <a:lnTo>
                      <a:pt x="42" y="21"/>
                    </a:lnTo>
                    <a:lnTo>
                      <a:pt x="41" y="21"/>
                    </a:lnTo>
                    <a:lnTo>
                      <a:pt x="40" y="20"/>
                    </a:lnTo>
                    <a:lnTo>
                      <a:pt x="38" y="18"/>
                    </a:lnTo>
                    <a:lnTo>
                      <a:pt x="38" y="18"/>
                    </a:lnTo>
                    <a:lnTo>
                      <a:pt x="36" y="17"/>
                    </a:lnTo>
                    <a:lnTo>
                      <a:pt x="35" y="17"/>
                    </a:lnTo>
                    <a:lnTo>
                      <a:pt x="35" y="17"/>
                    </a:lnTo>
                    <a:lnTo>
                      <a:pt x="35" y="16"/>
                    </a:lnTo>
                    <a:lnTo>
                      <a:pt x="35" y="15"/>
                    </a:lnTo>
                    <a:lnTo>
                      <a:pt x="39" y="13"/>
                    </a:lnTo>
                    <a:lnTo>
                      <a:pt x="40" y="12"/>
                    </a:lnTo>
                    <a:lnTo>
                      <a:pt x="40" y="12"/>
                    </a:lnTo>
                    <a:lnTo>
                      <a:pt x="40" y="13"/>
                    </a:lnTo>
                    <a:lnTo>
                      <a:pt x="40" y="13"/>
                    </a:lnTo>
                    <a:lnTo>
                      <a:pt x="40" y="13"/>
                    </a:lnTo>
                    <a:lnTo>
                      <a:pt x="40" y="14"/>
                    </a:lnTo>
                    <a:lnTo>
                      <a:pt x="40" y="14"/>
                    </a:lnTo>
                    <a:lnTo>
                      <a:pt x="43" y="13"/>
                    </a:lnTo>
                    <a:lnTo>
                      <a:pt x="43" y="13"/>
                    </a:lnTo>
                    <a:lnTo>
                      <a:pt x="44" y="12"/>
                    </a:lnTo>
                    <a:lnTo>
                      <a:pt x="44" y="11"/>
                    </a:lnTo>
                    <a:lnTo>
                      <a:pt x="45" y="7"/>
                    </a:lnTo>
                    <a:lnTo>
                      <a:pt x="46" y="7"/>
                    </a:lnTo>
                    <a:lnTo>
                      <a:pt x="45" y="7"/>
                    </a:lnTo>
                    <a:lnTo>
                      <a:pt x="45" y="6"/>
                    </a:lnTo>
                    <a:lnTo>
                      <a:pt x="45" y="6"/>
                    </a:lnTo>
                    <a:lnTo>
                      <a:pt x="44" y="5"/>
                    </a:lnTo>
                    <a:lnTo>
                      <a:pt x="44" y="5"/>
                    </a:lnTo>
                    <a:lnTo>
                      <a:pt x="43" y="4"/>
                    </a:lnTo>
                    <a:lnTo>
                      <a:pt x="43" y="3"/>
                    </a:lnTo>
                    <a:lnTo>
                      <a:pt x="43" y="3"/>
                    </a:lnTo>
                    <a:lnTo>
                      <a:pt x="43" y="3"/>
                    </a:lnTo>
                    <a:lnTo>
                      <a:pt x="43" y="2"/>
                    </a:lnTo>
                    <a:lnTo>
                      <a:pt x="43" y="1"/>
                    </a:lnTo>
                    <a:lnTo>
                      <a:pt x="43" y="0"/>
                    </a:lnTo>
                    <a:lnTo>
                      <a:pt x="46" y="0"/>
                    </a:lnTo>
                    <a:lnTo>
                      <a:pt x="54" y="1"/>
                    </a:lnTo>
                    <a:lnTo>
                      <a:pt x="56" y="1"/>
                    </a:lnTo>
                    <a:lnTo>
                      <a:pt x="59" y="1"/>
                    </a:lnTo>
                    <a:lnTo>
                      <a:pt x="64" y="1"/>
                    </a:lnTo>
                    <a:lnTo>
                      <a:pt x="64" y="2"/>
                    </a:lnTo>
                    <a:lnTo>
                      <a:pt x="65" y="3"/>
                    </a:lnTo>
                    <a:lnTo>
                      <a:pt x="64" y="3"/>
                    </a:lnTo>
                    <a:lnTo>
                      <a:pt x="64" y="4"/>
                    </a:lnTo>
                    <a:lnTo>
                      <a:pt x="63" y="5"/>
                    </a:lnTo>
                    <a:lnTo>
                      <a:pt x="63" y="6"/>
                    </a:lnTo>
                    <a:lnTo>
                      <a:pt x="64" y="6"/>
                    </a:lnTo>
                    <a:lnTo>
                      <a:pt x="64" y="6"/>
                    </a:lnTo>
                    <a:lnTo>
                      <a:pt x="65" y="7"/>
                    </a:lnTo>
                    <a:lnTo>
                      <a:pt x="66" y="7"/>
                    </a:lnTo>
                    <a:lnTo>
                      <a:pt x="67" y="7"/>
                    </a:lnTo>
                    <a:lnTo>
                      <a:pt x="67" y="6"/>
                    </a:lnTo>
                    <a:lnTo>
                      <a:pt x="67" y="5"/>
                    </a:lnTo>
                    <a:lnTo>
                      <a:pt x="67" y="5"/>
                    </a:lnTo>
                    <a:lnTo>
                      <a:pt x="68" y="5"/>
                    </a:lnTo>
                    <a:lnTo>
                      <a:pt x="69" y="4"/>
                    </a:lnTo>
                    <a:lnTo>
                      <a:pt x="69" y="5"/>
                    </a:lnTo>
                    <a:lnTo>
                      <a:pt x="70" y="5"/>
                    </a:lnTo>
                    <a:lnTo>
                      <a:pt x="73" y="7"/>
                    </a:lnTo>
                    <a:lnTo>
                      <a:pt x="77" y="7"/>
                    </a:lnTo>
                    <a:lnTo>
                      <a:pt x="78" y="8"/>
                    </a:lnTo>
                    <a:lnTo>
                      <a:pt x="79" y="10"/>
                    </a:lnTo>
                    <a:lnTo>
                      <a:pt x="79" y="10"/>
                    </a:lnTo>
                    <a:lnTo>
                      <a:pt x="81" y="9"/>
                    </a:lnTo>
                    <a:lnTo>
                      <a:pt x="82" y="9"/>
                    </a:lnTo>
                    <a:lnTo>
                      <a:pt x="82" y="9"/>
                    </a:lnTo>
                    <a:lnTo>
                      <a:pt x="83" y="9"/>
                    </a:lnTo>
                    <a:lnTo>
                      <a:pt x="85" y="10"/>
                    </a:lnTo>
                    <a:lnTo>
                      <a:pt x="85" y="10"/>
                    </a:lnTo>
                    <a:lnTo>
                      <a:pt x="85" y="11"/>
                    </a:lnTo>
                    <a:lnTo>
                      <a:pt x="86" y="12"/>
                    </a:lnTo>
                    <a:lnTo>
                      <a:pt x="91" y="11"/>
                    </a:lnTo>
                    <a:lnTo>
                      <a:pt x="92" y="10"/>
                    </a:lnTo>
                    <a:lnTo>
                      <a:pt x="93" y="10"/>
                    </a:lnTo>
                    <a:lnTo>
                      <a:pt x="93" y="9"/>
                    </a:lnTo>
                    <a:lnTo>
                      <a:pt x="96" y="9"/>
                    </a:lnTo>
                    <a:lnTo>
                      <a:pt x="101" y="9"/>
                    </a:lnTo>
                    <a:lnTo>
                      <a:pt x="102" y="9"/>
                    </a:lnTo>
                    <a:lnTo>
                      <a:pt x="105" y="10"/>
                    </a:lnTo>
                    <a:lnTo>
                      <a:pt x="106" y="10"/>
                    </a:lnTo>
                    <a:lnTo>
                      <a:pt x="107" y="9"/>
                    </a:lnTo>
                    <a:lnTo>
                      <a:pt x="108" y="9"/>
                    </a:lnTo>
                    <a:lnTo>
                      <a:pt x="108" y="9"/>
                    </a:lnTo>
                    <a:lnTo>
                      <a:pt x="109" y="8"/>
                    </a:lnTo>
                    <a:lnTo>
                      <a:pt x="112" y="8"/>
                    </a:lnTo>
                    <a:lnTo>
                      <a:pt x="113" y="8"/>
                    </a:lnTo>
                    <a:lnTo>
                      <a:pt x="114" y="8"/>
                    </a:lnTo>
                    <a:lnTo>
                      <a:pt x="116" y="8"/>
                    </a:lnTo>
                    <a:lnTo>
                      <a:pt x="117" y="9"/>
                    </a:lnTo>
                    <a:lnTo>
                      <a:pt x="117" y="9"/>
                    </a:lnTo>
                    <a:lnTo>
                      <a:pt x="115" y="14"/>
                    </a:lnTo>
                    <a:lnTo>
                      <a:pt x="114" y="14"/>
                    </a:lnTo>
                    <a:lnTo>
                      <a:pt x="114" y="14"/>
                    </a:lnTo>
                    <a:lnTo>
                      <a:pt x="113" y="14"/>
                    </a:lnTo>
                    <a:lnTo>
                      <a:pt x="113" y="15"/>
                    </a:lnTo>
                    <a:lnTo>
                      <a:pt x="113" y="16"/>
                    </a:lnTo>
                    <a:lnTo>
                      <a:pt x="114" y="17"/>
                    </a:lnTo>
                    <a:lnTo>
                      <a:pt x="116" y="18"/>
                    </a:lnTo>
                    <a:lnTo>
                      <a:pt x="117" y="18"/>
                    </a:lnTo>
                    <a:lnTo>
                      <a:pt x="117" y="18"/>
                    </a:lnTo>
                    <a:lnTo>
                      <a:pt x="118" y="20"/>
                    </a:lnTo>
                    <a:lnTo>
                      <a:pt x="118" y="21"/>
                    </a:lnTo>
                    <a:lnTo>
                      <a:pt x="119" y="21"/>
                    </a:lnTo>
                    <a:lnTo>
                      <a:pt x="121" y="22"/>
                    </a:lnTo>
                    <a:lnTo>
                      <a:pt x="121" y="22"/>
                    </a:lnTo>
                    <a:lnTo>
                      <a:pt x="123" y="21"/>
                    </a:lnTo>
                    <a:lnTo>
                      <a:pt x="124" y="21"/>
                    </a:lnTo>
                    <a:lnTo>
                      <a:pt x="124" y="20"/>
                    </a:lnTo>
                    <a:lnTo>
                      <a:pt x="126" y="18"/>
                    </a:lnTo>
                    <a:lnTo>
                      <a:pt x="127" y="16"/>
                    </a:lnTo>
                    <a:lnTo>
                      <a:pt x="127" y="15"/>
                    </a:lnTo>
                    <a:lnTo>
                      <a:pt x="128" y="15"/>
                    </a:lnTo>
                    <a:lnTo>
                      <a:pt x="130" y="14"/>
                    </a:lnTo>
                    <a:lnTo>
                      <a:pt x="131" y="14"/>
                    </a:lnTo>
                    <a:lnTo>
                      <a:pt x="131" y="14"/>
                    </a:lnTo>
                    <a:lnTo>
                      <a:pt x="132" y="15"/>
                    </a:lnTo>
                    <a:lnTo>
                      <a:pt x="132" y="15"/>
                    </a:lnTo>
                    <a:lnTo>
                      <a:pt x="132" y="16"/>
                    </a:lnTo>
                    <a:lnTo>
                      <a:pt x="135" y="18"/>
                    </a:lnTo>
                    <a:lnTo>
                      <a:pt x="137" y="22"/>
                    </a:lnTo>
                    <a:lnTo>
                      <a:pt x="137" y="23"/>
                    </a:lnTo>
                    <a:lnTo>
                      <a:pt x="137" y="24"/>
                    </a:lnTo>
                    <a:lnTo>
                      <a:pt x="137" y="24"/>
                    </a:lnTo>
                    <a:lnTo>
                      <a:pt x="138" y="25"/>
                    </a:lnTo>
                    <a:lnTo>
                      <a:pt x="139" y="25"/>
                    </a:lnTo>
                    <a:lnTo>
                      <a:pt x="140" y="25"/>
                    </a:lnTo>
                    <a:lnTo>
                      <a:pt x="143" y="22"/>
                    </a:lnTo>
                    <a:lnTo>
                      <a:pt x="146" y="18"/>
                    </a:lnTo>
                    <a:lnTo>
                      <a:pt x="147" y="18"/>
                    </a:lnTo>
                    <a:lnTo>
                      <a:pt x="149" y="16"/>
                    </a:lnTo>
                    <a:lnTo>
                      <a:pt x="150" y="16"/>
                    </a:lnTo>
                    <a:lnTo>
                      <a:pt x="150" y="15"/>
                    </a:lnTo>
                    <a:lnTo>
                      <a:pt x="150" y="14"/>
                    </a:lnTo>
                    <a:lnTo>
                      <a:pt x="158" y="16"/>
                    </a:lnTo>
                    <a:lnTo>
                      <a:pt x="163" y="18"/>
                    </a:lnTo>
                    <a:lnTo>
                      <a:pt x="165" y="20"/>
                    </a:lnTo>
                    <a:lnTo>
                      <a:pt x="168" y="21"/>
                    </a:lnTo>
                    <a:lnTo>
                      <a:pt x="168" y="21"/>
                    </a:lnTo>
                    <a:lnTo>
                      <a:pt x="170" y="21"/>
                    </a:lnTo>
                    <a:lnTo>
                      <a:pt x="171" y="20"/>
                    </a:lnTo>
                    <a:lnTo>
                      <a:pt x="171" y="19"/>
                    </a:lnTo>
                    <a:lnTo>
                      <a:pt x="171" y="18"/>
                    </a:lnTo>
                    <a:lnTo>
                      <a:pt x="171" y="18"/>
                    </a:lnTo>
                    <a:lnTo>
                      <a:pt x="171" y="18"/>
                    </a:lnTo>
                    <a:lnTo>
                      <a:pt x="171" y="17"/>
                    </a:lnTo>
                    <a:lnTo>
                      <a:pt x="172" y="17"/>
                    </a:lnTo>
                    <a:lnTo>
                      <a:pt x="172" y="16"/>
                    </a:lnTo>
                    <a:lnTo>
                      <a:pt x="174" y="16"/>
                    </a:lnTo>
                    <a:lnTo>
                      <a:pt x="179" y="14"/>
                    </a:lnTo>
                    <a:lnTo>
                      <a:pt x="180" y="14"/>
                    </a:lnTo>
                    <a:lnTo>
                      <a:pt x="181" y="14"/>
                    </a:lnTo>
                    <a:lnTo>
                      <a:pt x="182" y="13"/>
                    </a:lnTo>
                    <a:lnTo>
                      <a:pt x="182" y="13"/>
                    </a:lnTo>
                    <a:lnTo>
                      <a:pt x="183" y="11"/>
                    </a:lnTo>
                    <a:lnTo>
                      <a:pt x="183" y="10"/>
                    </a:lnTo>
                    <a:lnTo>
                      <a:pt x="183" y="10"/>
                    </a:lnTo>
                    <a:lnTo>
                      <a:pt x="181" y="9"/>
                    </a:lnTo>
                    <a:lnTo>
                      <a:pt x="179" y="7"/>
                    </a:lnTo>
                    <a:lnTo>
                      <a:pt x="179" y="7"/>
                    </a:lnTo>
                    <a:lnTo>
                      <a:pt x="180" y="6"/>
                    </a:lnTo>
                    <a:lnTo>
                      <a:pt x="181" y="6"/>
                    </a:lnTo>
                    <a:lnTo>
                      <a:pt x="182" y="6"/>
                    </a:lnTo>
                    <a:lnTo>
                      <a:pt x="184" y="6"/>
                    </a:lnTo>
                    <a:lnTo>
                      <a:pt x="187" y="6"/>
                    </a:lnTo>
                    <a:lnTo>
                      <a:pt x="190" y="7"/>
                    </a:lnTo>
                    <a:lnTo>
                      <a:pt x="190" y="8"/>
                    </a:lnTo>
                    <a:lnTo>
                      <a:pt x="191" y="8"/>
                    </a:lnTo>
                    <a:lnTo>
                      <a:pt x="193" y="9"/>
                    </a:lnTo>
                    <a:lnTo>
                      <a:pt x="194" y="10"/>
                    </a:lnTo>
                    <a:lnTo>
                      <a:pt x="194" y="11"/>
                    </a:lnTo>
                    <a:lnTo>
                      <a:pt x="194" y="11"/>
                    </a:lnTo>
                    <a:lnTo>
                      <a:pt x="193" y="13"/>
                    </a:lnTo>
                    <a:lnTo>
                      <a:pt x="193" y="13"/>
                    </a:lnTo>
                    <a:lnTo>
                      <a:pt x="193" y="14"/>
                    </a:lnTo>
                    <a:lnTo>
                      <a:pt x="193" y="14"/>
                    </a:lnTo>
                    <a:lnTo>
                      <a:pt x="193" y="16"/>
                    </a:lnTo>
                    <a:lnTo>
                      <a:pt x="194" y="16"/>
                    </a:lnTo>
                    <a:lnTo>
                      <a:pt x="194" y="16"/>
                    </a:lnTo>
                    <a:lnTo>
                      <a:pt x="198" y="21"/>
                    </a:lnTo>
                    <a:lnTo>
                      <a:pt x="199" y="24"/>
                    </a:lnTo>
                    <a:lnTo>
                      <a:pt x="199" y="26"/>
                    </a:lnTo>
                    <a:lnTo>
                      <a:pt x="198" y="32"/>
                    </a:lnTo>
                    <a:lnTo>
                      <a:pt x="199" y="33"/>
                    </a:lnTo>
                    <a:lnTo>
                      <a:pt x="200" y="33"/>
                    </a:lnTo>
                    <a:lnTo>
                      <a:pt x="201" y="33"/>
                    </a:lnTo>
                    <a:lnTo>
                      <a:pt x="201" y="33"/>
                    </a:lnTo>
                    <a:lnTo>
                      <a:pt x="201" y="32"/>
                    </a:lnTo>
                    <a:lnTo>
                      <a:pt x="202" y="32"/>
                    </a:lnTo>
                    <a:lnTo>
                      <a:pt x="202" y="33"/>
                    </a:lnTo>
                    <a:lnTo>
                      <a:pt x="202" y="33"/>
                    </a:lnTo>
                    <a:lnTo>
                      <a:pt x="202" y="34"/>
                    </a:lnTo>
                    <a:lnTo>
                      <a:pt x="202" y="36"/>
                    </a:lnTo>
                    <a:lnTo>
                      <a:pt x="203" y="37"/>
                    </a:lnTo>
                    <a:lnTo>
                      <a:pt x="203" y="37"/>
                    </a:lnTo>
                    <a:lnTo>
                      <a:pt x="205" y="38"/>
                    </a:lnTo>
                    <a:lnTo>
                      <a:pt x="205" y="38"/>
                    </a:lnTo>
                    <a:lnTo>
                      <a:pt x="205" y="38"/>
                    </a:lnTo>
                    <a:lnTo>
                      <a:pt x="206" y="38"/>
                    </a:lnTo>
                    <a:lnTo>
                      <a:pt x="206" y="38"/>
                    </a:lnTo>
                    <a:lnTo>
                      <a:pt x="207" y="37"/>
                    </a:lnTo>
                    <a:lnTo>
                      <a:pt x="207" y="39"/>
                    </a:lnTo>
                    <a:lnTo>
                      <a:pt x="207" y="40"/>
                    </a:lnTo>
                    <a:lnTo>
                      <a:pt x="208" y="40"/>
                    </a:lnTo>
                    <a:lnTo>
                      <a:pt x="208" y="40"/>
                    </a:lnTo>
                    <a:lnTo>
                      <a:pt x="209" y="40"/>
                    </a:lnTo>
                    <a:lnTo>
                      <a:pt x="209" y="40"/>
                    </a:lnTo>
                    <a:lnTo>
                      <a:pt x="210" y="40"/>
                    </a:lnTo>
                    <a:lnTo>
                      <a:pt x="211" y="41"/>
                    </a:lnTo>
                    <a:lnTo>
                      <a:pt x="212" y="41"/>
                    </a:lnTo>
                    <a:lnTo>
                      <a:pt x="213" y="41"/>
                    </a:lnTo>
                    <a:lnTo>
                      <a:pt x="213" y="43"/>
                    </a:lnTo>
                    <a:lnTo>
                      <a:pt x="213" y="44"/>
                    </a:lnTo>
                    <a:lnTo>
                      <a:pt x="212" y="44"/>
                    </a:lnTo>
                    <a:lnTo>
                      <a:pt x="212" y="44"/>
                    </a:lnTo>
                    <a:lnTo>
                      <a:pt x="211" y="44"/>
                    </a:lnTo>
                    <a:lnTo>
                      <a:pt x="211" y="44"/>
                    </a:lnTo>
                    <a:lnTo>
                      <a:pt x="210" y="44"/>
                    </a:lnTo>
                    <a:lnTo>
                      <a:pt x="210" y="44"/>
                    </a:lnTo>
                    <a:lnTo>
                      <a:pt x="209" y="44"/>
                    </a:lnTo>
                    <a:lnTo>
                      <a:pt x="209" y="44"/>
                    </a:lnTo>
                    <a:lnTo>
                      <a:pt x="205" y="49"/>
                    </a:lnTo>
                    <a:lnTo>
                      <a:pt x="202" y="53"/>
                    </a:lnTo>
                    <a:lnTo>
                      <a:pt x="202" y="53"/>
                    </a:lnTo>
                    <a:lnTo>
                      <a:pt x="202" y="54"/>
                    </a:lnTo>
                    <a:lnTo>
                      <a:pt x="202" y="55"/>
                    </a:lnTo>
                    <a:lnTo>
                      <a:pt x="203" y="55"/>
                    </a:lnTo>
                    <a:lnTo>
                      <a:pt x="205" y="54"/>
                    </a:lnTo>
                    <a:lnTo>
                      <a:pt x="207" y="53"/>
                    </a:lnTo>
                    <a:lnTo>
                      <a:pt x="209" y="52"/>
                    </a:lnTo>
                    <a:lnTo>
                      <a:pt x="212" y="51"/>
                    </a:lnTo>
                    <a:lnTo>
                      <a:pt x="213" y="51"/>
                    </a:lnTo>
                    <a:lnTo>
                      <a:pt x="213" y="52"/>
                    </a:lnTo>
                    <a:lnTo>
                      <a:pt x="213" y="52"/>
                    </a:lnTo>
                    <a:lnTo>
                      <a:pt x="214" y="53"/>
                    </a:lnTo>
                    <a:lnTo>
                      <a:pt x="215" y="58"/>
                    </a:lnTo>
                    <a:lnTo>
                      <a:pt x="214" y="61"/>
                    </a:lnTo>
                    <a:lnTo>
                      <a:pt x="215" y="67"/>
                    </a:lnTo>
                    <a:lnTo>
                      <a:pt x="215" y="69"/>
                    </a:lnTo>
                    <a:lnTo>
                      <a:pt x="216" y="69"/>
                    </a:lnTo>
                    <a:lnTo>
                      <a:pt x="217" y="71"/>
                    </a:lnTo>
                    <a:lnTo>
                      <a:pt x="217" y="72"/>
                    </a:lnTo>
                    <a:lnTo>
                      <a:pt x="217" y="72"/>
                    </a:lnTo>
                    <a:lnTo>
                      <a:pt x="218" y="72"/>
                    </a:lnTo>
                    <a:lnTo>
                      <a:pt x="220" y="71"/>
                    </a:lnTo>
                    <a:lnTo>
                      <a:pt x="224" y="74"/>
                    </a:lnTo>
                    <a:lnTo>
                      <a:pt x="225" y="75"/>
                    </a:lnTo>
                    <a:lnTo>
                      <a:pt x="225" y="76"/>
                    </a:lnTo>
                    <a:lnTo>
                      <a:pt x="226" y="77"/>
                    </a:lnTo>
                    <a:lnTo>
                      <a:pt x="226" y="77"/>
                    </a:lnTo>
                    <a:lnTo>
                      <a:pt x="225" y="80"/>
                    </a:lnTo>
                    <a:lnTo>
                      <a:pt x="224" y="82"/>
                    </a:lnTo>
                    <a:lnTo>
                      <a:pt x="223" y="82"/>
                    </a:lnTo>
                    <a:lnTo>
                      <a:pt x="222" y="82"/>
                    </a:lnTo>
                    <a:lnTo>
                      <a:pt x="222" y="83"/>
                    </a:lnTo>
                    <a:lnTo>
                      <a:pt x="222" y="83"/>
                    </a:lnTo>
                    <a:lnTo>
                      <a:pt x="221" y="83"/>
                    </a:lnTo>
                    <a:lnTo>
                      <a:pt x="221" y="83"/>
                    </a:lnTo>
                    <a:lnTo>
                      <a:pt x="220" y="83"/>
                    </a:lnTo>
                    <a:lnTo>
                      <a:pt x="219" y="85"/>
                    </a:lnTo>
                    <a:lnTo>
                      <a:pt x="219" y="86"/>
                    </a:lnTo>
                    <a:lnTo>
                      <a:pt x="219" y="87"/>
                    </a:lnTo>
                    <a:lnTo>
                      <a:pt x="219" y="87"/>
                    </a:lnTo>
                    <a:lnTo>
                      <a:pt x="220" y="88"/>
                    </a:lnTo>
                    <a:lnTo>
                      <a:pt x="221" y="89"/>
                    </a:lnTo>
                    <a:lnTo>
                      <a:pt x="221" y="91"/>
                    </a:lnTo>
                    <a:lnTo>
                      <a:pt x="220" y="91"/>
                    </a:lnTo>
                    <a:lnTo>
                      <a:pt x="220" y="91"/>
                    </a:lnTo>
                    <a:lnTo>
                      <a:pt x="219" y="97"/>
                    </a:lnTo>
                    <a:lnTo>
                      <a:pt x="219" y="99"/>
                    </a:lnTo>
                    <a:lnTo>
                      <a:pt x="219" y="99"/>
                    </a:lnTo>
                    <a:lnTo>
                      <a:pt x="220" y="100"/>
                    </a:lnTo>
                    <a:lnTo>
                      <a:pt x="220" y="102"/>
                    </a:lnTo>
                    <a:lnTo>
                      <a:pt x="222" y="103"/>
                    </a:lnTo>
                    <a:lnTo>
                      <a:pt x="222" y="104"/>
                    </a:lnTo>
                    <a:lnTo>
                      <a:pt x="223" y="104"/>
                    </a:lnTo>
                    <a:lnTo>
                      <a:pt x="224" y="104"/>
                    </a:lnTo>
                    <a:lnTo>
                      <a:pt x="225" y="104"/>
                    </a:lnTo>
                    <a:lnTo>
                      <a:pt x="225" y="104"/>
                    </a:lnTo>
                    <a:lnTo>
                      <a:pt x="228" y="105"/>
                    </a:lnTo>
                    <a:lnTo>
                      <a:pt x="228" y="106"/>
                    </a:lnTo>
                    <a:lnTo>
                      <a:pt x="226" y="109"/>
                    </a:lnTo>
                    <a:lnTo>
                      <a:pt x="226" y="110"/>
                    </a:lnTo>
                    <a:lnTo>
                      <a:pt x="226" y="110"/>
                    </a:lnTo>
                    <a:lnTo>
                      <a:pt x="226" y="111"/>
                    </a:lnTo>
                    <a:lnTo>
                      <a:pt x="227" y="111"/>
                    </a:lnTo>
                    <a:lnTo>
                      <a:pt x="230" y="112"/>
                    </a:lnTo>
                    <a:lnTo>
                      <a:pt x="232" y="113"/>
                    </a:lnTo>
                    <a:lnTo>
                      <a:pt x="232" y="114"/>
                    </a:lnTo>
                    <a:lnTo>
                      <a:pt x="232" y="114"/>
                    </a:lnTo>
                    <a:lnTo>
                      <a:pt x="230" y="114"/>
                    </a:lnTo>
                    <a:lnTo>
                      <a:pt x="227" y="116"/>
                    </a:lnTo>
                    <a:lnTo>
                      <a:pt x="226" y="116"/>
                    </a:lnTo>
                    <a:lnTo>
                      <a:pt x="226" y="117"/>
                    </a:lnTo>
                    <a:lnTo>
                      <a:pt x="226" y="117"/>
                    </a:lnTo>
                    <a:lnTo>
                      <a:pt x="226" y="118"/>
                    </a:lnTo>
                    <a:lnTo>
                      <a:pt x="226" y="119"/>
                    </a:lnTo>
                    <a:lnTo>
                      <a:pt x="225" y="122"/>
                    </a:lnTo>
                    <a:lnTo>
                      <a:pt x="225" y="122"/>
                    </a:lnTo>
                    <a:lnTo>
                      <a:pt x="225" y="123"/>
                    </a:lnTo>
                    <a:lnTo>
                      <a:pt x="225" y="123"/>
                    </a:lnTo>
                    <a:lnTo>
                      <a:pt x="226" y="123"/>
                    </a:lnTo>
                    <a:lnTo>
                      <a:pt x="226" y="124"/>
                    </a:lnTo>
                    <a:lnTo>
                      <a:pt x="227" y="123"/>
                    </a:lnTo>
                    <a:lnTo>
                      <a:pt x="228" y="123"/>
                    </a:lnTo>
                    <a:lnTo>
                      <a:pt x="230" y="124"/>
                    </a:lnTo>
                    <a:lnTo>
                      <a:pt x="232" y="125"/>
                    </a:lnTo>
                    <a:lnTo>
                      <a:pt x="232" y="126"/>
                    </a:lnTo>
                    <a:lnTo>
                      <a:pt x="234" y="128"/>
                    </a:lnTo>
                    <a:lnTo>
                      <a:pt x="234" y="129"/>
                    </a:lnTo>
                    <a:lnTo>
                      <a:pt x="234" y="131"/>
                    </a:lnTo>
                    <a:lnTo>
                      <a:pt x="234" y="134"/>
                    </a:lnTo>
                    <a:lnTo>
                      <a:pt x="234" y="135"/>
                    </a:lnTo>
                    <a:lnTo>
                      <a:pt x="234" y="135"/>
                    </a:lnTo>
                    <a:lnTo>
                      <a:pt x="235" y="136"/>
                    </a:lnTo>
                    <a:lnTo>
                      <a:pt x="234" y="136"/>
                    </a:lnTo>
                    <a:lnTo>
                      <a:pt x="233" y="136"/>
                    </a:lnTo>
                    <a:lnTo>
                      <a:pt x="232" y="136"/>
                    </a:lnTo>
                    <a:lnTo>
                      <a:pt x="232" y="136"/>
                    </a:lnTo>
                    <a:lnTo>
                      <a:pt x="232" y="135"/>
                    </a:lnTo>
                    <a:lnTo>
                      <a:pt x="232" y="135"/>
                    </a:lnTo>
                    <a:lnTo>
                      <a:pt x="231" y="135"/>
                    </a:lnTo>
                    <a:lnTo>
                      <a:pt x="230" y="134"/>
                    </a:lnTo>
                    <a:lnTo>
                      <a:pt x="230" y="133"/>
                    </a:lnTo>
                    <a:lnTo>
                      <a:pt x="229" y="133"/>
                    </a:lnTo>
                    <a:lnTo>
                      <a:pt x="225" y="132"/>
                    </a:lnTo>
                    <a:lnTo>
                      <a:pt x="218" y="132"/>
                    </a:lnTo>
                    <a:lnTo>
                      <a:pt x="218" y="132"/>
                    </a:lnTo>
                    <a:lnTo>
                      <a:pt x="217" y="133"/>
                    </a:lnTo>
                    <a:lnTo>
                      <a:pt x="216" y="134"/>
                    </a:lnTo>
                    <a:lnTo>
                      <a:pt x="216" y="134"/>
                    </a:lnTo>
                    <a:lnTo>
                      <a:pt x="216" y="138"/>
                    </a:lnTo>
                    <a:lnTo>
                      <a:pt x="217" y="139"/>
                    </a:lnTo>
                    <a:lnTo>
                      <a:pt x="217" y="141"/>
                    </a:lnTo>
                    <a:lnTo>
                      <a:pt x="218" y="142"/>
                    </a:lnTo>
                    <a:lnTo>
                      <a:pt x="220" y="142"/>
                    </a:lnTo>
                    <a:lnTo>
                      <a:pt x="221" y="143"/>
                    </a:lnTo>
                    <a:lnTo>
                      <a:pt x="222" y="143"/>
                    </a:lnTo>
                    <a:lnTo>
                      <a:pt x="223" y="142"/>
                    </a:lnTo>
                    <a:lnTo>
                      <a:pt x="224" y="143"/>
                    </a:lnTo>
                    <a:lnTo>
                      <a:pt x="225" y="147"/>
                    </a:lnTo>
                    <a:lnTo>
                      <a:pt x="225" y="147"/>
                    </a:lnTo>
                    <a:lnTo>
                      <a:pt x="223" y="147"/>
                    </a:lnTo>
                    <a:lnTo>
                      <a:pt x="222" y="147"/>
                    </a:lnTo>
                    <a:lnTo>
                      <a:pt x="222" y="147"/>
                    </a:lnTo>
                    <a:lnTo>
                      <a:pt x="222" y="149"/>
                    </a:lnTo>
                    <a:lnTo>
                      <a:pt x="222" y="149"/>
                    </a:lnTo>
                    <a:lnTo>
                      <a:pt x="221" y="149"/>
                    </a:lnTo>
                    <a:lnTo>
                      <a:pt x="221" y="150"/>
                    </a:lnTo>
                    <a:lnTo>
                      <a:pt x="220" y="152"/>
                    </a:lnTo>
                    <a:lnTo>
                      <a:pt x="220" y="153"/>
                    </a:lnTo>
                    <a:lnTo>
                      <a:pt x="221" y="153"/>
                    </a:lnTo>
                    <a:lnTo>
                      <a:pt x="221" y="154"/>
                    </a:lnTo>
                    <a:lnTo>
                      <a:pt x="221" y="155"/>
                    </a:lnTo>
                    <a:lnTo>
                      <a:pt x="218" y="160"/>
                    </a:lnTo>
                    <a:lnTo>
                      <a:pt x="218" y="160"/>
                    </a:lnTo>
                    <a:lnTo>
                      <a:pt x="218" y="161"/>
                    </a:lnTo>
                    <a:lnTo>
                      <a:pt x="218" y="161"/>
                    </a:lnTo>
                    <a:lnTo>
                      <a:pt x="218" y="162"/>
                    </a:lnTo>
                    <a:lnTo>
                      <a:pt x="217" y="162"/>
                    </a:lnTo>
                    <a:lnTo>
                      <a:pt x="217" y="162"/>
                    </a:lnTo>
                    <a:lnTo>
                      <a:pt x="215" y="161"/>
                    </a:lnTo>
                    <a:lnTo>
                      <a:pt x="211" y="160"/>
                    </a:lnTo>
                    <a:lnTo>
                      <a:pt x="211" y="160"/>
                    </a:lnTo>
                    <a:lnTo>
                      <a:pt x="210" y="161"/>
                    </a:lnTo>
                    <a:lnTo>
                      <a:pt x="209" y="162"/>
                    </a:lnTo>
                    <a:lnTo>
                      <a:pt x="207" y="161"/>
                    </a:lnTo>
                    <a:lnTo>
                      <a:pt x="206" y="160"/>
                    </a:lnTo>
                    <a:lnTo>
                      <a:pt x="206" y="160"/>
                    </a:lnTo>
                    <a:lnTo>
                      <a:pt x="206" y="159"/>
                    </a:lnTo>
                    <a:lnTo>
                      <a:pt x="206" y="158"/>
                    </a:lnTo>
                    <a:lnTo>
                      <a:pt x="206" y="158"/>
                    </a:lnTo>
                    <a:lnTo>
                      <a:pt x="203" y="158"/>
                    </a:lnTo>
                    <a:lnTo>
                      <a:pt x="202" y="158"/>
                    </a:lnTo>
                    <a:lnTo>
                      <a:pt x="202" y="159"/>
                    </a:lnTo>
                    <a:lnTo>
                      <a:pt x="201" y="159"/>
                    </a:lnTo>
                    <a:lnTo>
                      <a:pt x="201" y="160"/>
                    </a:lnTo>
                    <a:lnTo>
                      <a:pt x="201" y="161"/>
                    </a:lnTo>
                    <a:lnTo>
                      <a:pt x="201" y="162"/>
                    </a:lnTo>
                    <a:lnTo>
                      <a:pt x="201" y="162"/>
                    </a:lnTo>
                    <a:lnTo>
                      <a:pt x="201" y="163"/>
                    </a:lnTo>
                    <a:lnTo>
                      <a:pt x="201" y="164"/>
                    </a:lnTo>
                    <a:lnTo>
                      <a:pt x="199" y="166"/>
                    </a:lnTo>
                    <a:lnTo>
                      <a:pt x="199" y="167"/>
                    </a:lnTo>
                    <a:lnTo>
                      <a:pt x="197" y="170"/>
                    </a:lnTo>
                    <a:lnTo>
                      <a:pt x="197" y="171"/>
                    </a:lnTo>
                    <a:lnTo>
                      <a:pt x="195" y="172"/>
                    </a:lnTo>
                    <a:lnTo>
                      <a:pt x="193" y="172"/>
                    </a:lnTo>
                    <a:lnTo>
                      <a:pt x="191" y="172"/>
                    </a:lnTo>
                    <a:lnTo>
                      <a:pt x="189" y="173"/>
                    </a:lnTo>
                    <a:lnTo>
                      <a:pt x="189" y="173"/>
                    </a:lnTo>
                    <a:lnTo>
                      <a:pt x="189" y="173"/>
                    </a:lnTo>
                    <a:lnTo>
                      <a:pt x="189" y="172"/>
                    </a:lnTo>
                    <a:lnTo>
                      <a:pt x="186" y="169"/>
                    </a:lnTo>
                    <a:lnTo>
                      <a:pt x="185" y="168"/>
                    </a:lnTo>
                    <a:lnTo>
                      <a:pt x="182" y="166"/>
                    </a:lnTo>
                    <a:lnTo>
                      <a:pt x="182" y="166"/>
                    </a:lnTo>
                    <a:lnTo>
                      <a:pt x="179" y="166"/>
                    </a:lnTo>
                    <a:lnTo>
                      <a:pt x="178" y="167"/>
                    </a:lnTo>
                    <a:lnTo>
                      <a:pt x="178" y="168"/>
                    </a:lnTo>
                    <a:lnTo>
                      <a:pt x="177" y="168"/>
                    </a:lnTo>
                    <a:lnTo>
                      <a:pt x="176" y="168"/>
                    </a:lnTo>
                    <a:lnTo>
                      <a:pt x="176" y="168"/>
                    </a:lnTo>
                    <a:lnTo>
                      <a:pt x="178" y="166"/>
                    </a:lnTo>
                    <a:lnTo>
                      <a:pt x="178" y="165"/>
                    </a:lnTo>
                    <a:lnTo>
                      <a:pt x="178" y="165"/>
                    </a:lnTo>
                    <a:lnTo>
                      <a:pt x="179" y="165"/>
                    </a:lnTo>
                    <a:lnTo>
                      <a:pt x="179" y="164"/>
                    </a:lnTo>
                    <a:lnTo>
                      <a:pt x="180" y="162"/>
                    </a:lnTo>
                    <a:lnTo>
                      <a:pt x="180" y="160"/>
                    </a:lnTo>
                    <a:lnTo>
                      <a:pt x="180" y="160"/>
                    </a:lnTo>
                    <a:lnTo>
                      <a:pt x="180" y="160"/>
                    </a:lnTo>
                    <a:lnTo>
                      <a:pt x="180" y="159"/>
                    </a:lnTo>
                    <a:lnTo>
                      <a:pt x="180" y="158"/>
                    </a:lnTo>
                    <a:lnTo>
                      <a:pt x="180" y="158"/>
                    </a:lnTo>
                    <a:lnTo>
                      <a:pt x="180" y="156"/>
                    </a:lnTo>
                    <a:lnTo>
                      <a:pt x="181" y="156"/>
                    </a:lnTo>
                    <a:lnTo>
                      <a:pt x="180" y="156"/>
                    </a:lnTo>
                    <a:lnTo>
                      <a:pt x="179" y="153"/>
                    </a:lnTo>
                    <a:lnTo>
                      <a:pt x="178" y="151"/>
                    </a:lnTo>
                    <a:lnTo>
                      <a:pt x="178" y="150"/>
                    </a:lnTo>
                    <a:lnTo>
                      <a:pt x="179" y="149"/>
                    </a:lnTo>
                    <a:lnTo>
                      <a:pt x="179" y="149"/>
                    </a:lnTo>
                    <a:lnTo>
                      <a:pt x="179" y="147"/>
                    </a:lnTo>
                    <a:lnTo>
                      <a:pt x="179" y="147"/>
                    </a:lnTo>
                    <a:lnTo>
                      <a:pt x="178" y="143"/>
                    </a:lnTo>
                    <a:lnTo>
                      <a:pt x="177" y="137"/>
                    </a:lnTo>
                    <a:lnTo>
                      <a:pt x="172" y="133"/>
                    </a:lnTo>
                    <a:lnTo>
                      <a:pt x="171" y="133"/>
                    </a:lnTo>
                    <a:lnTo>
                      <a:pt x="171" y="133"/>
                    </a:lnTo>
                    <a:lnTo>
                      <a:pt x="167" y="132"/>
                    </a:lnTo>
                    <a:lnTo>
                      <a:pt x="167" y="132"/>
                    </a:lnTo>
                    <a:lnTo>
                      <a:pt x="166" y="133"/>
                    </a:lnTo>
                    <a:lnTo>
                      <a:pt x="164" y="132"/>
                    </a:lnTo>
                    <a:lnTo>
                      <a:pt x="164" y="132"/>
                    </a:lnTo>
                    <a:close/>
                  </a:path>
                </a:pathLst>
              </a:custGeom>
              <a:solidFill>
                <a:srgbClr val="FFFFFF"/>
              </a:solidFill>
              <a:ln w="3175">
                <a:solidFill>
                  <a:srgbClr val="6E6E6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0" name="Freeform 268"/>
              <p:cNvSpPr>
                <a:spLocks noEditPoints="1"/>
              </p:cNvSpPr>
              <p:nvPr/>
            </p:nvSpPr>
            <p:spPr bwMode="auto">
              <a:xfrm>
                <a:off x="2103434" y="2890839"/>
                <a:ext cx="155575" cy="88900"/>
              </a:xfrm>
              <a:custGeom>
                <a:avLst/>
                <a:gdLst>
                  <a:gd name="T0" fmla="*/ 34 w 98"/>
                  <a:gd name="T1" fmla="*/ 36 h 56"/>
                  <a:gd name="T2" fmla="*/ 24 w 98"/>
                  <a:gd name="T3" fmla="*/ 35 h 56"/>
                  <a:gd name="T4" fmla="*/ 24 w 98"/>
                  <a:gd name="T5" fmla="*/ 40 h 56"/>
                  <a:gd name="T6" fmla="*/ 9 w 98"/>
                  <a:gd name="T7" fmla="*/ 37 h 56"/>
                  <a:gd name="T8" fmla="*/ 15 w 98"/>
                  <a:gd name="T9" fmla="*/ 36 h 56"/>
                  <a:gd name="T10" fmla="*/ 15 w 98"/>
                  <a:gd name="T11" fmla="*/ 37 h 56"/>
                  <a:gd name="T12" fmla="*/ 15 w 98"/>
                  <a:gd name="T13" fmla="*/ 40 h 56"/>
                  <a:gd name="T14" fmla="*/ 34 w 98"/>
                  <a:gd name="T15" fmla="*/ 38 h 56"/>
                  <a:gd name="T16" fmla="*/ 15 w 98"/>
                  <a:gd name="T17" fmla="*/ 44 h 56"/>
                  <a:gd name="T18" fmla="*/ 30 w 98"/>
                  <a:gd name="T19" fmla="*/ 48 h 56"/>
                  <a:gd name="T20" fmla="*/ 34 w 98"/>
                  <a:gd name="T21" fmla="*/ 44 h 56"/>
                  <a:gd name="T22" fmla="*/ 26 w 98"/>
                  <a:gd name="T23" fmla="*/ 46 h 56"/>
                  <a:gd name="T24" fmla="*/ 28 w 98"/>
                  <a:gd name="T25" fmla="*/ 44 h 56"/>
                  <a:gd name="T26" fmla="*/ 15 w 98"/>
                  <a:gd name="T27" fmla="*/ 51 h 56"/>
                  <a:gd name="T28" fmla="*/ 21 w 98"/>
                  <a:gd name="T29" fmla="*/ 49 h 56"/>
                  <a:gd name="T30" fmla="*/ 22 w 98"/>
                  <a:gd name="T31" fmla="*/ 51 h 56"/>
                  <a:gd name="T32" fmla="*/ 24 w 98"/>
                  <a:gd name="T33" fmla="*/ 47 h 56"/>
                  <a:gd name="T34" fmla="*/ 24 w 98"/>
                  <a:gd name="T35" fmla="*/ 50 h 56"/>
                  <a:gd name="T36" fmla="*/ 26 w 98"/>
                  <a:gd name="T37" fmla="*/ 51 h 56"/>
                  <a:gd name="T38" fmla="*/ 15 w 98"/>
                  <a:gd name="T39" fmla="*/ 24 h 56"/>
                  <a:gd name="T40" fmla="*/ 19 w 98"/>
                  <a:gd name="T41" fmla="*/ 29 h 56"/>
                  <a:gd name="T42" fmla="*/ 22 w 98"/>
                  <a:gd name="T43" fmla="*/ 29 h 56"/>
                  <a:gd name="T44" fmla="*/ 41 w 98"/>
                  <a:gd name="T45" fmla="*/ 41 h 56"/>
                  <a:gd name="T46" fmla="*/ 45 w 98"/>
                  <a:gd name="T47" fmla="*/ 34 h 56"/>
                  <a:gd name="T48" fmla="*/ 53 w 98"/>
                  <a:gd name="T49" fmla="*/ 34 h 56"/>
                  <a:gd name="T50" fmla="*/ 42 w 98"/>
                  <a:gd name="T51" fmla="*/ 34 h 56"/>
                  <a:gd name="T52" fmla="*/ 41 w 98"/>
                  <a:gd name="T53" fmla="*/ 33 h 56"/>
                  <a:gd name="T54" fmla="*/ 38 w 98"/>
                  <a:gd name="T55" fmla="*/ 29 h 56"/>
                  <a:gd name="T56" fmla="*/ 46 w 98"/>
                  <a:gd name="T57" fmla="*/ 26 h 56"/>
                  <a:gd name="T58" fmla="*/ 55 w 98"/>
                  <a:gd name="T59" fmla="*/ 29 h 56"/>
                  <a:gd name="T60" fmla="*/ 53 w 98"/>
                  <a:gd name="T61" fmla="*/ 27 h 56"/>
                  <a:gd name="T62" fmla="*/ 52 w 98"/>
                  <a:gd name="T63" fmla="*/ 22 h 56"/>
                  <a:gd name="T64" fmla="*/ 45 w 98"/>
                  <a:gd name="T65" fmla="*/ 24 h 56"/>
                  <a:gd name="T66" fmla="*/ 37 w 98"/>
                  <a:gd name="T67" fmla="*/ 25 h 56"/>
                  <a:gd name="T68" fmla="*/ 24 w 98"/>
                  <a:gd name="T69" fmla="*/ 30 h 56"/>
                  <a:gd name="T70" fmla="*/ 29 w 98"/>
                  <a:gd name="T71" fmla="*/ 22 h 56"/>
                  <a:gd name="T72" fmla="*/ 32 w 98"/>
                  <a:gd name="T73" fmla="*/ 22 h 56"/>
                  <a:gd name="T74" fmla="*/ 25 w 98"/>
                  <a:gd name="T75" fmla="*/ 22 h 56"/>
                  <a:gd name="T76" fmla="*/ 16 w 98"/>
                  <a:gd name="T77" fmla="*/ 25 h 56"/>
                  <a:gd name="T78" fmla="*/ 11 w 98"/>
                  <a:gd name="T79" fmla="*/ 18 h 56"/>
                  <a:gd name="T80" fmla="*/ 19 w 98"/>
                  <a:gd name="T81" fmla="*/ 11 h 56"/>
                  <a:gd name="T82" fmla="*/ 7 w 98"/>
                  <a:gd name="T83" fmla="*/ 16 h 56"/>
                  <a:gd name="T84" fmla="*/ 1 w 98"/>
                  <a:gd name="T85" fmla="*/ 11 h 56"/>
                  <a:gd name="T86" fmla="*/ 16 w 98"/>
                  <a:gd name="T87" fmla="*/ 7 h 56"/>
                  <a:gd name="T88" fmla="*/ 26 w 98"/>
                  <a:gd name="T89" fmla="*/ 7 h 56"/>
                  <a:gd name="T90" fmla="*/ 57 w 98"/>
                  <a:gd name="T91" fmla="*/ 0 h 56"/>
                  <a:gd name="T92" fmla="*/ 82 w 98"/>
                  <a:gd name="T93" fmla="*/ 0 h 56"/>
                  <a:gd name="T94" fmla="*/ 95 w 98"/>
                  <a:gd name="T95" fmla="*/ 3 h 56"/>
                  <a:gd name="T96" fmla="*/ 97 w 98"/>
                  <a:gd name="T97" fmla="*/ 7 h 56"/>
                  <a:gd name="T98" fmla="*/ 92 w 98"/>
                  <a:gd name="T99" fmla="*/ 13 h 56"/>
                  <a:gd name="T100" fmla="*/ 87 w 98"/>
                  <a:gd name="T101" fmla="*/ 17 h 56"/>
                  <a:gd name="T102" fmla="*/ 95 w 98"/>
                  <a:gd name="T103" fmla="*/ 21 h 56"/>
                  <a:gd name="T104" fmla="*/ 84 w 98"/>
                  <a:gd name="T105" fmla="*/ 33 h 56"/>
                  <a:gd name="T106" fmla="*/ 77 w 98"/>
                  <a:gd name="T107" fmla="*/ 32 h 56"/>
                  <a:gd name="T108" fmla="*/ 68 w 98"/>
                  <a:gd name="T109" fmla="*/ 37 h 56"/>
                  <a:gd name="T110" fmla="*/ 61 w 98"/>
                  <a:gd name="T111" fmla="*/ 41 h 56"/>
                  <a:gd name="T112" fmla="*/ 57 w 98"/>
                  <a:gd name="T113" fmla="*/ 51 h 56"/>
                  <a:gd name="T114" fmla="*/ 52 w 98"/>
                  <a:gd name="T115" fmla="*/ 50 h 56"/>
                  <a:gd name="T116" fmla="*/ 49 w 98"/>
                  <a:gd name="T117" fmla="*/ 52 h 56"/>
                  <a:gd name="T118" fmla="*/ 48 w 98"/>
                  <a:gd name="T119" fmla="*/ 49 h 56"/>
                  <a:gd name="T120" fmla="*/ 48 w 98"/>
                  <a:gd name="T121" fmla="*/ 48 h 56"/>
                  <a:gd name="T122" fmla="*/ 44 w 98"/>
                  <a:gd name="T123" fmla="*/ 49 h 56"/>
                  <a:gd name="T124" fmla="*/ 42 w 98"/>
                  <a:gd name="T125" fmla="*/ 41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98" h="56">
                    <a:moveTo>
                      <a:pt x="40" y="33"/>
                    </a:moveTo>
                    <a:lnTo>
                      <a:pt x="40" y="34"/>
                    </a:lnTo>
                    <a:lnTo>
                      <a:pt x="38" y="36"/>
                    </a:lnTo>
                    <a:lnTo>
                      <a:pt x="37" y="37"/>
                    </a:lnTo>
                    <a:lnTo>
                      <a:pt x="37" y="37"/>
                    </a:lnTo>
                    <a:lnTo>
                      <a:pt x="36" y="37"/>
                    </a:lnTo>
                    <a:lnTo>
                      <a:pt x="34" y="37"/>
                    </a:lnTo>
                    <a:lnTo>
                      <a:pt x="34" y="36"/>
                    </a:lnTo>
                    <a:lnTo>
                      <a:pt x="36" y="35"/>
                    </a:lnTo>
                    <a:lnTo>
                      <a:pt x="37" y="34"/>
                    </a:lnTo>
                    <a:lnTo>
                      <a:pt x="38" y="33"/>
                    </a:lnTo>
                    <a:lnTo>
                      <a:pt x="40" y="33"/>
                    </a:lnTo>
                    <a:close/>
                    <a:moveTo>
                      <a:pt x="22" y="40"/>
                    </a:moveTo>
                    <a:lnTo>
                      <a:pt x="21" y="39"/>
                    </a:lnTo>
                    <a:lnTo>
                      <a:pt x="22" y="36"/>
                    </a:lnTo>
                    <a:lnTo>
                      <a:pt x="24" y="35"/>
                    </a:lnTo>
                    <a:lnTo>
                      <a:pt x="24" y="34"/>
                    </a:lnTo>
                    <a:lnTo>
                      <a:pt x="25" y="34"/>
                    </a:lnTo>
                    <a:lnTo>
                      <a:pt x="26" y="35"/>
                    </a:lnTo>
                    <a:lnTo>
                      <a:pt x="26" y="36"/>
                    </a:lnTo>
                    <a:lnTo>
                      <a:pt x="26" y="38"/>
                    </a:lnTo>
                    <a:lnTo>
                      <a:pt x="25" y="39"/>
                    </a:lnTo>
                    <a:lnTo>
                      <a:pt x="25" y="40"/>
                    </a:lnTo>
                    <a:lnTo>
                      <a:pt x="24" y="40"/>
                    </a:lnTo>
                    <a:lnTo>
                      <a:pt x="22" y="40"/>
                    </a:lnTo>
                    <a:close/>
                    <a:moveTo>
                      <a:pt x="13" y="38"/>
                    </a:moveTo>
                    <a:lnTo>
                      <a:pt x="12" y="37"/>
                    </a:lnTo>
                    <a:lnTo>
                      <a:pt x="11" y="37"/>
                    </a:lnTo>
                    <a:lnTo>
                      <a:pt x="10" y="37"/>
                    </a:lnTo>
                    <a:lnTo>
                      <a:pt x="10" y="38"/>
                    </a:lnTo>
                    <a:lnTo>
                      <a:pt x="10" y="38"/>
                    </a:lnTo>
                    <a:lnTo>
                      <a:pt x="9" y="37"/>
                    </a:lnTo>
                    <a:lnTo>
                      <a:pt x="9" y="36"/>
                    </a:lnTo>
                    <a:lnTo>
                      <a:pt x="10" y="36"/>
                    </a:lnTo>
                    <a:lnTo>
                      <a:pt x="10" y="36"/>
                    </a:lnTo>
                    <a:lnTo>
                      <a:pt x="10" y="36"/>
                    </a:lnTo>
                    <a:lnTo>
                      <a:pt x="14" y="35"/>
                    </a:lnTo>
                    <a:lnTo>
                      <a:pt x="15" y="35"/>
                    </a:lnTo>
                    <a:lnTo>
                      <a:pt x="15" y="36"/>
                    </a:lnTo>
                    <a:lnTo>
                      <a:pt x="15" y="36"/>
                    </a:lnTo>
                    <a:lnTo>
                      <a:pt x="15" y="36"/>
                    </a:lnTo>
                    <a:lnTo>
                      <a:pt x="14" y="37"/>
                    </a:lnTo>
                    <a:lnTo>
                      <a:pt x="14" y="38"/>
                    </a:lnTo>
                    <a:lnTo>
                      <a:pt x="13" y="38"/>
                    </a:lnTo>
                    <a:close/>
                    <a:moveTo>
                      <a:pt x="15" y="40"/>
                    </a:moveTo>
                    <a:lnTo>
                      <a:pt x="13" y="39"/>
                    </a:lnTo>
                    <a:lnTo>
                      <a:pt x="13" y="38"/>
                    </a:lnTo>
                    <a:lnTo>
                      <a:pt x="15" y="37"/>
                    </a:lnTo>
                    <a:lnTo>
                      <a:pt x="16" y="37"/>
                    </a:lnTo>
                    <a:lnTo>
                      <a:pt x="17" y="37"/>
                    </a:lnTo>
                    <a:lnTo>
                      <a:pt x="18" y="37"/>
                    </a:lnTo>
                    <a:lnTo>
                      <a:pt x="18" y="37"/>
                    </a:lnTo>
                    <a:lnTo>
                      <a:pt x="18" y="38"/>
                    </a:lnTo>
                    <a:lnTo>
                      <a:pt x="17" y="38"/>
                    </a:lnTo>
                    <a:lnTo>
                      <a:pt x="16" y="39"/>
                    </a:lnTo>
                    <a:lnTo>
                      <a:pt x="15" y="40"/>
                    </a:lnTo>
                    <a:close/>
                    <a:moveTo>
                      <a:pt x="32" y="40"/>
                    </a:moveTo>
                    <a:lnTo>
                      <a:pt x="32" y="40"/>
                    </a:lnTo>
                    <a:lnTo>
                      <a:pt x="31" y="39"/>
                    </a:lnTo>
                    <a:lnTo>
                      <a:pt x="31" y="38"/>
                    </a:lnTo>
                    <a:lnTo>
                      <a:pt x="32" y="37"/>
                    </a:lnTo>
                    <a:lnTo>
                      <a:pt x="33" y="37"/>
                    </a:lnTo>
                    <a:lnTo>
                      <a:pt x="33" y="37"/>
                    </a:lnTo>
                    <a:lnTo>
                      <a:pt x="34" y="38"/>
                    </a:lnTo>
                    <a:lnTo>
                      <a:pt x="33" y="39"/>
                    </a:lnTo>
                    <a:lnTo>
                      <a:pt x="33" y="39"/>
                    </a:lnTo>
                    <a:lnTo>
                      <a:pt x="32" y="40"/>
                    </a:lnTo>
                    <a:close/>
                    <a:moveTo>
                      <a:pt x="15" y="46"/>
                    </a:moveTo>
                    <a:lnTo>
                      <a:pt x="14" y="46"/>
                    </a:lnTo>
                    <a:lnTo>
                      <a:pt x="14" y="45"/>
                    </a:lnTo>
                    <a:lnTo>
                      <a:pt x="14" y="44"/>
                    </a:lnTo>
                    <a:lnTo>
                      <a:pt x="15" y="44"/>
                    </a:lnTo>
                    <a:lnTo>
                      <a:pt x="16" y="44"/>
                    </a:lnTo>
                    <a:lnTo>
                      <a:pt x="18" y="44"/>
                    </a:lnTo>
                    <a:lnTo>
                      <a:pt x="18" y="45"/>
                    </a:lnTo>
                    <a:lnTo>
                      <a:pt x="17" y="46"/>
                    </a:lnTo>
                    <a:lnTo>
                      <a:pt x="15" y="46"/>
                    </a:lnTo>
                    <a:close/>
                    <a:moveTo>
                      <a:pt x="30" y="48"/>
                    </a:moveTo>
                    <a:lnTo>
                      <a:pt x="30" y="48"/>
                    </a:lnTo>
                    <a:lnTo>
                      <a:pt x="30" y="48"/>
                    </a:lnTo>
                    <a:lnTo>
                      <a:pt x="30" y="47"/>
                    </a:lnTo>
                    <a:lnTo>
                      <a:pt x="30" y="46"/>
                    </a:lnTo>
                    <a:lnTo>
                      <a:pt x="30" y="45"/>
                    </a:lnTo>
                    <a:lnTo>
                      <a:pt x="32" y="44"/>
                    </a:lnTo>
                    <a:lnTo>
                      <a:pt x="32" y="44"/>
                    </a:lnTo>
                    <a:lnTo>
                      <a:pt x="33" y="44"/>
                    </a:lnTo>
                    <a:lnTo>
                      <a:pt x="33" y="44"/>
                    </a:lnTo>
                    <a:lnTo>
                      <a:pt x="34" y="44"/>
                    </a:lnTo>
                    <a:lnTo>
                      <a:pt x="34" y="45"/>
                    </a:lnTo>
                    <a:lnTo>
                      <a:pt x="34" y="46"/>
                    </a:lnTo>
                    <a:lnTo>
                      <a:pt x="33" y="46"/>
                    </a:lnTo>
                    <a:lnTo>
                      <a:pt x="31" y="48"/>
                    </a:lnTo>
                    <a:lnTo>
                      <a:pt x="30" y="48"/>
                    </a:lnTo>
                    <a:close/>
                    <a:moveTo>
                      <a:pt x="27" y="47"/>
                    </a:moveTo>
                    <a:lnTo>
                      <a:pt x="26" y="47"/>
                    </a:lnTo>
                    <a:lnTo>
                      <a:pt x="26" y="46"/>
                    </a:lnTo>
                    <a:lnTo>
                      <a:pt x="26" y="46"/>
                    </a:lnTo>
                    <a:lnTo>
                      <a:pt x="26" y="45"/>
                    </a:lnTo>
                    <a:lnTo>
                      <a:pt x="27" y="44"/>
                    </a:lnTo>
                    <a:lnTo>
                      <a:pt x="27" y="44"/>
                    </a:lnTo>
                    <a:lnTo>
                      <a:pt x="28" y="44"/>
                    </a:lnTo>
                    <a:lnTo>
                      <a:pt x="28" y="44"/>
                    </a:lnTo>
                    <a:lnTo>
                      <a:pt x="29" y="44"/>
                    </a:lnTo>
                    <a:lnTo>
                      <a:pt x="28" y="44"/>
                    </a:lnTo>
                    <a:lnTo>
                      <a:pt x="28" y="46"/>
                    </a:lnTo>
                    <a:lnTo>
                      <a:pt x="27" y="47"/>
                    </a:lnTo>
                    <a:close/>
                    <a:moveTo>
                      <a:pt x="18" y="52"/>
                    </a:moveTo>
                    <a:lnTo>
                      <a:pt x="17" y="52"/>
                    </a:lnTo>
                    <a:lnTo>
                      <a:pt x="17" y="52"/>
                    </a:lnTo>
                    <a:lnTo>
                      <a:pt x="16" y="52"/>
                    </a:lnTo>
                    <a:lnTo>
                      <a:pt x="15" y="51"/>
                    </a:lnTo>
                    <a:lnTo>
                      <a:pt x="15" y="51"/>
                    </a:lnTo>
                    <a:lnTo>
                      <a:pt x="15" y="50"/>
                    </a:lnTo>
                    <a:lnTo>
                      <a:pt x="15" y="49"/>
                    </a:lnTo>
                    <a:lnTo>
                      <a:pt x="18" y="48"/>
                    </a:lnTo>
                    <a:lnTo>
                      <a:pt x="19" y="46"/>
                    </a:lnTo>
                    <a:lnTo>
                      <a:pt x="20" y="46"/>
                    </a:lnTo>
                    <a:lnTo>
                      <a:pt x="21" y="47"/>
                    </a:lnTo>
                    <a:lnTo>
                      <a:pt x="21" y="48"/>
                    </a:lnTo>
                    <a:lnTo>
                      <a:pt x="21" y="49"/>
                    </a:lnTo>
                    <a:lnTo>
                      <a:pt x="21" y="49"/>
                    </a:lnTo>
                    <a:lnTo>
                      <a:pt x="21" y="50"/>
                    </a:lnTo>
                    <a:lnTo>
                      <a:pt x="21" y="51"/>
                    </a:lnTo>
                    <a:lnTo>
                      <a:pt x="21" y="51"/>
                    </a:lnTo>
                    <a:lnTo>
                      <a:pt x="21" y="52"/>
                    </a:lnTo>
                    <a:lnTo>
                      <a:pt x="20" y="52"/>
                    </a:lnTo>
                    <a:lnTo>
                      <a:pt x="18" y="52"/>
                    </a:lnTo>
                    <a:close/>
                    <a:moveTo>
                      <a:pt x="22" y="51"/>
                    </a:moveTo>
                    <a:lnTo>
                      <a:pt x="22" y="50"/>
                    </a:lnTo>
                    <a:lnTo>
                      <a:pt x="21" y="48"/>
                    </a:lnTo>
                    <a:lnTo>
                      <a:pt x="21" y="48"/>
                    </a:lnTo>
                    <a:lnTo>
                      <a:pt x="22" y="47"/>
                    </a:lnTo>
                    <a:lnTo>
                      <a:pt x="22" y="47"/>
                    </a:lnTo>
                    <a:lnTo>
                      <a:pt x="23" y="47"/>
                    </a:lnTo>
                    <a:lnTo>
                      <a:pt x="24" y="46"/>
                    </a:lnTo>
                    <a:lnTo>
                      <a:pt x="24" y="47"/>
                    </a:lnTo>
                    <a:lnTo>
                      <a:pt x="24" y="49"/>
                    </a:lnTo>
                    <a:lnTo>
                      <a:pt x="24" y="49"/>
                    </a:lnTo>
                    <a:lnTo>
                      <a:pt x="23" y="51"/>
                    </a:lnTo>
                    <a:lnTo>
                      <a:pt x="22" y="51"/>
                    </a:lnTo>
                    <a:close/>
                    <a:moveTo>
                      <a:pt x="25" y="52"/>
                    </a:moveTo>
                    <a:lnTo>
                      <a:pt x="24" y="52"/>
                    </a:lnTo>
                    <a:lnTo>
                      <a:pt x="24" y="51"/>
                    </a:lnTo>
                    <a:lnTo>
                      <a:pt x="24" y="50"/>
                    </a:lnTo>
                    <a:lnTo>
                      <a:pt x="25" y="49"/>
                    </a:lnTo>
                    <a:lnTo>
                      <a:pt x="24" y="48"/>
                    </a:lnTo>
                    <a:lnTo>
                      <a:pt x="24" y="48"/>
                    </a:lnTo>
                    <a:lnTo>
                      <a:pt x="24" y="47"/>
                    </a:lnTo>
                    <a:lnTo>
                      <a:pt x="25" y="47"/>
                    </a:lnTo>
                    <a:lnTo>
                      <a:pt x="25" y="48"/>
                    </a:lnTo>
                    <a:lnTo>
                      <a:pt x="26" y="49"/>
                    </a:lnTo>
                    <a:lnTo>
                      <a:pt x="26" y="51"/>
                    </a:lnTo>
                    <a:lnTo>
                      <a:pt x="26" y="51"/>
                    </a:lnTo>
                    <a:lnTo>
                      <a:pt x="26" y="52"/>
                    </a:lnTo>
                    <a:lnTo>
                      <a:pt x="25" y="52"/>
                    </a:lnTo>
                    <a:close/>
                    <a:moveTo>
                      <a:pt x="14" y="27"/>
                    </a:moveTo>
                    <a:lnTo>
                      <a:pt x="14" y="26"/>
                    </a:lnTo>
                    <a:lnTo>
                      <a:pt x="13" y="25"/>
                    </a:lnTo>
                    <a:lnTo>
                      <a:pt x="13" y="22"/>
                    </a:lnTo>
                    <a:lnTo>
                      <a:pt x="15" y="24"/>
                    </a:lnTo>
                    <a:lnTo>
                      <a:pt x="15" y="25"/>
                    </a:lnTo>
                    <a:lnTo>
                      <a:pt x="17" y="25"/>
                    </a:lnTo>
                    <a:lnTo>
                      <a:pt x="17" y="26"/>
                    </a:lnTo>
                    <a:lnTo>
                      <a:pt x="16" y="26"/>
                    </a:lnTo>
                    <a:lnTo>
                      <a:pt x="15" y="27"/>
                    </a:lnTo>
                    <a:lnTo>
                      <a:pt x="14" y="27"/>
                    </a:lnTo>
                    <a:close/>
                    <a:moveTo>
                      <a:pt x="20" y="29"/>
                    </a:moveTo>
                    <a:lnTo>
                      <a:pt x="19" y="29"/>
                    </a:lnTo>
                    <a:lnTo>
                      <a:pt x="18" y="28"/>
                    </a:lnTo>
                    <a:lnTo>
                      <a:pt x="18" y="26"/>
                    </a:lnTo>
                    <a:lnTo>
                      <a:pt x="18" y="26"/>
                    </a:lnTo>
                    <a:lnTo>
                      <a:pt x="24" y="25"/>
                    </a:lnTo>
                    <a:lnTo>
                      <a:pt x="24" y="25"/>
                    </a:lnTo>
                    <a:lnTo>
                      <a:pt x="23" y="26"/>
                    </a:lnTo>
                    <a:lnTo>
                      <a:pt x="23" y="26"/>
                    </a:lnTo>
                    <a:lnTo>
                      <a:pt x="22" y="29"/>
                    </a:lnTo>
                    <a:lnTo>
                      <a:pt x="20" y="29"/>
                    </a:lnTo>
                    <a:close/>
                    <a:moveTo>
                      <a:pt x="46" y="40"/>
                    </a:moveTo>
                    <a:lnTo>
                      <a:pt x="44" y="41"/>
                    </a:lnTo>
                    <a:lnTo>
                      <a:pt x="44" y="41"/>
                    </a:lnTo>
                    <a:lnTo>
                      <a:pt x="43" y="41"/>
                    </a:lnTo>
                    <a:lnTo>
                      <a:pt x="43" y="41"/>
                    </a:lnTo>
                    <a:lnTo>
                      <a:pt x="42" y="40"/>
                    </a:lnTo>
                    <a:lnTo>
                      <a:pt x="41" y="41"/>
                    </a:lnTo>
                    <a:lnTo>
                      <a:pt x="40" y="42"/>
                    </a:lnTo>
                    <a:lnTo>
                      <a:pt x="39" y="43"/>
                    </a:lnTo>
                    <a:lnTo>
                      <a:pt x="38" y="43"/>
                    </a:lnTo>
                    <a:lnTo>
                      <a:pt x="38" y="42"/>
                    </a:lnTo>
                    <a:lnTo>
                      <a:pt x="38" y="42"/>
                    </a:lnTo>
                    <a:lnTo>
                      <a:pt x="40" y="38"/>
                    </a:lnTo>
                    <a:lnTo>
                      <a:pt x="44" y="34"/>
                    </a:lnTo>
                    <a:lnTo>
                      <a:pt x="45" y="34"/>
                    </a:lnTo>
                    <a:lnTo>
                      <a:pt x="45" y="33"/>
                    </a:lnTo>
                    <a:lnTo>
                      <a:pt x="48" y="33"/>
                    </a:lnTo>
                    <a:lnTo>
                      <a:pt x="50" y="34"/>
                    </a:lnTo>
                    <a:lnTo>
                      <a:pt x="51" y="34"/>
                    </a:lnTo>
                    <a:lnTo>
                      <a:pt x="52" y="34"/>
                    </a:lnTo>
                    <a:lnTo>
                      <a:pt x="51" y="35"/>
                    </a:lnTo>
                    <a:lnTo>
                      <a:pt x="53" y="35"/>
                    </a:lnTo>
                    <a:lnTo>
                      <a:pt x="53" y="34"/>
                    </a:lnTo>
                    <a:lnTo>
                      <a:pt x="52" y="33"/>
                    </a:lnTo>
                    <a:lnTo>
                      <a:pt x="49" y="32"/>
                    </a:lnTo>
                    <a:lnTo>
                      <a:pt x="45" y="33"/>
                    </a:lnTo>
                    <a:lnTo>
                      <a:pt x="44" y="33"/>
                    </a:lnTo>
                    <a:lnTo>
                      <a:pt x="44" y="33"/>
                    </a:lnTo>
                    <a:lnTo>
                      <a:pt x="44" y="32"/>
                    </a:lnTo>
                    <a:lnTo>
                      <a:pt x="42" y="33"/>
                    </a:lnTo>
                    <a:lnTo>
                      <a:pt x="42" y="34"/>
                    </a:lnTo>
                    <a:lnTo>
                      <a:pt x="42" y="35"/>
                    </a:lnTo>
                    <a:lnTo>
                      <a:pt x="41" y="36"/>
                    </a:lnTo>
                    <a:lnTo>
                      <a:pt x="40" y="36"/>
                    </a:lnTo>
                    <a:lnTo>
                      <a:pt x="40" y="34"/>
                    </a:lnTo>
                    <a:lnTo>
                      <a:pt x="40" y="34"/>
                    </a:lnTo>
                    <a:lnTo>
                      <a:pt x="40" y="34"/>
                    </a:lnTo>
                    <a:lnTo>
                      <a:pt x="40" y="33"/>
                    </a:lnTo>
                    <a:lnTo>
                      <a:pt x="41" y="33"/>
                    </a:lnTo>
                    <a:lnTo>
                      <a:pt x="41" y="32"/>
                    </a:lnTo>
                    <a:lnTo>
                      <a:pt x="41" y="32"/>
                    </a:lnTo>
                    <a:lnTo>
                      <a:pt x="40" y="32"/>
                    </a:lnTo>
                    <a:lnTo>
                      <a:pt x="38" y="32"/>
                    </a:lnTo>
                    <a:lnTo>
                      <a:pt x="37" y="32"/>
                    </a:lnTo>
                    <a:lnTo>
                      <a:pt x="37" y="31"/>
                    </a:lnTo>
                    <a:lnTo>
                      <a:pt x="37" y="30"/>
                    </a:lnTo>
                    <a:lnTo>
                      <a:pt x="38" y="29"/>
                    </a:lnTo>
                    <a:lnTo>
                      <a:pt x="40" y="26"/>
                    </a:lnTo>
                    <a:lnTo>
                      <a:pt x="41" y="25"/>
                    </a:lnTo>
                    <a:lnTo>
                      <a:pt x="42" y="25"/>
                    </a:lnTo>
                    <a:lnTo>
                      <a:pt x="43" y="25"/>
                    </a:lnTo>
                    <a:lnTo>
                      <a:pt x="44" y="25"/>
                    </a:lnTo>
                    <a:lnTo>
                      <a:pt x="44" y="26"/>
                    </a:lnTo>
                    <a:lnTo>
                      <a:pt x="44" y="26"/>
                    </a:lnTo>
                    <a:lnTo>
                      <a:pt x="46" y="26"/>
                    </a:lnTo>
                    <a:lnTo>
                      <a:pt x="48" y="26"/>
                    </a:lnTo>
                    <a:lnTo>
                      <a:pt x="48" y="26"/>
                    </a:lnTo>
                    <a:lnTo>
                      <a:pt x="50" y="25"/>
                    </a:lnTo>
                    <a:lnTo>
                      <a:pt x="52" y="26"/>
                    </a:lnTo>
                    <a:lnTo>
                      <a:pt x="52" y="28"/>
                    </a:lnTo>
                    <a:lnTo>
                      <a:pt x="52" y="28"/>
                    </a:lnTo>
                    <a:lnTo>
                      <a:pt x="53" y="28"/>
                    </a:lnTo>
                    <a:lnTo>
                      <a:pt x="55" y="29"/>
                    </a:lnTo>
                    <a:lnTo>
                      <a:pt x="56" y="30"/>
                    </a:lnTo>
                    <a:lnTo>
                      <a:pt x="56" y="30"/>
                    </a:lnTo>
                    <a:lnTo>
                      <a:pt x="56" y="29"/>
                    </a:lnTo>
                    <a:lnTo>
                      <a:pt x="57" y="29"/>
                    </a:lnTo>
                    <a:lnTo>
                      <a:pt x="56" y="29"/>
                    </a:lnTo>
                    <a:lnTo>
                      <a:pt x="56" y="29"/>
                    </a:lnTo>
                    <a:lnTo>
                      <a:pt x="53" y="28"/>
                    </a:lnTo>
                    <a:lnTo>
                      <a:pt x="53" y="27"/>
                    </a:lnTo>
                    <a:lnTo>
                      <a:pt x="52" y="26"/>
                    </a:lnTo>
                    <a:lnTo>
                      <a:pt x="52" y="26"/>
                    </a:lnTo>
                    <a:lnTo>
                      <a:pt x="53" y="23"/>
                    </a:lnTo>
                    <a:lnTo>
                      <a:pt x="54" y="23"/>
                    </a:lnTo>
                    <a:lnTo>
                      <a:pt x="55" y="23"/>
                    </a:lnTo>
                    <a:lnTo>
                      <a:pt x="55" y="22"/>
                    </a:lnTo>
                    <a:lnTo>
                      <a:pt x="54" y="22"/>
                    </a:lnTo>
                    <a:lnTo>
                      <a:pt x="52" y="22"/>
                    </a:lnTo>
                    <a:lnTo>
                      <a:pt x="52" y="22"/>
                    </a:lnTo>
                    <a:lnTo>
                      <a:pt x="50" y="23"/>
                    </a:lnTo>
                    <a:lnTo>
                      <a:pt x="49" y="24"/>
                    </a:lnTo>
                    <a:lnTo>
                      <a:pt x="49" y="24"/>
                    </a:lnTo>
                    <a:lnTo>
                      <a:pt x="48" y="25"/>
                    </a:lnTo>
                    <a:lnTo>
                      <a:pt x="48" y="25"/>
                    </a:lnTo>
                    <a:lnTo>
                      <a:pt x="47" y="25"/>
                    </a:lnTo>
                    <a:lnTo>
                      <a:pt x="45" y="24"/>
                    </a:lnTo>
                    <a:lnTo>
                      <a:pt x="44" y="24"/>
                    </a:lnTo>
                    <a:lnTo>
                      <a:pt x="43" y="23"/>
                    </a:lnTo>
                    <a:lnTo>
                      <a:pt x="42" y="23"/>
                    </a:lnTo>
                    <a:lnTo>
                      <a:pt x="41" y="23"/>
                    </a:lnTo>
                    <a:lnTo>
                      <a:pt x="41" y="23"/>
                    </a:lnTo>
                    <a:lnTo>
                      <a:pt x="39" y="24"/>
                    </a:lnTo>
                    <a:lnTo>
                      <a:pt x="38" y="24"/>
                    </a:lnTo>
                    <a:lnTo>
                      <a:pt x="37" y="25"/>
                    </a:lnTo>
                    <a:lnTo>
                      <a:pt x="36" y="26"/>
                    </a:lnTo>
                    <a:lnTo>
                      <a:pt x="36" y="27"/>
                    </a:lnTo>
                    <a:lnTo>
                      <a:pt x="34" y="28"/>
                    </a:lnTo>
                    <a:lnTo>
                      <a:pt x="33" y="28"/>
                    </a:lnTo>
                    <a:lnTo>
                      <a:pt x="33" y="28"/>
                    </a:lnTo>
                    <a:lnTo>
                      <a:pt x="31" y="28"/>
                    </a:lnTo>
                    <a:lnTo>
                      <a:pt x="28" y="29"/>
                    </a:lnTo>
                    <a:lnTo>
                      <a:pt x="24" y="30"/>
                    </a:lnTo>
                    <a:lnTo>
                      <a:pt x="24" y="29"/>
                    </a:lnTo>
                    <a:lnTo>
                      <a:pt x="25" y="26"/>
                    </a:lnTo>
                    <a:lnTo>
                      <a:pt x="25" y="25"/>
                    </a:lnTo>
                    <a:lnTo>
                      <a:pt x="27" y="23"/>
                    </a:lnTo>
                    <a:lnTo>
                      <a:pt x="27" y="22"/>
                    </a:lnTo>
                    <a:lnTo>
                      <a:pt x="28" y="22"/>
                    </a:lnTo>
                    <a:lnTo>
                      <a:pt x="28" y="22"/>
                    </a:lnTo>
                    <a:lnTo>
                      <a:pt x="29" y="22"/>
                    </a:lnTo>
                    <a:lnTo>
                      <a:pt x="29" y="21"/>
                    </a:lnTo>
                    <a:lnTo>
                      <a:pt x="30" y="22"/>
                    </a:lnTo>
                    <a:lnTo>
                      <a:pt x="30" y="22"/>
                    </a:lnTo>
                    <a:lnTo>
                      <a:pt x="30" y="22"/>
                    </a:lnTo>
                    <a:lnTo>
                      <a:pt x="32" y="22"/>
                    </a:lnTo>
                    <a:lnTo>
                      <a:pt x="32" y="22"/>
                    </a:lnTo>
                    <a:lnTo>
                      <a:pt x="32" y="21"/>
                    </a:lnTo>
                    <a:lnTo>
                      <a:pt x="32" y="22"/>
                    </a:lnTo>
                    <a:lnTo>
                      <a:pt x="31" y="22"/>
                    </a:lnTo>
                    <a:lnTo>
                      <a:pt x="30" y="22"/>
                    </a:lnTo>
                    <a:lnTo>
                      <a:pt x="30" y="21"/>
                    </a:lnTo>
                    <a:lnTo>
                      <a:pt x="30" y="21"/>
                    </a:lnTo>
                    <a:lnTo>
                      <a:pt x="29" y="21"/>
                    </a:lnTo>
                    <a:lnTo>
                      <a:pt x="28" y="21"/>
                    </a:lnTo>
                    <a:lnTo>
                      <a:pt x="26" y="22"/>
                    </a:lnTo>
                    <a:lnTo>
                      <a:pt x="25" y="22"/>
                    </a:lnTo>
                    <a:lnTo>
                      <a:pt x="25" y="22"/>
                    </a:lnTo>
                    <a:lnTo>
                      <a:pt x="25" y="23"/>
                    </a:lnTo>
                    <a:lnTo>
                      <a:pt x="25" y="24"/>
                    </a:lnTo>
                    <a:lnTo>
                      <a:pt x="24" y="24"/>
                    </a:lnTo>
                    <a:lnTo>
                      <a:pt x="24" y="24"/>
                    </a:lnTo>
                    <a:lnTo>
                      <a:pt x="24" y="24"/>
                    </a:lnTo>
                    <a:lnTo>
                      <a:pt x="19" y="25"/>
                    </a:lnTo>
                    <a:lnTo>
                      <a:pt x="16" y="25"/>
                    </a:lnTo>
                    <a:lnTo>
                      <a:pt x="15" y="24"/>
                    </a:lnTo>
                    <a:lnTo>
                      <a:pt x="15" y="24"/>
                    </a:lnTo>
                    <a:lnTo>
                      <a:pt x="14" y="22"/>
                    </a:lnTo>
                    <a:lnTo>
                      <a:pt x="13" y="22"/>
                    </a:lnTo>
                    <a:lnTo>
                      <a:pt x="12" y="22"/>
                    </a:lnTo>
                    <a:lnTo>
                      <a:pt x="12" y="21"/>
                    </a:lnTo>
                    <a:lnTo>
                      <a:pt x="12" y="21"/>
                    </a:lnTo>
                    <a:lnTo>
                      <a:pt x="11" y="18"/>
                    </a:lnTo>
                    <a:lnTo>
                      <a:pt x="12" y="17"/>
                    </a:lnTo>
                    <a:lnTo>
                      <a:pt x="13" y="17"/>
                    </a:lnTo>
                    <a:lnTo>
                      <a:pt x="14" y="14"/>
                    </a:lnTo>
                    <a:lnTo>
                      <a:pt x="15" y="14"/>
                    </a:lnTo>
                    <a:lnTo>
                      <a:pt x="17" y="13"/>
                    </a:lnTo>
                    <a:lnTo>
                      <a:pt x="18" y="13"/>
                    </a:lnTo>
                    <a:lnTo>
                      <a:pt x="19" y="11"/>
                    </a:lnTo>
                    <a:lnTo>
                      <a:pt x="19" y="11"/>
                    </a:lnTo>
                    <a:lnTo>
                      <a:pt x="16" y="13"/>
                    </a:lnTo>
                    <a:lnTo>
                      <a:pt x="15" y="13"/>
                    </a:lnTo>
                    <a:lnTo>
                      <a:pt x="14" y="14"/>
                    </a:lnTo>
                    <a:lnTo>
                      <a:pt x="12" y="16"/>
                    </a:lnTo>
                    <a:lnTo>
                      <a:pt x="11" y="16"/>
                    </a:lnTo>
                    <a:lnTo>
                      <a:pt x="9" y="16"/>
                    </a:lnTo>
                    <a:lnTo>
                      <a:pt x="8" y="16"/>
                    </a:lnTo>
                    <a:lnTo>
                      <a:pt x="7" y="16"/>
                    </a:lnTo>
                    <a:lnTo>
                      <a:pt x="7" y="16"/>
                    </a:lnTo>
                    <a:lnTo>
                      <a:pt x="7" y="15"/>
                    </a:lnTo>
                    <a:lnTo>
                      <a:pt x="6" y="13"/>
                    </a:lnTo>
                    <a:lnTo>
                      <a:pt x="5" y="13"/>
                    </a:lnTo>
                    <a:lnTo>
                      <a:pt x="5" y="13"/>
                    </a:lnTo>
                    <a:lnTo>
                      <a:pt x="1" y="11"/>
                    </a:lnTo>
                    <a:lnTo>
                      <a:pt x="0" y="11"/>
                    </a:lnTo>
                    <a:lnTo>
                      <a:pt x="1" y="11"/>
                    </a:lnTo>
                    <a:lnTo>
                      <a:pt x="1" y="10"/>
                    </a:lnTo>
                    <a:lnTo>
                      <a:pt x="1" y="10"/>
                    </a:lnTo>
                    <a:lnTo>
                      <a:pt x="2" y="10"/>
                    </a:lnTo>
                    <a:lnTo>
                      <a:pt x="5" y="10"/>
                    </a:lnTo>
                    <a:lnTo>
                      <a:pt x="6" y="10"/>
                    </a:lnTo>
                    <a:lnTo>
                      <a:pt x="6" y="10"/>
                    </a:lnTo>
                    <a:lnTo>
                      <a:pt x="11" y="10"/>
                    </a:lnTo>
                    <a:lnTo>
                      <a:pt x="16" y="7"/>
                    </a:lnTo>
                    <a:lnTo>
                      <a:pt x="19" y="7"/>
                    </a:lnTo>
                    <a:lnTo>
                      <a:pt x="20" y="7"/>
                    </a:lnTo>
                    <a:lnTo>
                      <a:pt x="21" y="7"/>
                    </a:lnTo>
                    <a:lnTo>
                      <a:pt x="21" y="7"/>
                    </a:lnTo>
                    <a:lnTo>
                      <a:pt x="22" y="7"/>
                    </a:lnTo>
                    <a:lnTo>
                      <a:pt x="23" y="7"/>
                    </a:lnTo>
                    <a:lnTo>
                      <a:pt x="24" y="8"/>
                    </a:lnTo>
                    <a:lnTo>
                      <a:pt x="26" y="7"/>
                    </a:lnTo>
                    <a:lnTo>
                      <a:pt x="29" y="7"/>
                    </a:lnTo>
                    <a:lnTo>
                      <a:pt x="33" y="8"/>
                    </a:lnTo>
                    <a:lnTo>
                      <a:pt x="35" y="7"/>
                    </a:lnTo>
                    <a:lnTo>
                      <a:pt x="41" y="4"/>
                    </a:lnTo>
                    <a:lnTo>
                      <a:pt x="43" y="3"/>
                    </a:lnTo>
                    <a:lnTo>
                      <a:pt x="44" y="2"/>
                    </a:lnTo>
                    <a:lnTo>
                      <a:pt x="48" y="0"/>
                    </a:lnTo>
                    <a:lnTo>
                      <a:pt x="57" y="0"/>
                    </a:lnTo>
                    <a:lnTo>
                      <a:pt x="59" y="0"/>
                    </a:lnTo>
                    <a:lnTo>
                      <a:pt x="65" y="0"/>
                    </a:lnTo>
                    <a:lnTo>
                      <a:pt x="66" y="0"/>
                    </a:lnTo>
                    <a:lnTo>
                      <a:pt x="69" y="0"/>
                    </a:lnTo>
                    <a:lnTo>
                      <a:pt x="73" y="0"/>
                    </a:lnTo>
                    <a:lnTo>
                      <a:pt x="75" y="0"/>
                    </a:lnTo>
                    <a:lnTo>
                      <a:pt x="81" y="0"/>
                    </a:lnTo>
                    <a:lnTo>
                      <a:pt x="82" y="0"/>
                    </a:lnTo>
                    <a:lnTo>
                      <a:pt x="86" y="0"/>
                    </a:lnTo>
                    <a:lnTo>
                      <a:pt x="91" y="0"/>
                    </a:lnTo>
                    <a:lnTo>
                      <a:pt x="95" y="0"/>
                    </a:lnTo>
                    <a:lnTo>
                      <a:pt x="95" y="1"/>
                    </a:lnTo>
                    <a:lnTo>
                      <a:pt x="95" y="2"/>
                    </a:lnTo>
                    <a:lnTo>
                      <a:pt x="95" y="3"/>
                    </a:lnTo>
                    <a:lnTo>
                      <a:pt x="95" y="3"/>
                    </a:lnTo>
                    <a:lnTo>
                      <a:pt x="95" y="3"/>
                    </a:lnTo>
                    <a:lnTo>
                      <a:pt x="95" y="4"/>
                    </a:lnTo>
                    <a:lnTo>
                      <a:pt x="96" y="5"/>
                    </a:lnTo>
                    <a:lnTo>
                      <a:pt x="96" y="5"/>
                    </a:lnTo>
                    <a:lnTo>
                      <a:pt x="97" y="6"/>
                    </a:lnTo>
                    <a:lnTo>
                      <a:pt x="97" y="6"/>
                    </a:lnTo>
                    <a:lnTo>
                      <a:pt x="97" y="7"/>
                    </a:lnTo>
                    <a:lnTo>
                      <a:pt x="98" y="7"/>
                    </a:lnTo>
                    <a:lnTo>
                      <a:pt x="97" y="7"/>
                    </a:lnTo>
                    <a:lnTo>
                      <a:pt x="96" y="11"/>
                    </a:lnTo>
                    <a:lnTo>
                      <a:pt x="96" y="12"/>
                    </a:lnTo>
                    <a:lnTo>
                      <a:pt x="95" y="13"/>
                    </a:lnTo>
                    <a:lnTo>
                      <a:pt x="95" y="13"/>
                    </a:lnTo>
                    <a:lnTo>
                      <a:pt x="92" y="14"/>
                    </a:lnTo>
                    <a:lnTo>
                      <a:pt x="92" y="14"/>
                    </a:lnTo>
                    <a:lnTo>
                      <a:pt x="92" y="13"/>
                    </a:lnTo>
                    <a:lnTo>
                      <a:pt x="92" y="13"/>
                    </a:lnTo>
                    <a:lnTo>
                      <a:pt x="92" y="13"/>
                    </a:lnTo>
                    <a:lnTo>
                      <a:pt x="92" y="12"/>
                    </a:lnTo>
                    <a:lnTo>
                      <a:pt x="92" y="12"/>
                    </a:lnTo>
                    <a:lnTo>
                      <a:pt x="91" y="13"/>
                    </a:lnTo>
                    <a:lnTo>
                      <a:pt x="87" y="15"/>
                    </a:lnTo>
                    <a:lnTo>
                      <a:pt x="87" y="16"/>
                    </a:lnTo>
                    <a:lnTo>
                      <a:pt x="87" y="17"/>
                    </a:lnTo>
                    <a:lnTo>
                      <a:pt x="87" y="17"/>
                    </a:lnTo>
                    <a:lnTo>
                      <a:pt x="88" y="17"/>
                    </a:lnTo>
                    <a:lnTo>
                      <a:pt x="90" y="18"/>
                    </a:lnTo>
                    <a:lnTo>
                      <a:pt x="90" y="18"/>
                    </a:lnTo>
                    <a:lnTo>
                      <a:pt x="92" y="20"/>
                    </a:lnTo>
                    <a:lnTo>
                      <a:pt x="93" y="21"/>
                    </a:lnTo>
                    <a:lnTo>
                      <a:pt x="94" y="21"/>
                    </a:lnTo>
                    <a:lnTo>
                      <a:pt x="95" y="21"/>
                    </a:lnTo>
                    <a:lnTo>
                      <a:pt x="95" y="21"/>
                    </a:lnTo>
                    <a:lnTo>
                      <a:pt x="95" y="22"/>
                    </a:lnTo>
                    <a:lnTo>
                      <a:pt x="95" y="29"/>
                    </a:lnTo>
                    <a:lnTo>
                      <a:pt x="95" y="30"/>
                    </a:lnTo>
                    <a:lnTo>
                      <a:pt x="94" y="32"/>
                    </a:lnTo>
                    <a:lnTo>
                      <a:pt x="93" y="32"/>
                    </a:lnTo>
                    <a:lnTo>
                      <a:pt x="86" y="33"/>
                    </a:lnTo>
                    <a:lnTo>
                      <a:pt x="86" y="33"/>
                    </a:lnTo>
                    <a:lnTo>
                      <a:pt x="84" y="33"/>
                    </a:lnTo>
                    <a:lnTo>
                      <a:pt x="83" y="33"/>
                    </a:lnTo>
                    <a:lnTo>
                      <a:pt x="83" y="33"/>
                    </a:lnTo>
                    <a:lnTo>
                      <a:pt x="82" y="33"/>
                    </a:lnTo>
                    <a:lnTo>
                      <a:pt x="81" y="33"/>
                    </a:lnTo>
                    <a:lnTo>
                      <a:pt x="81" y="32"/>
                    </a:lnTo>
                    <a:lnTo>
                      <a:pt x="77" y="32"/>
                    </a:lnTo>
                    <a:lnTo>
                      <a:pt x="77" y="32"/>
                    </a:lnTo>
                    <a:lnTo>
                      <a:pt x="77" y="32"/>
                    </a:lnTo>
                    <a:lnTo>
                      <a:pt x="76" y="33"/>
                    </a:lnTo>
                    <a:lnTo>
                      <a:pt x="73" y="35"/>
                    </a:lnTo>
                    <a:lnTo>
                      <a:pt x="72" y="36"/>
                    </a:lnTo>
                    <a:lnTo>
                      <a:pt x="70" y="37"/>
                    </a:lnTo>
                    <a:lnTo>
                      <a:pt x="69" y="37"/>
                    </a:lnTo>
                    <a:lnTo>
                      <a:pt x="69" y="37"/>
                    </a:lnTo>
                    <a:lnTo>
                      <a:pt x="68" y="37"/>
                    </a:lnTo>
                    <a:lnTo>
                      <a:pt x="68" y="37"/>
                    </a:lnTo>
                    <a:lnTo>
                      <a:pt x="67" y="37"/>
                    </a:lnTo>
                    <a:lnTo>
                      <a:pt x="66" y="37"/>
                    </a:lnTo>
                    <a:lnTo>
                      <a:pt x="65" y="37"/>
                    </a:lnTo>
                    <a:lnTo>
                      <a:pt x="64" y="37"/>
                    </a:lnTo>
                    <a:lnTo>
                      <a:pt x="64" y="37"/>
                    </a:lnTo>
                    <a:lnTo>
                      <a:pt x="64" y="37"/>
                    </a:lnTo>
                    <a:lnTo>
                      <a:pt x="64" y="38"/>
                    </a:lnTo>
                    <a:lnTo>
                      <a:pt x="61" y="41"/>
                    </a:lnTo>
                    <a:lnTo>
                      <a:pt x="61" y="42"/>
                    </a:lnTo>
                    <a:lnTo>
                      <a:pt x="60" y="42"/>
                    </a:lnTo>
                    <a:lnTo>
                      <a:pt x="60" y="44"/>
                    </a:lnTo>
                    <a:lnTo>
                      <a:pt x="60" y="45"/>
                    </a:lnTo>
                    <a:lnTo>
                      <a:pt x="59" y="45"/>
                    </a:lnTo>
                    <a:lnTo>
                      <a:pt x="59" y="46"/>
                    </a:lnTo>
                    <a:lnTo>
                      <a:pt x="59" y="48"/>
                    </a:lnTo>
                    <a:lnTo>
                      <a:pt x="57" y="51"/>
                    </a:lnTo>
                    <a:lnTo>
                      <a:pt x="56" y="53"/>
                    </a:lnTo>
                    <a:lnTo>
                      <a:pt x="54" y="55"/>
                    </a:lnTo>
                    <a:lnTo>
                      <a:pt x="53" y="55"/>
                    </a:lnTo>
                    <a:lnTo>
                      <a:pt x="52" y="56"/>
                    </a:lnTo>
                    <a:lnTo>
                      <a:pt x="51" y="55"/>
                    </a:lnTo>
                    <a:lnTo>
                      <a:pt x="50" y="54"/>
                    </a:lnTo>
                    <a:lnTo>
                      <a:pt x="51" y="51"/>
                    </a:lnTo>
                    <a:lnTo>
                      <a:pt x="52" y="50"/>
                    </a:lnTo>
                    <a:lnTo>
                      <a:pt x="53" y="49"/>
                    </a:lnTo>
                    <a:lnTo>
                      <a:pt x="53" y="47"/>
                    </a:lnTo>
                    <a:lnTo>
                      <a:pt x="51" y="49"/>
                    </a:lnTo>
                    <a:lnTo>
                      <a:pt x="49" y="51"/>
                    </a:lnTo>
                    <a:lnTo>
                      <a:pt x="49" y="51"/>
                    </a:lnTo>
                    <a:lnTo>
                      <a:pt x="49" y="51"/>
                    </a:lnTo>
                    <a:lnTo>
                      <a:pt x="49" y="52"/>
                    </a:lnTo>
                    <a:lnTo>
                      <a:pt x="49" y="52"/>
                    </a:lnTo>
                    <a:lnTo>
                      <a:pt x="48" y="53"/>
                    </a:lnTo>
                    <a:lnTo>
                      <a:pt x="47" y="53"/>
                    </a:lnTo>
                    <a:lnTo>
                      <a:pt x="46" y="53"/>
                    </a:lnTo>
                    <a:lnTo>
                      <a:pt x="46" y="52"/>
                    </a:lnTo>
                    <a:lnTo>
                      <a:pt x="46" y="51"/>
                    </a:lnTo>
                    <a:lnTo>
                      <a:pt x="47" y="51"/>
                    </a:lnTo>
                    <a:lnTo>
                      <a:pt x="48" y="51"/>
                    </a:lnTo>
                    <a:lnTo>
                      <a:pt x="48" y="49"/>
                    </a:lnTo>
                    <a:lnTo>
                      <a:pt x="48" y="49"/>
                    </a:lnTo>
                    <a:lnTo>
                      <a:pt x="48" y="46"/>
                    </a:lnTo>
                    <a:lnTo>
                      <a:pt x="48" y="46"/>
                    </a:lnTo>
                    <a:lnTo>
                      <a:pt x="47" y="46"/>
                    </a:lnTo>
                    <a:lnTo>
                      <a:pt x="47" y="46"/>
                    </a:lnTo>
                    <a:lnTo>
                      <a:pt x="47" y="47"/>
                    </a:lnTo>
                    <a:lnTo>
                      <a:pt x="47" y="48"/>
                    </a:lnTo>
                    <a:lnTo>
                      <a:pt x="48" y="48"/>
                    </a:lnTo>
                    <a:lnTo>
                      <a:pt x="48" y="48"/>
                    </a:lnTo>
                    <a:lnTo>
                      <a:pt x="48" y="49"/>
                    </a:lnTo>
                    <a:lnTo>
                      <a:pt x="47" y="49"/>
                    </a:lnTo>
                    <a:lnTo>
                      <a:pt x="47" y="49"/>
                    </a:lnTo>
                    <a:lnTo>
                      <a:pt x="46" y="49"/>
                    </a:lnTo>
                    <a:lnTo>
                      <a:pt x="45" y="49"/>
                    </a:lnTo>
                    <a:lnTo>
                      <a:pt x="45" y="49"/>
                    </a:lnTo>
                    <a:lnTo>
                      <a:pt x="44" y="49"/>
                    </a:lnTo>
                    <a:lnTo>
                      <a:pt x="43" y="49"/>
                    </a:lnTo>
                    <a:lnTo>
                      <a:pt x="42" y="48"/>
                    </a:lnTo>
                    <a:lnTo>
                      <a:pt x="41" y="47"/>
                    </a:lnTo>
                    <a:lnTo>
                      <a:pt x="41" y="44"/>
                    </a:lnTo>
                    <a:lnTo>
                      <a:pt x="41" y="44"/>
                    </a:lnTo>
                    <a:lnTo>
                      <a:pt x="41" y="43"/>
                    </a:lnTo>
                    <a:lnTo>
                      <a:pt x="42" y="41"/>
                    </a:lnTo>
                    <a:lnTo>
                      <a:pt x="42" y="41"/>
                    </a:lnTo>
                    <a:lnTo>
                      <a:pt x="43" y="42"/>
                    </a:lnTo>
                    <a:lnTo>
                      <a:pt x="44" y="42"/>
                    </a:lnTo>
                    <a:lnTo>
                      <a:pt x="44" y="41"/>
                    </a:lnTo>
                    <a:lnTo>
                      <a:pt x="45" y="41"/>
                    </a:lnTo>
                    <a:lnTo>
                      <a:pt x="45" y="41"/>
                    </a:lnTo>
                    <a:lnTo>
                      <a:pt x="45" y="40"/>
                    </a:lnTo>
                    <a:lnTo>
                      <a:pt x="46" y="40"/>
                    </a:lnTo>
                    <a:close/>
                  </a:path>
                </a:pathLst>
              </a:custGeom>
              <a:solidFill>
                <a:srgbClr val="FFFFFF"/>
              </a:solidFill>
              <a:ln w="3175">
                <a:solidFill>
                  <a:srgbClr val="6E6E6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1" name="Freeform 269"/>
              <p:cNvSpPr>
                <a:spLocks noEditPoints="1"/>
              </p:cNvSpPr>
              <p:nvPr/>
            </p:nvSpPr>
            <p:spPr bwMode="auto">
              <a:xfrm>
                <a:off x="2511420" y="2987676"/>
                <a:ext cx="306388" cy="320675"/>
              </a:xfrm>
              <a:custGeom>
                <a:avLst/>
                <a:gdLst>
                  <a:gd name="T0" fmla="*/ 131 w 193"/>
                  <a:gd name="T1" fmla="*/ 175 h 202"/>
                  <a:gd name="T2" fmla="*/ 145 w 193"/>
                  <a:gd name="T3" fmla="*/ 174 h 202"/>
                  <a:gd name="T4" fmla="*/ 120 w 193"/>
                  <a:gd name="T5" fmla="*/ 177 h 202"/>
                  <a:gd name="T6" fmla="*/ 114 w 193"/>
                  <a:gd name="T7" fmla="*/ 178 h 202"/>
                  <a:gd name="T8" fmla="*/ 106 w 193"/>
                  <a:gd name="T9" fmla="*/ 175 h 202"/>
                  <a:gd name="T10" fmla="*/ 101 w 193"/>
                  <a:gd name="T11" fmla="*/ 177 h 202"/>
                  <a:gd name="T12" fmla="*/ 108 w 193"/>
                  <a:gd name="T13" fmla="*/ 175 h 202"/>
                  <a:gd name="T14" fmla="*/ 100 w 193"/>
                  <a:gd name="T15" fmla="*/ 179 h 202"/>
                  <a:gd name="T16" fmla="*/ 75 w 193"/>
                  <a:gd name="T17" fmla="*/ 186 h 202"/>
                  <a:gd name="T18" fmla="*/ 59 w 193"/>
                  <a:gd name="T19" fmla="*/ 192 h 202"/>
                  <a:gd name="T20" fmla="*/ 49 w 193"/>
                  <a:gd name="T21" fmla="*/ 196 h 202"/>
                  <a:gd name="T22" fmla="*/ 37 w 193"/>
                  <a:gd name="T23" fmla="*/ 202 h 202"/>
                  <a:gd name="T24" fmla="*/ 33 w 193"/>
                  <a:gd name="T25" fmla="*/ 194 h 202"/>
                  <a:gd name="T26" fmla="*/ 39 w 193"/>
                  <a:gd name="T27" fmla="*/ 171 h 202"/>
                  <a:gd name="T28" fmla="*/ 37 w 193"/>
                  <a:gd name="T29" fmla="*/ 159 h 202"/>
                  <a:gd name="T30" fmla="*/ 29 w 193"/>
                  <a:gd name="T31" fmla="*/ 153 h 202"/>
                  <a:gd name="T32" fmla="*/ 23 w 193"/>
                  <a:gd name="T33" fmla="*/ 143 h 202"/>
                  <a:gd name="T34" fmla="*/ 0 w 193"/>
                  <a:gd name="T35" fmla="*/ 134 h 202"/>
                  <a:gd name="T36" fmla="*/ 3 w 193"/>
                  <a:gd name="T37" fmla="*/ 131 h 202"/>
                  <a:gd name="T38" fmla="*/ 5 w 193"/>
                  <a:gd name="T39" fmla="*/ 129 h 202"/>
                  <a:gd name="T40" fmla="*/ 6 w 193"/>
                  <a:gd name="T41" fmla="*/ 109 h 202"/>
                  <a:gd name="T42" fmla="*/ 6 w 193"/>
                  <a:gd name="T43" fmla="*/ 99 h 202"/>
                  <a:gd name="T44" fmla="*/ 16 w 193"/>
                  <a:gd name="T45" fmla="*/ 93 h 202"/>
                  <a:gd name="T46" fmla="*/ 20 w 193"/>
                  <a:gd name="T47" fmla="*/ 86 h 202"/>
                  <a:gd name="T48" fmla="*/ 11 w 193"/>
                  <a:gd name="T49" fmla="*/ 73 h 202"/>
                  <a:gd name="T50" fmla="*/ 27 w 193"/>
                  <a:gd name="T51" fmla="*/ 74 h 202"/>
                  <a:gd name="T52" fmla="*/ 29 w 193"/>
                  <a:gd name="T53" fmla="*/ 67 h 202"/>
                  <a:gd name="T54" fmla="*/ 20 w 193"/>
                  <a:gd name="T55" fmla="*/ 61 h 202"/>
                  <a:gd name="T56" fmla="*/ 25 w 193"/>
                  <a:gd name="T57" fmla="*/ 51 h 202"/>
                  <a:gd name="T58" fmla="*/ 18 w 193"/>
                  <a:gd name="T59" fmla="*/ 43 h 202"/>
                  <a:gd name="T60" fmla="*/ 16 w 193"/>
                  <a:gd name="T61" fmla="*/ 28 h 202"/>
                  <a:gd name="T62" fmla="*/ 17 w 193"/>
                  <a:gd name="T63" fmla="*/ 21 h 202"/>
                  <a:gd name="T64" fmla="*/ 27 w 193"/>
                  <a:gd name="T65" fmla="*/ 15 h 202"/>
                  <a:gd name="T66" fmla="*/ 39 w 193"/>
                  <a:gd name="T67" fmla="*/ 14 h 202"/>
                  <a:gd name="T68" fmla="*/ 50 w 193"/>
                  <a:gd name="T69" fmla="*/ 19 h 202"/>
                  <a:gd name="T70" fmla="*/ 52 w 193"/>
                  <a:gd name="T71" fmla="*/ 13 h 202"/>
                  <a:gd name="T72" fmla="*/ 61 w 193"/>
                  <a:gd name="T73" fmla="*/ 4 h 202"/>
                  <a:gd name="T74" fmla="*/ 69 w 193"/>
                  <a:gd name="T75" fmla="*/ 6 h 202"/>
                  <a:gd name="T76" fmla="*/ 75 w 193"/>
                  <a:gd name="T77" fmla="*/ 1 h 202"/>
                  <a:gd name="T78" fmla="*/ 79 w 193"/>
                  <a:gd name="T79" fmla="*/ 18 h 202"/>
                  <a:gd name="T80" fmla="*/ 90 w 193"/>
                  <a:gd name="T81" fmla="*/ 10 h 202"/>
                  <a:gd name="T82" fmla="*/ 101 w 193"/>
                  <a:gd name="T83" fmla="*/ 15 h 202"/>
                  <a:gd name="T84" fmla="*/ 120 w 193"/>
                  <a:gd name="T85" fmla="*/ 29 h 202"/>
                  <a:gd name="T86" fmla="*/ 132 w 193"/>
                  <a:gd name="T87" fmla="*/ 35 h 202"/>
                  <a:gd name="T88" fmla="*/ 144 w 193"/>
                  <a:gd name="T89" fmla="*/ 30 h 202"/>
                  <a:gd name="T90" fmla="*/ 173 w 193"/>
                  <a:gd name="T91" fmla="*/ 29 h 202"/>
                  <a:gd name="T92" fmla="*/ 185 w 193"/>
                  <a:gd name="T93" fmla="*/ 43 h 202"/>
                  <a:gd name="T94" fmla="*/ 184 w 193"/>
                  <a:gd name="T95" fmla="*/ 53 h 202"/>
                  <a:gd name="T96" fmla="*/ 190 w 193"/>
                  <a:gd name="T97" fmla="*/ 62 h 202"/>
                  <a:gd name="T98" fmla="*/ 182 w 193"/>
                  <a:gd name="T99" fmla="*/ 95 h 202"/>
                  <a:gd name="T100" fmla="*/ 170 w 193"/>
                  <a:gd name="T101" fmla="*/ 130 h 202"/>
                  <a:gd name="T102" fmla="*/ 175 w 193"/>
                  <a:gd name="T103" fmla="*/ 151 h 202"/>
                  <a:gd name="T104" fmla="*/ 185 w 193"/>
                  <a:gd name="T105" fmla="*/ 168 h 202"/>
                  <a:gd name="T106" fmla="*/ 179 w 193"/>
                  <a:gd name="T107" fmla="*/ 178 h 202"/>
                  <a:gd name="T108" fmla="*/ 179 w 193"/>
                  <a:gd name="T109" fmla="*/ 177 h 202"/>
                  <a:gd name="T110" fmla="*/ 172 w 193"/>
                  <a:gd name="T111" fmla="*/ 170 h 202"/>
                  <a:gd name="T112" fmla="*/ 167 w 193"/>
                  <a:gd name="T113" fmla="*/ 178 h 202"/>
                  <a:gd name="T114" fmla="*/ 152 w 193"/>
                  <a:gd name="T115" fmla="*/ 176 h 202"/>
                  <a:gd name="T116" fmla="*/ 154 w 193"/>
                  <a:gd name="T117" fmla="*/ 174 h 202"/>
                  <a:gd name="T118" fmla="*/ 148 w 193"/>
                  <a:gd name="T119" fmla="*/ 172 h 2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93" h="202">
                    <a:moveTo>
                      <a:pt x="174" y="178"/>
                    </a:moveTo>
                    <a:lnTo>
                      <a:pt x="174" y="179"/>
                    </a:lnTo>
                    <a:lnTo>
                      <a:pt x="172" y="179"/>
                    </a:lnTo>
                    <a:lnTo>
                      <a:pt x="172" y="178"/>
                    </a:lnTo>
                    <a:lnTo>
                      <a:pt x="174" y="178"/>
                    </a:lnTo>
                    <a:close/>
                    <a:moveTo>
                      <a:pt x="120" y="177"/>
                    </a:moveTo>
                    <a:lnTo>
                      <a:pt x="122" y="175"/>
                    </a:lnTo>
                    <a:lnTo>
                      <a:pt x="122" y="175"/>
                    </a:lnTo>
                    <a:lnTo>
                      <a:pt x="128" y="175"/>
                    </a:lnTo>
                    <a:lnTo>
                      <a:pt x="129" y="175"/>
                    </a:lnTo>
                    <a:lnTo>
                      <a:pt x="131" y="175"/>
                    </a:lnTo>
                    <a:lnTo>
                      <a:pt x="131" y="175"/>
                    </a:lnTo>
                    <a:lnTo>
                      <a:pt x="132" y="175"/>
                    </a:lnTo>
                    <a:lnTo>
                      <a:pt x="136" y="174"/>
                    </a:lnTo>
                    <a:lnTo>
                      <a:pt x="138" y="174"/>
                    </a:lnTo>
                    <a:lnTo>
                      <a:pt x="141" y="173"/>
                    </a:lnTo>
                    <a:lnTo>
                      <a:pt x="141" y="173"/>
                    </a:lnTo>
                    <a:lnTo>
                      <a:pt x="142" y="173"/>
                    </a:lnTo>
                    <a:lnTo>
                      <a:pt x="143" y="173"/>
                    </a:lnTo>
                    <a:lnTo>
                      <a:pt x="144" y="173"/>
                    </a:lnTo>
                    <a:lnTo>
                      <a:pt x="144" y="173"/>
                    </a:lnTo>
                    <a:lnTo>
                      <a:pt x="145" y="174"/>
                    </a:lnTo>
                    <a:lnTo>
                      <a:pt x="139" y="175"/>
                    </a:lnTo>
                    <a:lnTo>
                      <a:pt x="139" y="175"/>
                    </a:lnTo>
                    <a:lnTo>
                      <a:pt x="138" y="175"/>
                    </a:lnTo>
                    <a:lnTo>
                      <a:pt x="137" y="175"/>
                    </a:lnTo>
                    <a:lnTo>
                      <a:pt x="134" y="175"/>
                    </a:lnTo>
                    <a:lnTo>
                      <a:pt x="125" y="176"/>
                    </a:lnTo>
                    <a:lnTo>
                      <a:pt x="124" y="177"/>
                    </a:lnTo>
                    <a:lnTo>
                      <a:pt x="122" y="177"/>
                    </a:lnTo>
                    <a:lnTo>
                      <a:pt x="121" y="177"/>
                    </a:lnTo>
                    <a:lnTo>
                      <a:pt x="121" y="177"/>
                    </a:lnTo>
                    <a:lnTo>
                      <a:pt x="120" y="177"/>
                    </a:lnTo>
                    <a:lnTo>
                      <a:pt x="120" y="177"/>
                    </a:lnTo>
                    <a:close/>
                    <a:moveTo>
                      <a:pt x="120" y="175"/>
                    </a:moveTo>
                    <a:lnTo>
                      <a:pt x="120" y="175"/>
                    </a:lnTo>
                    <a:lnTo>
                      <a:pt x="120" y="176"/>
                    </a:lnTo>
                    <a:lnTo>
                      <a:pt x="120" y="177"/>
                    </a:lnTo>
                    <a:lnTo>
                      <a:pt x="120" y="177"/>
                    </a:lnTo>
                    <a:lnTo>
                      <a:pt x="120" y="177"/>
                    </a:lnTo>
                    <a:lnTo>
                      <a:pt x="118" y="178"/>
                    </a:lnTo>
                    <a:lnTo>
                      <a:pt x="117" y="178"/>
                    </a:lnTo>
                    <a:lnTo>
                      <a:pt x="116" y="178"/>
                    </a:lnTo>
                    <a:lnTo>
                      <a:pt x="114" y="178"/>
                    </a:lnTo>
                    <a:lnTo>
                      <a:pt x="113" y="177"/>
                    </a:lnTo>
                    <a:lnTo>
                      <a:pt x="113" y="177"/>
                    </a:lnTo>
                    <a:lnTo>
                      <a:pt x="113" y="176"/>
                    </a:lnTo>
                    <a:lnTo>
                      <a:pt x="114" y="175"/>
                    </a:lnTo>
                    <a:lnTo>
                      <a:pt x="114" y="175"/>
                    </a:lnTo>
                    <a:lnTo>
                      <a:pt x="113" y="175"/>
                    </a:lnTo>
                    <a:lnTo>
                      <a:pt x="112" y="175"/>
                    </a:lnTo>
                    <a:lnTo>
                      <a:pt x="110" y="176"/>
                    </a:lnTo>
                    <a:lnTo>
                      <a:pt x="109" y="175"/>
                    </a:lnTo>
                    <a:lnTo>
                      <a:pt x="108" y="175"/>
                    </a:lnTo>
                    <a:lnTo>
                      <a:pt x="106" y="175"/>
                    </a:lnTo>
                    <a:lnTo>
                      <a:pt x="105" y="175"/>
                    </a:lnTo>
                    <a:lnTo>
                      <a:pt x="105" y="175"/>
                    </a:lnTo>
                    <a:lnTo>
                      <a:pt x="104" y="174"/>
                    </a:lnTo>
                    <a:lnTo>
                      <a:pt x="104" y="175"/>
                    </a:lnTo>
                    <a:lnTo>
                      <a:pt x="103" y="175"/>
                    </a:lnTo>
                    <a:lnTo>
                      <a:pt x="104" y="176"/>
                    </a:lnTo>
                    <a:lnTo>
                      <a:pt x="104" y="175"/>
                    </a:lnTo>
                    <a:lnTo>
                      <a:pt x="104" y="176"/>
                    </a:lnTo>
                    <a:lnTo>
                      <a:pt x="104" y="177"/>
                    </a:lnTo>
                    <a:lnTo>
                      <a:pt x="102" y="177"/>
                    </a:lnTo>
                    <a:lnTo>
                      <a:pt x="101" y="177"/>
                    </a:lnTo>
                    <a:lnTo>
                      <a:pt x="101" y="177"/>
                    </a:lnTo>
                    <a:lnTo>
                      <a:pt x="101" y="177"/>
                    </a:lnTo>
                    <a:lnTo>
                      <a:pt x="102" y="178"/>
                    </a:lnTo>
                    <a:lnTo>
                      <a:pt x="102" y="178"/>
                    </a:lnTo>
                    <a:lnTo>
                      <a:pt x="105" y="178"/>
                    </a:lnTo>
                    <a:lnTo>
                      <a:pt x="105" y="178"/>
                    </a:lnTo>
                    <a:lnTo>
                      <a:pt x="105" y="178"/>
                    </a:lnTo>
                    <a:lnTo>
                      <a:pt x="105" y="178"/>
                    </a:lnTo>
                    <a:lnTo>
                      <a:pt x="106" y="177"/>
                    </a:lnTo>
                    <a:lnTo>
                      <a:pt x="106" y="175"/>
                    </a:lnTo>
                    <a:lnTo>
                      <a:pt x="108" y="175"/>
                    </a:lnTo>
                    <a:lnTo>
                      <a:pt x="109" y="177"/>
                    </a:lnTo>
                    <a:lnTo>
                      <a:pt x="110" y="177"/>
                    </a:lnTo>
                    <a:lnTo>
                      <a:pt x="111" y="176"/>
                    </a:lnTo>
                    <a:lnTo>
                      <a:pt x="112" y="176"/>
                    </a:lnTo>
                    <a:lnTo>
                      <a:pt x="113" y="176"/>
                    </a:lnTo>
                    <a:lnTo>
                      <a:pt x="113" y="178"/>
                    </a:lnTo>
                    <a:lnTo>
                      <a:pt x="113" y="178"/>
                    </a:lnTo>
                    <a:lnTo>
                      <a:pt x="103" y="179"/>
                    </a:lnTo>
                    <a:lnTo>
                      <a:pt x="102" y="179"/>
                    </a:lnTo>
                    <a:lnTo>
                      <a:pt x="101" y="179"/>
                    </a:lnTo>
                    <a:lnTo>
                      <a:pt x="100" y="179"/>
                    </a:lnTo>
                    <a:lnTo>
                      <a:pt x="98" y="179"/>
                    </a:lnTo>
                    <a:lnTo>
                      <a:pt x="87" y="181"/>
                    </a:lnTo>
                    <a:lnTo>
                      <a:pt x="86" y="181"/>
                    </a:lnTo>
                    <a:lnTo>
                      <a:pt x="86" y="181"/>
                    </a:lnTo>
                    <a:lnTo>
                      <a:pt x="85" y="181"/>
                    </a:lnTo>
                    <a:lnTo>
                      <a:pt x="83" y="182"/>
                    </a:lnTo>
                    <a:lnTo>
                      <a:pt x="81" y="183"/>
                    </a:lnTo>
                    <a:lnTo>
                      <a:pt x="80" y="183"/>
                    </a:lnTo>
                    <a:lnTo>
                      <a:pt x="79" y="183"/>
                    </a:lnTo>
                    <a:lnTo>
                      <a:pt x="79" y="184"/>
                    </a:lnTo>
                    <a:lnTo>
                      <a:pt x="75" y="186"/>
                    </a:lnTo>
                    <a:lnTo>
                      <a:pt x="74" y="186"/>
                    </a:lnTo>
                    <a:lnTo>
                      <a:pt x="74" y="186"/>
                    </a:lnTo>
                    <a:lnTo>
                      <a:pt x="72" y="186"/>
                    </a:lnTo>
                    <a:lnTo>
                      <a:pt x="69" y="187"/>
                    </a:lnTo>
                    <a:lnTo>
                      <a:pt x="64" y="189"/>
                    </a:lnTo>
                    <a:lnTo>
                      <a:pt x="64" y="189"/>
                    </a:lnTo>
                    <a:lnTo>
                      <a:pt x="63" y="190"/>
                    </a:lnTo>
                    <a:lnTo>
                      <a:pt x="63" y="190"/>
                    </a:lnTo>
                    <a:lnTo>
                      <a:pt x="62" y="190"/>
                    </a:lnTo>
                    <a:lnTo>
                      <a:pt x="59" y="192"/>
                    </a:lnTo>
                    <a:lnTo>
                      <a:pt x="59" y="192"/>
                    </a:lnTo>
                    <a:lnTo>
                      <a:pt x="58" y="192"/>
                    </a:lnTo>
                    <a:lnTo>
                      <a:pt x="57" y="192"/>
                    </a:lnTo>
                    <a:lnTo>
                      <a:pt x="56" y="192"/>
                    </a:lnTo>
                    <a:lnTo>
                      <a:pt x="55" y="192"/>
                    </a:lnTo>
                    <a:lnTo>
                      <a:pt x="54" y="193"/>
                    </a:lnTo>
                    <a:lnTo>
                      <a:pt x="53" y="193"/>
                    </a:lnTo>
                    <a:lnTo>
                      <a:pt x="53" y="193"/>
                    </a:lnTo>
                    <a:lnTo>
                      <a:pt x="53" y="194"/>
                    </a:lnTo>
                    <a:lnTo>
                      <a:pt x="52" y="194"/>
                    </a:lnTo>
                    <a:lnTo>
                      <a:pt x="50" y="196"/>
                    </a:lnTo>
                    <a:lnTo>
                      <a:pt x="49" y="196"/>
                    </a:lnTo>
                    <a:lnTo>
                      <a:pt x="48" y="197"/>
                    </a:lnTo>
                    <a:lnTo>
                      <a:pt x="48" y="197"/>
                    </a:lnTo>
                    <a:lnTo>
                      <a:pt x="46" y="197"/>
                    </a:lnTo>
                    <a:lnTo>
                      <a:pt x="44" y="197"/>
                    </a:lnTo>
                    <a:lnTo>
                      <a:pt x="44" y="197"/>
                    </a:lnTo>
                    <a:lnTo>
                      <a:pt x="41" y="199"/>
                    </a:lnTo>
                    <a:lnTo>
                      <a:pt x="39" y="201"/>
                    </a:lnTo>
                    <a:lnTo>
                      <a:pt x="38" y="201"/>
                    </a:lnTo>
                    <a:lnTo>
                      <a:pt x="38" y="201"/>
                    </a:lnTo>
                    <a:lnTo>
                      <a:pt x="37" y="202"/>
                    </a:lnTo>
                    <a:lnTo>
                      <a:pt x="37" y="202"/>
                    </a:lnTo>
                    <a:lnTo>
                      <a:pt x="36" y="202"/>
                    </a:lnTo>
                    <a:lnTo>
                      <a:pt x="36" y="202"/>
                    </a:lnTo>
                    <a:lnTo>
                      <a:pt x="35" y="202"/>
                    </a:lnTo>
                    <a:lnTo>
                      <a:pt x="35" y="202"/>
                    </a:lnTo>
                    <a:lnTo>
                      <a:pt x="34" y="202"/>
                    </a:lnTo>
                    <a:lnTo>
                      <a:pt x="33" y="202"/>
                    </a:lnTo>
                    <a:lnTo>
                      <a:pt x="33" y="201"/>
                    </a:lnTo>
                    <a:lnTo>
                      <a:pt x="32" y="201"/>
                    </a:lnTo>
                    <a:lnTo>
                      <a:pt x="33" y="199"/>
                    </a:lnTo>
                    <a:lnTo>
                      <a:pt x="33" y="197"/>
                    </a:lnTo>
                    <a:lnTo>
                      <a:pt x="33" y="194"/>
                    </a:lnTo>
                    <a:lnTo>
                      <a:pt x="33" y="190"/>
                    </a:lnTo>
                    <a:lnTo>
                      <a:pt x="33" y="189"/>
                    </a:lnTo>
                    <a:lnTo>
                      <a:pt x="32" y="189"/>
                    </a:lnTo>
                    <a:lnTo>
                      <a:pt x="32" y="188"/>
                    </a:lnTo>
                    <a:lnTo>
                      <a:pt x="32" y="187"/>
                    </a:lnTo>
                    <a:lnTo>
                      <a:pt x="32" y="185"/>
                    </a:lnTo>
                    <a:lnTo>
                      <a:pt x="33" y="180"/>
                    </a:lnTo>
                    <a:lnTo>
                      <a:pt x="34" y="179"/>
                    </a:lnTo>
                    <a:lnTo>
                      <a:pt x="35" y="179"/>
                    </a:lnTo>
                    <a:lnTo>
                      <a:pt x="39" y="172"/>
                    </a:lnTo>
                    <a:lnTo>
                      <a:pt x="39" y="171"/>
                    </a:lnTo>
                    <a:lnTo>
                      <a:pt x="39" y="170"/>
                    </a:lnTo>
                    <a:lnTo>
                      <a:pt x="38" y="170"/>
                    </a:lnTo>
                    <a:lnTo>
                      <a:pt x="38" y="170"/>
                    </a:lnTo>
                    <a:lnTo>
                      <a:pt x="37" y="170"/>
                    </a:lnTo>
                    <a:lnTo>
                      <a:pt x="37" y="169"/>
                    </a:lnTo>
                    <a:lnTo>
                      <a:pt x="36" y="168"/>
                    </a:lnTo>
                    <a:lnTo>
                      <a:pt x="37" y="166"/>
                    </a:lnTo>
                    <a:lnTo>
                      <a:pt x="38" y="165"/>
                    </a:lnTo>
                    <a:lnTo>
                      <a:pt x="39" y="164"/>
                    </a:lnTo>
                    <a:lnTo>
                      <a:pt x="37" y="162"/>
                    </a:lnTo>
                    <a:lnTo>
                      <a:pt x="37" y="159"/>
                    </a:lnTo>
                    <a:lnTo>
                      <a:pt x="36" y="158"/>
                    </a:lnTo>
                    <a:lnTo>
                      <a:pt x="37" y="157"/>
                    </a:lnTo>
                    <a:lnTo>
                      <a:pt x="37" y="156"/>
                    </a:lnTo>
                    <a:lnTo>
                      <a:pt x="37" y="155"/>
                    </a:lnTo>
                    <a:lnTo>
                      <a:pt x="37" y="155"/>
                    </a:lnTo>
                    <a:lnTo>
                      <a:pt x="36" y="155"/>
                    </a:lnTo>
                    <a:lnTo>
                      <a:pt x="36" y="155"/>
                    </a:lnTo>
                    <a:lnTo>
                      <a:pt x="35" y="155"/>
                    </a:lnTo>
                    <a:lnTo>
                      <a:pt x="32" y="154"/>
                    </a:lnTo>
                    <a:lnTo>
                      <a:pt x="29" y="152"/>
                    </a:lnTo>
                    <a:lnTo>
                      <a:pt x="29" y="153"/>
                    </a:lnTo>
                    <a:lnTo>
                      <a:pt x="28" y="153"/>
                    </a:lnTo>
                    <a:lnTo>
                      <a:pt x="28" y="153"/>
                    </a:lnTo>
                    <a:lnTo>
                      <a:pt x="27" y="152"/>
                    </a:lnTo>
                    <a:lnTo>
                      <a:pt x="26" y="152"/>
                    </a:lnTo>
                    <a:lnTo>
                      <a:pt x="25" y="151"/>
                    </a:lnTo>
                    <a:lnTo>
                      <a:pt x="25" y="151"/>
                    </a:lnTo>
                    <a:lnTo>
                      <a:pt x="25" y="150"/>
                    </a:lnTo>
                    <a:lnTo>
                      <a:pt x="26" y="150"/>
                    </a:lnTo>
                    <a:lnTo>
                      <a:pt x="25" y="148"/>
                    </a:lnTo>
                    <a:lnTo>
                      <a:pt x="24" y="144"/>
                    </a:lnTo>
                    <a:lnTo>
                      <a:pt x="23" y="143"/>
                    </a:lnTo>
                    <a:lnTo>
                      <a:pt x="22" y="142"/>
                    </a:lnTo>
                    <a:lnTo>
                      <a:pt x="19" y="141"/>
                    </a:lnTo>
                    <a:lnTo>
                      <a:pt x="17" y="141"/>
                    </a:lnTo>
                    <a:lnTo>
                      <a:pt x="15" y="142"/>
                    </a:lnTo>
                    <a:lnTo>
                      <a:pt x="14" y="142"/>
                    </a:lnTo>
                    <a:lnTo>
                      <a:pt x="13" y="142"/>
                    </a:lnTo>
                    <a:lnTo>
                      <a:pt x="7" y="139"/>
                    </a:lnTo>
                    <a:lnTo>
                      <a:pt x="4" y="136"/>
                    </a:lnTo>
                    <a:lnTo>
                      <a:pt x="2" y="135"/>
                    </a:lnTo>
                    <a:lnTo>
                      <a:pt x="1" y="135"/>
                    </a:lnTo>
                    <a:lnTo>
                      <a:pt x="0" y="134"/>
                    </a:lnTo>
                    <a:lnTo>
                      <a:pt x="0" y="134"/>
                    </a:lnTo>
                    <a:lnTo>
                      <a:pt x="0" y="134"/>
                    </a:lnTo>
                    <a:lnTo>
                      <a:pt x="1" y="134"/>
                    </a:lnTo>
                    <a:lnTo>
                      <a:pt x="1" y="133"/>
                    </a:lnTo>
                    <a:lnTo>
                      <a:pt x="1" y="132"/>
                    </a:lnTo>
                    <a:lnTo>
                      <a:pt x="1" y="132"/>
                    </a:lnTo>
                    <a:lnTo>
                      <a:pt x="2" y="132"/>
                    </a:lnTo>
                    <a:lnTo>
                      <a:pt x="2" y="132"/>
                    </a:lnTo>
                    <a:lnTo>
                      <a:pt x="2" y="131"/>
                    </a:lnTo>
                    <a:lnTo>
                      <a:pt x="2" y="131"/>
                    </a:lnTo>
                    <a:lnTo>
                      <a:pt x="3" y="131"/>
                    </a:lnTo>
                    <a:lnTo>
                      <a:pt x="2" y="131"/>
                    </a:lnTo>
                    <a:lnTo>
                      <a:pt x="2" y="131"/>
                    </a:lnTo>
                    <a:lnTo>
                      <a:pt x="3" y="131"/>
                    </a:lnTo>
                    <a:lnTo>
                      <a:pt x="3" y="131"/>
                    </a:lnTo>
                    <a:lnTo>
                      <a:pt x="4" y="131"/>
                    </a:lnTo>
                    <a:lnTo>
                      <a:pt x="4" y="131"/>
                    </a:lnTo>
                    <a:lnTo>
                      <a:pt x="4" y="130"/>
                    </a:lnTo>
                    <a:lnTo>
                      <a:pt x="4" y="130"/>
                    </a:lnTo>
                    <a:lnTo>
                      <a:pt x="4" y="130"/>
                    </a:lnTo>
                    <a:lnTo>
                      <a:pt x="5" y="130"/>
                    </a:lnTo>
                    <a:lnTo>
                      <a:pt x="5" y="129"/>
                    </a:lnTo>
                    <a:lnTo>
                      <a:pt x="7" y="128"/>
                    </a:lnTo>
                    <a:lnTo>
                      <a:pt x="7" y="127"/>
                    </a:lnTo>
                    <a:lnTo>
                      <a:pt x="8" y="127"/>
                    </a:lnTo>
                    <a:lnTo>
                      <a:pt x="8" y="126"/>
                    </a:lnTo>
                    <a:lnTo>
                      <a:pt x="8" y="124"/>
                    </a:lnTo>
                    <a:lnTo>
                      <a:pt x="9" y="123"/>
                    </a:lnTo>
                    <a:lnTo>
                      <a:pt x="9" y="118"/>
                    </a:lnTo>
                    <a:lnTo>
                      <a:pt x="10" y="113"/>
                    </a:lnTo>
                    <a:lnTo>
                      <a:pt x="9" y="112"/>
                    </a:lnTo>
                    <a:lnTo>
                      <a:pt x="8" y="111"/>
                    </a:lnTo>
                    <a:lnTo>
                      <a:pt x="6" y="109"/>
                    </a:lnTo>
                    <a:lnTo>
                      <a:pt x="6" y="107"/>
                    </a:lnTo>
                    <a:lnTo>
                      <a:pt x="6" y="105"/>
                    </a:lnTo>
                    <a:lnTo>
                      <a:pt x="6" y="105"/>
                    </a:lnTo>
                    <a:lnTo>
                      <a:pt x="6" y="104"/>
                    </a:lnTo>
                    <a:lnTo>
                      <a:pt x="6" y="104"/>
                    </a:lnTo>
                    <a:lnTo>
                      <a:pt x="5" y="103"/>
                    </a:lnTo>
                    <a:lnTo>
                      <a:pt x="5" y="102"/>
                    </a:lnTo>
                    <a:lnTo>
                      <a:pt x="5" y="102"/>
                    </a:lnTo>
                    <a:lnTo>
                      <a:pt x="4" y="101"/>
                    </a:lnTo>
                    <a:lnTo>
                      <a:pt x="5" y="100"/>
                    </a:lnTo>
                    <a:lnTo>
                      <a:pt x="6" y="99"/>
                    </a:lnTo>
                    <a:lnTo>
                      <a:pt x="6" y="99"/>
                    </a:lnTo>
                    <a:lnTo>
                      <a:pt x="10" y="100"/>
                    </a:lnTo>
                    <a:lnTo>
                      <a:pt x="12" y="101"/>
                    </a:lnTo>
                    <a:lnTo>
                      <a:pt x="12" y="101"/>
                    </a:lnTo>
                    <a:lnTo>
                      <a:pt x="13" y="101"/>
                    </a:lnTo>
                    <a:lnTo>
                      <a:pt x="13" y="100"/>
                    </a:lnTo>
                    <a:lnTo>
                      <a:pt x="13" y="100"/>
                    </a:lnTo>
                    <a:lnTo>
                      <a:pt x="13" y="99"/>
                    </a:lnTo>
                    <a:lnTo>
                      <a:pt x="13" y="99"/>
                    </a:lnTo>
                    <a:lnTo>
                      <a:pt x="16" y="94"/>
                    </a:lnTo>
                    <a:lnTo>
                      <a:pt x="16" y="93"/>
                    </a:lnTo>
                    <a:lnTo>
                      <a:pt x="16" y="92"/>
                    </a:lnTo>
                    <a:lnTo>
                      <a:pt x="15" y="92"/>
                    </a:lnTo>
                    <a:lnTo>
                      <a:pt x="15" y="91"/>
                    </a:lnTo>
                    <a:lnTo>
                      <a:pt x="16" y="89"/>
                    </a:lnTo>
                    <a:lnTo>
                      <a:pt x="16" y="88"/>
                    </a:lnTo>
                    <a:lnTo>
                      <a:pt x="17" y="88"/>
                    </a:lnTo>
                    <a:lnTo>
                      <a:pt x="17" y="88"/>
                    </a:lnTo>
                    <a:lnTo>
                      <a:pt x="17" y="86"/>
                    </a:lnTo>
                    <a:lnTo>
                      <a:pt x="17" y="86"/>
                    </a:lnTo>
                    <a:lnTo>
                      <a:pt x="18" y="86"/>
                    </a:lnTo>
                    <a:lnTo>
                      <a:pt x="20" y="86"/>
                    </a:lnTo>
                    <a:lnTo>
                      <a:pt x="20" y="86"/>
                    </a:lnTo>
                    <a:lnTo>
                      <a:pt x="19" y="82"/>
                    </a:lnTo>
                    <a:lnTo>
                      <a:pt x="18" y="81"/>
                    </a:lnTo>
                    <a:lnTo>
                      <a:pt x="17" y="82"/>
                    </a:lnTo>
                    <a:lnTo>
                      <a:pt x="16" y="82"/>
                    </a:lnTo>
                    <a:lnTo>
                      <a:pt x="15" y="81"/>
                    </a:lnTo>
                    <a:lnTo>
                      <a:pt x="13" y="81"/>
                    </a:lnTo>
                    <a:lnTo>
                      <a:pt x="12" y="80"/>
                    </a:lnTo>
                    <a:lnTo>
                      <a:pt x="12" y="78"/>
                    </a:lnTo>
                    <a:lnTo>
                      <a:pt x="11" y="77"/>
                    </a:lnTo>
                    <a:lnTo>
                      <a:pt x="11" y="73"/>
                    </a:lnTo>
                    <a:lnTo>
                      <a:pt x="11" y="73"/>
                    </a:lnTo>
                    <a:lnTo>
                      <a:pt x="12" y="72"/>
                    </a:lnTo>
                    <a:lnTo>
                      <a:pt x="13" y="71"/>
                    </a:lnTo>
                    <a:lnTo>
                      <a:pt x="13" y="71"/>
                    </a:lnTo>
                    <a:lnTo>
                      <a:pt x="20" y="71"/>
                    </a:lnTo>
                    <a:lnTo>
                      <a:pt x="24" y="72"/>
                    </a:lnTo>
                    <a:lnTo>
                      <a:pt x="25" y="72"/>
                    </a:lnTo>
                    <a:lnTo>
                      <a:pt x="25" y="73"/>
                    </a:lnTo>
                    <a:lnTo>
                      <a:pt x="26" y="74"/>
                    </a:lnTo>
                    <a:lnTo>
                      <a:pt x="27" y="74"/>
                    </a:lnTo>
                    <a:lnTo>
                      <a:pt x="27" y="74"/>
                    </a:lnTo>
                    <a:lnTo>
                      <a:pt x="27" y="75"/>
                    </a:lnTo>
                    <a:lnTo>
                      <a:pt x="27" y="75"/>
                    </a:lnTo>
                    <a:lnTo>
                      <a:pt x="28" y="75"/>
                    </a:lnTo>
                    <a:lnTo>
                      <a:pt x="29" y="75"/>
                    </a:lnTo>
                    <a:lnTo>
                      <a:pt x="30" y="75"/>
                    </a:lnTo>
                    <a:lnTo>
                      <a:pt x="29" y="74"/>
                    </a:lnTo>
                    <a:lnTo>
                      <a:pt x="29" y="74"/>
                    </a:lnTo>
                    <a:lnTo>
                      <a:pt x="29" y="73"/>
                    </a:lnTo>
                    <a:lnTo>
                      <a:pt x="29" y="70"/>
                    </a:lnTo>
                    <a:lnTo>
                      <a:pt x="29" y="68"/>
                    </a:lnTo>
                    <a:lnTo>
                      <a:pt x="29" y="67"/>
                    </a:lnTo>
                    <a:lnTo>
                      <a:pt x="27" y="65"/>
                    </a:lnTo>
                    <a:lnTo>
                      <a:pt x="27" y="64"/>
                    </a:lnTo>
                    <a:lnTo>
                      <a:pt x="25" y="63"/>
                    </a:lnTo>
                    <a:lnTo>
                      <a:pt x="23" y="62"/>
                    </a:lnTo>
                    <a:lnTo>
                      <a:pt x="22" y="62"/>
                    </a:lnTo>
                    <a:lnTo>
                      <a:pt x="21" y="63"/>
                    </a:lnTo>
                    <a:lnTo>
                      <a:pt x="21" y="62"/>
                    </a:lnTo>
                    <a:lnTo>
                      <a:pt x="20" y="62"/>
                    </a:lnTo>
                    <a:lnTo>
                      <a:pt x="20" y="62"/>
                    </a:lnTo>
                    <a:lnTo>
                      <a:pt x="20" y="61"/>
                    </a:lnTo>
                    <a:lnTo>
                      <a:pt x="20" y="61"/>
                    </a:lnTo>
                    <a:lnTo>
                      <a:pt x="21" y="58"/>
                    </a:lnTo>
                    <a:lnTo>
                      <a:pt x="21" y="57"/>
                    </a:lnTo>
                    <a:lnTo>
                      <a:pt x="21" y="56"/>
                    </a:lnTo>
                    <a:lnTo>
                      <a:pt x="21" y="56"/>
                    </a:lnTo>
                    <a:lnTo>
                      <a:pt x="21" y="55"/>
                    </a:lnTo>
                    <a:lnTo>
                      <a:pt x="22" y="55"/>
                    </a:lnTo>
                    <a:lnTo>
                      <a:pt x="25" y="53"/>
                    </a:lnTo>
                    <a:lnTo>
                      <a:pt x="27" y="53"/>
                    </a:lnTo>
                    <a:lnTo>
                      <a:pt x="27" y="53"/>
                    </a:lnTo>
                    <a:lnTo>
                      <a:pt x="27" y="52"/>
                    </a:lnTo>
                    <a:lnTo>
                      <a:pt x="25" y="51"/>
                    </a:lnTo>
                    <a:lnTo>
                      <a:pt x="22" y="50"/>
                    </a:lnTo>
                    <a:lnTo>
                      <a:pt x="21" y="50"/>
                    </a:lnTo>
                    <a:lnTo>
                      <a:pt x="21" y="49"/>
                    </a:lnTo>
                    <a:lnTo>
                      <a:pt x="21" y="49"/>
                    </a:lnTo>
                    <a:lnTo>
                      <a:pt x="21" y="48"/>
                    </a:lnTo>
                    <a:lnTo>
                      <a:pt x="23" y="45"/>
                    </a:lnTo>
                    <a:lnTo>
                      <a:pt x="23" y="44"/>
                    </a:lnTo>
                    <a:lnTo>
                      <a:pt x="20" y="43"/>
                    </a:lnTo>
                    <a:lnTo>
                      <a:pt x="20" y="43"/>
                    </a:lnTo>
                    <a:lnTo>
                      <a:pt x="19" y="43"/>
                    </a:lnTo>
                    <a:lnTo>
                      <a:pt x="18" y="43"/>
                    </a:lnTo>
                    <a:lnTo>
                      <a:pt x="17" y="43"/>
                    </a:lnTo>
                    <a:lnTo>
                      <a:pt x="17" y="42"/>
                    </a:lnTo>
                    <a:lnTo>
                      <a:pt x="15" y="41"/>
                    </a:lnTo>
                    <a:lnTo>
                      <a:pt x="15" y="39"/>
                    </a:lnTo>
                    <a:lnTo>
                      <a:pt x="14" y="38"/>
                    </a:lnTo>
                    <a:lnTo>
                      <a:pt x="14" y="38"/>
                    </a:lnTo>
                    <a:lnTo>
                      <a:pt x="14" y="36"/>
                    </a:lnTo>
                    <a:lnTo>
                      <a:pt x="15" y="30"/>
                    </a:lnTo>
                    <a:lnTo>
                      <a:pt x="15" y="30"/>
                    </a:lnTo>
                    <a:lnTo>
                      <a:pt x="16" y="30"/>
                    </a:lnTo>
                    <a:lnTo>
                      <a:pt x="16" y="28"/>
                    </a:lnTo>
                    <a:lnTo>
                      <a:pt x="15" y="27"/>
                    </a:lnTo>
                    <a:lnTo>
                      <a:pt x="14" y="26"/>
                    </a:lnTo>
                    <a:lnTo>
                      <a:pt x="14" y="26"/>
                    </a:lnTo>
                    <a:lnTo>
                      <a:pt x="14" y="25"/>
                    </a:lnTo>
                    <a:lnTo>
                      <a:pt x="14" y="24"/>
                    </a:lnTo>
                    <a:lnTo>
                      <a:pt x="15" y="22"/>
                    </a:lnTo>
                    <a:lnTo>
                      <a:pt x="16" y="22"/>
                    </a:lnTo>
                    <a:lnTo>
                      <a:pt x="16" y="22"/>
                    </a:lnTo>
                    <a:lnTo>
                      <a:pt x="17" y="22"/>
                    </a:lnTo>
                    <a:lnTo>
                      <a:pt x="17" y="22"/>
                    </a:lnTo>
                    <a:lnTo>
                      <a:pt x="17" y="21"/>
                    </a:lnTo>
                    <a:lnTo>
                      <a:pt x="18" y="21"/>
                    </a:lnTo>
                    <a:lnTo>
                      <a:pt x="19" y="21"/>
                    </a:lnTo>
                    <a:lnTo>
                      <a:pt x="20" y="19"/>
                    </a:lnTo>
                    <a:lnTo>
                      <a:pt x="20" y="19"/>
                    </a:lnTo>
                    <a:lnTo>
                      <a:pt x="21" y="19"/>
                    </a:lnTo>
                    <a:lnTo>
                      <a:pt x="22" y="18"/>
                    </a:lnTo>
                    <a:lnTo>
                      <a:pt x="24" y="18"/>
                    </a:lnTo>
                    <a:lnTo>
                      <a:pt x="24" y="17"/>
                    </a:lnTo>
                    <a:lnTo>
                      <a:pt x="25" y="16"/>
                    </a:lnTo>
                    <a:lnTo>
                      <a:pt x="26" y="15"/>
                    </a:lnTo>
                    <a:lnTo>
                      <a:pt x="27" y="15"/>
                    </a:lnTo>
                    <a:lnTo>
                      <a:pt x="27" y="14"/>
                    </a:lnTo>
                    <a:lnTo>
                      <a:pt x="27" y="14"/>
                    </a:lnTo>
                    <a:lnTo>
                      <a:pt x="27" y="12"/>
                    </a:lnTo>
                    <a:lnTo>
                      <a:pt x="28" y="11"/>
                    </a:lnTo>
                    <a:lnTo>
                      <a:pt x="28" y="11"/>
                    </a:lnTo>
                    <a:lnTo>
                      <a:pt x="30" y="10"/>
                    </a:lnTo>
                    <a:lnTo>
                      <a:pt x="31" y="10"/>
                    </a:lnTo>
                    <a:lnTo>
                      <a:pt x="36" y="11"/>
                    </a:lnTo>
                    <a:lnTo>
                      <a:pt x="39" y="12"/>
                    </a:lnTo>
                    <a:lnTo>
                      <a:pt x="39" y="13"/>
                    </a:lnTo>
                    <a:lnTo>
                      <a:pt x="39" y="14"/>
                    </a:lnTo>
                    <a:lnTo>
                      <a:pt x="42" y="16"/>
                    </a:lnTo>
                    <a:lnTo>
                      <a:pt x="44" y="16"/>
                    </a:lnTo>
                    <a:lnTo>
                      <a:pt x="46" y="16"/>
                    </a:lnTo>
                    <a:lnTo>
                      <a:pt x="47" y="17"/>
                    </a:lnTo>
                    <a:lnTo>
                      <a:pt x="48" y="18"/>
                    </a:lnTo>
                    <a:lnTo>
                      <a:pt x="48" y="18"/>
                    </a:lnTo>
                    <a:lnTo>
                      <a:pt x="48" y="18"/>
                    </a:lnTo>
                    <a:lnTo>
                      <a:pt x="49" y="18"/>
                    </a:lnTo>
                    <a:lnTo>
                      <a:pt x="49" y="19"/>
                    </a:lnTo>
                    <a:lnTo>
                      <a:pt x="50" y="19"/>
                    </a:lnTo>
                    <a:lnTo>
                      <a:pt x="50" y="19"/>
                    </a:lnTo>
                    <a:lnTo>
                      <a:pt x="51" y="19"/>
                    </a:lnTo>
                    <a:lnTo>
                      <a:pt x="51" y="19"/>
                    </a:lnTo>
                    <a:lnTo>
                      <a:pt x="52" y="18"/>
                    </a:lnTo>
                    <a:lnTo>
                      <a:pt x="52" y="18"/>
                    </a:lnTo>
                    <a:lnTo>
                      <a:pt x="52" y="17"/>
                    </a:lnTo>
                    <a:lnTo>
                      <a:pt x="52" y="16"/>
                    </a:lnTo>
                    <a:lnTo>
                      <a:pt x="51" y="16"/>
                    </a:lnTo>
                    <a:lnTo>
                      <a:pt x="51" y="16"/>
                    </a:lnTo>
                    <a:lnTo>
                      <a:pt x="51" y="15"/>
                    </a:lnTo>
                    <a:lnTo>
                      <a:pt x="52" y="14"/>
                    </a:lnTo>
                    <a:lnTo>
                      <a:pt x="52" y="13"/>
                    </a:lnTo>
                    <a:lnTo>
                      <a:pt x="52" y="12"/>
                    </a:lnTo>
                    <a:lnTo>
                      <a:pt x="59" y="12"/>
                    </a:lnTo>
                    <a:lnTo>
                      <a:pt x="61" y="12"/>
                    </a:lnTo>
                    <a:lnTo>
                      <a:pt x="62" y="12"/>
                    </a:lnTo>
                    <a:lnTo>
                      <a:pt x="62" y="10"/>
                    </a:lnTo>
                    <a:lnTo>
                      <a:pt x="62" y="10"/>
                    </a:lnTo>
                    <a:lnTo>
                      <a:pt x="61" y="10"/>
                    </a:lnTo>
                    <a:lnTo>
                      <a:pt x="60" y="9"/>
                    </a:lnTo>
                    <a:lnTo>
                      <a:pt x="60" y="8"/>
                    </a:lnTo>
                    <a:lnTo>
                      <a:pt x="60" y="5"/>
                    </a:lnTo>
                    <a:lnTo>
                      <a:pt x="61" y="4"/>
                    </a:lnTo>
                    <a:lnTo>
                      <a:pt x="62" y="3"/>
                    </a:lnTo>
                    <a:lnTo>
                      <a:pt x="62" y="3"/>
                    </a:lnTo>
                    <a:lnTo>
                      <a:pt x="62" y="3"/>
                    </a:lnTo>
                    <a:lnTo>
                      <a:pt x="63" y="3"/>
                    </a:lnTo>
                    <a:lnTo>
                      <a:pt x="63" y="3"/>
                    </a:lnTo>
                    <a:lnTo>
                      <a:pt x="63" y="4"/>
                    </a:lnTo>
                    <a:lnTo>
                      <a:pt x="63" y="4"/>
                    </a:lnTo>
                    <a:lnTo>
                      <a:pt x="63" y="4"/>
                    </a:lnTo>
                    <a:lnTo>
                      <a:pt x="65" y="6"/>
                    </a:lnTo>
                    <a:lnTo>
                      <a:pt x="69" y="7"/>
                    </a:lnTo>
                    <a:lnTo>
                      <a:pt x="69" y="6"/>
                    </a:lnTo>
                    <a:lnTo>
                      <a:pt x="69" y="6"/>
                    </a:lnTo>
                    <a:lnTo>
                      <a:pt x="70" y="6"/>
                    </a:lnTo>
                    <a:lnTo>
                      <a:pt x="70" y="5"/>
                    </a:lnTo>
                    <a:lnTo>
                      <a:pt x="70" y="4"/>
                    </a:lnTo>
                    <a:lnTo>
                      <a:pt x="69" y="4"/>
                    </a:lnTo>
                    <a:lnTo>
                      <a:pt x="69" y="4"/>
                    </a:lnTo>
                    <a:lnTo>
                      <a:pt x="69" y="2"/>
                    </a:lnTo>
                    <a:lnTo>
                      <a:pt x="69" y="2"/>
                    </a:lnTo>
                    <a:lnTo>
                      <a:pt x="69" y="2"/>
                    </a:lnTo>
                    <a:lnTo>
                      <a:pt x="74" y="0"/>
                    </a:lnTo>
                    <a:lnTo>
                      <a:pt x="75" y="1"/>
                    </a:lnTo>
                    <a:lnTo>
                      <a:pt x="76" y="3"/>
                    </a:lnTo>
                    <a:lnTo>
                      <a:pt x="76" y="4"/>
                    </a:lnTo>
                    <a:lnTo>
                      <a:pt x="75" y="6"/>
                    </a:lnTo>
                    <a:lnTo>
                      <a:pt x="76" y="9"/>
                    </a:lnTo>
                    <a:lnTo>
                      <a:pt x="77" y="10"/>
                    </a:lnTo>
                    <a:lnTo>
                      <a:pt x="77" y="11"/>
                    </a:lnTo>
                    <a:lnTo>
                      <a:pt x="77" y="12"/>
                    </a:lnTo>
                    <a:lnTo>
                      <a:pt x="76" y="16"/>
                    </a:lnTo>
                    <a:lnTo>
                      <a:pt x="78" y="17"/>
                    </a:lnTo>
                    <a:lnTo>
                      <a:pt x="78" y="18"/>
                    </a:lnTo>
                    <a:lnTo>
                      <a:pt x="79" y="18"/>
                    </a:lnTo>
                    <a:lnTo>
                      <a:pt x="82" y="18"/>
                    </a:lnTo>
                    <a:lnTo>
                      <a:pt x="82" y="17"/>
                    </a:lnTo>
                    <a:lnTo>
                      <a:pt x="83" y="16"/>
                    </a:lnTo>
                    <a:lnTo>
                      <a:pt x="83" y="16"/>
                    </a:lnTo>
                    <a:lnTo>
                      <a:pt x="84" y="15"/>
                    </a:lnTo>
                    <a:lnTo>
                      <a:pt x="86" y="12"/>
                    </a:lnTo>
                    <a:lnTo>
                      <a:pt x="86" y="12"/>
                    </a:lnTo>
                    <a:lnTo>
                      <a:pt x="88" y="11"/>
                    </a:lnTo>
                    <a:lnTo>
                      <a:pt x="89" y="10"/>
                    </a:lnTo>
                    <a:lnTo>
                      <a:pt x="89" y="10"/>
                    </a:lnTo>
                    <a:lnTo>
                      <a:pt x="90" y="10"/>
                    </a:lnTo>
                    <a:lnTo>
                      <a:pt x="91" y="10"/>
                    </a:lnTo>
                    <a:lnTo>
                      <a:pt x="91" y="10"/>
                    </a:lnTo>
                    <a:lnTo>
                      <a:pt x="92" y="10"/>
                    </a:lnTo>
                    <a:lnTo>
                      <a:pt x="93" y="10"/>
                    </a:lnTo>
                    <a:lnTo>
                      <a:pt x="95" y="9"/>
                    </a:lnTo>
                    <a:lnTo>
                      <a:pt x="96" y="10"/>
                    </a:lnTo>
                    <a:lnTo>
                      <a:pt x="97" y="10"/>
                    </a:lnTo>
                    <a:lnTo>
                      <a:pt x="99" y="12"/>
                    </a:lnTo>
                    <a:lnTo>
                      <a:pt x="99" y="13"/>
                    </a:lnTo>
                    <a:lnTo>
                      <a:pt x="101" y="14"/>
                    </a:lnTo>
                    <a:lnTo>
                      <a:pt x="101" y="15"/>
                    </a:lnTo>
                    <a:lnTo>
                      <a:pt x="102" y="15"/>
                    </a:lnTo>
                    <a:lnTo>
                      <a:pt x="103" y="14"/>
                    </a:lnTo>
                    <a:lnTo>
                      <a:pt x="104" y="14"/>
                    </a:lnTo>
                    <a:lnTo>
                      <a:pt x="105" y="14"/>
                    </a:lnTo>
                    <a:lnTo>
                      <a:pt x="106" y="14"/>
                    </a:lnTo>
                    <a:lnTo>
                      <a:pt x="109" y="14"/>
                    </a:lnTo>
                    <a:lnTo>
                      <a:pt x="110" y="14"/>
                    </a:lnTo>
                    <a:lnTo>
                      <a:pt x="114" y="22"/>
                    </a:lnTo>
                    <a:lnTo>
                      <a:pt x="115" y="26"/>
                    </a:lnTo>
                    <a:lnTo>
                      <a:pt x="119" y="28"/>
                    </a:lnTo>
                    <a:lnTo>
                      <a:pt x="120" y="29"/>
                    </a:lnTo>
                    <a:lnTo>
                      <a:pt x="121" y="31"/>
                    </a:lnTo>
                    <a:lnTo>
                      <a:pt x="120" y="31"/>
                    </a:lnTo>
                    <a:lnTo>
                      <a:pt x="120" y="31"/>
                    </a:lnTo>
                    <a:lnTo>
                      <a:pt x="121" y="32"/>
                    </a:lnTo>
                    <a:lnTo>
                      <a:pt x="123" y="33"/>
                    </a:lnTo>
                    <a:lnTo>
                      <a:pt x="124" y="33"/>
                    </a:lnTo>
                    <a:lnTo>
                      <a:pt x="125" y="33"/>
                    </a:lnTo>
                    <a:lnTo>
                      <a:pt x="126" y="33"/>
                    </a:lnTo>
                    <a:lnTo>
                      <a:pt x="126" y="33"/>
                    </a:lnTo>
                    <a:lnTo>
                      <a:pt x="129" y="34"/>
                    </a:lnTo>
                    <a:lnTo>
                      <a:pt x="132" y="35"/>
                    </a:lnTo>
                    <a:lnTo>
                      <a:pt x="135" y="36"/>
                    </a:lnTo>
                    <a:lnTo>
                      <a:pt x="135" y="36"/>
                    </a:lnTo>
                    <a:lnTo>
                      <a:pt x="135" y="37"/>
                    </a:lnTo>
                    <a:lnTo>
                      <a:pt x="136" y="37"/>
                    </a:lnTo>
                    <a:lnTo>
                      <a:pt x="136" y="35"/>
                    </a:lnTo>
                    <a:lnTo>
                      <a:pt x="136" y="34"/>
                    </a:lnTo>
                    <a:lnTo>
                      <a:pt x="136" y="34"/>
                    </a:lnTo>
                    <a:lnTo>
                      <a:pt x="137" y="32"/>
                    </a:lnTo>
                    <a:lnTo>
                      <a:pt x="137" y="32"/>
                    </a:lnTo>
                    <a:lnTo>
                      <a:pt x="141" y="29"/>
                    </a:lnTo>
                    <a:lnTo>
                      <a:pt x="144" y="30"/>
                    </a:lnTo>
                    <a:lnTo>
                      <a:pt x="147" y="28"/>
                    </a:lnTo>
                    <a:lnTo>
                      <a:pt x="148" y="27"/>
                    </a:lnTo>
                    <a:lnTo>
                      <a:pt x="149" y="27"/>
                    </a:lnTo>
                    <a:lnTo>
                      <a:pt x="149" y="27"/>
                    </a:lnTo>
                    <a:lnTo>
                      <a:pt x="153" y="26"/>
                    </a:lnTo>
                    <a:lnTo>
                      <a:pt x="153" y="26"/>
                    </a:lnTo>
                    <a:lnTo>
                      <a:pt x="155" y="26"/>
                    </a:lnTo>
                    <a:lnTo>
                      <a:pt x="157" y="25"/>
                    </a:lnTo>
                    <a:lnTo>
                      <a:pt x="164" y="26"/>
                    </a:lnTo>
                    <a:lnTo>
                      <a:pt x="170" y="27"/>
                    </a:lnTo>
                    <a:lnTo>
                      <a:pt x="173" y="29"/>
                    </a:lnTo>
                    <a:lnTo>
                      <a:pt x="177" y="33"/>
                    </a:lnTo>
                    <a:lnTo>
                      <a:pt x="178" y="33"/>
                    </a:lnTo>
                    <a:lnTo>
                      <a:pt x="178" y="33"/>
                    </a:lnTo>
                    <a:lnTo>
                      <a:pt x="178" y="34"/>
                    </a:lnTo>
                    <a:lnTo>
                      <a:pt x="179" y="35"/>
                    </a:lnTo>
                    <a:lnTo>
                      <a:pt x="179" y="37"/>
                    </a:lnTo>
                    <a:lnTo>
                      <a:pt x="182" y="40"/>
                    </a:lnTo>
                    <a:lnTo>
                      <a:pt x="183" y="42"/>
                    </a:lnTo>
                    <a:lnTo>
                      <a:pt x="184" y="43"/>
                    </a:lnTo>
                    <a:lnTo>
                      <a:pt x="184" y="43"/>
                    </a:lnTo>
                    <a:lnTo>
                      <a:pt x="185" y="43"/>
                    </a:lnTo>
                    <a:lnTo>
                      <a:pt x="185" y="42"/>
                    </a:lnTo>
                    <a:lnTo>
                      <a:pt x="186" y="42"/>
                    </a:lnTo>
                    <a:lnTo>
                      <a:pt x="187" y="40"/>
                    </a:lnTo>
                    <a:lnTo>
                      <a:pt x="187" y="41"/>
                    </a:lnTo>
                    <a:lnTo>
                      <a:pt x="187" y="43"/>
                    </a:lnTo>
                    <a:lnTo>
                      <a:pt x="187" y="48"/>
                    </a:lnTo>
                    <a:lnTo>
                      <a:pt x="187" y="49"/>
                    </a:lnTo>
                    <a:lnTo>
                      <a:pt x="186" y="49"/>
                    </a:lnTo>
                    <a:lnTo>
                      <a:pt x="186" y="49"/>
                    </a:lnTo>
                    <a:lnTo>
                      <a:pt x="184" y="51"/>
                    </a:lnTo>
                    <a:lnTo>
                      <a:pt x="184" y="53"/>
                    </a:lnTo>
                    <a:lnTo>
                      <a:pt x="185" y="54"/>
                    </a:lnTo>
                    <a:lnTo>
                      <a:pt x="186" y="54"/>
                    </a:lnTo>
                    <a:lnTo>
                      <a:pt x="187" y="54"/>
                    </a:lnTo>
                    <a:lnTo>
                      <a:pt x="187" y="55"/>
                    </a:lnTo>
                    <a:lnTo>
                      <a:pt x="188" y="55"/>
                    </a:lnTo>
                    <a:lnTo>
                      <a:pt x="189" y="58"/>
                    </a:lnTo>
                    <a:lnTo>
                      <a:pt x="190" y="60"/>
                    </a:lnTo>
                    <a:lnTo>
                      <a:pt x="190" y="61"/>
                    </a:lnTo>
                    <a:lnTo>
                      <a:pt x="190" y="61"/>
                    </a:lnTo>
                    <a:lnTo>
                      <a:pt x="189" y="62"/>
                    </a:lnTo>
                    <a:lnTo>
                      <a:pt x="190" y="62"/>
                    </a:lnTo>
                    <a:lnTo>
                      <a:pt x="190" y="63"/>
                    </a:lnTo>
                    <a:lnTo>
                      <a:pt x="190" y="65"/>
                    </a:lnTo>
                    <a:lnTo>
                      <a:pt x="191" y="66"/>
                    </a:lnTo>
                    <a:lnTo>
                      <a:pt x="193" y="79"/>
                    </a:lnTo>
                    <a:lnTo>
                      <a:pt x="193" y="81"/>
                    </a:lnTo>
                    <a:lnTo>
                      <a:pt x="191" y="82"/>
                    </a:lnTo>
                    <a:lnTo>
                      <a:pt x="190" y="83"/>
                    </a:lnTo>
                    <a:lnTo>
                      <a:pt x="188" y="86"/>
                    </a:lnTo>
                    <a:lnTo>
                      <a:pt x="184" y="89"/>
                    </a:lnTo>
                    <a:lnTo>
                      <a:pt x="184" y="92"/>
                    </a:lnTo>
                    <a:lnTo>
                      <a:pt x="182" y="95"/>
                    </a:lnTo>
                    <a:lnTo>
                      <a:pt x="182" y="95"/>
                    </a:lnTo>
                    <a:lnTo>
                      <a:pt x="179" y="100"/>
                    </a:lnTo>
                    <a:lnTo>
                      <a:pt x="179" y="105"/>
                    </a:lnTo>
                    <a:lnTo>
                      <a:pt x="178" y="111"/>
                    </a:lnTo>
                    <a:lnTo>
                      <a:pt x="176" y="116"/>
                    </a:lnTo>
                    <a:lnTo>
                      <a:pt x="174" y="117"/>
                    </a:lnTo>
                    <a:lnTo>
                      <a:pt x="173" y="119"/>
                    </a:lnTo>
                    <a:lnTo>
                      <a:pt x="170" y="124"/>
                    </a:lnTo>
                    <a:lnTo>
                      <a:pt x="170" y="127"/>
                    </a:lnTo>
                    <a:lnTo>
                      <a:pt x="170" y="128"/>
                    </a:lnTo>
                    <a:lnTo>
                      <a:pt x="170" y="130"/>
                    </a:lnTo>
                    <a:lnTo>
                      <a:pt x="169" y="130"/>
                    </a:lnTo>
                    <a:lnTo>
                      <a:pt x="169" y="131"/>
                    </a:lnTo>
                    <a:lnTo>
                      <a:pt x="170" y="133"/>
                    </a:lnTo>
                    <a:lnTo>
                      <a:pt x="170" y="136"/>
                    </a:lnTo>
                    <a:lnTo>
                      <a:pt x="171" y="141"/>
                    </a:lnTo>
                    <a:lnTo>
                      <a:pt x="172" y="142"/>
                    </a:lnTo>
                    <a:lnTo>
                      <a:pt x="172" y="142"/>
                    </a:lnTo>
                    <a:lnTo>
                      <a:pt x="172" y="142"/>
                    </a:lnTo>
                    <a:lnTo>
                      <a:pt x="174" y="146"/>
                    </a:lnTo>
                    <a:lnTo>
                      <a:pt x="174" y="147"/>
                    </a:lnTo>
                    <a:lnTo>
                      <a:pt x="175" y="151"/>
                    </a:lnTo>
                    <a:lnTo>
                      <a:pt x="176" y="155"/>
                    </a:lnTo>
                    <a:lnTo>
                      <a:pt x="176" y="159"/>
                    </a:lnTo>
                    <a:lnTo>
                      <a:pt x="178" y="162"/>
                    </a:lnTo>
                    <a:lnTo>
                      <a:pt x="179" y="162"/>
                    </a:lnTo>
                    <a:lnTo>
                      <a:pt x="179" y="163"/>
                    </a:lnTo>
                    <a:lnTo>
                      <a:pt x="180" y="162"/>
                    </a:lnTo>
                    <a:lnTo>
                      <a:pt x="180" y="162"/>
                    </a:lnTo>
                    <a:lnTo>
                      <a:pt x="182" y="162"/>
                    </a:lnTo>
                    <a:lnTo>
                      <a:pt x="183" y="162"/>
                    </a:lnTo>
                    <a:lnTo>
                      <a:pt x="184" y="163"/>
                    </a:lnTo>
                    <a:lnTo>
                      <a:pt x="185" y="168"/>
                    </a:lnTo>
                    <a:lnTo>
                      <a:pt x="184" y="171"/>
                    </a:lnTo>
                    <a:lnTo>
                      <a:pt x="184" y="171"/>
                    </a:lnTo>
                    <a:lnTo>
                      <a:pt x="184" y="173"/>
                    </a:lnTo>
                    <a:lnTo>
                      <a:pt x="184" y="175"/>
                    </a:lnTo>
                    <a:lnTo>
                      <a:pt x="185" y="177"/>
                    </a:lnTo>
                    <a:lnTo>
                      <a:pt x="186" y="177"/>
                    </a:lnTo>
                    <a:lnTo>
                      <a:pt x="186" y="178"/>
                    </a:lnTo>
                    <a:lnTo>
                      <a:pt x="185" y="178"/>
                    </a:lnTo>
                    <a:lnTo>
                      <a:pt x="184" y="179"/>
                    </a:lnTo>
                    <a:lnTo>
                      <a:pt x="179" y="179"/>
                    </a:lnTo>
                    <a:lnTo>
                      <a:pt x="179" y="178"/>
                    </a:lnTo>
                    <a:lnTo>
                      <a:pt x="179" y="178"/>
                    </a:lnTo>
                    <a:lnTo>
                      <a:pt x="179" y="178"/>
                    </a:lnTo>
                    <a:lnTo>
                      <a:pt x="180" y="178"/>
                    </a:lnTo>
                    <a:lnTo>
                      <a:pt x="181" y="177"/>
                    </a:lnTo>
                    <a:lnTo>
                      <a:pt x="182" y="177"/>
                    </a:lnTo>
                    <a:lnTo>
                      <a:pt x="182" y="178"/>
                    </a:lnTo>
                    <a:lnTo>
                      <a:pt x="182" y="177"/>
                    </a:lnTo>
                    <a:lnTo>
                      <a:pt x="182" y="177"/>
                    </a:lnTo>
                    <a:lnTo>
                      <a:pt x="182" y="176"/>
                    </a:lnTo>
                    <a:lnTo>
                      <a:pt x="181" y="176"/>
                    </a:lnTo>
                    <a:lnTo>
                      <a:pt x="179" y="177"/>
                    </a:lnTo>
                    <a:lnTo>
                      <a:pt x="176" y="178"/>
                    </a:lnTo>
                    <a:lnTo>
                      <a:pt x="172" y="177"/>
                    </a:lnTo>
                    <a:lnTo>
                      <a:pt x="171" y="175"/>
                    </a:lnTo>
                    <a:lnTo>
                      <a:pt x="171" y="174"/>
                    </a:lnTo>
                    <a:lnTo>
                      <a:pt x="171" y="173"/>
                    </a:lnTo>
                    <a:lnTo>
                      <a:pt x="172" y="172"/>
                    </a:lnTo>
                    <a:lnTo>
                      <a:pt x="173" y="172"/>
                    </a:lnTo>
                    <a:lnTo>
                      <a:pt x="173" y="171"/>
                    </a:lnTo>
                    <a:lnTo>
                      <a:pt x="173" y="171"/>
                    </a:lnTo>
                    <a:lnTo>
                      <a:pt x="173" y="170"/>
                    </a:lnTo>
                    <a:lnTo>
                      <a:pt x="172" y="170"/>
                    </a:lnTo>
                    <a:lnTo>
                      <a:pt x="172" y="170"/>
                    </a:lnTo>
                    <a:lnTo>
                      <a:pt x="170" y="170"/>
                    </a:lnTo>
                    <a:lnTo>
                      <a:pt x="169" y="171"/>
                    </a:lnTo>
                    <a:lnTo>
                      <a:pt x="169" y="171"/>
                    </a:lnTo>
                    <a:lnTo>
                      <a:pt x="168" y="173"/>
                    </a:lnTo>
                    <a:lnTo>
                      <a:pt x="168" y="175"/>
                    </a:lnTo>
                    <a:lnTo>
                      <a:pt x="168" y="177"/>
                    </a:lnTo>
                    <a:lnTo>
                      <a:pt x="168" y="178"/>
                    </a:lnTo>
                    <a:lnTo>
                      <a:pt x="168" y="178"/>
                    </a:lnTo>
                    <a:lnTo>
                      <a:pt x="167" y="178"/>
                    </a:lnTo>
                    <a:lnTo>
                      <a:pt x="167" y="178"/>
                    </a:lnTo>
                    <a:lnTo>
                      <a:pt x="166" y="178"/>
                    </a:lnTo>
                    <a:lnTo>
                      <a:pt x="166" y="178"/>
                    </a:lnTo>
                    <a:lnTo>
                      <a:pt x="164" y="178"/>
                    </a:lnTo>
                    <a:lnTo>
                      <a:pt x="163" y="178"/>
                    </a:lnTo>
                    <a:lnTo>
                      <a:pt x="163" y="178"/>
                    </a:lnTo>
                    <a:lnTo>
                      <a:pt x="162" y="177"/>
                    </a:lnTo>
                    <a:lnTo>
                      <a:pt x="161" y="177"/>
                    </a:lnTo>
                    <a:lnTo>
                      <a:pt x="159" y="177"/>
                    </a:lnTo>
                    <a:lnTo>
                      <a:pt x="156" y="177"/>
                    </a:lnTo>
                    <a:lnTo>
                      <a:pt x="153" y="176"/>
                    </a:lnTo>
                    <a:lnTo>
                      <a:pt x="152" y="176"/>
                    </a:lnTo>
                    <a:lnTo>
                      <a:pt x="151" y="176"/>
                    </a:lnTo>
                    <a:lnTo>
                      <a:pt x="147" y="174"/>
                    </a:lnTo>
                    <a:lnTo>
                      <a:pt x="146" y="174"/>
                    </a:lnTo>
                    <a:lnTo>
                      <a:pt x="145" y="174"/>
                    </a:lnTo>
                    <a:lnTo>
                      <a:pt x="145" y="174"/>
                    </a:lnTo>
                    <a:lnTo>
                      <a:pt x="147" y="173"/>
                    </a:lnTo>
                    <a:lnTo>
                      <a:pt x="149" y="173"/>
                    </a:lnTo>
                    <a:lnTo>
                      <a:pt x="150" y="174"/>
                    </a:lnTo>
                    <a:lnTo>
                      <a:pt x="152" y="174"/>
                    </a:lnTo>
                    <a:lnTo>
                      <a:pt x="153" y="174"/>
                    </a:lnTo>
                    <a:lnTo>
                      <a:pt x="154" y="174"/>
                    </a:lnTo>
                    <a:lnTo>
                      <a:pt x="154" y="173"/>
                    </a:lnTo>
                    <a:lnTo>
                      <a:pt x="153" y="171"/>
                    </a:lnTo>
                    <a:lnTo>
                      <a:pt x="152" y="170"/>
                    </a:lnTo>
                    <a:lnTo>
                      <a:pt x="151" y="170"/>
                    </a:lnTo>
                    <a:lnTo>
                      <a:pt x="151" y="170"/>
                    </a:lnTo>
                    <a:lnTo>
                      <a:pt x="152" y="171"/>
                    </a:lnTo>
                    <a:lnTo>
                      <a:pt x="152" y="171"/>
                    </a:lnTo>
                    <a:lnTo>
                      <a:pt x="153" y="173"/>
                    </a:lnTo>
                    <a:lnTo>
                      <a:pt x="152" y="173"/>
                    </a:lnTo>
                    <a:lnTo>
                      <a:pt x="150" y="173"/>
                    </a:lnTo>
                    <a:lnTo>
                      <a:pt x="148" y="172"/>
                    </a:lnTo>
                    <a:lnTo>
                      <a:pt x="143" y="173"/>
                    </a:lnTo>
                    <a:lnTo>
                      <a:pt x="135" y="172"/>
                    </a:lnTo>
                    <a:lnTo>
                      <a:pt x="131" y="173"/>
                    </a:lnTo>
                    <a:lnTo>
                      <a:pt x="130" y="173"/>
                    </a:lnTo>
                    <a:lnTo>
                      <a:pt x="130" y="173"/>
                    </a:lnTo>
                    <a:lnTo>
                      <a:pt x="129" y="174"/>
                    </a:lnTo>
                    <a:lnTo>
                      <a:pt x="126" y="174"/>
                    </a:lnTo>
                    <a:lnTo>
                      <a:pt x="126" y="174"/>
                    </a:lnTo>
                    <a:lnTo>
                      <a:pt x="122" y="175"/>
                    </a:lnTo>
                    <a:lnTo>
                      <a:pt x="120" y="175"/>
                    </a:lnTo>
                    <a:close/>
                  </a:path>
                </a:pathLst>
              </a:custGeom>
              <a:solidFill>
                <a:srgbClr val="FFFFFF"/>
              </a:solidFill>
              <a:ln w="3175">
                <a:solidFill>
                  <a:srgbClr val="6E6E6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2" name="Freeform 271"/>
              <p:cNvSpPr>
                <a:spLocks noEditPoints="1"/>
              </p:cNvSpPr>
              <p:nvPr/>
            </p:nvSpPr>
            <p:spPr bwMode="auto">
              <a:xfrm>
                <a:off x="4645016" y="3295652"/>
                <a:ext cx="401637" cy="466725"/>
              </a:xfrm>
              <a:custGeom>
                <a:avLst/>
                <a:gdLst>
                  <a:gd name="T0" fmla="*/ 224 w 253"/>
                  <a:gd name="T1" fmla="*/ 212 h 294"/>
                  <a:gd name="T2" fmla="*/ 229 w 253"/>
                  <a:gd name="T3" fmla="*/ 212 h 294"/>
                  <a:gd name="T4" fmla="*/ 228 w 253"/>
                  <a:gd name="T5" fmla="*/ 213 h 294"/>
                  <a:gd name="T6" fmla="*/ 75 w 253"/>
                  <a:gd name="T7" fmla="*/ 6 h 294"/>
                  <a:gd name="T8" fmla="*/ 101 w 253"/>
                  <a:gd name="T9" fmla="*/ 9 h 294"/>
                  <a:gd name="T10" fmla="*/ 144 w 253"/>
                  <a:gd name="T11" fmla="*/ 32 h 294"/>
                  <a:gd name="T12" fmla="*/ 164 w 253"/>
                  <a:gd name="T13" fmla="*/ 34 h 294"/>
                  <a:gd name="T14" fmla="*/ 172 w 253"/>
                  <a:gd name="T15" fmla="*/ 35 h 294"/>
                  <a:gd name="T16" fmla="*/ 177 w 253"/>
                  <a:gd name="T17" fmla="*/ 37 h 294"/>
                  <a:gd name="T18" fmla="*/ 189 w 253"/>
                  <a:gd name="T19" fmla="*/ 23 h 294"/>
                  <a:gd name="T20" fmla="*/ 221 w 253"/>
                  <a:gd name="T21" fmla="*/ 12 h 294"/>
                  <a:gd name="T22" fmla="*/ 228 w 253"/>
                  <a:gd name="T23" fmla="*/ 20 h 294"/>
                  <a:gd name="T24" fmla="*/ 239 w 253"/>
                  <a:gd name="T25" fmla="*/ 21 h 294"/>
                  <a:gd name="T26" fmla="*/ 244 w 253"/>
                  <a:gd name="T27" fmla="*/ 20 h 294"/>
                  <a:gd name="T28" fmla="*/ 251 w 253"/>
                  <a:gd name="T29" fmla="*/ 21 h 294"/>
                  <a:gd name="T30" fmla="*/ 235 w 253"/>
                  <a:gd name="T31" fmla="*/ 46 h 294"/>
                  <a:gd name="T32" fmla="*/ 225 w 253"/>
                  <a:gd name="T33" fmla="*/ 173 h 294"/>
                  <a:gd name="T34" fmla="*/ 239 w 253"/>
                  <a:gd name="T35" fmla="*/ 202 h 294"/>
                  <a:gd name="T36" fmla="*/ 224 w 253"/>
                  <a:gd name="T37" fmla="*/ 210 h 294"/>
                  <a:gd name="T38" fmla="*/ 224 w 253"/>
                  <a:gd name="T39" fmla="*/ 218 h 294"/>
                  <a:gd name="T40" fmla="*/ 222 w 253"/>
                  <a:gd name="T41" fmla="*/ 218 h 294"/>
                  <a:gd name="T42" fmla="*/ 218 w 253"/>
                  <a:gd name="T43" fmla="*/ 220 h 294"/>
                  <a:gd name="T44" fmla="*/ 218 w 253"/>
                  <a:gd name="T45" fmla="*/ 222 h 294"/>
                  <a:gd name="T46" fmla="*/ 210 w 253"/>
                  <a:gd name="T47" fmla="*/ 226 h 294"/>
                  <a:gd name="T48" fmla="*/ 200 w 253"/>
                  <a:gd name="T49" fmla="*/ 231 h 294"/>
                  <a:gd name="T50" fmla="*/ 198 w 253"/>
                  <a:gd name="T51" fmla="*/ 243 h 294"/>
                  <a:gd name="T52" fmla="*/ 197 w 253"/>
                  <a:gd name="T53" fmla="*/ 249 h 294"/>
                  <a:gd name="T54" fmla="*/ 189 w 253"/>
                  <a:gd name="T55" fmla="*/ 261 h 294"/>
                  <a:gd name="T56" fmla="*/ 184 w 253"/>
                  <a:gd name="T57" fmla="*/ 273 h 294"/>
                  <a:gd name="T58" fmla="*/ 171 w 253"/>
                  <a:gd name="T59" fmla="*/ 292 h 294"/>
                  <a:gd name="T60" fmla="*/ 149 w 253"/>
                  <a:gd name="T61" fmla="*/ 280 h 294"/>
                  <a:gd name="T62" fmla="*/ 122 w 253"/>
                  <a:gd name="T63" fmla="*/ 259 h 294"/>
                  <a:gd name="T64" fmla="*/ 117 w 253"/>
                  <a:gd name="T65" fmla="*/ 257 h 294"/>
                  <a:gd name="T66" fmla="*/ 121 w 253"/>
                  <a:gd name="T67" fmla="*/ 251 h 294"/>
                  <a:gd name="T68" fmla="*/ 112 w 253"/>
                  <a:gd name="T69" fmla="*/ 238 h 294"/>
                  <a:gd name="T70" fmla="*/ 63 w 253"/>
                  <a:gd name="T71" fmla="*/ 210 h 294"/>
                  <a:gd name="T72" fmla="*/ 4 w 253"/>
                  <a:gd name="T73" fmla="*/ 178 h 294"/>
                  <a:gd name="T74" fmla="*/ 2 w 253"/>
                  <a:gd name="T75" fmla="*/ 149 h 294"/>
                  <a:gd name="T76" fmla="*/ 7 w 253"/>
                  <a:gd name="T77" fmla="*/ 134 h 294"/>
                  <a:gd name="T78" fmla="*/ 12 w 253"/>
                  <a:gd name="T79" fmla="*/ 125 h 294"/>
                  <a:gd name="T80" fmla="*/ 19 w 253"/>
                  <a:gd name="T81" fmla="*/ 115 h 294"/>
                  <a:gd name="T82" fmla="*/ 19 w 253"/>
                  <a:gd name="T83" fmla="*/ 112 h 294"/>
                  <a:gd name="T84" fmla="*/ 25 w 253"/>
                  <a:gd name="T85" fmla="*/ 108 h 294"/>
                  <a:gd name="T86" fmla="*/ 29 w 253"/>
                  <a:gd name="T87" fmla="*/ 107 h 294"/>
                  <a:gd name="T88" fmla="*/ 28 w 253"/>
                  <a:gd name="T89" fmla="*/ 104 h 294"/>
                  <a:gd name="T90" fmla="*/ 31 w 253"/>
                  <a:gd name="T91" fmla="*/ 100 h 294"/>
                  <a:gd name="T92" fmla="*/ 32 w 253"/>
                  <a:gd name="T93" fmla="*/ 97 h 294"/>
                  <a:gd name="T94" fmla="*/ 35 w 253"/>
                  <a:gd name="T95" fmla="*/ 80 h 294"/>
                  <a:gd name="T96" fmla="*/ 31 w 253"/>
                  <a:gd name="T97" fmla="*/ 70 h 294"/>
                  <a:gd name="T98" fmla="*/ 28 w 253"/>
                  <a:gd name="T99" fmla="*/ 58 h 294"/>
                  <a:gd name="T100" fmla="*/ 24 w 253"/>
                  <a:gd name="T101" fmla="*/ 55 h 294"/>
                  <a:gd name="T102" fmla="*/ 21 w 253"/>
                  <a:gd name="T103" fmla="*/ 51 h 294"/>
                  <a:gd name="T104" fmla="*/ 19 w 253"/>
                  <a:gd name="T105" fmla="*/ 46 h 294"/>
                  <a:gd name="T106" fmla="*/ 17 w 253"/>
                  <a:gd name="T107" fmla="*/ 35 h 294"/>
                  <a:gd name="T108" fmla="*/ 18 w 253"/>
                  <a:gd name="T109" fmla="*/ 31 h 294"/>
                  <a:gd name="T110" fmla="*/ 7 w 253"/>
                  <a:gd name="T111" fmla="*/ 21 h 294"/>
                  <a:gd name="T112" fmla="*/ 3 w 253"/>
                  <a:gd name="T113" fmla="*/ 12 h 294"/>
                  <a:gd name="T114" fmla="*/ 29 w 253"/>
                  <a:gd name="T115" fmla="*/ 0 h 294"/>
                  <a:gd name="T116" fmla="*/ 56 w 253"/>
                  <a:gd name="T117" fmla="*/ 0 h 2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53" h="294">
                    <a:moveTo>
                      <a:pt x="224" y="216"/>
                    </a:moveTo>
                    <a:lnTo>
                      <a:pt x="224" y="216"/>
                    </a:lnTo>
                    <a:lnTo>
                      <a:pt x="224" y="216"/>
                    </a:lnTo>
                    <a:lnTo>
                      <a:pt x="223" y="215"/>
                    </a:lnTo>
                    <a:lnTo>
                      <a:pt x="223" y="214"/>
                    </a:lnTo>
                    <a:lnTo>
                      <a:pt x="223" y="214"/>
                    </a:lnTo>
                    <a:lnTo>
                      <a:pt x="224" y="213"/>
                    </a:lnTo>
                    <a:lnTo>
                      <a:pt x="224" y="212"/>
                    </a:lnTo>
                    <a:lnTo>
                      <a:pt x="224" y="212"/>
                    </a:lnTo>
                    <a:lnTo>
                      <a:pt x="226" y="210"/>
                    </a:lnTo>
                    <a:lnTo>
                      <a:pt x="227" y="210"/>
                    </a:lnTo>
                    <a:lnTo>
                      <a:pt x="228" y="210"/>
                    </a:lnTo>
                    <a:lnTo>
                      <a:pt x="228" y="210"/>
                    </a:lnTo>
                    <a:lnTo>
                      <a:pt x="228" y="210"/>
                    </a:lnTo>
                    <a:lnTo>
                      <a:pt x="229" y="211"/>
                    </a:lnTo>
                    <a:lnTo>
                      <a:pt x="229" y="212"/>
                    </a:lnTo>
                    <a:lnTo>
                      <a:pt x="230" y="212"/>
                    </a:lnTo>
                    <a:lnTo>
                      <a:pt x="230" y="212"/>
                    </a:lnTo>
                    <a:lnTo>
                      <a:pt x="230" y="212"/>
                    </a:lnTo>
                    <a:lnTo>
                      <a:pt x="230" y="212"/>
                    </a:lnTo>
                    <a:lnTo>
                      <a:pt x="230" y="213"/>
                    </a:lnTo>
                    <a:lnTo>
                      <a:pt x="229" y="213"/>
                    </a:lnTo>
                    <a:lnTo>
                      <a:pt x="229" y="213"/>
                    </a:lnTo>
                    <a:lnTo>
                      <a:pt x="228" y="213"/>
                    </a:lnTo>
                    <a:lnTo>
                      <a:pt x="228" y="213"/>
                    </a:lnTo>
                    <a:lnTo>
                      <a:pt x="226" y="213"/>
                    </a:lnTo>
                    <a:lnTo>
                      <a:pt x="225" y="214"/>
                    </a:lnTo>
                    <a:lnTo>
                      <a:pt x="225" y="215"/>
                    </a:lnTo>
                    <a:lnTo>
                      <a:pt x="224" y="216"/>
                    </a:lnTo>
                    <a:close/>
                    <a:moveTo>
                      <a:pt x="68" y="6"/>
                    </a:moveTo>
                    <a:lnTo>
                      <a:pt x="73" y="6"/>
                    </a:lnTo>
                    <a:lnTo>
                      <a:pt x="75" y="6"/>
                    </a:lnTo>
                    <a:lnTo>
                      <a:pt x="80" y="6"/>
                    </a:lnTo>
                    <a:lnTo>
                      <a:pt x="87" y="6"/>
                    </a:lnTo>
                    <a:lnTo>
                      <a:pt x="87" y="6"/>
                    </a:lnTo>
                    <a:lnTo>
                      <a:pt x="89" y="6"/>
                    </a:lnTo>
                    <a:lnTo>
                      <a:pt x="94" y="6"/>
                    </a:lnTo>
                    <a:lnTo>
                      <a:pt x="99" y="8"/>
                    </a:lnTo>
                    <a:lnTo>
                      <a:pt x="101" y="9"/>
                    </a:lnTo>
                    <a:lnTo>
                      <a:pt x="101" y="9"/>
                    </a:lnTo>
                    <a:lnTo>
                      <a:pt x="102" y="10"/>
                    </a:lnTo>
                    <a:lnTo>
                      <a:pt x="107" y="14"/>
                    </a:lnTo>
                    <a:lnTo>
                      <a:pt x="129" y="28"/>
                    </a:lnTo>
                    <a:lnTo>
                      <a:pt x="131" y="29"/>
                    </a:lnTo>
                    <a:lnTo>
                      <a:pt x="131" y="30"/>
                    </a:lnTo>
                    <a:lnTo>
                      <a:pt x="133" y="32"/>
                    </a:lnTo>
                    <a:lnTo>
                      <a:pt x="140" y="32"/>
                    </a:lnTo>
                    <a:lnTo>
                      <a:pt x="144" y="32"/>
                    </a:lnTo>
                    <a:lnTo>
                      <a:pt x="146" y="31"/>
                    </a:lnTo>
                    <a:lnTo>
                      <a:pt x="149" y="32"/>
                    </a:lnTo>
                    <a:lnTo>
                      <a:pt x="153" y="33"/>
                    </a:lnTo>
                    <a:lnTo>
                      <a:pt x="155" y="34"/>
                    </a:lnTo>
                    <a:lnTo>
                      <a:pt x="159" y="35"/>
                    </a:lnTo>
                    <a:lnTo>
                      <a:pt x="160" y="35"/>
                    </a:lnTo>
                    <a:lnTo>
                      <a:pt x="163" y="34"/>
                    </a:lnTo>
                    <a:lnTo>
                      <a:pt x="164" y="34"/>
                    </a:lnTo>
                    <a:lnTo>
                      <a:pt x="166" y="35"/>
                    </a:lnTo>
                    <a:lnTo>
                      <a:pt x="167" y="36"/>
                    </a:lnTo>
                    <a:lnTo>
                      <a:pt x="169" y="36"/>
                    </a:lnTo>
                    <a:lnTo>
                      <a:pt x="171" y="36"/>
                    </a:lnTo>
                    <a:lnTo>
                      <a:pt x="171" y="36"/>
                    </a:lnTo>
                    <a:lnTo>
                      <a:pt x="171" y="35"/>
                    </a:lnTo>
                    <a:lnTo>
                      <a:pt x="171" y="35"/>
                    </a:lnTo>
                    <a:lnTo>
                      <a:pt x="172" y="35"/>
                    </a:lnTo>
                    <a:lnTo>
                      <a:pt x="172" y="35"/>
                    </a:lnTo>
                    <a:lnTo>
                      <a:pt x="172" y="35"/>
                    </a:lnTo>
                    <a:lnTo>
                      <a:pt x="172" y="35"/>
                    </a:lnTo>
                    <a:lnTo>
                      <a:pt x="172" y="36"/>
                    </a:lnTo>
                    <a:lnTo>
                      <a:pt x="175" y="37"/>
                    </a:lnTo>
                    <a:lnTo>
                      <a:pt x="175" y="37"/>
                    </a:lnTo>
                    <a:lnTo>
                      <a:pt x="177" y="37"/>
                    </a:lnTo>
                    <a:lnTo>
                      <a:pt x="177" y="37"/>
                    </a:lnTo>
                    <a:lnTo>
                      <a:pt x="177" y="38"/>
                    </a:lnTo>
                    <a:lnTo>
                      <a:pt x="177" y="38"/>
                    </a:lnTo>
                    <a:lnTo>
                      <a:pt x="178" y="38"/>
                    </a:lnTo>
                    <a:lnTo>
                      <a:pt x="178" y="38"/>
                    </a:lnTo>
                    <a:lnTo>
                      <a:pt x="179" y="38"/>
                    </a:lnTo>
                    <a:lnTo>
                      <a:pt x="180" y="35"/>
                    </a:lnTo>
                    <a:lnTo>
                      <a:pt x="186" y="30"/>
                    </a:lnTo>
                    <a:lnTo>
                      <a:pt x="189" y="23"/>
                    </a:lnTo>
                    <a:lnTo>
                      <a:pt x="193" y="22"/>
                    </a:lnTo>
                    <a:lnTo>
                      <a:pt x="199" y="19"/>
                    </a:lnTo>
                    <a:lnTo>
                      <a:pt x="205" y="16"/>
                    </a:lnTo>
                    <a:lnTo>
                      <a:pt x="205" y="15"/>
                    </a:lnTo>
                    <a:lnTo>
                      <a:pt x="214" y="12"/>
                    </a:lnTo>
                    <a:lnTo>
                      <a:pt x="218" y="10"/>
                    </a:lnTo>
                    <a:lnTo>
                      <a:pt x="220" y="12"/>
                    </a:lnTo>
                    <a:lnTo>
                      <a:pt x="221" y="12"/>
                    </a:lnTo>
                    <a:lnTo>
                      <a:pt x="225" y="16"/>
                    </a:lnTo>
                    <a:lnTo>
                      <a:pt x="226" y="17"/>
                    </a:lnTo>
                    <a:lnTo>
                      <a:pt x="226" y="18"/>
                    </a:lnTo>
                    <a:lnTo>
                      <a:pt x="226" y="18"/>
                    </a:lnTo>
                    <a:lnTo>
                      <a:pt x="226" y="18"/>
                    </a:lnTo>
                    <a:lnTo>
                      <a:pt x="226" y="19"/>
                    </a:lnTo>
                    <a:lnTo>
                      <a:pt x="228" y="19"/>
                    </a:lnTo>
                    <a:lnTo>
                      <a:pt x="228" y="20"/>
                    </a:lnTo>
                    <a:lnTo>
                      <a:pt x="228" y="20"/>
                    </a:lnTo>
                    <a:lnTo>
                      <a:pt x="229" y="20"/>
                    </a:lnTo>
                    <a:lnTo>
                      <a:pt x="229" y="21"/>
                    </a:lnTo>
                    <a:lnTo>
                      <a:pt x="229" y="21"/>
                    </a:lnTo>
                    <a:lnTo>
                      <a:pt x="230" y="21"/>
                    </a:lnTo>
                    <a:lnTo>
                      <a:pt x="230" y="22"/>
                    </a:lnTo>
                    <a:lnTo>
                      <a:pt x="233" y="22"/>
                    </a:lnTo>
                    <a:lnTo>
                      <a:pt x="239" y="21"/>
                    </a:lnTo>
                    <a:lnTo>
                      <a:pt x="240" y="21"/>
                    </a:lnTo>
                    <a:lnTo>
                      <a:pt x="240" y="21"/>
                    </a:lnTo>
                    <a:lnTo>
                      <a:pt x="240" y="20"/>
                    </a:lnTo>
                    <a:lnTo>
                      <a:pt x="240" y="20"/>
                    </a:lnTo>
                    <a:lnTo>
                      <a:pt x="240" y="20"/>
                    </a:lnTo>
                    <a:lnTo>
                      <a:pt x="241" y="20"/>
                    </a:lnTo>
                    <a:lnTo>
                      <a:pt x="241" y="20"/>
                    </a:lnTo>
                    <a:lnTo>
                      <a:pt x="244" y="20"/>
                    </a:lnTo>
                    <a:lnTo>
                      <a:pt x="247" y="19"/>
                    </a:lnTo>
                    <a:lnTo>
                      <a:pt x="248" y="19"/>
                    </a:lnTo>
                    <a:lnTo>
                      <a:pt x="249" y="20"/>
                    </a:lnTo>
                    <a:lnTo>
                      <a:pt x="249" y="20"/>
                    </a:lnTo>
                    <a:lnTo>
                      <a:pt x="249" y="20"/>
                    </a:lnTo>
                    <a:lnTo>
                      <a:pt x="250" y="21"/>
                    </a:lnTo>
                    <a:lnTo>
                      <a:pt x="251" y="21"/>
                    </a:lnTo>
                    <a:lnTo>
                      <a:pt x="251" y="21"/>
                    </a:lnTo>
                    <a:lnTo>
                      <a:pt x="251" y="21"/>
                    </a:lnTo>
                    <a:lnTo>
                      <a:pt x="251" y="21"/>
                    </a:lnTo>
                    <a:lnTo>
                      <a:pt x="252" y="20"/>
                    </a:lnTo>
                    <a:lnTo>
                      <a:pt x="253" y="20"/>
                    </a:lnTo>
                    <a:lnTo>
                      <a:pt x="253" y="20"/>
                    </a:lnTo>
                    <a:lnTo>
                      <a:pt x="253" y="20"/>
                    </a:lnTo>
                    <a:lnTo>
                      <a:pt x="250" y="25"/>
                    </a:lnTo>
                    <a:lnTo>
                      <a:pt x="235" y="46"/>
                    </a:lnTo>
                    <a:lnTo>
                      <a:pt x="233" y="47"/>
                    </a:lnTo>
                    <a:lnTo>
                      <a:pt x="224" y="56"/>
                    </a:lnTo>
                    <a:lnTo>
                      <a:pt x="224" y="57"/>
                    </a:lnTo>
                    <a:lnTo>
                      <a:pt x="224" y="60"/>
                    </a:lnTo>
                    <a:lnTo>
                      <a:pt x="224" y="73"/>
                    </a:lnTo>
                    <a:lnTo>
                      <a:pt x="224" y="104"/>
                    </a:lnTo>
                    <a:lnTo>
                      <a:pt x="224" y="146"/>
                    </a:lnTo>
                    <a:lnTo>
                      <a:pt x="225" y="173"/>
                    </a:lnTo>
                    <a:lnTo>
                      <a:pt x="229" y="179"/>
                    </a:lnTo>
                    <a:lnTo>
                      <a:pt x="237" y="189"/>
                    </a:lnTo>
                    <a:lnTo>
                      <a:pt x="242" y="196"/>
                    </a:lnTo>
                    <a:lnTo>
                      <a:pt x="242" y="199"/>
                    </a:lnTo>
                    <a:lnTo>
                      <a:pt x="242" y="199"/>
                    </a:lnTo>
                    <a:lnTo>
                      <a:pt x="241" y="200"/>
                    </a:lnTo>
                    <a:lnTo>
                      <a:pt x="240" y="201"/>
                    </a:lnTo>
                    <a:lnTo>
                      <a:pt x="239" y="202"/>
                    </a:lnTo>
                    <a:lnTo>
                      <a:pt x="238" y="203"/>
                    </a:lnTo>
                    <a:lnTo>
                      <a:pt x="238" y="204"/>
                    </a:lnTo>
                    <a:lnTo>
                      <a:pt x="237" y="205"/>
                    </a:lnTo>
                    <a:lnTo>
                      <a:pt x="234" y="208"/>
                    </a:lnTo>
                    <a:lnTo>
                      <a:pt x="233" y="208"/>
                    </a:lnTo>
                    <a:lnTo>
                      <a:pt x="231" y="208"/>
                    </a:lnTo>
                    <a:lnTo>
                      <a:pt x="228" y="209"/>
                    </a:lnTo>
                    <a:lnTo>
                      <a:pt x="224" y="210"/>
                    </a:lnTo>
                    <a:lnTo>
                      <a:pt x="221" y="210"/>
                    </a:lnTo>
                    <a:lnTo>
                      <a:pt x="222" y="213"/>
                    </a:lnTo>
                    <a:lnTo>
                      <a:pt x="223" y="216"/>
                    </a:lnTo>
                    <a:lnTo>
                      <a:pt x="224" y="216"/>
                    </a:lnTo>
                    <a:lnTo>
                      <a:pt x="224" y="217"/>
                    </a:lnTo>
                    <a:lnTo>
                      <a:pt x="224" y="217"/>
                    </a:lnTo>
                    <a:lnTo>
                      <a:pt x="224" y="217"/>
                    </a:lnTo>
                    <a:lnTo>
                      <a:pt x="224" y="218"/>
                    </a:lnTo>
                    <a:lnTo>
                      <a:pt x="223" y="219"/>
                    </a:lnTo>
                    <a:lnTo>
                      <a:pt x="223" y="219"/>
                    </a:lnTo>
                    <a:lnTo>
                      <a:pt x="222" y="219"/>
                    </a:lnTo>
                    <a:lnTo>
                      <a:pt x="222" y="219"/>
                    </a:lnTo>
                    <a:lnTo>
                      <a:pt x="222" y="219"/>
                    </a:lnTo>
                    <a:lnTo>
                      <a:pt x="222" y="219"/>
                    </a:lnTo>
                    <a:lnTo>
                      <a:pt x="222" y="218"/>
                    </a:lnTo>
                    <a:lnTo>
                      <a:pt x="222" y="218"/>
                    </a:lnTo>
                    <a:lnTo>
                      <a:pt x="222" y="218"/>
                    </a:lnTo>
                    <a:lnTo>
                      <a:pt x="221" y="216"/>
                    </a:lnTo>
                    <a:lnTo>
                      <a:pt x="221" y="216"/>
                    </a:lnTo>
                    <a:lnTo>
                      <a:pt x="220" y="217"/>
                    </a:lnTo>
                    <a:lnTo>
                      <a:pt x="220" y="217"/>
                    </a:lnTo>
                    <a:lnTo>
                      <a:pt x="218" y="218"/>
                    </a:lnTo>
                    <a:lnTo>
                      <a:pt x="218" y="219"/>
                    </a:lnTo>
                    <a:lnTo>
                      <a:pt x="218" y="220"/>
                    </a:lnTo>
                    <a:lnTo>
                      <a:pt x="218" y="220"/>
                    </a:lnTo>
                    <a:lnTo>
                      <a:pt x="218" y="220"/>
                    </a:lnTo>
                    <a:lnTo>
                      <a:pt x="218" y="221"/>
                    </a:lnTo>
                    <a:lnTo>
                      <a:pt x="219" y="221"/>
                    </a:lnTo>
                    <a:lnTo>
                      <a:pt x="219" y="221"/>
                    </a:lnTo>
                    <a:lnTo>
                      <a:pt x="219" y="221"/>
                    </a:lnTo>
                    <a:lnTo>
                      <a:pt x="219" y="222"/>
                    </a:lnTo>
                    <a:lnTo>
                      <a:pt x="218" y="222"/>
                    </a:lnTo>
                    <a:lnTo>
                      <a:pt x="213" y="226"/>
                    </a:lnTo>
                    <a:lnTo>
                      <a:pt x="213" y="226"/>
                    </a:lnTo>
                    <a:lnTo>
                      <a:pt x="212" y="226"/>
                    </a:lnTo>
                    <a:lnTo>
                      <a:pt x="211" y="226"/>
                    </a:lnTo>
                    <a:lnTo>
                      <a:pt x="211" y="226"/>
                    </a:lnTo>
                    <a:lnTo>
                      <a:pt x="210" y="226"/>
                    </a:lnTo>
                    <a:lnTo>
                      <a:pt x="210" y="226"/>
                    </a:lnTo>
                    <a:lnTo>
                      <a:pt x="210" y="226"/>
                    </a:lnTo>
                    <a:lnTo>
                      <a:pt x="208" y="226"/>
                    </a:lnTo>
                    <a:lnTo>
                      <a:pt x="206" y="226"/>
                    </a:lnTo>
                    <a:lnTo>
                      <a:pt x="205" y="227"/>
                    </a:lnTo>
                    <a:lnTo>
                      <a:pt x="203" y="228"/>
                    </a:lnTo>
                    <a:lnTo>
                      <a:pt x="203" y="228"/>
                    </a:lnTo>
                    <a:lnTo>
                      <a:pt x="202" y="229"/>
                    </a:lnTo>
                    <a:lnTo>
                      <a:pt x="201" y="230"/>
                    </a:lnTo>
                    <a:lnTo>
                      <a:pt x="200" y="231"/>
                    </a:lnTo>
                    <a:lnTo>
                      <a:pt x="199" y="233"/>
                    </a:lnTo>
                    <a:lnTo>
                      <a:pt x="198" y="233"/>
                    </a:lnTo>
                    <a:lnTo>
                      <a:pt x="198" y="234"/>
                    </a:lnTo>
                    <a:lnTo>
                      <a:pt x="198" y="237"/>
                    </a:lnTo>
                    <a:lnTo>
                      <a:pt x="198" y="239"/>
                    </a:lnTo>
                    <a:lnTo>
                      <a:pt x="198" y="239"/>
                    </a:lnTo>
                    <a:lnTo>
                      <a:pt x="198" y="240"/>
                    </a:lnTo>
                    <a:lnTo>
                      <a:pt x="198" y="243"/>
                    </a:lnTo>
                    <a:lnTo>
                      <a:pt x="197" y="247"/>
                    </a:lnTo>
                    <a:lnTo>
                      <a:pt x="197" y="247"/>
                    </a:lnTo>
                    <a:lnTo>
                      <a:pt x="197" y="247"/>
                    </a:lnTo>
                    <a:lnTo>
                      <a:pt x="197" y="248"/>
                    </a:lnTo>
                    <a:lnTo>
                      <a:pt x="197" y="248"/>
                    </a:lnTo>
                    <a:lnTo>
                      <a:pt x="197" y="249"/>
                    </a:lnTo>
                    <a:lnTo>
                      <a:pt x="197" y="249"/>
                    </a:lnTo>
                    <a:lnTo>
                      <a:pt x="197" y="249"/>
                    </a:lnTo>
                    <a:lnTo>
                      <a:pt x="197" y="250"/>
                    </a:lnTo>
                    <a:lnTo>
                      <a:pt x="196" y="250"/>
                    </a:lnTo>
                    <a:lnTo>
                      <a:pt x="195" y="251"/>
                    </a:lnTo>
                    <a:lnTo>
                      <a:pt x="194" y="252"/>
                    </a:lnTo>
                    <a:lnTo>
                      <a:pt x="192" y="253"/>
                    </a:lnTo>
                    <a:lnTo>
                      <a:pt x="191" y="256"/>
                    </a:lnTo>
                    <a:lnTo>
                      <a:pt x="189" y="260"/>
                    </a:lnTo>
                    <a:lnTo>
                      <a:pt x="189" y="261"/>
                    </a:lnTo>
                    <a:lnTo>
                      <a:pt x="189" y="262"/>
                    </a:lnTo>
                    <a:lnTo>
                      <a:pt x="189" y="263"/>
                    </a:lnTo>
                    <a:lnTo>
                      <a:pt x="188" y="266"/>
                    </a:lnTo>
                    <a:lnTo>
                      <a:pt x="187" y="267"/>
                    </a:lnTo>
                    <a:lnTo>
                      <a:pt x="187" y="268"/>
                    </a:lnTo>
                    <a:lnTo>
                      <a:pt x="186" y="270"/>
                    </a:lnTo>
                    <a:lnTo>
                      <a:pt x="186" y="270"/>
                    </a:lnTo>
                    <a:lnTo>
                      <a:pt x="184" y="273"/>
                    </a:lnTo>
                    <a:lnTo>
                      <a:pt x="183" y="274"/>
                    </a:lnTo>
                    <a:lnTo>
                      <a:pt x="183" y="274"/>
                    </a:lnTo>
                    <a:lnTo>
                      <a:pt x="183" y="274"/>
                    </a:lnTo>
                    <a:lnTo>
                      <a:pt x="182" y="275"/>
                    </a:lnTo>
                    <a:lnTo>
                      <a:pt x="178" y="286"/>
                    </a:lnTo>
                    <a:lnTo>
                      <a:pt x="174" y="292"/>
                    </a:lnTo>
                    <a:lnTo>
                      <a:pt x="174" y="292"/>
                    </a:lnTo>
                    <a:lnTo>
                      <a:pt x="171" y="292"/>
                    </a:lnTo>
                    <a:lnTo>
                      <a:pt x="171" y="291"/>
                    </a:lnTo>
                    <a:lnTo>
                      <a:pt x="171" y="291"/>
                    </a:lnTo>
                    <a:lnTo>
                      <a:pt x="170" y="292"/>
                    </a:lnTo>
                    <a:lnTo>
                      <a:pt x="168" y="294"/>
                    </a:lnTo>
                    <a:lnTo>
                      <a:pt x="166" y="292"/>
                    </a:lnTo>
                    <a:lnTo>
                      <a:pt x="163" y="290"/>
                    </a:lnTo>
                    <a:lnTo>
                      <a:pt x="152" y="283"/>
                    </a:lnTo>
                    <a:lnTo>
                      <a:pt x="149" y="280"/>
                    </a:lnTo>
                    <a:lnTo>
                      <a:pt x="145" y="277"/>
                    </a:lnTo>
                    <a:lnTo>
                      <a:pt x="143" y="276"/>
                    </a:lnTo>
                    <a:lnTo>
                      <a:pt x="125" y="263"/>
                    </a:lnTo>
                    <a:lnTo>
                      <a:pt x="122" y="261"/>
                    </a:lnTo>
                    <a:lnTo>
                      <a:pt x="122" y="261"/>
                    </a:lnTo>
                    <a:lnTo>
                      <a:pt x="122" y="260"/>
                    </a:lnTo>
                    <a:lnTo>
                      <a:pt x="122" y="260"/>
                    </a:lnTo>
                    <a:lnTo>
                      <a:pt x="122" y="259"/>
                    </a:lnTo>
                    <a:lnTo>
                      <a:pt x="122" y="258"/>
                    </a:lnTo>
                    <a:lnTo>
                      <a:pt x="121" y="258"/>
                    </a:lnTo>
                    <a:lnTo>
                      <a:pt x="121" y="257"/>
                    </a:lnTo>
                    <a:lnTo>
                      <a:pt x="121" y="257"/>
                    </a:lnTo>
                    <a:lnTo>
                      <a:pt x="120" y="257"/>
                    </a:lnTo>
                    <a:lnTo>
                      <a:pt x="118" y="257"/>
                    </a:lnTo>
                    <a:lnTo>
                      <a:pt x="118" y="257"/>
                    </a:lnTo>
                    <a:lnTo>
                      <a:pt x="117" y="257"/>
                    </a:lnTo>
                    <a:lnTo>
                      <a:pt x="117" y="257"/>
                    </a:lnTo>
                    <a:lnTo>
                      <a:pt x="117" y="255"/>
                    </a:lnTo>
                    <a:lnTo>
                      <a:pt x="117" y="255"/>
                    </a:lnTo>
                    <a:lnTo>
                      <a:pt x="117" y="254"/>
                    </a:lnTo>
                    <a:lnTo>
                      <a:pt x="117" y="253"/>
                    </a:lnTo>
                    <a:lnTo>
                      <a:pt x="117" y="253"/>
                    </a:lnTo>
                    <a:lnTo>
                      <a:pt x="120" y="251"/>
                    </a:lnTo>
                    <a:lnTo>
                      <a:pt x="121" y="251"/>
                    </a:lnTo>
                    <a:lnTo>
                      <a:pt x="121" y="249"/>
                    </a:lnTo>
                    <a:lnTo>
                      <a:pt x="120" y="247"/>
                    </a:lnTo>
                    <a:lnTo>
                      <a:pt x="119" y="243"/>
                    </a:lnTo>
                    <a:lnTo>
                      <a:pt x="117" y="241"/>
                    </a:lnTo>
                    <a:lnTo>
                      <a:pt x="114" y="239"/>
                    </a:lnTo>
                    <a:lnTo>
                      <a:pt x="114" y="239"/>
                    </a:lnTo>
                    <a:lnTo>
                      <a:pt x="113" y="239"/>
                    </a:lnTo>
                    <a:lnTo>
                      <a:pt x="112" y="238"/>
                    </a:lnTo>
                    <a:lnTo>
                      <a:pt x="107" y="235"/>
                    </a:lnTo>
                    <a:lnTo>
                      <a:pt x="105" y="235"/>
                    </a:lnTo>
                    <a:lnTo>
                      <a:pt x="104" y="234"/>
                    </a:lnTo>
                    <a:lnTo>
                      <a:pt x="88" y="225"/>
                    </a:lnTo>
                    <a:lnTo>
                      <a:pt x="77" y="218"/>
                    </a:lnTo>
                    <a:lnTo>
                      <a:pt x="71" y="216"/>
                    </a:lnTo>
                    <a:lnTo>
                      <a:pt x="67" y="213"/>
                    </a:lnTo>
                    <a:lnTo>
                      <a:pt x="63" y="210"/>
                    </a:lnTo>
                    <a:lnTo>
                      <a:pt x="56" y="207"/>
                    </a:lnTo>
                    <a:lnTo>
                      <a:pt x="43" y="200"/>
                    </a:lnTo>
                    <a:lnTo>
                      <a:pt x="26" y="190"/>
                    </a:lnTo>
                    <a:lnTo>
                      <a:pt x="19" y="186"/>
                    </a:lnTo>
                    <a:lnTo>
                      <a:pt x="16" y="185"/>
                    </a:lnTo>
                    <a:lnTo>
                      <a:pt x="5" y="179"/>
                    </a:lnTo>
                    <a:lnTo>
                      <a:pt x="4" y="178"/>
                    </a:lnTo>
                    <a:lnTo>
                      <a:pt x="4" y="178"/>
                    </a:lnTo>
                    <a:lnTo>
                      <a:pt x="1" y="178"/>
                    </a:lnTo>
                    <a:lnTo>
                      <a:pt x="1" y="178"/>
                    </a:lnTo>
                    <a:lnTo>
                      <a:pt x="1" y="176"/>
                    </a:lnTo>
                    <a:lnTo>
                      <a:pt x="1" y="160"/>
                    </a:lnTo>
                    <a:lnTo>
                      <a:pt x="1" y="155"/>
                    </a:lnTo>
                    <a:lnTo>
                      <a:pt x="1" y="154"/>
                    </a:lnTo>
                    <a:lnTo>
                      <a:pt x="3" y="150"/>
                    </a:lnTo>
                    <a:lnTo>
                      <a:pt x="2" y="149"/>
                    </a:lnTo>
                    <a:lnTo>
                      <a:pt x="1" y="147"/>
                    </a:lnTo>
                    <a:lnTo>
                      <a:pt x="1" y="146"/>
                    </a:lnTo>
                    <a:lnTo>
                      <a:pt x="1" y="144"/>
                    </a:lnTo>
                    <a:lnTo>
                      <a:pt x="0" y="143"/>
                    </a:lnTo>
                    <a:lnTo>
                      <a:pt x="0" y="143"/>
                    </a:lnTo>
                    <a:lnTo>
                      <a:pt x="3" y="139"/>
                    </a:lnTo>
                    <a:lnTo>
                      <a:pt x="5" y="136"/>
                    </a:lnTo>
                    <a:lnTo>
                      <a:pt x="7" y="134"/>
                    </a:lnTo>
                    <a:lnTo>
                      <a:pt x="8" y="127"/>
                    </a:lnTo>
                    <a:lnTo>
                      <a:pt x="8" y="127"/>
                    </a:lnTo>
                    <a:lnTo>
                      <a:pt x="9" y="127"/>
                    </a:lnTo>
                    <a:lnTo>
                      <a:pt x="9" y="126"/>
                    </a:lnTo>
                    <a:lnTo>
                      <a:pt x="10" y="126"/>
                    </a:lnTo>
                    <a:lnTo>
                      <a:pt x="11" y="125"/>
                    </a:lnTo>
                    <a:lnTo>
                      <a:pt x="11" y="125"/>
                    </a:lnTo>
                    <a:lnTo>
                      <a:pt x="12" y="125"/>
                    </a:lnTo>
                    <a:lnTo>
                      <a:pt x="12" y="125"/>
                    </a:lnTo>
                    <a:lnTo>
                      <a:pt x="12" y="125"/>
                    </a:lnTo>
                    <a:lnTo>
                      <a:pt x="16" y="120"/>
                    </a:lnTo>
                    <a:lnTo>
                      <a:pt x="17" y="119"/>
                    </a:lnTo>
                    <a:lnTo>
                      <a:pt x="18" y="116"/>
                    </a:lnTo>
                    <a:lnTo>
                      <a:pt x="19" y="115"/>
                    </a:lnTo>
                    <a:lnTo>
                      <a:pt x="19" y="115"/>
                    </a:lnTo>
                    <a:lnTo>
                      <a:pt x="19" y="115"/>
                    </a:lnTo>
                    <a:lnTo>
                      <a:pt x="19" y="115"/>
                    </a:lnTo>
                    <a:lnTo>
                      <a:pt x="19" y="114"/>
                    </a:lnTo>
                    <a:lnTo>
                      <a:pt x="19" y="114"/>
                    </a:lnTo>
                    <a:lnTo>
                      <a:pt x="19" y="113"/>
                    </a:lnTo>
                    <a:lnTo>
                      <a:pt x="19" y="113"/>
                    </a:lnTo>
                    <a:lnTo>
                      <a:pt x="19" y="113"/>
                    </a:lnTo>
                    <a:lnTo>
                      <a:pt x="19" y="112"/>
                    </a:lnTo>
                    <a:lnTo>
                      <a:pt x="19" y="112"/>
                    </a:lnTo>
                    <a:lnTo>
                      <a:pt x="19" y="111"/>
                    </a:lnTo>
                    <a:lnTo>
                      <a:pt x="20" y="111"/>
                    </a:lnTo>
                    <a:lnTo>
                      <a:pt x="21" y="111"/>
                    </a:lnTo>
                    <a:lnTo>
                      <a:pt x="22" y="110"/>
                    </a:lnTo>
                    <a:lnTo>
                      <a:pt x="22" y="109"/>
                    </a:lnTo>
                    <a:lnTo>
                      <a:pt x="22" y="109"/>
                    </a:lnTo>
                    <a:lnTo>
                      <a:pt x="25" y="108"/>
                    </a:lnTo>
                    <a:lnTo>
                      <a:pt x="25" y="108"/>
                    </a:lnTo>
                    <a:lnTo>
                      <a:pt x="25" y="108"/>
                    </a:lnTo>
                    <a:lnTo>
                      <a:pt x="27" y="108"/>
                    </a:lnTo>
                    <a:lnTo>
                      <a:pt x="27" y="108"/>
                    </a:lnTo>
                    <a:lnTo>
                      <a:pt x="28" y="107"/>
                    </a:lnTo>
                    <a:lnTo>
                      <a:pt x="29" y="107"/>
                    </a:lnTo>
                    <a:lnTo>
                      <a:pt x="29" y="107"/>
                    </a:lnTo>
                    <a:lnTo>
                      <a:pt x="29" y="107"/>
                    </a:lnTo>
                    <a:lnTo>
                      <a:pt x="29" y="107"/>
                    </a:lnTo>
                    <a:lnTo>
                      <a:pt x="29" y="106"/>
                    </a:lnTo>
                    <a:lnTo>
                      <a:pt x="29" y="105"/>
                    </a:lnTo>
                    <a:lnTo>
                      <a:pt x="29" y="105"/>
                    </a:lnTo>
                    <a:lnTo>
                      <a:pt x="29" y="105"/>
                    </a:lnTo>
                    <a:lnTo>
                      <a:pt x="29" y="104"/>
                    </a:lnTo>
                    <a:lnTo>
                      <a:pt x="29" y="104"/>
                    </a:lnTo>
                    <a:lnTo>
                      <a:pt x="28" y="104"/>
                    </a:lnTo>
                    <a:lnTo>
                      <a:pt x="28" y="104"/>
                    </a:lnTo>
                    <a:lnTo>
                      <a:pt x="28" y="102"/>
                    </a:lnTo>
                    <a:lnTo>
                      <a:pt x="28" y="102"/>
                    </a:lnTo>
                    <a:lnTo>
                      <a:pt x="29" y="101"/>
                    </a:lnTo>
                    <a:lnTo>
                      <a:pt x="30" y="101"/>
                    </a:lnTo>
                    <a:lnTo>
                      <a:pt x="30" y="101"/>
                    </a:lnTo>
                    <a:lnTo>
                      <a:pt x="30" y="100"/>
                    </a:lnTo>
                    <a:lnTo>
                      <a:pt x="31" y="100"/>
                    </a:lnTo>
                    <a:lnTo>
                      <a:pt x="31" y="100"/>
                    </a:lnTo>
                    <a:lnTo>
                      <a:pt x="31" y="99"/>
                    </a:lnTo>
                    <a:lnTo>
                      <a:pt x="31" y="98"/>
                    </a:lnTo>
                    <a:lnTo>
                      <a:pt x="31" y="98"/>
                    </a:lnTo>
                    <a:lnTo>
                      <a:pt x="31" y="97"/>
                    </a:lnTo>
                    <a:lnTo>
                      <a:pt x="31" y="97"/>
                    </a:lnTo>
                    <a:lnTo>
                      <a:pt x="32" y="97"/>
                    </a:lnTo>
                    <a:lnTo>
                      <a:pt x="32" y="97"/>
                    </a:lnTo>
                    <a:lnTo>
                      <a:pt x="32" y="97"/>
                    </a:lnTo>
                    <a:lnTo>
                      <a:pt x="33" y="96"/>
                    </a:lnTo>
                    <a:lnTo>
                      <a:pt x="33" y="96"/>
                    </a:lnTo>
                    <a:lnTo>
                      <a:pt x="34" y="96"/>
                    </a:lnTo>
                    <a:lnTo>
                      <a:pt x="34" y="96"/>
                    </a:lnTo>
                    <a:lnTo>
                      <a:pt x="35" y="93"/>
                    </a:lnTo>
                    <a:lnTo>
                      <a:pt x="35" y="93"/>
                    </a:lnTo>
                    <a:lnTo>
                      <a:pt x="35" y="86"/>
                    </a:lnTo>
                    <a:lnTo>
                      <a:pt x="35" y="80"/>
                    </a:lnTo>
                    <a:lnTo>
                      <a:pt x="33" y="76"/>
                    </a:lnTo>
                    <a:lnTo>
                      <a:pt x="32" y="74"/>
                    </a:lnTo>
                    <a:lnTo>
                      <a:pt x="31" y="72"/>
                    </a:lnTo>
                    <a:lnTo>
                      <a:pt x="31" y="71"/>
                    </a:lnTo>
                    <a:lnTo>
                      <a:pt x="31" y="70"/>
                    </a:lnTo>
                    <a:lnTo>
                      <a:pt x="31" y="70"/>
                    </a:lnTo>
                    <a:lnTo>
                      <a:pt x="31" y="70"/>
                    </a:lnTo>
                    <a:lnTo>
                      <a:pt x="31" y="70"/>
                    </a:lnTo>
                    <a:lnTo>
                      <a:pt x="32" y="66"/>
                    </a:lnTo>
                    <a:lnTo>
                      <a:pt x="30" y="64"/>
                    </a:lnTo>
                    <a:lnTo>
                      <a:pt x="29" y="64"/>
                    </a:lnTo>
                    <a:lnTo>
                      <a:pt x="28" y="61"/>
                    </a:lnTo>
                    <a:lnTo>
                      <a:pt x="28" y="61"/>
                    </a:lnTo>
                    <a:lnTo>
                      <a:pt x="28" y="61"/>
                    </a:lnTo>
                    <a:lnTo>
                      <a:pt x="28" y="60"/>
                    </a:lnTo>
                    <a:lnTo>
                      <a:pt x="28" y="58"/>
                    </a:lnTo>
                    <a:lnTo>
                      <a:pt x="28" y="57"/>
                    </a:lnTo>
                    <a:lnTo>
                      <a:pt x="27" y="56"/>
                    </a:lnTo>
                    <a:lnTo>
                      <a:pt x="27" y="55"/>
                    </a:lnTo>
                    <a:lnTo>
                      <a:pt x="27" y="55"/>
                    </a:lnTo>
                    <a:lnTo>
                      <a:pt x="25" y="55"/>
                    </a:lnTo>
                    <a:lnTo>
                      <a:pt x="25" y="55"/>
                    </a:lnTo>
                    <a:lnTo>
                      <a:pt x="25" y="55"/>
                    </a:lnTo>
                    <a:lnTo>
                      <a:pt x="24" y="55"/>
                    </a:lnTo>
                    <a:lnTo>
                      <a:pt x="24" y="55"/>
                    </a:lnTo>
                    <a:lnTo>
                      <a:pt x="24" y="55"/>
                    </a:lnTo>
                    <a:lnTo>
                      <a:pt x="24" y="55"/>
                    </a:lnTo>
                    <a:lnTo>
                      <a:pt x="24" y="55"/>
                    </a:lnTo>
                    <a:lnTo>
                      <a:pt x="22" y="53"/>
                    </a:lnTo>
                    <a:lnTo>
                      <a:pt x="22" y="53"/>
                    </a:lnTo>
                    <a:lnTo>
                      <a:pt x="21" y="53"/>
                    </a:lnTo>
                    <a:lnTo>
                      <a:pt x="21" y="51"/>
                    </a:lnTo>
                    <a:lnTo>
                      <a:pt x="21" y="49"/>
                    </a:lnTo>
                    <a:lnTo>
                      <a:pt x="21" y="48"/>
                    </a:lnTo>
                    <a:lnTo>
                      <a:pt x="21" y="48"/>
                    </a:lnTo>
                    <a:lnTo>
                      <a:pt x="21" y="47"/>
                    </a:lnTo>
                    <a:lnTo>
                      <a:pt x="20" y="47"/>
                    </a:lnTo>
                    <a:lnTo>
                      <a:pt x="20" y="47"/>
                    </a:lnTo>
                    <a:lnTo>
                      <a:pt x="19" y="46"/>
                    </a:lnTo>
                    <a:lnTo>
                      <a:pt x="19" y="46"/>
                    </a:lnTo>
                    <a:lnTo>
                      <a:pt x="17" y="43"/>
                    </a:lnTo>
                    <a:lnTo>
                      <a:pt x="16" y="39"/>
                    </a:lnTo>
                    <a:lnTo>
                      <a:pt x="16" y="39"/>
                    </a:lnTo>
                    <a:lnTo>
                      <a:pt x="16" y="36"/>
                    </a:lnTo>
                    <a:lnTo>
                      <a:pt x="16" y="36"/>
                    </a:lnTo>
                    <a:lnTo>
                      <a:pt x="16" y="36"/>
                    </a:lnTo>
                    <a:lnTo>
                      <a:pt x="16" y="35"/>
                    </a:lnTo>
                    <a:lnTo>
                      <a:pt x="17" y="35"/>
                    </a:lnTo>
                    <a:lnTo>
                      <a:pt x="17" y="35"/>
                    </a:lnTo>
                    <a:lnTo>
                      <a:pt x="17" y="35"/>
                    </a:lnTo>
                    <a:lnTo>
                      <a:pt x="17" y="35"/>
                    </a:lnTo>
                    <a:lnTo>
                      <a:pt x="17" y="35"/>
                    </a:lnTo>
                    <a:lnTo>
                      <a:pt x="17" y="34"/>
                    </a:lnTo>
                    <a:lnTo>
                      <a:pt x="17" y="34"/>
                    </a:lnTo>
                    <a:lnTo>
                      <a:pt x="18" y="31"/>
                    </a:lnTo>
                    <a:lnTo>
                      <a:pt x="18" y="31"/>
                    </a:lnTo>
                    <a:lnTo>
                      <a:pt x="18" y="30"/>
                    </a:lnTo>
                    <a:lnTo>
                      <a:pt x="18" y="30"/>
                    </a:lnTo>
                    <a:lnTo>
                      <a:pt x="17" y="30"/>
                    </a:lnTo>
                    <a:lnTo>
                      <a:pt x="15" y="28"/>
                    </a:lnTo>
                    <a:lnTo>
                      <a:pt x="15" y="28"/>
                    </a:lnTo>
                    <a:lnTo>
                      <a:pt x="10" y="26"/>
                    </a:lnTo>
                    <a:lnTo>
                      <a:pt x="9" y="24"/>
                    </a:lnTo>
                    <a:lnTo>
                      <a:pt x="7" y="21"/>
                    </a:lnTo>
                    <a:lnTo>
                      <a:pt x="7" y="20"/>
                    </a:lnTo>
                    <a:lnTo>
                      <a:pt x="6" y="16"/>
                    </a:lnTo>
                    <a:lnTo>
                      <a:pt x="5" y="14"/>
                    </a:lnTo>
                    <a:lnTo>
                      <a:pt x="5" y="14"/>
                    </a:lnTo>
                    <a:lnTo>
                      <a:pt x="4" y="13"/>
                    </a:lnTo>
                    <a:lnTo>
                      <a:pt x="4" y="13"/>
                    </a:lnTo>
                    <a:lnTo>
                      <a:pt x="4" y="13"/>
                    </a:lnTo>
                    <a:lnTo>
                      <a:pt x="3" y="12"/>
                    </a:lnTo>
                    <a:lnTo>
                      <a:pt x="6" y="10"/>
                    </a:lnTo>
                    <a:lnTo>
                      <a:pt x="15" y="0"/>
                    </a:lnTo>
                    <a:lnTo>
                      <a:pt x="15" y="0"/>
                    </a:lnTo>
                    <a:lnTo>
                      <a:pt x="16" y="0"/>
                    </a:lnTo>
                    <a:lnTo>
                      <a:pt x="19" y="0"/>
                    </a:lnTo>
                    <a:lnTo>
                      <a:pt x="25" y="0"/>
                    </a:lnTo>
                    <a:lnTo>
                      <a:pt x="28" y="0"/>
                    </a:lnTo>
                    <a:lnTo>
                      <a:pt x="29" y="0"/>
                    </a:lnTo>
                    <a:lnTo>
                      <a:pt x="33" y="0"/>
                    </a:lnTo>
                    <a:lnTo>
                      <a:pt x="39" y="0"/>
                    </a:lnTo>
                    <a:lnTo>
                      <a:pt x="51" y="0"/>
                    </a:lnTo>
                    <a:lnTo>
                      <a:pt x="52" y="0"/>
                    </a:lnTo>
                    <a:lnTo>
                      <a:pt x="53" y="0"/>
                    </a:lnTo>
                    <a:lnTo>
                      <a:pt x="54" y="0"/>
                    </a:lnTo>
                    <a:lnTo>
                      <a:pt x="55" y="0"/>
                    </a:lnTo>
                    <a:lnTo>
                      <a:pt x="56" y="0"/>
                    </a:lnTo>
                    <a:lnTo>
                      <a:pt x="56" y="0"/>
                    </a:lnTo>
                    <a:lnTo>
                      <a:pt x="57" y="0"/>
                    </a:lnTo>
                    <a:lnTo>
                      <a:pt x="57" y="0"/>
                    </a:lnTo>
                    <a:lnTo>
                      <a:pt x="63" y="0"/>
                    </a:lnTo>
                    <a:lnTo>
                      <a:pt x="65" y="0"/>
                    </a:lnTo>
                    <a:lnTo>
                      <a:pt x="65" y="3"/>
                    </a:lnTo>
                    <a:lnTo>
                      <a:pt x="68" y="6"/>
                    </a:lnTo>
                    <a:close/>
                  </a:path>
                </a:pathLst>
              </a:custGeom>
              <a:solidFill>
                <a:schemeClr val="tx2">
                  <a:lumMod val="60000"/>
                  <a:lumOff val="40000"/>
                </a:schemeClr>
              </a:solidFill>
              <a:ln w="3175">
                <a:solidFill>
                  <a:srgbClr val="6E6E6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3" name="Freeform 272"/>
              <p:cNvSpPr>
                <a:spLocks/>
              </p:cNvSpPr>
              <p:nvPr/>
            </p:nvSpPr>
            <p:spPr bwMode="auto">
              <a:xfrm>
                <a:off x="4298943" y="4960939"/>
                <a:ext cx="123825" cy="104775"/>
              </a:xfrm>
              <a:custGeom>
                <a:avLst/>
                <a:gdLst>
                  <a:gd name="T0" fmla="*/ 11 w 78"/>
                  <a:gd name="T1" fmla="*/ 28 h 66"/>
                  <a:gd name="T2" fmla="*/ 17 w 78"/>
                  <a:gd name="T3" fmla="*/ 20 h 66"/>
                  <a:gd name="T4" fmla="*/ 20 w 78"/>
                  <a:gd name="T5" fmla="*/ 16 h 66"/>
                  <a:gd name="T6" fmla="*/ 20 w 78"/>
                  <a:gd name="T7" fmla="*/ 15 h 66"/>
                  <a:gd name="T8" fmla="*/ 32 w 78"/>
                  <a:gd name="T9" fmla="*/ 10 h 66"/>
                  <a:gd name="T10" fmla="*/ 37 w 78"/>
                  <a:gd name="T11" fmla="*/ 4 h 66"/>
                  <a:gd name="T12" fmla="*/ 37 w 78"/>
                  <a:gd name="T13" fmla="*/ 4 h 66"/>
                  <a:gd name="T14" fmla="*/ 41 w 78"/>
                  <a:gd name="T15" fmla="*/ 4 h 66"/>
                  <a:gd name="T16" fmla="*/ 43 w 78"/>
                  <a:gd name="T17" fmla="*/ 4 h 66"/>
                  <a:gd name="T18" fmla="*/ 43 w 78"/>
                  <a:gd name="T19" fmla="*/ 3 h 66"/>
                  <a:gd name="T20" fmla="*/ 44 w 78"/>
                  <a:gd name="T21" fmla="*/ 2 h 66"/>
                  <a:gd name="T22" fmla="*/ 48 w 78"/>
                  <a:gd name="T23" fmla="*/ 2 h 66"/>
                  <a:gd name="T24" fmla="*/ 49 w 78"/>
                  <a:gd name="T25" fmla="*/ 1 h 66"/>
                  <a:gd name="T26" fmla="*/ 52 w 78"/>
                  <a:gd name="T27" fmla="*/ 0 h 66"/>
                  <a:gd name="T28" fmla="*/ 52 w 78"/>
                  <a:gd name="T29" fmla="*/ 0 h 66"/>
                  <a:gd name="T30" fmla="*/ 56 w 78"/>
                  <a:gd name="T31" fmla="*/ 4 h 66"/>
                  <a:gd name="T32" fmla="*/ 59 w 78"/>
                  <a:gd name="T33" fmla="*/ 6 h 66"/>
                  <a:gd name="T34" fmla="*/ 61 w 78"/>
                  <a:gd name="T35" fmla="*/ 8 h 66"/>
                  <a:gd name="T36" fmla="*/ 61 w 78"/>
                  <a:gd name="T37" fmla="*/ 10 h 66"/>
                  <a:gd name="T38" fmla="*/ 72 w 78"/>
                  <a:gd name="T39" fmla="*/ 16 h 66"/>
                  <a:gd name="T40" fmla="*/ 74 w 78"/>
                  <a:gd name="T41" fmla="*/ 16 h 66"/>
                  <a:gd name="T42" fmla="*/ 78 w 78"/>
                  <a:gd name="T43" fmla="*/ 25 h 66"/>
                  <a:gd name="T44" fmla="*/ 76 w 78"/>
                  <a:gd name="T45" fmla="*/ 27 h 66"/>
                  <a:gd name="T46" fmla="*/ 76 w 78"/>
                  <a:gd name="T47" fmla="*/ 27 h 66"/>
                  <a:gd name="T48" fmla="*/ 75 w 78"/>
                  <a:gd name="T49" fmla="*/ 27 h 66"/>
                  <a:gd name="T50" fmla="*/ 73 w 78"/>
                  <a:gd name="T51" fmla="*/ 29 h 66"/>
                  <a:gd name="T52" fmla="*/ 72 w 78"/>
                  <a:gd name="T53" fmla="*/ 30 h 66"/>
                  <a:gd name="T54" fmla="*/ 72 w 78"/>
                  <a:gd name="T55" fmla="*/ 33 h 66"/>
                  <a:gd name="T56" fmla="*/ 72 w 78"/>
                  <a:gd name="T57" fmla="*/ 34 h 66"/>
                  <a:gd name="T58" fmla="*/ 70 w 78"/>
                  <a:gd name="T59" fmla="*/ 34 h 66"/>
                  <a:gd name="T60" fmla="*/ 68 w 78"/>
                  <a:gd name="T61" fmla="*/ 35 h 66"/>
                  <a:gd name="T62" fmla="*/ 67 w 78"/>
                  <a:gd name="T63" fmla="*/ 37 h 66"/>
                  <a:gd name="T64" fmla="*/ 67 w 78"/>
                  <a:gd name="T65" fmla="*/ 39 h 66"/>
                  <a:gd name="T66" fmla="*/ 67 w 78"/>
                  <a:gd name="T67" fmla="*/ 39 h 66"/>
                  <a:gd name="T68" fmla="*/ 67 w 78"/>
                  <a:gd name="T69" fmla="*/ 40 h 66"/>
                  <a:gd name="T70" fmla="*/ 68 w 78"/>
                  <a:gd name="T71" fmla="*/ 41 h 66"/>
                  <a:gd name="T72" fmla="*/ 68 w 78"/>
                  <a:gd name="T73" fmla="*/ 42 h 66"/>
                  <a:gd name="T74" fmla="*/ 66 w 78"/>
                  <a:gd name="T75" fmla="*/ 44 h 66"/>
                  <a:gd name="T76" fmla="*/ 60 w 78"/>
                  <a:gd name="T77" fmla="*/ 47 h 66"/>
                  <a:gd name="T78" fmla="*/ 53 w 78"/>
                  <a:gd name="T79" fmla="*/ 50 h 66"/>
                  <a:gd name="T80" fmla="*/ 48 w 78"/>
                  <a:gd name="T81" fmla="*/ 49 h 66"/>
                  <a:gd name="T82" fmla="*/ 44 w 78"/>
                  <a:gd name="T83" fmla="*/ 50 h 66"/>
                  <a:gd name="T84" fmla="*/ 43 w 78"/>
                  <a:gd name="T85" fmla="*/ 52 h 66"/>
                  <a:gd name="T86" fmla="*/ 36 w 78"/>
                  <a:gd name="T87" fmla="*/ 61 h 66"/>
                  <a:gd name="T88" fmla="*/ 34 w 78"/>
                  <a:gd name="T89" fmla="*/ 66 h 66"/>
                  <a:gd name="T90" fmla="*/ 29 w 78"/>
                  <a:gd name="T91" fmla="*/ 65 h 66"/>
                  <a:gd name="T92" fmla="*/ 23 w 78"/>
                  <a:gd name="T93" fmla="*/ 64 h 66"/>
                  <a:gd name="T94" fmla="*/ 19 w 78"/>
                  <a:gd name="T95" fmla="*/ 61 h 66"/>
                  <a:gd name="T96" fmla="*/ 17 w 78"/>
                  <a:gd name="T97" fmla="*/ 58 h 66"/>
                  <a:gd name="T98" fmla="*/ 12 w 78"/>
                  <a:gd name="T99" fmla="*/ 56 h 66"/>
                  <a:gd name="T100" fmla="*/ 7 w 78"/>
                  <a:gd name="T101" fmla="*/ 45 h 66"/>
                  <a:gd name="T102" fmla="*/ 6 w 78"/>
                  <a:gd name="T103" fmla="*/ 43 h 66"/>
                  <a:gd name="T104" fmla="*/ 2 w 78"/>
                  <a:gd name="T105" fmla="*/ 36 h 66"/>
                  <a:gd name="T106" fmla="*/ 2 w 78"/>
                  <a:gd name="T107" fmla="*/ 35 h 66"/>
                  <a:gd name="T108" fmla="*/ 1 w 78"/>
                  <a:gd name="T109" fmla="*/ 35 h 66"/>
                  <a:gd name="T110" fmla="*/ 0 w 78"/>
                  <a:gd name="T111" fmla="*/ 33 h 66"/>
                  <a:gd name="T112" fmla="*/ 5 w 78"/>
                  <a:gd name="T113" fmla="*/ 31 h 66"/>
                  <a:gd name="T114" fmla="*/ 9 w 78"/>
                  <a:gd name="T115" fmla="*/ 3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78" h="66">
                    <a:moveTo>
                      <a:pt x="9" y="30"/>
                    </a:moveTo>
                    <a:lnTo>
                      <a:pt x="10" y="30"/>
                    </a:lnTo>
                    <a:lnTo>
                      <a:pt x="11" y="28"/>
                    </a:lnTo>
                    <a:lnTo>
                      <a:pt x="14" y="23"/>
                    </a:lnTo>
                    <a:lnTo>
                      <a:pt x="15" y="22"/>
                    </a:lnTo>
                    <a:lnTo>
                      <a:pt x="17" y="20"/>
                    </a:lnTo>
                    <a:lnTo>
                      <a:pt x="20" y="17"/>
                    </a:lnTo>
                    <a:lnTo>
                      <a:pt x="20" y="16"/>
                    </a:lnTo>
                    <a:lnTo>
                      <a:pt x="20" y="16"/>
                    </a:lnTo>
                    <a:lnTo>
                      <a:pt x="20" y="16"/>
                    </a:lnTo>
                    <a:lnTo>
                      <a:pt x="20" y="15"/>
                    </a:lnTo>
                    <a:lnTo>
                      <a:pt x="20" y="15"/>
                    </a:lnTo>
                    <a:lnTo>
                      <a:pt x="25" y="11"/>
                    </a:lnTo>
                    <a:lnTo>
                      <a:pt x="28" y="11"/>
                    </a:lnTo>
                    <a:lnTo>
                      <a:pt x="32" y="10"/>
                    </a:lnTo>
                    <a:lnTo>
                      <a:pt x="33" y="8"/>
                    </a:lnTo>
                    <a:lnTo>
                      <a:pt x="35" y="6"/>
                    </a:lnTo>
                    <a:lnTo>
                      <a:pt x="37" y="4"/>
                    </a:lnTo>
                    <a:lnTo>
                      <a:pt x="37" y="4"/>
                    </a:lnTo>
                    <a:lnTo>
                      <a:pt x="37" y="4"/>
                    </a:lnTo>
                    <a:lnTo>
                      <a:pt x="37" y="4"/>
                    </a:lnTo>
                    <a:lnTo>
                      <a:pt x="38" y="4"/>
                    </a:lnTo>
                    <a:lnTo>
                      <a:pt x="40" y="4"/>
                    </a:lnTo>
                    <a:lnTo>
                      <a:pt x="41" y="4"/>
                    </a:lnTo>
                    <a:lnTo>
                      <a:pt x="43" y="4"/>
                    </a:lnTo>
                    <a:lnTo>
                      <a:pt x="43" y="4"/>
                    </a:lnTo>
                    <a:lnTo>
                      <a:pt x="43" y="4"/>
                    </a:lnTo>
                    <a:lnTo>
                      <a:pt x="43" y="4"/>
                    </a:lnTo>
                    <a:lnTo>
                      <a:pt x="43" y="3"/>
                    </a:lnTo>
                    <a:lnTo>
                      <a:pt x="43" y="3"/>
                    </a:lnTo>
                    <a:lnTo>
                      <a:pt x="43" y="3"/>
                    </a:lnTo>
                    <a:lnTo>
                      <a:pt x="44" y="2"/>
                    </a:lnTo>
                    <a:lnTo>
                      <a:pt x="44" y="2"/>
                    </a:lnTo>
                    <a:lnTo>
                      <a:pt x="46" y="2"/>
                    </a:lnTo>
                    <a:lnTo>
                      <a:pt x="47" y="2"/>
                    </a:lnTo>
                    <a:lnTo>
                      <a:pt x="48" y="2"/>
                    </a:lnTo>
                    <a:lnTo>
                      <a:pt x="49" y="2"/>
                    </a:lnTo>
                    <a:lnTo>
                      <a:pt x="49" y="2"/>
                    </a:lnTo>
                    <a:lnTo>
                      <a:pt x="49" y="1"/>
                    </a:lnTo>
                    <a:lnTo>
                      <a:pt x="50" y="1"/>
                    </a:lnTo>
                    <a:lnTo>
                      <a:pt x="51" y="0"/>
                    </a:lnTo>
                    <a:lnTo>
                      <a:pt x="52" y="0"/>
                    </a:lnTo>
                    <a:lnTo>
                      <a:pt x="52" y="0"/>
                    </a:lnTo>
                    <a:lnTo>
                      <a:pt x="52" y="0"/>
                    </a:lnTo>
                    <a:lnTo>
                      <a:pt x="52" y="0"/>
                    </a:lnTo>
                    <a:lnTo>
                      <a:pt x="53" y="1"/>
                    </a:lnTo>
                    <a:lnTo>
                      <a:pt x="53" y="1"/>
                    </a:lnTo>
                    <a:lnTo>
                      <a:pt x="56" y="4"/>
                    </a:lnTo>
                    <a:lnTo>
                      <a:pt x="57" y="6"/>
                    </a:lnTo>
                    <a:lnTo>
                      <a:pt x="59" y="6"/>
                    </a:lnTo>
                    <a:lnTo>
                      <a:pt x="59" y="6"/>
                    </a:lnTo>
                    <a:lnTo>
                      <a:pt x="60" y="7"/>
                    </a:lnTo>
                    <a:lnTo>
                      <a:pt x="60" y="7"/>
                    </a:lnTo>
                    <a:lnTo>
                      <a:pt x="61" y="8"/>
                    </a:lnTo>
                    <a:lnTo>
                      <a:pt x="61" y="10"/>
                    </a:lnTo>
                    <a:lnTo>
                      <a:pt x="61" y="10"/>
                    </a:lnTo>
                    <a:lnTo>
                      <a:pt x="61" y="10"/>
                    </a:lnTo>
                    <a:lnTo>
                      <a:pt x="63" y="11"/>
                    </a:lnTo>
                    <a:lnTo>
                      <a:pt x="70" y="15"/>
                    </a:lnTo>
                    <a:lnTo>
                      <a:pt x="72" y="16"/>
                    </a:lnTo>
                    <a:lnTo>
                      <a:pt x="72" y="16"/>
                    </a:lnTo>
                    <a:lnTo>
                      <a:pt x="73" y="16"/>
                    </a:lnTo>
                    <a:lnTo>
                      <a:pt x="74" y="16"/>
                    </a:lnTo>
                    <a:lnTo>
                      <a:pt x="74" y="16"/>
                    </a:lnTo>
                    <a:lnTo>
                      <a:pt x="76" y="22"/>
                    </a:lnTo>
                    <a:lnTo>
                      <a:pt x="78" y="25"/>
                    </a:lnTo>
                    <a:lnTo>
                      <a:pt x="78" y="25"/>
                    </a:lnTo>
                    <a:lnTo>
                      <a:pt x="78" y="25"/>
                    </a:lnTo>
                    <a:lnTo>
                      <a:pt x="76" y="27"/>
                    </a:lnTo>
                    <a:lnTo>
                      <a:pt x="76" y="27"/>
                    </a:lnTo>
                    <a:lnTo>
                      <a:pt x="76" y="27"/>
                    </a:lnTo>
                    <a:lnTo>
                      <a:pt x="76" y="27"/>
                    </a:lnTo>
                    <a:lnTo>
                      <a:pt x="76" y="27"/>
                    </a:lnTo>
                    <a:lnTo>
                      <a:pt x="75" y="27"/>
                    </a:lnTo>
                    <a:lnTo>
                      <a:pt x="75" y="27"/>
                    </a:lnTo>
                    <a:lnTo>
                      <a:pt x="75" y="28"/>
                    </a:lnTo>
                    <a:lnTo>
                      <a:pt x="74" y="28"/>
                    </a:lnTo>
                    <a:lnTo>
                      <a:pt x="73" y="29"/>
                    </a:lnTo>
                    <a:lnTo>
                      <a:pt x="73" y="29"/>
                    </a:lnTo>
                    <a:lnTo>
                      <a:pt x="72" y="29"/>
                    </a:lnTo>
                    <a:lnTo>
                      <a:pt x="72" y="30"/>
                    </a:lnTo>
                    <a:lnTo>
                      <a:pt x="72" y="30"/>
                    </a:lnTo>
                    <a:lnTo>
                      <a:pt x="72" y="32"/>
                    </a:lnTo>
                    <a:lnTo>
                      <a:pt x="72" y="33"/>
                    </a:lnTo>
                    <a:lnTo>
                      <a:pt x="72" y="33"/>
                    </a:lnTo>
                    <a:lnTo>
                      <a:pt x="72" y="33"/>
                    </a:lnTo>
                    <a:lnTo>
                      <a:pt x="72" y="34"/>
                    </a:lnTo>
                    <a:lnTo>
                      <a:pt x="71" y="34"/>
                    </a:lnTo>
                    <a:lnTo>
                      <a:pt x="71" y="34"/>
                    </a:lnTo>
                    <a:lnTo>
                      <a:pt x="70" y="34"/>
                    </a:lnTo>
                    <a:lnTo>
                      <a:pt x="70" y="34"/>
                    </a:lnTo>
                    <a:lnTo>
                      <a:pt x="68" y="34"/>
                    </a:lnTo>
                    <a:lnTo>
                      <a:pt x="68" y="35"/>
                    </a:lnTo>
                    <a:lnTo>
                      <a:pt x="68" y="36"/>
                    </a:lnTo>
                    <a:lnTo>
                      <a:pt x="68" y="37"/>
                    </a:lnTo>
                    <a:lnTo>
                      <a:pt x="67" y="37"/>
                    </a:lnTo>
                    <a:lnTo>
                      <a:pt x="67" y="38"/>
                    </a:lnTo>
                    <a:lnTo>
                      <a:pt x="67" y="38"/>
                    </a:lnTo>
                    <a:lnTo>
                      <a:pt x="67" y="39"/>
                    </a:lnTo>
                    <a:lnTo>
                      <a:pt x="67" y="39"/>
                    </a:lnTo>
                    <a:lnTo>
                      <a:pt x="67" y="39"/>
                    </a:lnTo>
                    <a:lnTo>
                      <a:pt x="67" y="39"/>
                    </a:lnTo>
                    <a:lnTo>
                      <a:pt x="67" y="40"/>
                    </a:lnTo>
                    <a:lnTo>
                      <a:pt x="67" y="40"/>
                    </a:lnTo>
                    <a:lnTo>
                      <a:pt x="67" y="40"/>
                    </a:lnTo>
                    <a:lnTo>
                      <a:pt x="67" y="41"/>
                    </a:lnTo>
                    <a:lnTo>
                      <a:pt x="68" y="41"/>
                    </a:lnTo>
                    <a:lnTo>
                      <a:pt x="68" y="41"/>
                    </a:lnTo>
                    <a:lnTo>
                      <a:pt x="68" y="41"/>
                    </a:lnTo>
                    <a:lnTo>
                      <a:pt x="68" y="42"/>
                    </a:lnTo>
                    <a:lnTo>
                      <a:pt x="68" y="42"/>
                    </a:lnTo>
                    <a:lnTo>
                      <a:pt x="68" y="43"/>
                    </a:lnTo>
                    <a:lnTo>
                      <a:pt x="68" y="43"/>
                    </a:lnTo>
                    <a:lnTo>
                      <a:pt x="66" y="44"/>
                    </a:lnTo>
                    <a:lnTo>
                      <a:pt x="64" y="45"/>
                    </a:lnTo>
                    <a:lnTo>
                      <a:pt x="64" y="45"/>
                    </a:lnTo>
                    <a:lnTo>
                      <a:pt x="60" y="47"/>
                    </a:lnTo>
                    <a:lnTo>
                      <a:pt x="59" y="47"/>
                    </a:lnTo>
                    <a:lnTo>
                      <a:pt x="56" y="49"/>
                    </a:lnTo>
                    <a:lnTo>
                      <a:pt x="53" y="50"/>
                    </a:lnTo>
                    <a:lnTo>
                      <a:pt x="51" y="49"/>
                    </a:lnTo>
                    <a:lnTo>
                      <a:pt x="51" y="49"/>
                    </a:lnTo>
                    <a:lnTo>
                      <a:pt x="48" y="49"/>
                    </a:lnTo>
                    <a:lnTo>
                      <a:pt x="44" y="50"/>
                    </a:lnTo>
                    <a:lnTo>
                      <a:pt x="44" y="50"/>
                    </a:lnTo>
                    <a:lnTo>
                      <a:pt x="44" y="50"/>
                    </a:lnTo>
                    <a:lnTo>
                      <a:pt x="43" y="50"/>
                    </a:lnTo>
                    <a:lnTo>
                      <a:pt x="43" y="52"/>
                    </a:lnTo>
                    <a:lnTo>
                      <a:pt x="43" y="52"/>
                    </a:lnTo>
                    <a:lnTo>
                      <a:pt x="41" y="53"/>
                    </a:lnTo>
                    <a:lnTo>
                      <a:pt x="40" y="56"/>
                    </a:lnTo>
                    <a:lnTo>
                      <a:pt x="36" y="61"/>
                    </a:lnTo>
                    <a:lnTo>
                      <a:pt x="36" y="62"/>
                    </a:lnTo>
                    <a:lnTo>
                      <a:pt x="36" y="63"/>
                    </a:lnTo>
                    <a:lnTo>
                      <a:pt x="34" y="66"/>
                    </a:lnTo>
                    <a:lnTo>
                      <a:pt x="32" y="66"/>
                    </a:lnTo>
                    <a:lnTo>
                      <a:pt x="30" y="66"/>
                    </a:lnTo>
                    <a:lnTo>
                      <a:pt x="29" y="65"/>
                    </a:lnTo>
                    <a:lnTo>
                      <a:pt x="29" y="65"/>
                    </a:lnTo>
                    <a:lnTo>
                      <a:pt x="23" y="64"/>
                    </a:lnTo>
                    <a:lnTo>
                      <a:pt x="23" y="64"/>
                    </a:lnTo>
                    <a:lnTo>
                      <a:pt x="23" y="64"/>
                    </a:lnTo>
                    <a:lnTo>
                      <a:pt x="19" y="61"/>
                    </a:lnTo>
                    <a:lnTo>
                      <a:pt x="19" y="61"/>
                    </a:lnTo>
                    <a:lnTo>
                      <a:pt x="18" y="59"/>
                    </a:lnTo>
                    <a:lnTo>
                      <a:pt x="18" y="59"/>
                    </a:lnTo>
                    <a:lnTo>
                      <a:pt x="17" y="58"/>
                    </a:lnTo>
                    <a:lnTo>
                      <a:pt x="14" y="56"/>
                    </a:lnTo>
                    <a:lnTo>
                      <a:pt x="13" y="56"/>
                    </a:lnTo>
                    <a:lnTo>
                      <a:pt x="12" y="56"/>
                    </a:lnTo>
                    <a:lnTo>
                      <a:pt x="11" y="53"/>
                    </a:lnTo>
                    <a:lnTo>
                      <a:pt x="9" y="47"/>
                    </a:lnTo>
                    <a:lnTo>
                      <a:pt x="7" y="45"/>
                    </a:lnTo>
                    <a:lnTo>
                      <a:pt x="7" y="45"/>
                    </a:lnTo>
                    <a:lnTo>
                      <a:pt x="6" y="44"/>
                    </a:lnTo>
                    <a:lnTo>
                      <a:pt x="6" y="43"/>
                    </a:lnTo>
                    <a:lnTo>
                      <a:pt x="5" y="41"/>
                    </a:lnTo>
                    <a:lnTo>
                      <a:pt x="3" y="37"/>
                    </a:lnTo>
                    <a:lnTo>
                      <a:pt x="2" y="36"/>
                    </a:lnTo>
                    <a:lnTo>
                      <a:pt x="2" y="35"/>
                    </a:lnTo>
                    <a:lnTo>
                      <a:pt x="2" y="35"/>
                    </a:lnTo>
                    <a:lnTo>
                      <a:pt x="2" y="35"/>
                    </a:lnTo>
                    <a:lnTo>
                      <a:pt x="1" y="35"/>
                    </a:lnTo>
                    <a:lnTo>
                      <a:pt x="1" y="35"/>
                    </a:lnTo>
                    <a:lnTo>
                      <a:pt x="1" y="35"/>
                    </a:lnTo>
                    <a:lnTo>
                      <a:pt x="0" y="34"/>
                    </a:lnTo>
                    <a:lnTo>
                      <a:pt x="0" y="34"/>
                    </a:lnTo>
                    <a:lnTo>
                      <a:pt x="0" y="33"/>
                    </a:lnTo>
                    <a:lnTo>
                      <a:pt x="0" y="33"/>
                    </a:lnTo>
                    <a:lnTo>
                      <a:pt x="5" y="31"/>
                    </a:lnTo>
                    <a:lnTo>
                      <a:pt x="5" y="31"/>
                    </a:lnTo>
                    <a:lnTo>
                      <a:pt x="6" y="31"/>
                    </a:lnTo>
                    <a:lnTo>
                      <a:pt x="8" y="31"/>
                    </a:lnTo>
                    <a:lnTo>
                      <a:pt x="9" y="30"/>
                    </a:lnTo>
                    <a:lnTo>
                      <a:pt x="9" y="30"/>
                    </a:lnTo>
                    <a:close/>
                  </a:path>
                </a:pathLst>
              </a:custGeom>
              <a:solidFill>
                <a:srgbClr val="FFFFFF"/>
              </a:solidFill>
              <a:ln w="3175">
                <a:solidFill>
                  <a:srgbClr val="6E6E6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4" name="Freeform 273"/>
              <p:cNvSpPr>
                <a:spLocks/>
              </p:cNvSpPr>
              <p:nvPr/>
            </p:nvSpPr>
            <p:spPr bwMode="auto">
              <a:xfrm>
                <a:off x="2365371" y="3100389"/>
                <a:ext cx="207962" cy="207963"/>
              </a:xfrm>
              <a:custGeom>
                <a:avLst/>
                <a:gdLst>
                  <a:gd name="T0" fmla="*/ 61 w 131"/>
                  <a:gd name="T1" fmla="*/ 96 h 131"/>
                  <a:gd name="T2" fmla="*/ 46 w 131"/>
                  <a:gd name="T3" fmla="*/ 84 h 131"/>
                  <a:gd name="T4" fmla="*/ 38 w 131"/>
                  <a:gd name="T5" fmla="*/ 77 h 131"/>
                  <a:gd name="T6" fmla="*/ 35 w 131"/>
                  <a:gd name="T7" fmla="*/ 74 h 131"/>
                  <a:gd name="T8" fmla="*/ 28 w 131"/>
                  <a:gd name="T9" fmla="*/ 73 h 131"/>
                  <a:gd name="T10" fmla="*/ 22 w 131"/>
                  <a:gd name="T11" fmla="*/ 69 h 131"/>
                  <a:gd name="T12" fmla="*/ 20 w 131"/>
                  <a:gd name="T13" fmla="*/ 64 h 131"/>
                  <a:gd name="T14" fmla="*/ 4 w 131"/>
                  <a:gd name="T15" fmla="*/ 57 h 131"/>
                  <a:gd name="T16" fmla="*/ 4 w 131"/>
                  <a:gd name="T17" fmla="*/ 54 h 131"/>
                  <a:gd name="T18" fmla="*/ 1 w 131"/>
                  <a:gd name="T19" fmla="*/ 50 h 131"/>
                  <a:gd name="T20" fmla="*/ 6 w 131"/>
                  <a:gd name="T21" fmla="*/ 41 h 131"/>
                  <a:gd name="T22" fmla="*/ 10 w 131"/>
                  <a:gd name="T23" fmla="*/ 40 h 131"/>
                  <a:gd name="T24" fmla="*/ 18 w 131"/>
                  <a:gd name="T25" fmla="*/ 32 h 131"/>
                  <a:gd name="T26" fmla="*/ 20 w 131"/>
                  <a:gd name="T27" fmla="*/ 31 h 131"/>
                  <a:gd name="T28" fmla="*/ 25 w 131"/>
                  <a:gd name="T29" fmla="*/ 25 h 131"/>
                  <a:gd name="T30" fmla="*/ 28 w 131"/>
                  <a:gd name="T31" fmla="*/ 15 h 131"/>
                  <a:gd name="T32" fmla="*/ 33 w 131"/>
                  <a:gd name="T33" fmla="*/ 11 h 131"/>
                  <a:gd name="T34" fmla="*/ 38 w 131"/>
                  <a:gd name="T35" fmla="*/ 10 h 131"/>
                  <a:gd name="T36" fmla="*/ 41 w 131"/>
                  <a:gd name="T37" fmla="*/ 1 h 131"/>
                  <a:gd name="T38" fmla="*/ 54 w 131"/>
                  <a:gd name="T39" fmla="*/ 0 h 131"/>
                  <a:gd name="T40" fmla="*/ 65 w 131"/>
                  <a:gd name="T41" fmla="*/ 11 h 131"/>
                  <a:gd name="T42" fmla="*/ 66 w 131"/>
                  <a:gd name="T43" fmla="*/ 17 h 131"/>
                  <a:gd name="T44" fmla="*/ 68 w 131"/>
                  <a:gd name="T45" fmla="*/ 24 h 131"/>
                  <a:gd name="T46" fmla="*/ 67 w 131"/>
                  <a:gd name="T47" fmla="*/ 28 h 131"/>
                  <a:gd name="T48" fmla="*/ 65 w 131"/>
                  <a:gd name="T49" fmla="*/ 33 h 131"/>
                  <a:gd name="T50" fmla="*/ 65 w 131"/>
                  <a:gd name="T51" fmla="*/ 36 h 131"/>
                  <a:gd name="T52" fmla="*/ 72 w 131"/>
                  <a:gd name="T53" fmla="*/ 36 h 131"/>
                  <a:gd name="T54" fmla="*/ 76 w 131"/>
                  <a:gd name="T55" fmla="*/ 41 h 131"/>
                  <a:gd name="T56" fmla="*/ 84 w 131"/>
                  <a:gd name="T57" fmla="*/ 39 h 131"/>
                  <a:gd name="T58" fmla="*/ 88 w 131"/>
                  <a:gd name="T59" fmla="*/ 30 h 131"/>
                  <a:gd name="T60" fmla="*/ 88 w 131"/>
                  <a:gd name="T61" fmla="*/ 27 h 131"/>
                  <a:gd name="T62" fmla="*/ 93 w 131"/>
                  <a:gd name="T63" fmla="*/ 27 h 131"/>
                  <a:gd name="T64" fmla="*/ 96 w 131"/>
                  <a:gd name="T65" fmla="*/ 30 h 131"/>
                  <a:gd name="T66" fmla="*/ 98 w 131"/>
                  <a:gd name="T67" fmla="*/ 34 h 131"/>
                  <a:gd name="T68" fmla="*/ 101 w 131"/>
                  <a:gd name="T69" fmla="*/ 47 h 131"/>
                  <a:gd name="T70" fmla="*/ 99 w 131"/>
                  <a:gd name="T71" fmla="*/ 57 h 131"/>
                  <a:gd name="T72" fmla="*/ 96 w 131"/>
                  <a:gd name="T73" fmla="*/ 59 h 131"/>
                  <a:gd name="T74" fmla="*/ 96 w 131"/>
                  <a:gd name="T75" fmla="*/ 60 h 131"/>
                  <a:gd name="T76" fmla="*/ 95 w 131"/>
                  <a:gd name="T77" fmla="*/ 60 h 131"/>
                  <a:gd name="T78" fmla="*/ 94 w 131"/>
                  <a:gd name="T79" fmla="*/ 60 h 131"/>
                  <a:gd name="T80" fmla="*/ 94 w 131"/>
                  <a:gd name="T81" fmla="*/ 61 h 131"/>
                  <a:gd name="T82" fmla="*/ 93 w 131"/>
                  <a:gd name="T83" fmla="*/ 62 h 131"/>
                  <a:gd name="T84" fmla="*/ 92 w 131"/>
                  <a:gd name="T85" fmla="*/ 63 h 131"/>
                  <a:gd name="T86" fmla="*/ 93 w 131"/>
                  <a:gd name="T87" fmla="*/ 64 h 131"/>
                  <a:gd name="T88" fmla="*/ 109 w 131"/>
                  <a:gd name="T89" fmla="*/ 70 h 131"/>
                  <a:gd name="T90" fmla="*/ 118 w 131"/>
                  <a:gd name="T91" fmla="*/ 79 h 131"/>
                  <a:gd name="T92" fmla="*/ 120 w 131"/>
                  <a:gd name="T93" fmla="*/ 82 h 131"/>
                  <a:gd name="T94" fmla="*/ 121 w 131"/>
                  <a:gd name="T95" fmla="*/ 81 h 131"/>
                  <a:gd name="T96" fmla="*/ 129 w 131"/>
                  <a:gd name="T97" fmla="*/ 84 h 131"/>
                  <a:gd name="T98" fmla="*/ 129 w 131"/>
                  <a:gd name="T99" fmla="*/ 91 h 131"/>
                  <a:gd name="T100" fmla="*/ 129 w 131"/>
                  <a:gd name="T101" fmla="*/ 98 h 131"/>
                  <a:gd name="T102" fmla="*/ 130 w 131"/>
                  <a:gd name="T103" fmla="*/ 99 h 131"/>
                  <a:gd name="T104" fmla="*/ 131 w 131"/>
                  <a:gd name="T105" fmla="*/ 101 h 131"/>
                  <a:gd name="T106" fmla="*/ 124 w 131"/>
                  <a:gd name="T107" fmla="*/ 116 h 131"/>
                  <a:gd name="T108" fmla="*/ 125 w 131"/>
                  <a:gd name="T109" fmla="*/ 123 h 131"/>
                  <a:gd name="T110" fmla="*/ 125 w 131"/>
                  <a:gd name="T111" fmla="*/ 131 h 131"/>
                  <a:gd name="T112" fmla="*/ 120 w 131"/>
                  <a:gd name="T113" fmla="*/ 131 h 131"/>
                  <a:gd name="T114" fmla="*/ 113 w 131"/>
                  <a:gd name="T115" fmla="*/ 127 h 131"/>
                  <a:gd name="T116" fmla="*/ 103 w 131"/>
                  <a:gd name="T117" fmla="*/ 125 h 131"/>
                  <a:gd name="T118" fmla="*/ 88 w 131"/>
                  <a:gd name="T119" fmla="*/ 116 h 131"/>
                  <a:gd name="T120" fmla="*/ 74 w 131"/>
                  <a:gd name="T121" fmla="*/ 109 h 1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31" h="131">
                    <a:moveTo>
                      <a:pt x="66" y="102"/>
                    </a:moveTo>
                    <a:lnTo>
                      <a:pt x="65" y="102"/>
                    </a:lnTo>
                    <a:lnTo>
                      <a:pt x="65" y="101"/>
                    </a:lnTo>
                    <a:lnTo>
                      <a:pt x="64" y="100"/>
                    </a:lnTo>
                    <a:lnTo>
                      <a:pt x="64" y="100"/>
                    </a:lnTo>
                    <a:lnTo>
                      <a:pt x="62" y="98"/>
                    </a:lnTo>
                    <a:lnTo>
                      <a:pt x="61" y="96"/>
                    </a:lnTo>
                    <a:lnTo>
                      <a:pt x="60" y="96"/>
                    </a:lnTo>
                    <a:lnTo>
                      <a:pt x="56" y="93"/>
                    </a:lnTo>
                    <a:lnTo>
                      <a:pt x="55" y="92"/>
                    </a:lnTo>
                    <a:lnTo>
                      <a:pt x="54" y="92"/>
                    </a:lnTo>
                    <a:lnTo>
                      <a:pt x="46" y="84"/>
                    </a:lnTo>
                    <a:lnTo>
                      <a:pt x="46" y="84"/>
                    </a:lnTo>
                    <a:lnTo>
                      <a:pt x="46" y="84"/>
                    </a:lnTo>
                    <a:lnTo>
                      <a:pt x="46" y="83"/>
                    </a:lnTo>
                    <a:lnTo>
                      <a:pt x="45" y="81"/>
                    </a:lnTo>
                    <a:lnTo>
                      <a:pt x="40" y="77"/>
                    </a:lnTo>
                    <a:lnTo>
                      <a:pt x="40" y="77"/>
                    </a:lnTo>
                    <a:lnTo>
                      <a:pt x="39" y="77"/>
                    </a:lnTo>
                    <a:lnTo>
                      <a:pt x="39" y="77"/>
                    </a:lnTo>
                    <a:lnTo>
                      <a:pt x="38" y="77"/>
                    </a:lnTo>
                    <a:lnTo>
                      <a:pt x="36" y="76"/>
                    </a:lnTo>
                    <a:lnTo>
                      <a:pt x="36" y="76"/>
                    </a:lnTo>
                    <a:lnTo>
                      <a:pt x="36" y="76"/>
                    </a:lnTo>
                    <a:lnTo>
                      <a:pt x="36" y="76"/>
                    </a:lnTo>
                    <a:lnTo>
                      <a:pt x="36" y="75"/>
                    </a:lnTo>
                    <a:lnTo>
                      <a:pt x="36" y="74"/>
                    </a:lnTo>
                    <a:lnTo>
                      <a:pt x="35" y="74"/>
                    </a:lnTo>
                    <a:lnTo>
                      <a:pt x="34" y="73"/>
                    </a:lnTo>
                    <a:lnTo>
                      <a:pt x="33" y="73"/>
                    </a:lnTo>
                    <a:lnTo>
                      <a:pt x="33" y="73"/>
                    </a:lnTo>
                    <a:lnTo>
                      <a:pt x="33" y="73"/>
                    </a:lnTo>
                    <a:lnTo>
                      <a:pt x="33" y="73"/>
                    </a:lnTo>
                    <a:lnTo>
                      <a:pt x="33" y="74"/>
                    </a:lnTo>
                    <a:lnTo>
                      <a:pt x="28" y="73"/>
                    </a:lnTo>
                    <a:lnTo>
                      <a:pt x="27" y="72"/>
                    </a:lnTo>
                    <a:lnTo>
                      <a:pt x="27" y="72"/>
                    </a:lnTo>
                    <a:lnTo>
                      <a:pt x="26" y="72"/>
                    </a:lnTo>
                    <a:lnTo>
                      <a:pt x="23" y="71"/>
                    </a:lnTo>
                    <a:lnTo>
                      <a:pt x="22" y="69"/>
                    </a:lnTo>
                    <a:lnTo>
                      <a:pt x="22" y="69"/>
                    </a:lnTo>
                    <a:lnTo>
                      <a:pt x="22" y="69"/>
                    </a:lnTo>
                    <a:lnTo>
                      <a:pt x="22" y="69"/>
                    </a:lnTo>
                    <a:lnTo>
                      <a:pt x="23" y="67"/>
                    </a:lnTo>
                    <a:lnTo>
                      <a:pt x="22" y="67"/>
                    </a:lnTo>
                    <a:lnTo>
                      <a:pt x="22" y="66"/>
                    </a:lnTo>
                    <a:lnTo>
                      <a:pt x="22" y="65"/>
                    </a:lnTo>
                    <a:lnTo>
                      <a:pt x="20" y="65"/>
                    </a:lnTo>
                    <a:lnTo>
                      <a:pt x="20" y="64"/>
                    </a:lnTo>
                    <a:lnTo>
                      <a:pt x="20" y="64"/>
                    </a:lnTo>
                    <a:lnTo>
                      <a:pt x="19" y="64"/>
                    </a:lnTo>
                    <a:lnTo>
                      <a:pt x="17" y="62"/>
                    </a:lnTo>
                    <a:lnTo>
                      <a:pt x="14" y="61"/>
                    </a:lnTo>
                    <a:lnTo>
                      <a:pt x="5" y="57"/>
                    </a:lnTo>
                    <a:lnTo>
                      <a:pt x="5" y="57"/>
                    </a:lnTo>
                    <a:lnTo>
                      <a:pt x="4" y="57"/>
                    </a:lnTo>
                    <a:lnTo>
                      <a:pt x="4" y="56"/>
                    </a:lnTo>
                    <a:lnTo>
                      <a:pt x="4" y="56"/>
                    </a:lnTo>
                    <a:lnTo>
                      <a:pt x="4" y="56"/>
                    </a:lnTo>
                    <a:lnTo>
                      <a:pt x="4" y="55"/>
                    </a:lnTo>
                    <a:lnTo>
                      <a:pt x="4" y="55"/>
                    </a:lnTo>
                    <a:lnTo>
                      <a:pt x="4" y="54"/>
                    </a:lnTo>
                    <a:lnTo>
                      <a:pt x="4" y="54"/>
                    </a:lnTo>
                    <a:lnTo>
                      <a:pt x="4" y="54"/>
                    </a:lnTo>
                    <a:lnTo>
                      <a:pt x="4" y="53"/>
                    </a:lnTo>
                    <a:lnTo>
                      <a:pt x="4" y="53"/>
                    </a:lnTo>
                    <a:lnTo>
                      <a:pt x="1" y="51"/>
                    </a:lnTo>
                    <a:lnTo>
                      <a:pt x="0" y="50"/>
                    </a:lnTo>
                    <a:lnTo>
                      <a:pt x="1" y="50"/>
                    </a:lnTo>
                    <a:lnTo>
                      <a:pt x="1" y="50"/>
                    </a:lnTo>
                    <a:lnTo>
                      <a:pt x="2" y="50"/>
                    </a:lnTo>
                    <a:lnTo>
                      <a:pt x="3" y="49"/>
                    </a:lnTo>
                    <a:lnTo>
                      <a:pt x="4" y="47"/>
                    </a:lnTo>
                    <a:lnTo>
                      <a:pt x="5" y="45"/>
                    </a:lnTo>
                    <a:lnTo>
                      <a:pt x="5" y="44"/>
                    </a:lnTo>
                    <a:lnTo>
                      <a:pt x="5" y="43"/>
                    </a:lnTo>
                    <a:lnTo>
                      <a:pt x="6" y="41"/>
                    </a:lnTo>
                    <a:lnTo>
                      <a:pt x="6" y="41"/>
                    </a:lnTo>
                    <a:lnTo>
                      <a:pt x="7" y="40"/>
                    </a:lnTo>
                    <a:lnTo>
                      <a:pt x="8" y="40"/>
                    </a:lnTo>
                    <a:lnTo>
                      <a:pt x="10" y="40"/>
                    </a:lnTo>
                    <a:lnTo>
                      <a:pt x="10" y="40"/>
                    </a:lnTo>
                    <a:lnTo>
                      <a:pt x="10" y="40"/>
                    </a:lnTo>
                    <a:lnTo>
                      <a:pt x="10" y="40"/>
                    </a:lnTo>
                    <a:lnTo>
                      <a:pt x="11" y="37"/>
                    </a:lnTo>
                    <a:lnTo>
                      <a:pt x="11" y="37"/>
                    </a:lnTo>
                    <a:lnTo>
                      <a:pt x="12" y="37"/>
                    </a:lnTo>
                    <a:lnTo>
                      <a:pt x="12" y="37"/>
                    </a:lnTo>
                    <a:lnTo>
                      <a:pt x="12" y="36"/>
                    </a:lnTo>
                    <a:lnTo>
                      <a:pt x="18" y="32"/>
                    </a:lnTo>
                    <a:lnTo>
                      <a:pt x="18" y="32"/>
                    </a:lnTo>
                    <a:lnTo>
                      <a:pt x="18" y="32"/>
                    </a:lnTo>
                    <a:lnTo>
                      <a:pt x="19" y="32"/>
                    </a:lnTo>
                    <a:lnTo>
                      <a:pt x="19" y="32"/>
                    </a:lnTo>
                    <a:lnTo>
                      <a:pt x="19" y="32"/>
                    </a:lnTo>
                    <a:lnTo>
                      <a:pt x="19" y="32"/>
                    </a:lnTo>
                    <a:lnTo>
                      <a:pt x="20" y="31"/>
                    </a:lnTo>
                    <a:lnTo>
                      <a:pt x="20" y="31"/>
                    </a:lnTo>
                    <a:lnTo>
                      <a:pt x="20" y="31"/>
                    </a:lnTo>
                    <a:lnTo>
                      <a:pt x="20" y="30"/>
                    </a:lnTo>
                    <a:lnTo>
                      <a:pt x="21" y="30"/>
                    </a:lnTo>
                    <a:lnTo>
                      <a:pt x="21" y="30"/>
                    </a:lnTo>
                    <a:lnTo>
                      <a:pt x="24" y="26"/>
                    </a:lnTo>
                    <a:lnTo>
                      <a:pt x="24" y="25"/>
                    </a:lnTo>
                    <a:lnTo>
                      <a:pt x="25" y="25"/>
                    </a:lnTo>
                    <a:lnTo>
                      <a:pt x="26" y="24"/>
                    </a:lnTo>
                    <a:lnTo>
                      <a:pt x="26" y="24"/>
                    </a:lnTo>
                    <a:lnTo>
                      <a:pt x="27" y="24"/>
                    </a:lnTo>
                    <a:lnTo>
                      <a:pt x="28" y="23"/>
                    </a:lnTo>
                    <a:lnTo>
                      <a:pt x="28" y="21"/>
                    </a:lnTo>
                    <a:lnTo>
                      <a:pt x="28" y="15"/>
                    </a:lnTo>
                    <a:lnTo>
                      <a:pt x="28" y="15"/>
                    </a:lnTo>
                    <a:lnTo>
                      <a:pt x="31" y="13"/>
                    </a:lnTo>
                    <a:lnTo>
                      <a:pt x="31" y="12"/>
                    </a:lnTo>
                    <a:lnTo>
                      <a:pt x="31" y="12"/>
                    </a:lnTo>
                    <a:lnTo>
                      <a:pt x="32" y="11"/>
                    </a:lnTo>
                    <a:lnTo>
                      <a:pt x="32" y="11"/>
                    </a:lnTo>
                    <a:lnTo>
                      <a:pt x="32" y="11"/>
                    </a:lnTo>
                    <a:lnTo>
                      <a:pt x="33" y="11"/>
                    </a:lnTo>
                    <a:lnTo>
                      <a:pt x="34" y="11"/>
                    </a:lnTo>
                    <a:lnTo>
                      <a:pt x="34" y="11"/>
                    </a:lnTo>
                    <a:lnTo>
                      <a:pt x="36" y="11"/>
                    </a:lnTo>
                    <a:lnTo>
                      <a:pt x="36" y="11"/>
                    </a:lnTo>
                    <a:lnTo>
                      <a:pt x="36" y="11"/>
                    </a:lnTo>
                    <a:lnTo>
                      <a:pt x="37" y="11"/>
                    </a:lnTo>
                    <a:lnTo>
                      <a:pt x="38" y="10"/>
                    </a:lnTo>
                    <a:lnTo>
                      <a:pt x="38" y="10"/>
                    </a:lnTo>
                    <a:lnTo>
                      <a:pt x="38" y="10"/>
                    </a:lnTo>
                    <a:lnTo>
                      <a:pt x="39" y="2"/>
                    </a:lnTo>
                    <a:lnTo>
                      <a:pt x="39" y="2"/>
                    </a:lnTo>
                    <a:lnTo>
                      <a:pt x="39" y="1"/>
                    </a:lnTo>
                    <a:lnTo>
                      <a:pt x="41" y="1"/>
                    </a:lnTo>
                    <a:lnTo>
                      <a:pt x="41" y="1"/>
                    </a:lnTo>
                    <a:lnTo>
                      <a:pt x="41" y="1"/>
                    </a:lnTo>
                    <a:lnTo>
                      <a:pt x="42" y="0"/>
                    </a:lnTo>
                    <a:lnTo>
                      <a:pt x="49" y="1"/>
                    </a:lnTo>
                    <a:lnTo>
                      <a:pt x="51" y="0"/>
                    </a:lnTo>
                    <a:lnTo>
                      <a:pt x="51" y="0"/>
                    </a:lnTo>
                    <a:lnTo>
                      <a:pt x="53" y="1"/>
                    </a:lnTo>
                    <a:lnTo>
                      <a:pt x="54" y="0"/>
                    </a:lnTo>
                    <a:lnTo>
                      <a:pt x="54" y="0"/>
                    </a:lnTo>
                    <a:lnTo>
                      <a:pt x="54" y="0"/>
                    </a:lnTo>
                    <a:lnTo>
                      <a:pt x="58" y="1"/>
                    </a:lnTo>
                    <a:lnTo>
                      <a:pt x="58" y="1"/>
                    </a:lnTo>
                    <a:lnTo>
                      <a:pt x="59" y="1"/>
                    </a:lnTo>
                    <a:lnTo>
                      <a:pt x="64" y="5"/>
                    </a:lnTo>
                    <a:lnTo>
                      <a:pt x="65" y="11"/>
                    </a:lnTo>
                    <a:lnTo>
                      <a:pt x="66" y="15"/>
                    </a:lnTo>
                    <a:lnTo>
                      <a:pt x="66" y="15"/>
                    </a:lnTo>
                    <a:lnTo>
                      <a:pt x="66" y="15"/>
                    </a:lnTo>
                    <a:lnTo>
                      <a:pt x="66" y="15"/>
                    </a:lnTo>
                    <a:lnTo>
                      <a:pt x="66" y="17"/>
                    </a:lnTo>
                    <a:lnTo>
                      <a:pt x="66" y="17"/>
                    </a:lnTo>
                    <a:lnTo>
                      <a:pt x="66" y="17"/>
                    </a:lnTo>
                    <a:lnTo>
                      <a:pt x="66" y="17"/>
                    </a:lnTo>
                    <a:lnTo>
                      <a:pt x="65" y="18"/>
                    </a:lnTo>
                    <a:lnTo>
                      <a:pt x="65" y="18"/>
                    </a:lnTo>
                    <a:lnTo>
                      <a:pt x="65" y="19"/>
                    </a:lnTo>
                    <a:lnTo>
                      <a:pt x="66" y="21"/>
                    </a:lnTo>
                    <a:lnTo>
                      <a:pt x="67" y="24"/>
                    </a:lnTo>
                    <a:lnTo>
                      <a:pt x="68" y="24"/>
                    </a:lnTo>
                    <a:lnTo>
                      <a:pt x="68" y="24"/>
                    </a:lnTo>
                    <a:lnTo>
                      <a:pt x="67" y="24"/>
                    </a:lnTo>
                    <a:lnTo>
                      <a:pt x="67" y="26"/>
                    </a:lnTo>
                    <a:lnTo>
                      <a:pt x="67" y="26"/>
                    </a:lnTo>
                    <a:lnTo>
                      <a:pt x="67" y="27"/>
                    </a:lnTo>
                    <a:lnTo>
                      <a:pt x="67" y="28"/>
                    </a:lnTo>
                    <a:lnTo>
                      <a:pt x="67" y="28"/>
                    </a:lnTo>
                    <a:lnTo>
                      <a:pt x="67" y="28"/>
                    </a:lnTo>
                    <a:lnTo>
                      <a:pt x="67" y="30"/>
                    </a:lnTo>
                    <a:lnTo>
                      <a:pt x="66" y="32"/>
                    </a:lnTo>
                    <a:lnTo>
                      <a:pt x="66" y="33"/>
                    </a:lnTo>
                    <a:lnTo>
                      <a:pt x="66" y="33"/>
                    </a:lnTo>
                    <a:lnTo>
                      <a:pt x="65" y="33"/>
                    </a:lnTo>
                    <a:lnTo>
                      <a:pt x="65" y="33"/>
                    </a:lnTo>
                    <a:lnTo>
                      <a:pt x="65" y="34"/>
                    </a:lnTo>
                    <a:lnTo>
                      <a:pt x="65" y="34"/>
                    </a:lnTo>
                    <a:lnTo>
                      <a:pt x="65" y="34"/>
                    </a:lnTo>
                    <a:lnTo>
                      <a:pt x="63" y="36"/>
                    </a:lnTo>
                    <a:lnTo>
                      <a:pt x="63" y="36"/>
                    </a:lnTo>
                    <a:lnTo>
                      <a:pt x="64" y="36"/>
                    </a:lnTo>
                    <a:lnTo>
                      <a:pt x="65" y="36"/>
                    </a:lnTo>
                    <a:lnTo>
                      <a:pt x="65" y="36"/>
                    </a:lnTo>
                    <a:lnTo>
                      <a:pt x="65" y="35"/>
                    </a:lnTo>
                    <a:lnTo>
                      <a:pt x="66" y="34"/>
                    </a:lnTo>
                    <a:lnTo>
                      <a:pt x="69" y="34"/>
                    </a:lnTo>
                    <a:lnTo>
                      <a:pt x="69" y="34"/>
                    </a:lnTo>
                    <a:lnTo>
                      <a:pt x="69" y="34"/>
                    </a:lnTo>
                    <a:lnTo>
                      <a:pt x="72" y="36"/>
                    </a:lnTo>
                    <a:lnTo>
                      <a:pt x="73" y="37"/>
                    </a:lnTo>
                    <a:lnTo>
                      <a:pt x="76" y="40"/>
                    </a:lnTo>
                    <a:lnTo>
                      <a:pt x="76" y="40"/>
                    </a:lnTo>
                    <a:lnTo>
                      <a:pt x="76" y="41"/>
                    </a:lnTo>
                    <a:lnTo>
                      <a:pt x="76" y="41"/>
                    </a:lnTo>
                    <a:lnTo>
                      <a:pt x="76" y="41"/>
                    </a:lnTo>
                    <a:lnTo>
                      <a:pt x="76" y="41"/>
                    </a:lnTo>
                    <a:lnTo>
                      <a:pt x="76" y="41"/>
                    </a:lnTo>
                    <a:lnTo>
                      <a:pt x="78" y="40"/>
                    </a:lnTo>
                    <a:lnTo>
                      <a:pt x="80" y="40"/>
                    </a:lnTo>
                    <a:lnTo>
                      <a:pt x="82" y="40"/>
                    </a:lnTo>
                    <a:lnTo>
                      <a:pt x="82" y="40"/>
                    </a:lnTo>
                    <a:lnTo>
                      <a:pt x="84" y="39"/>
                    </a:lnTo>
                    <a:lnTo>
                      <a:pt x="84" y="39"/>
                    </a:lnTo>
                    <a:lnTo>
                      <a:pt x="84" y="39"/>
                    </a:lnTo>
                    <a:lnTo>
                      <a:pt x="84" y="38"/>
                    </a:lnTo>
                    <a:lnTo>
                      <a:pt x="86" y="35"/>
                    </a:lnTo>
                    <a:lnTo>
                      <a:pt x="86" y="34"/>
                    </a:lnTo>
                    <a:lnTo>
                      <a:pt x="88" y="32"/>
                    </a:lnTo>
                    <a:lnTo>
                      <a:pt x="88" y="31"/>
                    </a:lnTo>
                    <a:lnTo>
                      <a:pt x="88" y="30"/>
                    </a:lnTo>
                    <a:lnTo>
                      <a:pt x="88" y="30"/>
                    </a:lnTo>
                    <a:lnTo>
                      <a:pt x="88" y="30"/>
                    </a:lnTo>
                    <a:lnTo>
                      <a:pt x="88" y="30"/>
                    </a:lnTo>
                    <a:lnTo>
                      <a:pt x="88" y="30"/>
                    </a:lnTo>
                    <a:lnTo>
                      <a:pt x="88" y="29"/>
                    </a:lnTo>
                    <a:lnTo>
                      <a:pt x="88" y="28"/>
                    </a:lnTo>
                    <a:lnTo>
                      <a:pt x="88" y="27"/>
                    </a:lnTo>
                    <a:lnTo>
                      <a:pt x="89" y="27"/>
                    </a:lnTo>
                    <a:lnTo>
                      <a:pt x="89" y="26"/>
                    </a:lnTo>
                    <a:lnTo>
                      <a:pt x="90" y="26"/>
                    </a:lnTo>
                    <a:lnTo>
                      <a:pt x="93" y="26"/>
                    </a:lnTo>
                    <a:lnTo>
                      <a:pt x="93" y="26"/>
                    </a:lnTo>
                    <a:lnTo>
                      <a:pt x="93" y="27"/>
                    </a:lnTo>
                    <a:lnTo>
                      <a:pt x="93" y="27"/>
                    </a:lnTo>
                    <a:lnTo>
                      <a:pt x="93" y="28"/>
                    </a:lnTo>
                    <a:lnTo>
                      <a:pt x="93" y="28"/>
                    </a:lnTo>
                    <a:lnTo>
                      <a:pt x="93" y="28"/>
                    </a:lnTo>
                    <a:lnTo>
                      <a:pt x="93" y="28"/>
                    </a:lnTo>
                    <a:lnTo>
                      <a:pt x="94" y="29"/>
                    </a:lnTo>
                    <a:lnTo>
                      <a:pt x="96" y="30"/>
                    </a:lnTo>
                    <a:lnTo>
                      <a:pt x="96" y="30"/>
                    </a:lnTo>
                    <a:lnTo>
                      <a:pt x="97" y="31"/>
                    </a:lnTo>
                    <a:lnTo>
                      <a:pt x="97" y="31"/>
                    </a:lnTo>
                    <a:lnTo>
                      <a:pt x="97" y="32"/>
                    </a:lnTo>
                    <a:lnTo>
                      <a:pt x="98" y="33"/>
                    </a:lnTo>
                    <a:lnTo>
                      <a:pt x="98" y="33"/>
                    </a:lnTo>
                    <a:lnTo>
                      <a:pt x="98" y="34"/>
                    </a:lnTo>
                    <a:lnTo>
                      <a:pt x="98" y="34"/>
                    </a:lnTo>
                    <a:lnTo>
                      <a:pt x="98" y="36"/>
                    </a:lnTo>
                    <a:lnTo>
                      <a:pt x="98" y="38"/>
                    </a:lnTo>
                    <a:lnTo>
                      <a:pt x="100" y="40"/>
                    </a:lnTo>
                    <a:lnTo>
                      <a:pt x="101" y="41"/>
                    </a:lnTo>
                    <a:lnTo>
                      <a:pt x="102" y="42"/>
                    </a:lnTo>
                    <a:lnTo>
                      <a:pt x="102" y="42"/>
                    </a:lnTo>
                    <a:lnTo>
                      <a:pt x="101" y="47"/>
                    </a:lnTo>
                    <a:lnTo>
                      <a:pt x="101" y="52"/>
                    </a:lnTo>
                    <a:lnTo>
                      <a:pt x="101" y="52"/>
                    </a:lnTo>
                    <a:lnTo>
                      <a:pt x="100" y="53"/>
                    </a:lnTo>
                    <a:lnTo>
                      <a:pt x="100" y="55"/>
                    </a:lnTo>
                    <a:lnTo>
                      <a:pt x="100" y="56"/>
                    </a:lnTo>
                    <a:lnTo>
                      <a:pt x="99" y="56"/>
                    </a:lnTo>
                    <a:lnTo>
                      <a:pt x="99" y="57"/>
                    </a:lnTo>
                    <a:lnTo>
                      <a:pt x="97" y="58"/>
                    </a:lnTo>
                    <a:lnTo>
                      <a:pt x="97" y="59"/>
                    </a:lnTo>
                    <a:lnTo>
                      <a:pt x="97" y="59"/>
                    </a:lnTo>
                    <a:lnTo>
                      <a:pt x="97" y="59"/>
                    </a:lnTo>
                    <a:lnTo>
                      <a:pt x="97" y="59"/>
                    </a:lnTo>
                    <a:lnTo>
                      <a:pt x="96" y="59"/>
                    </a:lnTo>
                    <a:lnTo>
                      <a:pt x="96" y="59"/>
                    </a:lnTo>
                    <a:lnTo>
                      <a:pt x="96" y="59"/>
                    </a:lnTo>
                    <a:lnTo>
                      <a:pt x="96" y="59"/>
                    </a:lnTo>
                    <a:lnTo>
                      <a:pt x="96" y="59"/>
                    </a:lnTo>
                    <a:lnTo>
                      <a:pt x="96" y="59"/>
                    </a:lnTo>
                    <a:lnTo>
                      <a:pt x="96" y="59"/>
                    </a:lnTo>
                    <a:lnTo>
                      <a:pt x="96" y="60"/>
                    </a:lnTo>
                    <a:lnTo>
                      <a:pt x="96" y="60"/>
                    </a:lnTo>
                    <a:lnTo>
                      <a:pt x="96" y="60"/>
                    </a:lnTo>
                    <a:lnTo>
                      <a:pt x="96" y="60"/>
                    </a:lnTo>
                    <a:lnTo>
                      <a:pt x="96" y="60"/>
                    </a:lnTo>
                    <a:lnTo>
                      <a:pt x="95" y="60"/>
                    </a:lnTo>
                    <a:lnTo>
                      <a:pt x="95" y="60"/>
                    </a:lnTo>
                    <a:lnTo>
                      <a:pt x="95" y="60"/>
                    </a:lnTo>
                    <a:lnTo>
                      <a:pt x="95" y="60"/>
                    </a:lnTo>
                    <a:lnTo>
                      <a:pt x="94" y="60"/>
                    </a:lnTo>
                    <a:lnTo>
                      <a:pt x="94" y="60"/>
                    </a:lnTo>
                    <a:lnTo>
                      <a:pt x="95" y="60"/>
                    </a:lnTo>
                    <a:lnTo>
                      <a:pt x="94" y="60"/>
                    </a:lnTo>
                    <a:lnTo>
                      <a:pt x="94" y="60"/>
                    </a:lnTo>
                    <a:lnTo>
                      <a:pt x="94" y="60"/>
                    </a:lnTo>
                    <a:lnTo>
                      <a:pt x="94" y="60"/>
                    </a:lnTo>
                    <a:lnTo>
                      <a:pt x="94" y="60"/>
                    </a:lnTo>
                    <a:lnTo>
                      <a:pt x="94" y="60"/>
                    </a:lnTo>
                    <a:lnTo>
                      <a:pt x="94" y="60"/>
                    </a:lnTo>
                    <a:lnTo>
                      <a:pt x="94" y="60"/>
                    </a:lnTo>
                    <a:lnTo>
                      <a:pt x="94" y="61"/>
                    </a:lnTo>
                    <a:lnTo>
                      <a:pt x="94" y="61"/>
                    </a:lnTo>
                    <a:lnTo>
                      <a:pt x="94" y="61"/>
                    </a:lnTo>
                    <a:lnTo>
                      <a:pt x="94" y="61"/>
                    </a:lnTo>
                    <a:lnTo>
                      <a:pt x="94" y="61"/>
                    </a:lnTo>
                    <a:lnTo>
                      <a:pt x="93" y="61"/>
                    </a:lnTo>
                    <a:lnTo>
                      <a:pt x="93" y="61"/>
                    </a:lnTo>
                    <a:lnTo>
                      <a:pt x="93" y="61"/>
                    </a:lnTo>
                    <a:lnTo>
                      <a:pt x="93" y="61"/>
                    </a:lnTo>
                    <a:lnTo>
                      <a:pt x="93" y="62"/>
                    </a:lnTo>
                    <a:lnTo>
                      <a:pt x="93" y="62"/>
                    </a:lnTo>
                    <a:lnTo>
                      <a:pt x="93" y="62"/>
                    </a:lnTo>
                    <a:lnTo>
                      <a:pt x="93" y="62"/>
                    </a:lnTo>
                    <a:lnTo>
                      <a:pt x="93" y="62"/>
                    </a:lnTo>
                    <a:lnTo>
                      <a:pt x="93" y="63"/>
                    </a:lnTo>
                    <a:lnTo>
                      <a:pt x="93" y="63"/>
                    </a:lnTo>
                    <a:lnTo>
                      <a:pt x="92" y="63"/>
                    </a:lnTo>
                    <a:lnTo>
                      <a:pt x="92" y="63"/>
                    </a:lnTo>
                    <a:lnTo>
                      <a:pt x="92" y="63"/>
                    </a:lnTo>
                    <a:lnTo>
                      <a:pt x="92" y="63"/>
                    </a:lnTo>
                    <a:lnTo>
                      <a:pt x="92" y="63"/>
                    </a:lnTo>
                    <a:lnTo>
                      <a:pt x="92" y="63"/>
                    </a:lnTo>
                    <a:lnTo>
                      <a:pt x="93" y="64"/>
                    </a:lnTo>
                    <a:lnTo>
                      <a:pt x="93" y="64"/>
                    </a:lnTo>
                    <a:lnTo>
                      <a:pt x="94" y="64"/>
                    </a:lnTo>
                    <a:lnTo>
                      <a:pt x="96" y="65"/>
                    </a:lnTo>
                    <a:lnTo>
                      <a:pt x="99" y="68"/>
                    </a:lnTo>
                    <a:lnTo>
                      <a:pt x="105" y="71"/>
                    </a:lnTo>
                    <a:lnTo>
                      <a:pt x="106" y="71"/>
                    </a:lnTo>
                    <a:lnTo>
                      <a:pt x="107" y="71"/>
                    </a:lnTo>
                    <a:lnTo>
                      <a:pt x="109" y="70"/>
                    </a:lnTo>
                    <a:lnTo>
                      <a:pt x="111" y="70"/>
                    </a:lnTo>
                    <a:lnTo>
                      <a:pt x="114" y="71"/>
                    </a:lnTo>
                    <a:lnTo>
                      <a:pt x="115" y="72"/>
                    </a:lnTo>
                    <a:lnTo>
                      <a:pt x="116" y="73"/>
                    </a:lnTo>
                    <a:lnTo>
                      <a:pt x="116" y="73"/>
                    </a:lnTo>
                    <a:lnTo>
                      <a:pt x="117" y="77"/>
                    </a:lnTo>
                    <a:lnTo>
                      <a:pt x="118" y="79"/>
                    </a:lnTo>
                    <a:lnTo>
                      <a:pt x="117" y="79"/>
                    </a:lnTo>
                    <a:lnTo>
                      <a:pt x="117" y="80"/>
                    </a:lnTo>
                    <a:lnTo>
                      <a:pt x="117" y="80"/>
                    </a:lnTo>
                    <a:lnTo>
                      <a:pt x="118" y="81"/>
                    </a:lnTo>
                    <a:lnTo>
                      <a:pt x="119" y="81"/>
                    </a:lnTo>
                    <a:lnTo>
                      <a:pt x="119" y="81"/>
                    </a:lnTo>
                    <a:lnTo>
                      <a:pt x="120" y="82"/>
                    </a:lnTo>
                    <a:lnTo>
                      <a:pt x="120" y="82"/>
                    </a:lnTo>
                    <a:lnTo>
                      <a:pt x="120" y="82"/>
                    </a:lnTo>
                    <a:lnTo>
                      <a:pt x="121" y="82"/>
                    </a:lnTo>
                    <a:lnTo>
                      <a:pt x="121" y="82"/>
                    </a:lnTo>
                    <a:lnTo>
                      <a:pt x="121" y="82"/>
                    </a:lnTo>
                    <a:lnTo>
                      <a:pt x="121" y="82"/>
                    </a:lnTo>
                    <a:lnTo>
                      <a:pt x="121" y="81"/>
                    </a:lnTo>
                    <a:lnTo>
                      <a:pt x="124" y="83"/>
                    </a:lnTo>
                    <a:lnTo>
                      <a:pt x="127" y="84"/>
                    </a:lnTo>
                    <a:lnTo>
                      <a:pt x="128" y="84"/>
                    </a:lnTo>
                    <a:lnTo>
                      <a:pt x="128" y="84"/>
                    </a:lnTo>
                    <a:lnTo>
                      <a:pt x="128" y="84"/>
                    </a:lnTo>
                    <a:lnTo>
                      <a:pt x="128" y="84"/>
                    </a:lnTo>
                    <a:lnTo>
                      <a:pt x="129" y="84"/>
                    </a:lnTo>
                    <a:lnTo>
                      <a:pt x="129" y="84"/>
                    </a:lnTo>
                    <a:lnTo>
                      <a:pt x="129" y="84"/>
                    </a:lnTo>
                    <a:lnTo>
                      <a:pt x="129" y="85"/>
                    </a:lnTo>
                    <a:lnTo>
                      <a:pt x="129" y="86"/>
                    </a:lnTo>
                    <a:lnTo>
                      <a:pt x="128" y="87"/>
                    </a:lnTo>
                    <a:lnTo>
                      <a:pt x="129" y="88"/>
                    </a:lnTo>
                    <a:lnTo>
                      <a:pt x="129" y="91"/>
                    </a:lnTo>
                    <a:lnTo>
                      <a:pt x="129" y="91"/>
                    </a:lnTo>
                    <a:lnTo>
                      <a:pt x="131" y="93"/>
                    </a:lnTo>
                    <a:lnTo>
                      <a:pt x="130" y="94"/>
                    </a:lnTo>
                    <a:lnTo>
                      <a:pt x="129" y="95"/>
                    </a:lnTo>
                    <a:lnTo>
                      <a:pt x="128" y="97"/>
                    </a:lnTo>
                    <a:lnTo>
                      <a:pt x="128" y="97"/>
                    </a:lnTo>
                    <a:lnTo>
                      <a:pt x="129" y="98"/>
                    </a:lnTo>
                    <a:lnTo>
                      <a:pt x="129" y="98"/>
                    </a:lnTo>
                    <a:lnTo>
                      <a:pt x="129" y="99"/>
                    </a:lnTo>
                    <a:lnTo>
                      <a:pt x="129" y="99"/>
                    </a:lnTo>
                    <a:lnTo>
                      <a:pt x="130" y="99"/>
                    </a:lnTo>
                    <a:lnTo>
                      <a:pt x="130" y="99"/>
                    </a:lnTo>
                    <a:lnTo>
                      <a:pt x="130" y="99"/>
                    </a:lnTo>
                    <a:lnTo>
                      <a:pt x="130" y="99"/>
                    </a:lnTo>
                    <a:lnTo>
                      <a:pt x="130" y="99"/>
                    </a:lnTo>
                    <a:lnTo>
                      <a:pt x="131" y="99"/>
                    </a:lnTo>
                    <a:lnTo>
                      <a:pt x="131" y="99"/>
                    </a:lnTo>
                    <a:lnTo>
                      <a:pt x="131" y="100"/>
                    </a:lnTo>
                    <a:lnTo>
                      <a:pt x="131" y="100"/>
                    </a:lnTo>
                    <a:lnTo>
                      <a:pt x="131" y="100"/>
                    </a:lnTo>
                    <a:lnTo>
                      <a:pt x="131" y="101"/>
                    </a:lnTo>
                    <a:lnTo>
                      <a:pt x="127" y="108"/>
                    </a:lnTo>
                    <a:lnTo>
                      <a:pt x="127" y="108"/>
                    </a:lnTo>
                    <a:lnTo>
                      <a:pt x="127" y="108"/>
                    </a:lnTo>
                    <a:lnTo>
                      <a:pt x="126" y="108"/>
                    </a:lnTo>
                    <a:lnTo>
                      <a:pt x="125" y="109"/>
                    </a:lnTo>
                    <a:lnTo>
                      <a:pt x="124" y="114"/>
                    </a:lnTo>
                    <a:lnTo>
                      <a:pt x="124" y="116"/>
                    </a:lnTo>
                    <a:lnTo>
                      <a:pt x="124" y="117"/>
                    </a:lnTo>
                    <a:lnTo>
                      <a:pt x="124" y="118"/>
                    </a:lnTo>
                    <a:lnTo>
                      <a:pt x="125" y="118"/>
                    </a:lnTo>
                    <a:lnTo>
                      <a:pt x="125" y="118"/>
                    </a:lnTo>
                    <a:lnTo>
                      <a:pt x="125" y="119"/>
                    </a:lnTo>
                    <a:lnTo>
                      <a:pt x="125" y="123"/>
                    </a:lnTo>
                    <a:lnTo>
                      <a:pt x="125" y="123"/>
                    </a:lnTo>
                    <a:lnTo>
                      <a:pt x="125" y="126"/>
                    </a:lnTo>
                    <a:lnTo>
                      <a:pt x="125" y="128"/>
                    </a:lnTo>
                    <a:lnTo>
                      <a:pt x="125" y="128"/>
                    </a:lnTo>
                    <a:lnTo>
                      <a:pt x="124" y="130"/>
                    </a:lnTo>
                    <a:lnTo>
                      <a:pt x="124" y="130"/>
                    </a:lnTo>
                    <a:lnTo>
                      <a:pt x="125" y="130"/>
                    </a:lnTo>
                    <a:lnTo>
                      <a:pt x="125" y="131"/>
                    </a:lnTo>
                    <a:lnTo>
                      <a:pt x="125" y="131"/>
                    </a:lnTo>
                    <a:lnTo>
                      <a:pt x="126" y="131"/>
                    </a:lnTo>
                    <a:lnTo>
                      <a:pt x="125" y="131"/>
                    </a:lnTo>
                    <a:lnTo>
                      <a:pt x="125" y="131"/>
                    </a:lnTo>
                    <a:lnTo>
                      <a:pt x="123" y="131"/>
                    </a:lnTo>
                    <a:lnTo>
                      <a:pt x="123" y="131"/>
                    </a:lnTo>
                    <a:lnTo>
                      <a:pt x="120" y="131"/>
                    </a:lnTo>
                    <a:lnTo>
                      <a:pt x="120" y="131"/>
                    </a:lnTo>
                    <a:lnTo>
                      <a:pt x="120" y="131"/>
                    </a:lnTo>
                    <a:lnTo>
                      <a:pt x="118" y="130"/>
                    </a:lnTo>
                    <a:lnTo>
                      <a:pt x="116" y="129"/>
                    </a:lnTo>
                    <a:lnTo>
                      <a:pt x="116" y="128"/>
                    </a:lnTo>
                    <a:lnTo>
                      <a:pt x="115" y="127"/>
                    </a:lnTo>
                    <a:lnTo>
                      <a:pt x="113" y="127"/>
                    </a:lnTo>
                    <a:lnTo>
                      <a:pt x="112" y="127"/>
                    </a:lnTo>
                    <a:lnTo>
                      <a:pt x="112" y="126"/>
                    </a:lnTo>
                    <a:lnTo>
                      <a:pt x="108" y="125"/>
                    </a:lnTo>
                    <a:lnTo>
                      <a:pt x="105" y="125"/>
                    </a:lnTo>
                    <a:lnTo>
                      <a:pt x="105" y="125"/>
                    </a:lnTo>
                    <a:lnTo>
                      <a:pt x="103" y="125"/>
                    </a:lnTo>
                    <a:lnTo>
                      <a:pt x="103" y="125"/>
                    </a:lnTo>
                    <a:lnTo>
                      <a:pt x="103" y="125"/>
                    </a:lnTo>
                    <a:lnTo>
                      <a:pt x="100" y="122"/>
                    </a:lnTo>
                    <a:lnTo>
                      <a:pt x="94" y="119"/>
                    </a:lnTo>
                    <a:lnTo>
                      <a:pt x="90" y="117"/>
                    </a:lnTo>
                    <a:lnTo>
                      <a:pt x="89" y="117"/>
                    </a:lnTo>
                    <a:lnTo>
                      <a:pt x="89" y="116"/>
                    </a:lnTo>
                    <a:lnTo>
                      <a:pt x="88" y="116"/>
                    </a:lnTo>
                    <a:lnTo>
                      <a:pt x="88" y="116"/>
                    </a:lnTo>
                    <a:lnTo>
                      <a:pt x="84" y="114"/>
                    </a:lnTo>
                    <a:lnTo>
                      <a:pt x="83" y="113"/>
                    </a:lnTo>
                    <a:lnTo>
                      <a:pt x="78" y="111"/>
                    </a:lnTo>
                    <a:lnTo>
                      <a:pt x="78" y="111"/>
                    </a:lnTo>
                    <a:lnTo>
                      <a:pt x="77" y="111"/>
                    </a:lnTo>
                    <a:lnTo>
                      <a:pt x="74" y="109"/>
                    </a:lnTo>
                    <a:lnTo>
                      <a:pt x="72" y="107"/>
                    </a:lnTo>
                    <a:lnTo>
                      <a:pt x="68" y="104"/>
                    </a:lnTo>
                    <a:lnTo>
                      <a:pt x="66" y="103"/>
                    </a:lnTo>
                    <a:lnTo>
                      <a:pt x="66" y="102"/>
                    </a:lnTo>
                    <a:close/>
                  </a:path>
                </a:pathLst>
              </a:custGeom>
              <a:solidFill>
                <a:srgbClr val="FFFFFF"/>
              </a:solidFill>
              <a:ln w="3175">
                <a:solidFill>
                  <a:srgbClr val="6E6E6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5" name="Freeform 274"/>
              <p:cNvSpPr>
                <a:spLocks/>
              </p:cNvSpPr>
              <p:nvPr/>
            </p:nvSpPr>
            <p:spPr bwMode="auto">
              <a:xfrm>
                <a:off x="3409944" y="1862139"/>
                <a:ext cx="795336" cy="685800"/>
              </a:xfrm>
              <a:custGeom>
                <a:avLst/>
                <a:gdLst>
                  <a:gd name="T0" fmla="*/ 54 w 501"/>
                  <a:gd name="T1" fmla="*/ 276 h 432"/>
                  <a:gd name="T2" fmla="*/ 30 w 501"/>
                  <a:gd name="T3" fmla="*/ 271 h 432"/>
                  <a:gd name="T4" fmla="*/ 23 w 501"/>
                  <a:gd name="T5" fmla="*/ 256 h 432"/>
                  <a:gd name="T6" fmla="*/ 3 w 501"/>
                  <a:gd name="T7" fmla="*/ 221 h 432"/>
                  <a:gd name="T8" fmla="*/ 19 w 501"/>
                  <a:gd name="T9" fmla="*/ 203 h 432"/>
                  <a:gd name="T10" fmla="*/ 13 w 501"/>
                  <a:gd name="T11" fmla="*/ 185 h 432"/>
                  <a:gd name="T12" fmla="*/ 17 w 501"/>
                  <a:gd name="T13" fmla="*/ 160 h 432"/>
                  <a:gd name="T14" fmla="*/ 18 w 501"/>
                  <a:gd name="T15" fmla="*/ 138 h 432"/>
                  <a:gd name="T16" fmla="*/ 15 w 501"/>
                  <a:gd name="T17" fmla="*/ 118 h 432"/>
                  <a:gd name="T18" fmla="*/ 3 w 501"/>
                  <a:gd name="T19" fmla="*/ 100 h 432"/>
                  <a:gd name="T20" fmla="*/ 13 w 501"/>
                  <a:gd name="T21" fmla="*/ 91 h 432"/>
                  <a:gd name="T22" fmla="*/ 31 w 501"/>
                  <a:gd name="T23" fmla="*/ 67 h 432"/>
                  <a:gd name="T24" fmla="*/ 32 w 501"/>
                  <a:gd name="T25" fmla="*/ 46 h 432"/>
                  <a:gd name="T26" fmla="*/ 39 w 501"/>
                  <a:gd name="T27" fmla="*/ 45 h 432"/>
                  <a:gd name="T28" fmla="*/ 55 w 501"/>
                  <a:gd name="T29" fmla="*/ 31 h 432"/>
                  <a:gd name="T30" fmla="*/ 72 w 501"/>
                  <a:gd name="T31" fmla="*/ 22 h 432"/>
                  <a:gd name="T32" fmla="*/ 69 w 501"/>
                  <a:gd name="T33" fmla="*/ 8 h 432"/>
                  <a:gd name="T34" fmla="*/ 74 w 501"/>
                  <a:gd name="T35" fmla="*/ 2 h 432"/>
                  <a:gd name="T36" fmla="*/ 94 w 501"/>
                  <a:gd name="T37" fmla="*/ 10 h 432"/>
                  <a:gd name="T38" fmla="*/ 114 w 501"/>
                  <a:gd name="T39" fmla="*/ 12 h 432"/>
                  <a:gd name="T40" fmla="*/ 128 w 501"/>
                  <a:gd name="T41" fmla="*/ 9 h 432"/>
                  <a:gd name="T42" fmla="*/ 141 w 501"/>
                  <a:gd name="T43" fmla="*/ 12 h 432"/>
                  <a:gd name="T44" fmla="*/ 154 w 501"/>
                  <a:gd name="T45" fmla="*/ 14 h 432"/>
                  <a:gd name="T46" fmla="*/ 168 w 501"/>
                  <a:gd name="T47" fmla="*/ 22 h 432"/>
                  <a:gd name="T48" fmla="*/ 189 w 501"/>
                  <a:gd name="T49" fmla="*/ 28 h 432"/>
                  <a:gd name="T50" fmla="*/ 195 w 501"/>
                  <a:gd name="T51" fmla="*/ 48 h 432"/>
                  <a:gd name="T52" fmla="*/ 214 w 501"/>
                  <a:gd name="T53" fmla="*/ 60 h 432"/>
                  <a:gd name="T54" fmla="*/ 234 w 501"/>
                  <a:gd name="T55" fmla="*/ 62 h 432"/>
                  <a:gd name="T56" fmla="*/ 252 w 501"/>
                  <a:gd name="T57" fmla="*/ 66 h 432"/>
                  <a:gd name="T58" fmla="*/ 269 w 501"/>
                  <a:gd name="T59" fmla="*/ 71 h 432"/>
                  <a:gd name="T60" fmla="*/ 282 w 501"/>
                  <a:gd name="T61" fmla="*/ 77 h 432"/>
                  <a:gd name="T62" fmla="*/ 305 w 501"/>
                  <a:gd name="T63" fmla="*/ 92 h 432"/>
                  <a:gd name="T64" fmla="*/ 331 w 501"/>
                  <a:gd name="T65" fmla="*/ 84 h 432"/>
                  <a:gd name="T66" fmla="*/ 343 w 501"/>
                  <a:gd name="T67" fmla="*/ 66 h 432"/>
                  <a:gd name="T68" fmla="*/ 339 w 501"/>
                  <a:gd name="T69" fmla="*/ 56 h 432"/>
                  <a:gd name="T70" fmla="*/ 337 w 501"/>
                  <a:gd name="T71" fmla="*/ 38 h 432"/>
                  <a:gd name="T72" fmla="*/ 367 w 501"/>
                  <a:gd name="T73" fmla="*/ 15 h 432"/>
                  <a:gd name="T74" fmla="*/ 381 w 501"/>
                  <a:gd name="T75" fmla="*/ 13 h 432"/>
                  <a:gd name="T76" fmla="*/ 392 w 501"/>
                  <a:gd name="T77" fmla="*/ 8 h 432"/>
                  <a:gd name="T78" fmla="*/ 411 w 501"/>
                  <a:gd name="T79" fmla="*/ 9 h 432"/>
                  <a:gd name="T80" fmla="*/ 428 w 501"/>
                  <a:gd name="T81" fmla="*/ 15 h 432"/>
                  <a:gd name="T82" fmla="*/ 437 w 501"/>
                  <a:gd name="T83" fmla="*/ 18 h 432"/>
                  <a:gd name="T84" fmla="*/ 442 w 501"/>
                  <a:gd name="T85" fmla="*/ 31 h 432"/>
                  <a:gd name="T86" fmla="*/ 465 w 501"/>
                  <a:gd name="T87" fmla="*/ 35 h 432"/>
                  <a:gd name="T88" fmla="*/ 484 w 501"/>
                  <a:gd name="T89" fmla="*/ 37 h 432"/>
                  <a:gd name="T90" fmla="*/ 496 w 501"/>
                  <a:gd name="T91" fmla="*/ 39 h 432"/>
                  <a:gd name="T92" fmla="*/ 501 w 501"/>
                  <a:gd name="T93" fmla="*/ 47 h 432"/>
                  <a:gd name="T94" fmla="*/ 495 w 501"/>
                  <a:gd name="T95" fmla="*/ 55 h 432"/>
                  <a:gd name="T96" fmla="*/ 497 w 501"/>
                  <a:gd name="T97" fmla="*/ 75 h 432"/>
                  <a:gd name="T98" fmla="*/ 488 w 501"/>
                  <a:gd name="T99" fmla="*/ 93 h 432"/>
                  <a:gd name="T100" fmla="*/ 491 w 501"/>
                  <a:gd name="T101" fmla="*/ 105 h 432"/>
                  <a:gd name="T102" fmla="*/ 496 w 501"/>
                  <a:gd name="T103" fmla="*/ 133 h 432"/>
                  <a:gd name="T104" fmla="*/ 496 w 501"/>
                  <a:gd name="T105" fmla="*/ 197 h 432"/>
                  <a:gd name="T106" fmla="*/ 496 w 501"/>
                  <a:gd name="T107" fmla="*/ 344 h 432"/>
                  <a:gd name="T108" fmla="*/ 466 w 501"/>
                  <a:gd name="T109" fmla="*/ 417 h 432"/>
                  <a:gd name="T110" fmla="*/ 382 w 501"/>
                  <a:gd name="T111" fmla="*/ 389 h 432"/>
                  <a:gd name="T112" fmla="*/ 243 w 501"/>
                  <a:gd name="T113" fmla="*/ 322 h 432"/>
                  <a:gd name="T114" fmla="*/ 160 w 501"/>
                  <a:gd name="T115" fmla="*/ 332 h 432"/>
                  <a:gd name="T116" fmla="*/ 120 w 501"/>
                  <a:gd name="T117" fmla="*/ 313 h 4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501" h="432">
                    <a:moveTo>
                      <a:pt x="85" y="305"/>
                    </a:moveTo>
                    <a:lnTo>
                      <a:pt x="83" y="301"/>
                    </a:lnTo>
                    <a:lnTo>
                      <a:pt x="78" y="292"/>
                    </a:lnTo>
                    <a:lnTo>
                      <a:pt x="77" y="290"/>
                    </a:lnTo>
                    <a:lnTo>
                      <a:pt x="71" y="281"/>
                    </a:lnTo>
                    <a:lnTo>
                      <a:pt x="69" y="280"/>
                    </a:lnTo>
                    <a:lnTo>
                      <a:pt x="67" y="280"/>
                    </a:lnTo>
                    <a:lnTo>
                      <a:pt x="65" y="279"/>
                    </a:lnTo>
                    <a:lnTo>
                      <a:pt x="62" y="278"/>
                    </a:lnTo>
                    <a:lnTo>
                      <a:pt x="57" y="277"/>
                    </a:lnTo>
                    <a:lnTo>
                      <a:pt x="54" y="276"/>
                    </a:lnTo>
                    <a:lnTo>
                      <a:pt x="53" y="276"/>
                    </a:lnTo>
                    <a:lnTo>
                      <a:pt x="48" y="274"/>
                    </a:lnTo>
                    <a:lnTo>
                      <a:pt x="46" y="273"/>
                    </a:lnTo>
                    <a:lnTo>
                      <a:pt x="44" y="272"/>
                    </a:lnTo>
                    <a:lnTo>
                      <a:pt x="43" y="273"/>
                    </a:lnTo>
                    <a:lnTo>
                      <a:pt x="40" y="274"/>
                    </a:lnTo>
                    <a:lnTo>
                      <a:pt x="37" y="275"/>
                    </a:lnTo>
                    <a:lnTo>
                      <a:pt x="35" y="275"/>
                    </a:lnTo>
                    <a:lnTo>
                      <a:pt x="35" y="275"/>
                    </a:lnTo>
                    <a:lnTo>
                      <a:pt x="32" y="272"/>
                    </a:lnTo>
                    <a:lnTo>
                      <a:pt x="30" y="271"/>
                    </a:lnTo>
                    <a:lnTo>
                      <a:pt x="30" y="269"/>
                    </a:lnTo>
                    <a:lnTo>
                      <a:pt x="30" y="268"/>
                    </a:lnTo>
                    <a:lnTo>
                      <a:pt x="29" y="268"/>
                    </a:lnTo>
                    <a:lnTo>
                      <a:pt x="29" y="266"/>
                    </a:lnTo>
                    <a:lnTo>
                      <a:pt x="28" y="266"/>
                    </a:lnTo>
                    <a:lnTo>
                      <a:pt x="26" y="265"/>
                    </a:lnTo>
                    <a:lnTo>
                      <a:pt x="24" y="264"/>
                    </a:lnTo>
                    <a:lnTo>
                      <a:pt x="24" y="263"/>
                    </a:lnTo>
                    <a:lnTo>
                      <a:pt x="24" y="261"/>
                    </a:lnTo>
                    <a:lnTo>
                      <a:pt x="24" y="258"/>
                    </a:lnTo>
                    <a:lnTo>
                      <a:pt x="23" y="256"/>
                    </a:lnTo>
                    <a:lnTo>
                      <a:pt x="23" y="250"/>
                    </a:lnTo>
                    <a:lnTo>
                      <a:pt x="23" y="249"/>
                    </a:lnTo>
                    <a:lnTo>
                      <a:pt x="23" y="248"/>
                    </a:lnTo>
                    <a:lnTo>
                      <a:pt x="22" y="247"/>
                    </a:lnTo>
                    <a:lnTo>
                      <a:pt x="17" y="241"/>
                    </a:lnTo>
                    <a:lnTo>
                      <a:pt x="15" y="238"/>
                    </a:lnTo>
                    <a:lnTo>
                      <a:pt x="5" y="226"/>
                    </a:lnTo>
                    <a:lnTo>
                      <a:pt x="4" y="224"/>
                    </a:lnTo>
                    <a:lnTo>
                      <a:pt x="3" y="222"/>
                    </a:lnTo>
                    <a:lnTo>
                      <a:pt x="3" y="222"/>
                    </a:lnTo>
                    <a:lnTo>
                      <a:pt x="3" y="221"/>
                    </a:lnTo>
                    <a:lnTo>
                      <a:pt x="3" y="221"/>
                    </a:lnTo>
                    <a:lnTo>
                      <a:pt x="3" y="220"/>
                    </a:lnTo>
                    <a:lnTo>
                      <a:pt x="4" y="218"/>
                    </a:lnTo>
                    <a:lnTo>
                      <a:pt x="6" y="216"/>
                    </a:lnTo>
                    <a:lnTo>
                      <a:pt x="12" y="214"/>
                    </a:lnTo>
                    <a:lnTo>
                      <a:pt x="15" y="212"/>
                    </a:lnTo>
                    <a:lnTo>
                      <a:pt x="18" y="211"/>
                    </a:lnTo>
                    <a:lnTo>
                      <a:pt x="19" y="208"/>
                    </a:lnTo>
                    <a:lnTo>
                      <a:pt x="19" y="206"/>
                    </a:lnTo>
                    <a:lnTo>
                      <a:pt x="19" y="205"/>
                    </a:lnTo>
                    <a:lnTo>
                      <a:pt x="19" y="203"/>
                    </a:lnTo>
                    <a:lnTo>
                      <a:pt x="19" y="202"/>
                    </a:lnTo>
                    <a:lnTo>
                      <a:pt x="20" y="200"/>
                    </a:lnTo>
                    <a:lnTo>
                      <a:pt x="19" y="199"/>
                    </a:lnTo>
                    <a:lnTo>
                      <a:pt x="19" y="199"/>
                    </a:lnTo>
                    <a:lnTo>
                      <a:pt x="17" y="198"/>
                    </a:lnTo>
                    <a:lnTo>
                      <a:pt x="17" y="195"/>
                    </a:lnTo>
                    <a:lnTo>
                      <a:pt x="16" y="194"/>
                    </a:lnTo>
                    <a:lnTo>
                      <a:pt x="16" y="192"/>
                    </a:lnTo>
                    <a:lnTo>
                      <a:pt x="14" y="187"/>
                    </a:lnTo>
                    <a:lnTo>
                      <a:pt x="13" y="185"/>
                    </a:lnTo>
                    <a:lnTo>
                      <a:pt x="13" y="185"/>
                    </a:lnTo>
                    <a:lnTo>
                      <a:pt x="15" y="181"/>
                    </a:lnTo>
                    <a:lnTo>
                      <a:pt x="16" y="179"/>
                    </a:lnTo>
                    <a:lnTo>
                      <a:pt x="18" y="176"/>
                    </a:lnTo>
                    <a:lnTo>
                      <a:pt x="18" y="176"/>
                    </a:lnTo>
                    <a:lnTo>
                      <a:pt x="19" y="175"/>
                    </a:lnTo>
                    <a:lnTo>
                      <a:pt x="20" y="169"/>
                    </a:lnTo>
                    <a:lnTo>
                      <a:pt x="20" y="169"/>
                    </a:lnTo>
                    <a:lnTo>
                      <a:pt x="21" y="168"/>
                    </a:lnTo>
                    <a:lnTo>
                      <a:pt x="20" y="168"/>
                    </a:lnTo>
                    <a:lnTo>
                      <a:pt x="19" y="164"/>
                    </a:lnTo>
                    <a:lnTo>
                      <a:pt x="17" y="160"/>
                    </a:lnTo>
                    <a:lnTo>
                      <a:pt x="17" y="159"/>
                    </a:lnTo>
                    <a:lnTo>
                      <a:pt x="16" y="156"/>
                    </a:lnTo>
                    <a:lnTo>
                      <a:pt x="15" y="156"/>
                    </a:lnTo>
                    <a:lnTo>
                      <a:pt x="15" y="155"/>
                    </a:lnTo>
                    <a:lnTo>
                      <a:pt x="16" y="153"/>
                    </a:lnTo>
                    <a:lnTo>
                      <a:pt x="16" y="151"/>
                    </a:lnTo>
                    <a:lnTo>
                      <a:pt x="17" y="146"/>
                    </a:lnTo>
                    <a:lnTo>
                      <a:pt x="17" y="144"/>
                    </a:lnTo>
                    <a:lnTo>
                      <a:pt x="17" y="141"/>
                    </a:lnTo>
                    <a:lnTo>
                      <a:pt x="18" y="140"/>
                    </a:lnTo>
                    <a:lnTo>
                      <a:pt x="18" y="138"/>
                    </a:lnTo>
                    <a:lnTo>
                      <a:pt x="18" y="137"/>
                    </a:lnTo>
                    <a:lnTo>
                      <a:pt x="18" y="137"/>
                    </a:lnTo>
                    <a:lnTo>
                      <a:pt x="18" y="134"/>
                    </a:lnTo>
                    <a:lnTo>
                      <a:pt x="17" y="132"/>
                    </a:lnTo>
                    <a:lnTo>
                      <a:pt x="17" y="130"/>
                    </a:lnTo>
                    <a:lnTo>
                      <a:pt x="17" y="129"/>
                    </a:lnTo>
                    <a:lnTo>
                      <a:pt x="17" y="129"/>
                    </a:lnTo>
                    <a:lnTo>
                      <a:pt x="17" y="127"/>
                    </a:lnTo>
                    <a:lnTo>
                      <a:pt x="17" y="126"/>
                    </a:lnTo>
                    <a:lnTo>
                      <a:pt x="15" y="119"/>
                    </a:lnTo>
                    <a:lnTo>
                      <a:pt x="15" y="118"/>
                    </a:lnTo>
                    <a:lnTo>
                      <a:pt x="15" y="118"/>
                    </a:lnTo>
                    <a:lnTo>
                      <a:pt x="13" y="115"/>
                    </a:lnTo>
                    <a:lnTo>
                      <a:pt x="12" y="113"/>
                    </a:lnTo>
                    <a:lnTo>
                      <a:pt x="11" y="111"/>
                    </a:lnTo>
                    <a:lnTo>
                      <a:pt x="11" y="110"/>
                    </a:lnTo>
                    <a:lnTo>
                      <a:pt x="9" y="107"/>
                    </a:lnTo>
                    <a:lnTo>
                      <a:pt x="8" y="107"/>
                    </a:lnTo>
                    <a:lnTo>
                      <a:pt x="8" y="106"/>
                    </a:lnTo>
                    <a:lnTo>
                      <a:pt x="5" y="102"/>
                    </a:lnTo>
                    <a:lnTo>
                      <a:pt x="4" y="101"/>
                    </a:lnTo>
                    <a:lnTo>
                      <a:pt x="3" y="100"/>
                    </a:lnTo>
                    <a:lnTo>
                      <a:pt x="3" y="99"/>
                    </a:lnTo>
                    <a:lnTo>
                      <a:pt x="2" y="99"/>
                    </a:lnTo>
                    <a:lnTo>
                      <a:pt x="1" y="98"/>
                    </a:lnTo>
                    <a:lnTo>
                      <a:pt x="1" y="98"/>
                    </a:lnTo>
                    <a:lnTo>
                      <a:pt x="0" y="97"/>
                    </a:lnTo>
                    <a:lnTo>
                      <a:pt x="0" y="97"/>
                    </a:lnTo>
                    <a:lnTo>
                      <a:pt x="3" y="95"/>
                    </a:lnTo>
                    <a:lnTo>
                      <a:pt x="7" y="94"/>
                    </a:lnTo>
                    <a:lnTo>
                      <a:pt x="7" y="93"/>
                    </a:lnTo>
                    <a:lnTo>
                      <a:pt x="11" y="92"/>
                    </a:lnTo>
                    <a:lnTo>
                      <a:pt x="13" y="91"/>
                    </a:lnTo>
                    <a:lnTo>
                      <a:pt x="17" y="90"/>
                    </a:lnTo>
                    <a:lnTo>
                      <a:pt x="17" y="90"/>
                    </a:lnTo>
                    <a:lnTo>
                      <a:pt x="18" y="90"/>
                    </a:lnTo>
                    <a:lnTo>
                      <a:pt x="19" y="89"/>
                    </a:lnTo>
                    <a:lnTo>
                      <a:pt x="22" y="86"/>
                    </a:lnTo>
                    <a:lnTo>
                      <a:pt x="25" y="82"/>
                    </a:lnTo>
                    <a:lnTo>
                      <a:pt x="29" y="78"/>
                    </a:lnTo>
                    <a:lnTo>
                      <a:pt x="29" y="77"/>
                    </a:lnTo>
                    <a:lnTo>
                      <a:pt x="31" y="73"/>
                    </a:lnTo>
                    <a:lnTo>
                      <a:pt x="31" y="72"/>
                    </a:lnTo>
                    <a:lnTo>
                      <a:pt x="31" y="67"/>
                    </a:lnTo>
                    <a:lnTo>
                      <a:pt x="30" y="67"/>
                    </a:lnTo>
                    <a:lnTo>
                      <a:pt x="29" y="63"/>
                    </a:lnTo>
                    <a:lnTo>
                      <a:pt x="27" y="59"/>
                    </a:lnTo>
                    <a:lnTo>
                      <a:pt x="26" y="56"/>
                    </a:lnTo>
                    <a:lnTo>
                      <a:pt x="26" y="53"/>
                    </a:lnTo>
                    <a:lnTo>
                      <a:pt x="26" y="53"/>
                    </a:lnTo>
                    <a:lnTo>
                      <a:pt x="27" y="53"/>
                    </a:lnTo>
                    <a:lnTo>
                      <a:pt x="31" y="47"/>
                    </a:lnTo>
                    <a:lnTo>
                      <a:pt x="32" y="47"/>
                    </a:lnTo>
                    <a:lnTo>
                      <a:pt x="32" y="46"/>
                    </a:lnTo>
                    <a:lnTo>
                      <a:pt x="32" y="46"/>
                    </a:lnTo>
                    <a:lnTo>
                      <a:pt x="33" y="46"/>
                    </a:lnTo>
                    <a:lnTo>
                      <a:pt x="34" y="46"/>
                    </a:lnTo>
                    <a:lnTo>
                      <a:pt x="34" y="46"/>
                    </a:lnTo>
                    <a:lnTo>
                      <a:pt x="35" y="46"/>
                    </a:lnTo>
                    <a:lnTo>
                      <a:pt x="35" y="46"/>
                    </a:lnTo>
                    <a:lnTo>
                      <a:pt x="36" y="46"/>
                    </a:lnTo>
                    <a:lnTo>
                      <a:pt x="36" y="46"/>
                    </a:lnTo>
                    <a:lnTo>
                      <a:pt x="37" y="46"/>
                    </a:lnTo>
                    <a:lnTo>
                      <a:pt x="38" y="46"/>
                    </a:lnTo>
                    <a:lnTo>
                      <a:pt x="38" y="45"/>
                    </a:lnTo>
                    <a:lnTo>
                      <a:pt x="39" y="45"/>
                    </a:lnTo>
                    <a:lnTo>
                      <a:pt x="42" y="42"/>
                    </a:lnTo>
                    <a:lnTo>
                      <a:pt x="42" y="41"/>
                    </a:lnTo>
                    <a:lnTo>
                      <a:pt x="44" y="39"/>
                    </a:lnTo>
                    <a:lnTo>
                      <a:pt x="44" y="39"/>
                    </a:lnTo>
                    <a:lnTo>
                      <a:pt x="47" y="37"/>
                    </a:lnTo>
                    <a:lnTo>
                      <a:pt x="48" y="36"/>
                    </a:lnTo>
                    <a:lnTo>
                      <a:pt x="48" y="36"/>
                    </a:lnTo>
                    <a:lnTo>
                      <a:pt x="49" y="35"/>
                    </a:lnTo>
                    <a:lnTo>
                      <a:pt x="50" y="33"/>
                    </a:lnTo>
                    <a:lnTo>
                      <a:pt x="50" y="33"/>
                    </a:lnTo>
                    <a:lnTo>
                      <a:pt x="55" y="31"/>
                    </a:lnTo>
                    <a:lnTo>
                      <a:pt x="58" y="29"/>
                    </a:lnTo>
                    <a:lnTo>
                      <a:pt x="59" y="29"/>
                    </a:lnTo>
                    <a:lnTo>
                      <a:pt x="64" y="27"/>
                    </a:lnTo>
                    <a:lnTo>
                      <a:pt x="67" y="26"/>
                    </a:lnTo>
                    <a:lnTo>
                      <a:pt x="69" y="25"/>
                    </a:lnTo>
                    <a:lnTo>
                      <a:pt x="70" y="24"/>
                    </a:lnTo>
                    <a:lnTo>
                      <a:pt x="71" y="24"/>
                    </a:lnTo>
                    <a:lnTo>
                      <a:pt x="71" y="24"/>
                    </a:lnTo>
                    <a:lnTo>
                      <a:pt x="71" y="23"/>
                    </a:lnTo>
                    <a:lnTo>
                      <a:pt x="72" y="22"/>
                    </a:lnTo>
                    <a:lnTo>
                      <a:pt x="72" y="22"/>
                    </a:lnTo>
                    <a:lnTo>
                      <a:pt x="72" y="21"/>
                    </a:lnTo>
                    <a:lnTo>
                      <a:pt x="71" y="20"/>
                    </a:lnTo>
                    <a:lnTo>
                      <a:pt x="71" y="20"/>
                    </a:lnTo>
                    <a:lnTo>
                      <a:pt x="70" y="19"/>
                    </a:lnTo>
                    <a:lnTo>
                      <a:pt x="70" y="19"/>
                    </a:lnTo>
                    <a:lnTo>
                      <a:pt x="69" y="18"/>
                    </a:lnTo>
                    <a:lnTo>
                      <a:pt x="69" y="18"/>
                    </a:lnTo>
                    <a:lnTo>
                      <a:pt x="69" y="17"/>
                    </a:lnTo>
                    <a:lnTo>
                      <a:pt x="69" y="17"/>
                    </a:lnTo>
                    <a:lnTo>
                      <a:pt x="69" y="10"/>
                    </a:lnTo>
                    <a:lnTo>
                      <a:pt x="69" y="8"/>
                    </a:lnTo>
                    <a:lnTo>
                      <a:pt x="69" y="5"/>
                    </a:lnTo>
                    <a:lnTo>
                      <a:pt x="69" y="4"/>
                    </a:lnTo>
                    <a:lnTo>
                      <a:pt x="70" y="4"/>
                    </a:lnTo>
                    <a:lnTo>
                      <a:pt x="70" y="2"/>
                    </a:lnTo>
                    <a:lnTo>
                      <a:pt x="70" y="2"/>
                    </a:lnTo>
                    <a:lnTo>
                      <a:pt x="70" y="2"/>
                    </a:lnTo>
                    <a:lnTo>
                      <a:pt x="70" y="1"/>
                    </a:lnTo>
                    <a:lnTo>
                      <a:pt x="70" y="0"/>
                    </a:lnTo>
                    <a:lnTo>
                      <a:pt x="73" y="2"/>
                    </a:lnTo>
                    <a:lnTo>
                      <a:pt x="73" y="2"/>
                    </a:lnTo>
                    <a:lnTo>
                      <a:pt x="74" y="2"/>
                    </a:lnTo>
                    <a:lnTo>
                      <a:pt x="77" y="3"/>
                    </a:lnTo>
                    <a:lnTo>
                      <a:pt x="78" y="3"/>
                    </a:lnTo>
                    <a:lnTo>
                      <a:pt x="79" y="3"/>
                    </a:lnTo>
                    <a:lnTo>
                      <a:pt x="81" y="4"/>
                    </a:lnTo>
                    <a:lnTo>
                      <a:pt x="82" y="4"/>
                    </a:lnTo>
                    <a:lnTo>
                      <a:pt x="82" y="4"/>
                    </a:lnTo>
                    <a:lnTo>
                      <a:pt x="85" y="6"/>
                    </a:lnTo>
                    <a:lnTo>
                      <a:pt x="86" y="6"/>
                    </a:lnTo>
                    <a:lnTo>
                      <a:pt x="88" y="7"/>
                    </a:lnTo>
                    <a:lnTo>
                      <a:pt x="91" y="9"/>
                    </a:lnTo>
                    <a:lnTo>
                      <a:pt x="94" y="10"/>
                    </a:lnTo>
                    <a:lnTo>
                      <a:pt x="94" y="11"/>
                    </a:lnTo>
                    <a:lnTo>
                      <a:pt x="95" y="11"/>
                    </a:lnTo>
                    <a:lnTo>
                      <a:pt x="96" y="11"/>
                    </a:lnTo>
                    <a:lnTo>
                      <a:pt x="97" y="11"/>
                    </a:lnTo>
                    <a:lnTo>
                      <a:pt x="102" y="12"/>
                    </a:lnTo>
                    <a:lnTo>
                      <a:pt x="103" y="12"/>
                    </a:lnTo>
                    <a:lnTo>
                      <a:pt x="109" y="12"/>
                    </a:lnTo>
                    <a:lnTo>
                      <a:pt x="110" y="12"/>
                    </a:lnTo>
                    <a:lnTo>
                      <a:pt x="111" y="12"/>
                    </a:lnTo>
                    <a:lnTo>
                      <a:pt x="112" y="12"/>
                    </a:lnTo>
                    <a:lnTo>
                      <a:pt x="114" y="12"/>
                    </a:lnTo>
                    <a:lnTo>
                      <a:pt x="115" y="12"/>
                    </a:lnTo>
                    <a:lnTo>
                      <a:pt x="117" y="10"/>
                    </a:lnTo>
                    <a:lnTo>
                      <a:pt x="117" y="10"/>
                    </a:lnTo>
                    <a:lnTo>
                      <a:pt x="120" y="10"/>
                    </a:lnTo>
                    <a:lnTo>
                      <a:pt x="121" y="9"/>
                    </a:lnTo>
                    <a:lnTo>
                      <a:pt x="121" y="9"/>
                    </a:lnTo>
                    <a:lnTo>
                      <a:pt x="121" y="9"/>
                    </a:lnTo>
                    <a:lnTo>
                      <a:pt x="122" y="9"/>
                    </a:lnTo>
                    <a:lnTo>
                      <a:pt x="124" y="8"/>
                    </a:lnTo>
                    <a:lnTo>
                      <a:pt x="125" y="8"/>
                    </a:lnTo>
                    <a:lnTo>
                      <a:pt x="128" y="9"/>
                    </a:lnTo>
                    <a:lnTo>
                      <a:pt x="128" y="9"/>
                    </a:lnTo>
                    <a:lnTo>
                      <a:pt x="129" y="9"/>
                    </a:lnTo>
                    <a:lnTo>
                      <a:pt x="132" y="10"/>
                    </a:lnTo>
                    <a:lnTo>
                      <a:pt x="133" y="12"/>
                    </a:lnTo>
                    <a:lnTo>
                      <a:pt x="134" y="12"/>
                    </a:lnTo>
                    <a:lnTo>
                      <a:pt x="135" y="12"/>
                    </a:lnTo>
                    <a:lnTo>
                      <a:pt x="136" y="12"/>
                    </a:lnTo>
                    <a:lnTo>
                      <a:pt x="137" y="12"/>
                    </a:lnTo>
                    <a:lnTo>
                      <a:pt x="140" y="12"/>
                    </a:lnTo>
                    <a:lnTo>
                      <a:pt x="140" y="12"/>
                    </a:lnTo>
                    <a:lnTo>
                      <a:pt x="141" y="12"/>
                    </a:lnTo>
                    <a:lnTo>
                      <a:pt x="142" y="12"/>
                    </a:lnTo>
                    <a:lnTo>
                      <a:pt x="145" y="13"/>
                    </a:lnTo>
                    <a:lnTo>
                      <a:pt x="146" y="13"/>
                    </a:lnTo>
                    <a:lnTo>
                      <a:pt x="146" y="13"/>
                    </a:lnTo>
                    <a:lnTo>
                      <a:pt x="147" y="13"/>
                    </a:lnTo>
                    <a:lnTo>
                      <a:pt x="147" y="13"/>
                    </a:lnTo>
                    <a:lnTo>
                      <a:pt x="148" y="14"/>
                    </a:lnTo>
                    <a:lnTo>
                      <a:pt x="149" y="14"/>
                    </a:lnTo>
                    <a:lnTo>
                      <a:pt x="150" y="14"/>
                    </a:lnTo>
                    <a:lnTo>
                      <a:pt x="151" y="14"/>
                    </a:lnTo>
                    <a:lnTo>
                      <a:pt x="154" y="14"/>
                    </a:lnTo>
                    <a:lnTo>
                      <a:pt x="154" y="15"/>
                    </a:lnTo>
                    <a:lnTo>
                      <a:pt x="155" y="15"/>
                    </a:lnTo>
                    <a:lnTo>
                      <a:pt x="158" y="17"/>
                    </a:lnTo>
                    <a:lnTo>
                      <a:pt x="159" y="17"/>
                    </a:lnTo>
                    <a:lnTo>
                      <a:pt x="162" y="20"/>
                    </a:lnTo>
                    <a:lnTo>
                      <a:pt x="162" y="20"/>
                    </a:lnTo>
                    <a:lnTo>
                      <a:pt x="163" y="21"/>
                    </a:lnTo>
                    <a:lnTo>
                      <a:pt x="164" y="21"/>
                    </a:lnTo>
                    <a:lnTo>
                      <a:pt x="166" y="21"/>
                    </a:lnTo>
                    <a:lnTo>
                      <a:pt x="168" y="22"/>
                    </a:lnTo>
                    <a:lnTo>
                      <a:pt x="168" y="22"/>
                    </a:lnTo>
                    <a:lnTo>
                      <a:pt x="169" y="22"/>
                    </a:lnTo>
                    <a:lnTo>
                      <a:pt x="171" y="23"/>
                    </a:lnTo>
                    <a:lnTo>
                      <a:pt x="174" y="23"/>
                    </a:lnTo>
                    <a:lnTo>
                      <a:pt x="178" y="24"/>
                    </a:lnTo>
                    <a:lnTo>
                      <a:pt x="184" y="24"/>
                    </a:lnTo>
                    <a:lnTo>
                      <a:pt x="185" y="25"/>
                    </a:lnTo>
                    <a:lnTo>
                      <a:pt x="186" y="25"/>
                    </a:lnTo>
                    <a:lnTo>
                      <a:pt x="186" y="25"/>
                    </a:lnTo>
                    <a:lnTo>
                      <a:pt x="189" y="27"/>
                    </a:lnTo>
                    <a:lnTo>
                      <a:pt x="189" y="27"/>
                    </a:lnTo>
                    <a:lnTo>
                      <a:pt x="189" y="28"/>
                    </a:lnTo>
                    <a:lnTo>
                      <a:pt x="192" y="32"/>
                    </a:lnTo>
                    <a:lnTo>
                      <a:pt x="192" y="33"/>
                    </a:lnTo>
                    <a:lnTo>
                      <a:pt x="191" y="36"/>
                    </a:lnTo>
                    <a:lnTo>
                      <a:pt x="191" y="37"/>
                    </a:lnTo>
                    <a:lnTo>
                      <a:pt x="191" y="37"/>
                    </a:lnTo>
                    <a:lnTo>
                      <a:pt x="191" y="39"/>
                    </a:lnTo>
                    <a:lnTo>
                      <a:pt x="192" y="40"/>
                    </a:lnTo>
                    <a:lnTo>
                      <a:pt x="192" y="41"/>
                    </a:lnTo>
                    <a:lnTo>
                      <a:pt x="193" y="42"/>
                    </a:lnTo>
                    <a:lnTo>
                      <a:pt x="195" y="48"/>
                    </a:lnTo>
                    <a:lnTo>
                      <a:pt x="195" y="48"/>
                    </a:lnTo>
                    <a:lnTo>
                      <a:pt x="199" y="53"/>
                    </a:lnTo>
                    <a:lnTo>
                      <a:pt x="200" y="53"/>
                    </a:lnTo>
                    <a:lnTo>
                      <a:pt x="202" y="55"/>
                    </a:lnTo>
                    <a:lnTo>
                      <a:pt x="202" y="56"/>
                    </a:lnTo>
                    <a:lnTo>
                      <a:pt x="204" y="56"/>
                    </a:lnTo>
                    <a:lnTo>
                      <a:pt x="204" y="57"/>
                    </a:lnTo>
                    <a:lnTo>
                      <a:pt x="208" y="58"/>
                    </a:lnTo>
                    <a:lnTo>
                      <a:pt x="209" y="59"/>
                    </a:lnTo>
                    <a:lnTo>
                      <a:pt x="211" y="60"/>
                    </a:lnTo>
                    <a:lnTo>
                      <a:pt x="212" y="60"/>
                    </a:lnTo>
                    <a:lnTo>
                      <a:pt x="214" y="60"/>
                    </a:lnTo>
                    <a:lnTo>
                      <a:pt x="216" y="61"/>
                    </a:lnTo>
                    <a:lnTo>
                      <a:pt x="218" y="62"/>
                    </a:lnTo>
                    <a:lnTo>
                      <a:pt x="219" y="62"/>
                    </a:lnTo>
                    <a:lnTo>
                      <a:pt x="220" y="62"/>
                    </a:lnTo>
                    <a:lnTo>
                      <a:pt x="220" y="62"/>
                    </a:lnTo>
                    <a:lnTo>
                      <a:pt x="228" y="62"/>
                    </a:lnTo>
                    <a:lnTo>
                      <a:pt x="228" y="62"/>
                    </a:lnTo>
                    <a:lnTo>
                      <a:pt x="230" y="62"/>
                    </a:lnTo>
                    <a:lnTo>
                      <a:pt x="230" y="62"/>
                    </a:lnTo>
                    <a:lnTo>
                      <a:pt x="233" y="62"/>
                    </a:lnTo>
                    <a:lnTo>
                      <a:pt x="234" y="62"/>
                    </a:lnTo>
                    <a:lnTo>
                      <a:pt x="235" y="62"/>
                    </a:lnTo>
                    <a:lnTo>
                      <a:pt x="236" y="62"/>
                    </a:lnTo>
                    <a:lnTo>
                      <a:pt x="241" y="63"/>
                    </a:lnTo>
                    <a:lnTo>
                      <a:pt x="241" y="63"/>
                    </a:lnTo>
                    <a:lnTo>
                      <a:pt x="243" y="64"/>
                    </a:lnTo>
                    <a:lnTo>
                      <a:pt x="244" y="64"/>
                    </a:lnTo>
                    <a:lnTo>
                      <a:pt x="245" y="64"/>
                    </a:lnTo>
                    <a:lnTo>
                      <a:pt x="245" y="64"/>
                    </a:lnTo>
                    <a:lnTo>
                      <a:pt x="247" y="65"/>
                    </a:lnTo>
                    <a:lnTo>
                      <a:pt x="248" y="65"/>
                    </a:lnTo>
                    <a:lnTo>
                      <a:pt x="252" y="66"/>
                    </a:lnTo>
                    <a:lnTo>
                      <a:pt x="255" y="66"/>
                    </a:lnTo>
                    <a:lnTo>
                      <a:pt x="256" y="67"/>
                    </a:lnTo>
                    <a:lnTo>
                      <a:pt x="256" y="67"/>
                    </a:lnTo>
                    <a:lnTo>
                      <a:pt x="257" y="67"/>
                    </a:lnTo>
                    <a:lnTo>
                      <a:pt x="257" y="68"/>
                    </a:lnTo>
                    <a:lnTo>
                      <a:pt x="258" y="68"/>
                    </a:lnTo>
                    <a:lnTo>
                      <a:pt x="259" y="68"/>
                    </a:lnTo>
                    <a:lnTo>
                      <a:pt x="259" y="68"/>
                    </a:lnTo>
                    <a:lnTo>
                      <a:pt x="261" y="69"/>
                    </a:lnTo>
                    <a:lnTo>
                      <a:pt x="263" y="69"/>
                    </a:lnTo>
                    <a:lnTo>
                      <a:pt x="269" y="71"/>
                    </a:lnTo>
                    <a:lnTo>
                      <a:pt x="271" y="73"/>
                    </a:lnTo>
                    <a:lnTo>
                      <a:pt x="272" y="73"/>
                    </a:lnTo>
                    <a:lnTo>
                      <a:pt x="272" y="74"/>
                    </a:lnTo>
                    <a:lnTo>
                      <a:pt x="272" y="74"/>
                    </a:lnTo>
                    <a:lnTo>
                      <a:pt x="273" y="74"/>
                    </a:lnTo>
                    <a:lnTo>
                      <a:pt x="277" y="75"/>
                    </a:lnTo>
                    <a:lnTo>
                      <a:pt x="280" y="76"/>
                    </a:lnTo>
                    <a:lnTo>
                      <a:pt x="281" y="76"/>
                    </a:lnTo>
                    <a:lnTo>
                      <a:pt x="282" y="76"/>
                    </a:lnTo>
                    <a:lnTo>
                      <a:pt x="282" y="76"/>
                    </a:lnTo>
                    <a:lnTo>
                      <a:pt x="282" y="77"/>
                    </a:lnTo>
                    <a:lnTo>
                      <a:pt x="283" y="78"/>
                    </a:lnTo>
                    <a:lnTo>
                      <a:pt x="284" y="79"/>
                    </a:lnTo>
                    <a:lnTo>
                      <a:pt x="286" y="80"/>
                    </a:lnTo>
                    <a:lnTo>
                      <a:pt x="287" y="81"/>
                    </a:lnTo>
                    <a:lnTo>
                      <a:pt x="294" y="86"/>
                    </a:lnTo>
                    <a:lnTo>
                      <a:pt x="298" y="88"/>
                    </a:lnTo>
                    <a:lnTo>
                      <a:pt x="300" y="89"/>
                    </a:lnTo>
                    <a:lnTo>
                      <a:pt x="301" y="90"/>
                    </a:lnTo>
                    <a:lnTo>
                      <a:pt x="303" y="91"/>
                    </a:lnTo>
                    <a:lnTo>
                      <a:pt x="305" y="91"/>
                    </a:lnTo>
                    <a:lnTo>
                      <a:pt x="305" y="92"/>
                    </a:lnTo>
                    <a:lnTo>
                      <a:pt x="306" y="92"/>
                    </a:lnTo>
                    <a:lnTo>
                      <a:pt x="307" y="92"/>
                    </a:lnTo>
                    <a:lnTo>
                      <a:pt x="307" y="92"/>
                    </a:lnTo>
                    <a:lnTo>
                      <a:pt x="312" y="92"/>
                    </a:lnTo>
                    <a:lnTo>
                      <a:pt x="314" y="92"/>
                    </a:lnTo>
                    <a:lnTo>
                      <a:pt x="317" y="91"/>
                    </a:lnTo>
                    <a:lnTo>
                      <a:pt x="318" y="91"/>
                    </a:lnTo>
                    <a:lnTo>
                      <a:pt x="326" y="87"/>
                    </a:lnTo>
                    <a:lnTo>
                      <a:pt x="330" y="84"/>
                    </a:lnTo>
                    <a:lnTo>
                      <a:pt x="331" y="84"/>
                    </a:lnTo>
                    <a:lnTo>
                      <a:pt x="331" y="84"/>
                    </a:lnTo>
                    <a:lnTo>
                      <a:pt x="334" y="80"/>
                    </a:lnTo>
                    <a:lnTo>
                      <a:pt x="339" y="75"/>
                    </a:lnTo>
                    <a:lnTo>
                      <a:pt x="340" y="75"/>
                    </a:lnTo>
                    <a:lnTo>
                      <a:pt x="340" y="74"/>
                    </a:lnTo>
                    <a:lnTo>
                      <a:pt x="342" y="71"/>
                    </a:lnTo>
                    <a:lnTo>
                      <a:pt x="342" y="70"/>
                    </a:lnTo>
                    <a:lnTo>
                      <a:pt x="342" y="70"/>
                    </a:lnTo>
                    <a:lnTo>
                      <a:pt x="342" y="68"/>
                    </a:lnTo>
                    <a:lnTo>
                      <a:pt x="343" y="67"/>
                    </a:lnTo>
                    <a:lnTo>
                      <a:pt x="343" y="67"/>
                    </a:lnTo>
                    <a:lnTo>
                      <a:pt x="343" y="66"/>
                    </a:lnTo>
                    <a:lnTo>
                      <a:pt x="343" y="64"/>
                    </a:lnTo>
                    <a:lnTo>
                      <a:pt x="343" y="63"/>
                    </a:lnTo>
                    <a:lnTo>
                      <a:pt x="343" y="62"/>
                    </a:lnTo>
                    <a:lnTo>
                      <a:pt x="342" y="60"/>
                    </a:lnTo>
                    <a:lnTo>
                      <a:pt x="341" y="59"/>
                    </a:lnTo>
                    <a:lnTo>
                      <a:pt x="341" y="58"/>
                    </a:lnTo>
                    <a:lnTo>
                      <a:pt x="340" y="58"/>
                    </a:lnTo>
                    <a:lnTo>
                      <a:pt x="340" y="57"/>
                    </a:lnTo>
                    <a:lnTo>
                      <a:pt x="340" y="57"/>
                    </a:lnTo>
                    <a:lnTo>
                      <a:pt x="339" y="57"/>
                    </a:lnTo>
                    <a:lnTo>
                      <a:pt x="339" y="56"/>
                    </a:lnTo>
                    <a:lnTo>
                      <a:pt x="338" y="53"/>
                    </a:lnTo>
                    <a:lnTo>
                      <a:pt x="337" y="52"/>
                    </a:lnTo>
                    <a:lnTo>
                      <a:pt x="337" y="51"/>
                    </a:lnTo>
                    <a:lnTo>
                      <a:pt x="337" y="51"/>
                    </a:lnTo>
                    <a:lnTo>
                      <a:pt x="336" y="47"/>
                    </a:lnTo>
                    <a:lnTo>
                      <a:pt x="336" y="46"/>
                    </a:lnTo>
                    <a:lnTo>
                      <a:pt x="336" y="45"/>
                    </a:lnTo>
                    <a:lnTo>
                      <a:pt x="336" y="45"/>
                    </a:lnTo>
                    <a:lnTo>
                      <a:pt x="336" y="43"/>
                    </a:lnTo>
                    <a:lnTo>
                      <a:pt x="337" y="39"/>
                    </a:lnTo>
                    <a:lnTo>
                      <a:pt x="337" y="38"/>
                    </a:lnTo>
                    <a:lnTo>
                      <a:pt x="338" y="35"/>
                    </a:lnTo>
                    <a:lnTo>
                      <a:pt x="340" y="33"/>
                    </a:lnTo>
                    <a:lnTo>
                      <a:pt x="340" y="32"/>
                    </a:lnTo>
                    <a:lnTo>
                      <a:pt x="341" y="32"/>
                    </a:lnTo>
                    <a:lnTo>
                      <a:pt x="349" y="24"/>
                    </a:lnTo>
                    <a:lnTo>
                      <a:pt x="356" y="20"/>
                    </a:lnTo>
                    <a:lnTo>
                      <a:pt x="356" y="20"/>
                    </a:lnTo>
                    <a:lnTo>
                      <a:pt x="361" y="18"/>
                    </a:lnTo>
                    <a:lnTo>
                      <a:pt x="366" y="16"/>
                    </a:lnTo>
                    <a:lnTo>
                      <a:pt x="367" y="15"/>
                    </a:lnTo>
                    <a:lnTo>
                      <a:pt x="367" y="15"/>
                    </a:lnTo>
                    <a:lnTo>
                      <a:pt x="368" y="14"/>
                    </a:lnTo>
                    <a:lnTo>
                      <a:pt x="368" y="14"/>
                    </a:lnTo>
                    <a:lnTo>
                      <a:pt x="369" y="14"/>
                    </a:lnTo>
                    <a:lnTo>
                      <a:pt x="372" y="13"/>
                    </a:lnTo>
                    <a:lnTo>
                      <a:pt x="372" y="13"/>
                    </a:lnTo>
                    <a:lnTo>
                      <a:pt x="374" y="13"/>
                    </a:lnTo>
                    <a:lnTo>
                      <a:pt x="376" y="13"/>
                    </a:lnTo>
                    <a:lnTo>
                      <a:pt x="377" y="13"/>
                    </a:lnTo>
                    <a:lnTo>
                      <a:pt x="379" y="13"/>
                    </a:lnTo>
                    <a:lnTo>
                      <a:pt x="380" y="13"/>
                    </a:lnTo>
                    <a:lnTo>
                      <a:pt x="381" y="13"/>
                    </a:lnTo>
                    <a:lnTo>
                      <a:pt x="382" y="13"/>
                    </a:lnTo>
                    <a:lnTo>
                      <a:pt x="383" y="12"/>
                    </a:lnTo>
                    <a:lnTo>
                      <a:pt x="384" y="12"/>
                    </a:lnTo>
                    <a:lnTo>
                      <a:pt x="385" y="12"/>
                    </a:lnTo>
                    <a:lnTo>
                      <a:pt x="386" y="11"/>
                    </a:lnTo>
                    <a:lnTo>
                      <a:pt x="386" y="10"/>
                    </a:lnTo>
                    <a:lnTo>
                      <a:pt x="387" y="10"/>
                    </a:lnTo>
                    <a:lnTo>
                      <a:pt x="387" y="10"/>
                    </a:lnTo>
                    <a:lnTo>
                      <a:pt x="390" y="8"/>
                    </a:lnTo>
                    <a:lnTo>
                      <a:pt x="390" y="8"/>
                    </a:lnTo>
                    <a:lnTo>
                      <a:pt x="392" y="8"/>
                    </a:lnTo>
                    <a:lnTo>
                      <a:pt x="393" y="8"/>
                    </a:lnTo>
                    <a:lnTo>
                      <a:pt x="394" y="8"/>
                    </a:lnTo>
                    <a:lnTo>
                      <a:pt x="395" y="8"/>
                    </a:lnTo>
                    <a:lnTo>
                      <a:pt x="397" y="9"/>
                    </a:lnTo>
                    <a:lnTo>
                      <a:pt x="398" y="9"/>
                    </a:lnTo>
                    <a:lnTo>
                      <a:pt x="400" y="9"/>
                    </a:lnTo>
                    <a:lnTo>
                      <a:pt x="401" y="9"/>
                    </a:lnTo>
                    <a:lnTo>
                      <a:pt x="402" y="8"/>
                    </a:lnTo>
                    <a:lnTo>
                      <a:pt x="404" y="9"/>
                    </a:lnTo>
                    <a:lnTo>
                      <a:pt x="408" y="9"/>
                    </a:lnTo>
                    <a:lnTo>
                      <a:pt x="411" y="9"/>
                    </a:lnTo>
                    <a:lnTo>
                      <a:pt x="412" y="9"/>
                    </a:lnTo>
                    <a:lnTo>
                      <a:pt x="413" y="10"/>
                    </a:lnTo>
                    <a:lnTo>
                      <a:pt x="414" y="10"/>
                    </a:lnTo>
                    <a:lnTo>
                      <a:pt x="415" y="11"/>
                    </a:lnTo>
                    <a:lnTo>
                      <a:pt x="418" y="13"/>
                    </a:lnTo>
                    <a:lnTo>
                      <a:pt x="418" y="13"/>
                    </a:lnTo>
                    <a:lnTo>
                      <a:pt x="419" y="13"/>
                    </a:lnTo>
                    <a:lnTo>
                      <a:pt x="419" y="13"/>
                    </a:lnTo>
                    <a:lnTo>
                      <a:pt x="420" y="13"/>
                    </a:lnTo>
                    <a:lnTo>
                      <a:pt x="427" y="14"/>
                    </a:lnTo>
                    <a:lnTo>
                      <a:pt x="428" y="15"/>
                    </a:lnTo>
                    <a:lnTo>
                      <a:pt x="429" y="16"/>
                    </a:lnTo>
                    <a:lnTo>
                      <a:pt x="430" y="16"/>
                    </a:lnTo>
                    <a:lnTo>
                      <a:pt x="431" y="16"/>
                    </a:lnTo>
                    <a:lnTo>
                      <a:pt x="431" y="16"/>
                    </a:lnTo>
                    <a:lnTo>
                      <a:pt x="432" y="16"/>
                    </a:lnTo>
                    <a:lnTo>
                      <a:pt x="433" y="16"/>
                    </a:lnTo>
                    <a:lnTo>
                      <a:pt x="433" y="16"/>
                    </a:lnTo>
                    <a:lnTo>
                      <a:pt x="437" y="17"/>
                    </a:lnTo>
                    <a:lnTo>
                      <a:pt x="437" y="17"/>
                    </a:lnTo>
                    <a:lnTo>
                      <a:pt x="437" y="18"/>
                    </a:lnTo>
                    <a:lnTo>
                      <a:pt x="437" y="18"/>
                    </a:lnTo>
                    <a:lnTo>
                      <a:pt x="436" y="19"/>
                    </a:lnTo>
                    <a:lnTo>
                      <a:pt x="436" y="27"/>
                    </a:lnTo>
                    <a:lnTo>
                      <a:pt x="436" y="27"/>
                    </a:lnTo>
                    <a:lnTo>
                      <a:pt x="437" y="28"/>
                    </a:lnTo>
                    <a:lnTo>
                      <a:pt x="438" y="28"/>
                    </a:lnTo>
                    <a:lnTo>
                      <a:pt x="439" y="28"/>
                    </a:lnTo>
                    <a:lnTo>
                      <a:pt x="439" y="28"/>
                    </a:lnTo>
                    <a:lnTo>
                      <a:pt x="440" y="29"/>
                    </a:lnTo>
                    <a:lnTo>
                      <a:pt x="440" y="29"/>
                    </a:lnTo>
                    <a:lnTo>
                      <a:pt x="441" y="31"/>
                    </a:lnTo>
                    <a:lnTo>
                      <a:pt x="442" y="31"/>
                    </a:lnTo>
                    <a:lnTo>
                      <a:pt x="448" y="32"/>
                    </a:lnTo>
                    <a:lnTo>
                      <a:pt x="449" y="32"/>
                    </a:lnTo>
                    <a:lnTo>
                      <a:pt x="451" y="32"/>
                    </a:lnTo>
                    <a:lnTo>
                      <a:pt x="453" y="32"/>
                    </a:lnTo>
                    <a:lnTo>
                      <a:pt x="456" y="32"/>
                    </a:lnTo>
                    <a:lnTo>
                      <a:pt x="456" y="32"/>
                    </a:lnTo>
                    <a:lnTo>
                      <a:pt x="458" y="32"/>
                    </a:lnTo>
                    <a:lnTo>
                      <a:pt x="463" y="34"/>
                    </a:lnTo>
                    <a:lnTo>
                      <a:pt x="464" y="34"/>
                    </a:lnTo>
                    <a:lnTo>
                      <a:pt x="464" y="34"/>
                    </a:lnTo>
                    <a:lnTo>
                      <a:pt x="465" y="35"/>
                    </a:lnTo>
                    <a:lnTo>
                      <a:pt x="464" y="35"/>
                    </a:lnTo>
                    <a:lnTo>
                      <a:pt x="464" y="35"/>
                    </a:lnTo>
                    <a:lnTo>
                      <a:pt x="464" y="35"/>
                    </a:lnTo>
                    <a:lnTo>
                      <a:pt x="464" y="36"/>
                    </a:lnTo>
                    <a:lnTo>
                      <a:pt x="465" y="36"/>
                    </a:lnTo>
                    <a:lnTo>
                      <a:pt x="467" y="37"/>
                    </a:lnTo>
                    <a:lnTo>
                      <a:pt x="468" y="37"/>
                    </a:lnTo>
                    <a:lnTo>
                      <a:pt x="469" y="37"/>
                    </a:lnTo>
                    <a:lnTo>
                      <a:pt x="482" y="38"/>
                    </a:lnTo>
                    <a:lnTo>
                      <a:pt x="483" y="37"/>
                    </a:lnTo>
                    <a:lnTo>
                      <a:pt x="484" y="37"/>
                    </a:lnTo>
                    <a:lnTo>
                      <a:pt x="485" y="37"/>
                    </a:lnTo>
                    <a:lnTo>
                      <a:pt x="485" y="36"/>
                    </a:lnTo>
                    <a:lnTo>
                      <a:pt x="486" y="36"/>
                    </a:lnTo>
                    <a:lnTo>
                      <a:pt x="488" y="36"/>
                    </a:lnTo>
                    <a:lnTo>
                      <a:pt x="488" y="36"/>
                    </a:lnTo>
                    <a:lnTo>
                      <a:pt x="488" y="37"/>
                    </a:lnTo>
                    <a:lnTo>
                      <a:pt x="489" y="37"/>
                    </a:lnTo>
                    <a:lnTo>
                      <a:pt x="492" y="37"/>
                    </a:lnTo>
                    <a:lnTo>
                      <a:pt x="493" y="38"/>
                    </a:lnTo>
                    <a:lnTo>
                      <a:pt x="496" y="38"/>
                    </a:lnTo>
                    <a:lnTo>
                      <a:pt x="496" y="39"/>
                    </a:lnTo>
                    <a:lnTo>
                      <a:pt x="497" y="39"/>
                    </a:lnTo>
                    <a:lnTo>
                      <a:pt x="497" y="40"/>
                    </a:lnTo>
                    <a:lnTo>
                      <a:pt x="497" y="40"/>
                    </a:lnTo>
                    <a:lnTo>
                      <a:pt x="497" y="41"/>
                    </a:lnTo>
                    <a:lnTo>
                      <a:pt x="497" y="41"/>
                    </a:lnTo>
                    <a:lnTo>
                      <a:pt x="497" y="42"/>
                    </a:lnTo>
                    <a:lnTo>
                      <a:pt x="497" y="43"/>
                    </a:lnTo>
                    <a:lnTo>
                      <a:pt x="499" y="44"/>
                    </a:lnTo>
                    <a:lnTo>
                      <a:pt x="499" y="45"/>
                    </a:lnTo>
                    <a:lnTo>
                      <a:pt x="500" y="46"/>
                    </a:lnTo>
                    <a:lnTo>
                      <a:pt x="501" y="47"/>
                    </a:lnTo>
                    <a:lnTo>
                      <a:pt x="501" y="48"/>
                    </a:lnTo>
                    <a:lnTo>
                      <a:pt x="501" y="48"/>
                    </a:lnTo>
                    <a:lnTo>
                      <a:pt x="501" y="48"/>
                    </a:lnTo>
                    <a:lnTo>
                      <a:pt x="500" y="49"/>
                    </a:lnTo>
                    <a:lnTo>
                      <a:pt x="500" y="49"/>
                    </a:lnTo>
                    <a:lnTo>
                      <a:pt x="499" y="50"/>
                    </a:lnTo>
                    <a:lnTo>
                      <a:pt x="499" y="51"/>
                    </a:lnTo>
                    <a:lnTo>
                      <a:pt x="498" y="51"/>
                    </a:lnTo>
                    <a:lnTo>
                      <a:pt x="498" y="52"/>
                    </a:lnTo>
                    <a:lnTo>
                      <a:pt x="497" y="53"/>
                    </a:lnTo>
                    <a:lnTo>
                      <a:pt x="495" y="55"/>
                    </a:lnTo>
                    <a:lnTo>
                      <a:pt x="493" y="56"/>
                    </a:lnTo>
                    <a:lnTo>
                      <a:pt x="493" y="56"/>
                    </a:lnTo>
                    <a:lnTo>
                      <a:pt x="492" y="57"/>
                    </a:lnTo>
                    <a:lnTo>
                      <a:pt x="492" y="57"/>
                    </a:lnTo>
                    <a:lnTo>
                      <a:pt x="492" y="64"/>
                    </a:lnTo>
                    <a:lnTo>
                      <a:pt x="493" y="68"/>
                    </a:lnTo>
                    <a:lnTo>
                      <a:pt x="493" y="68"/>
                    </a:lnTo>
                    <a:lnTo>
                      <a:pt x="496" y="72"/>
                    </a:lnTo>
                    <a:lnTo>
                      <a:pt x="496" y="73"/>
                    </a:lnTo>
                    <a:lnTo>
                      <a:pt x="496" y="74"/>
                    </a:lnTo>
                    <a:lnTo>
                      <a:pt x="497" y="75"/>
                    </a:lnTo>
                    <a:lnTo>
                      <a:pt x="497" y="76"/>
                    </a:lnTo>
                    <a:lnTo>
                      <a:pt x="496" y="80"/>
                    </a:lnTo>
                    <a:lnTo>
                      <a:pt x="495" y="84"/>
                    </a:lnTo>
                    <a:lnTo>
                      <a:pt x="494" y="84"/>
                    </a:lnTo>
                    <a:lnTo>
                      <a:pt x="494" y="85"/>
                    </a:lnTo>
                    <a:lnTo>
                      <a:pt x="492" y="87"/>
                    </a:lnTo>
                    <a:lnTo>
                      <a:pt x="492" y="88"/>
                    </a:lnTo>
                    <a:lnTo>
                      <a:pt x="492" y="88"/>
                    </a:lnTo>
                    <a:lnTo>
                      <a:pt x="491" y="89"/>
                    </a:lnTo>
                    <a:lnTo>
                      <a:pt x="489" y="91"/>
                    </a:lnTo>
                    <a:lnTo>
                      <a:pt x="488" y="93"/>
                    </a:lnTo>
                    <a:lnTo>
                      <a:pt x="488" y="94"/>
                    </a:lnTo>
                    <a:lnTo>
                      <a:pt x="487" y="95"/>
                    </a:lnTo>
                    <a:lnTo>
                      <a:pt x="487" y="95"/>
                    </a:lnTo>
                    <a:lnTo>
                      <a:pt x="487" y="96"/>
                    </a:lnTo>
                    <a:lnTo>
                      <a:pt x="487" y="97"/>
                    </a:lnTo>
                    <a:lnTo>
                      <a:pt x="488" y="97"/>
                    </a:lnTo>
                    <a:lnTo>
                      <a:pt x="489" y="99"/>
                    </a:lnTo>
                    <a:lnTo>
                      <a:pt x="491" y="102"/>
                    </a:lnTo>
                    <a:lnTo>
                      <a:pt x="491" y="103"/>
                    </a:lnTo>
                    <a:lnTo>
                      <a:pt x="491" y="104"/>
                    </a:lnTo>
                    <a:lnTo>
                      <a:pt x="491" y="105"/>
                    </a:lnTo>
                    <a:lnTo>
                      <a:pt x="491" y="105"/>
                    </a:lnTo>
                    <a:lnTo>
                      <a:pt x="491" y="106"/>
                    </a:lnTo>
                    <a:lnTo>
                      <a:pt x="491" y="106"/>
                    </a:lnTo>
                    <a:lnTo>
                      <a:pt x="493" y="114"/>
                    </a:lnTo>
                    <a:lnTo>
                      <a:pt x="492" y="115"/>
                    </a:lnTo>
                    <a:lnTo>
                      <a:pt x="492" y="116"/>
                    </a:lnTo>
                    <a:lnTo>
                      <a:pt x="493" y="117"/>
                    </a:lnTo>
                    <a:lnTo>
                      <a:pt x="493" y="118"/>
                    </a:lnTo>
                    <a:lnTo>
                      <a:pt x="493" y="118"/>
                    </a:lnTo>
                    <a:lnTo>
                      <a:pt x="496" y="124"/>
                    </a:lnTo>
                    <a:lnTo>
                      <a:pt x="496" y="133"/>
                    </a:lnTo>
                    <a:lnTo>
                      <a:pt x="496" y="155"/>
                    </a:lnTo>
                    <a:lnTo>
                      <a:pt x="496" y="160"/>
                    </a:lnTo>
                    <a:lnTo>
                      <a:pt x="496" y="164"/>
                    </a:lnTo>
                    <a:lnTo>
                      <a:pt x="496" y="167"/>
                    </a:lnTo>
                    <a:lnTo>
                      <a:pt x="496" y="171"/>
                    </a:lnTo>
                    <a:lnTo>
                      <a:pt x="496" y="175"/>
                    </a:lnTo>
                    <a:lnTo>
                      <a:pt x="496" y="176"/>
                    </a:lnTo>
                    <a:lnTo>
                      <a:pt x="496" y="182"/>
                    </a:lnTo>
                    <a:lnTo>
                      <a:pt x="496" y="193"/>
                    </a:lnTo>
                    <a:lnTo>
                      <a:pt x="496" y="195"/>
                    </a:lnTo>
                    <a:lnTo>
                      <a:pt x="496" y="197"/>
                    </a:lnTo>
                    <a:lnTo>
                      <a:pt x="496" y="204"/>
                    </a:lnTo>
                    <a:lnTo>
                      <a:pt x="496" y="209"/>
                    </a:lnTo>
                    <a:lnTo>
                      <a:pt x="496" y="212"/>
                    </a:lnTo>
                    <a:lnTo>
                      <a:pt x="496" y="228"/>
                    </a:lnTo>
                    <a:lnTo>
                      <a:pt x="496" y="245"/>
                    </a:lnTo>
                    <a:lnTo>
                      <a:pt x="496" y="259"/>
                    </a:lnTo>
                    <a:lnTo>
                      <a:pt x="496" y="265"/>
                    </a:lnTo>
                    <a:lnTo>
                      <a:pt x="496" y="280"/>
                    </a:lnTo>
                    <a:lnTo>
                      <a:pt x="496" y="289"/>
                    </a:lnTo>
                    <a:lnTo>
                      <a:pt x="496" y="304"/>
                    </a:lnTo>
                    <a:lnTo>
                      <a:pt x="496" y="344"/>
                    </a:lnTo>
                    <a:lnTo>
                      <a:pt x="496" y="352"/>
                    </a:lnTo>
                    <a:lnTo>
                      <a:pt x="496" y="354"/>
                    </a:lnTo>
                    <a:lnTo>
                      <a:pt x="496" y="385"/>
                    </a:lnTo>
                    <a:lnTo>
                      <a:pt x="496" y="417"/>
                    </a:lnTo>
                    <a:lnTo>
                      <a:pt x="496" y="417"/>
                    </a:lnTo>
                    <a:lnTo>
                      <a:pt x="489" y="417"/>
                    </a:lnTo>
                    <a:lnTo>
                      <a:pt x="485" y="417"/>
                    </a:lnTo>
                    <a:lnTo>
                      <a:pt x="483" y="417"/>
                    </a:lnTo>
                    <a:lnTo>
                      <a:pt x="479" y="417"/>
                    </a:lnTo>
                    <a:lnTo>
                      <a:pt x="470" y="417"/>
                    </a:lnTo>
                    <a:lnTo>
                      <a:pt x="466" y="417"/>
                    </a:lnTo>
                    <a:lnTo>
                      <a:pt x="465" y="417"/>
                    </a:lnTo>
                    <a:lnTo>
                      <a:pt x="465" y="417"/>
                    </a:lnTo>
                    <a:lnTo>
                      <a:pt x="465" y="420"/>
                    </a:lnTo>
                    <a:lnTo>
                      <a:pt x="465" y="432"/>
                    </a:lnTo>
                    <a:lnTo>
                      <a:pt x="465" y="432"/>
                    </a:lnTo>
                    <a:lnTo>
                      <a:pt x="448" y="423"/>
                    </a:lnTo>
                    <a:lnTo>
                      <a:pt x="434" y="416"/>
                    </a:lnTo>
                    <a:lnTo>
                      <a:pt x="412" y="405"/>
                    </a:lnTo>
                    <a:lnTo>
                      <a:pt x="395" y="396"/>
                    </a:lnTo>
                    <a:lnTo>
                      <a:pt x="382" y="390"/>
                    </a:lnTo>
                    <a:lnTo>
                      <a:pt x="382" y="389"/>
                    </a:lnTo>
                    <a:lnTo>
                      <a:pt x="369" y="383"/>
                    </a:lnTo>
                    <a:lnTo>
                      <a:pt x="351" y="374"/>
                    </a:lnTo>
                    <a:lnTo>
                      <a:pt x="334" y="366"/>
                    </a:lnTo>
                    <a:lnTo>
                      <a:pt x="316" y="357"/>
                    </a:lnTo>
                    <a:lnTo>
                      <a:pt x="307" y="352"/>
                    </a:lnTo>
                    <a:lnTo>
                      <a:pt x="299" y="348"/>
                    </a:lnTo>
                    <a:lnTo>
                      <a:pt x="287" y="343"/>
                    </a:lnTo>
                    <a:lnTo>
                      <a:pt x="276" y="338"/>
                    </a:lnTo>
                    <a:lnTo>
                      <a:pt x="265" y="332"/>
                    </a:lnTo>
                    <a:lnTo>
                      <a:pt x="264" y="332"/>
                    </a:lnTo>
                    <a:lnTo>
                      <a:pt x="243" y="322"/>
                    </a:lnTo>
                    <a:lnTo>
                      <a:pt x="223" y="313"/>
                    </a:lnTo>
                    <a:lnTo>
                      <a:pt x="212" y="308"/>
                    </a:lnTo>
                    <a:lnTo>
                      <a:pt x="191" y="317"/>
                    </a:lnTo>
                    <a:lnTo>
                      <a:pt x="185" y="320"/>
                    </a:lnTo>
                    <a:lnTo>
                      <a:pt x="180" y="322"/>
                    </a:lnTo>
                    <a:lnTo>
                      <a:pt x="179" y="323"/>
                    </a:lnTo>
                    <a:lnTo>
                      <a:pt x="176" y="324"/>
                    </a:lnTo>
                    <a:lnTo>
                      <a:pt x="174" y="325"/>
                    </a:lnTo>
                    <a:lnTo>
                      <a:pt x="164" y="330"/>
                    </a:lnTo>
                    <a:lnTo>
                      <a:pt x="162" y="331"/>
                    </a:lnTo>
                    <a:lnTo>
                      <a:pt x="160" y="332"/>
                    </a:lnTo>
                    <a:lnTo>
                      <a:pt x="156" y="334"/>
                    </a:lnTo>
                    <a:lnTo>
                      <a:pt x="146" y="325"/>
                    </a:lnTo>
                    <a:lnTo>
                      <a:pt x="136" y="318"/>
                    </a:lnTo>
                    <a:lnTo>
                      <a:pt x="136" y="317"/>
                    </a:lnTo>
                    <a:lnTo>
                      <a:pt x="135" y="317"/>
                    </a:lnTo>
                    <a:lnTo>
                      <a:pt x="134" y="316"/>
                    </a:lnTo>
                    <a:lnTo>
                      <a:pt x="132" y="316"/>
                    </a:lnTo>
                    <a:lnTo>
                      <a:pt x="130" y="315"/>
                    </a:lnTo>
                    <a:lnTo>
                      <a:pt x="129" y="315"/>
                    </a:lnTo>
                    <a:lnTo>
                      <a:pt x="128" y="315"/>
                    </a:lnTo>
                    <a:lnTo>
                      <a:pt x="120" y="313"/>
                    </a:lnTo>
                    <a:lnTo>
                      <a:pt x="113" y="311"/>
                    </a:lnTo>
                    <a:lnTo>
                      <a:pt x="104" y="309"/>
                    </a:lnTo>
                    <a:lnTo>
                      <a:pt x="100" y="309"/>
                    </a:lnTo>
                    <a:lnTo>
                      <a:pt x="98" y="308"/>
                    </a:lnTo>
                    <a:lnTo>
                      <a:pt x="96" y="308"/>
                    </a:lnTo>
                    <a:lnTo>
                      <a:pt x="94" y="307"/>
                    </a:lnTo>
                    <a:lnTo>
                      <a:pt x="86" y="305"/>
                    </a:lnTo>
                    <a:lnTo>
                      <a:pt x="85" y="305"/>
                    </a:lnTo>
                    <a:close/>
                  </a:path>
                </a:pathLst>
              </a:custGeom>
              <a:solidFill>
                <a:schemeClr val="bg1">
                  <a:lumMod val="75000"/>
                </a:schemeClr>
              </a:solidFill>
              <a:ln w="3175">
                <a:solidFill>
                  <a:srgbClr val="6E6E6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6" name="Freeform 275"/>
              <p:cNvSpPr>
                <a:spLocks noEditPoints="1"/>
              </p:cNvSpPr>
              <p:nvPr/>
            </p:nvSpPr>
            <p:spPr bwMode="auto">
              <a:xfrm>
                <a:off x="5113328" y="4127501"/>
                <a:ext cx="365125" cy="684213"/>
              </a:xfrm>
              <a:custGeom>
                <a:avLst/>
                <a:gdLst>
                  <a:gd name="T0" fmla="*/ 160 w 230"/>
                  <a:gd name="T1" fmla="*/ 39 h 431"/>
                  <a:gd name="T2" fmla="*/ 208 w 230"/>
                  <a:gd name="T3" fmla="*/ 161 h 431"/>
                  <a:gd name="T4" fmla="*/ 150 w 230"/>
                  <a:gd name="T5" fmla="*/ 65 h 431"/>
                  <a:gd name="T6" fmla="*/ 148 w 230"/>
                  <a:gd name="T7" fmla="*/ 51 h 431"/>
                  <a:gd name="T8" fmla="*/ 156 w 230"/>
                  <a:gd name="T9" fmla="*/ 57 h 431"/>
                  <a:gd name="T10" fmla="*/ 167 w 230"/>
                  <a:gd name="T11" fmla="*/ 47 h 431"/>
                  <a:gd name="T12" fmla="*/ 178 w 230"/>
                  <a:gd name="T13" fmla="*/ 34 h 431"/>
                  <a:gd name="T14" fmla="*/ 178 w 230"/>
                  <a:gd name="T15" fmla="*/ 14 h 431"/>
                  <a:gd name="T16" fmla="*/ 187 w 230"/>
                  <a:gd name="T17" fmla="*/ 10 h 431"/>
                  <a:gd name="T18" fmla="*/ 193 w 230"/>
                  <a:gd name="T19" fmla="*/ 1 h 431"/>
                  <a:gd name="T20" fmla="*/ 193 w 230"/>
                  <a:gd name="T21" fmla="*/ 11 h 431"/>
                  <a:gd name="T22" fmla="*/ 200 w 230"/>
                  <a:gd name="T23" fmla="*/ 22 h 431"/>
                  <a:gd name="T24" fmla="*/ 215 w 230"/>
                  <a:gd name="T25" fmla="*/ 47 h 431"/>
                  <a:gd name="T26" fmla="*/ 218 w 230"/>
                  <a:gd name="T27" fmla="*/ 64 h 431"/>
                  <a:gd name="T28" fmla="*/ 221 w 230"/>
                  <a:gd name="T29" fmla="*/ 76 h 431"/>
                  <a:gd name="T30" fmla="*/ 229 w 230"/>
                  <a:gd name="T31" fmla="*/ 109 h 431"/>
                  <a:gd name="T32" fmla="*/ 211 w 230"/>
                  <a:gd name="T33" fmla="*/ 114 h 431"/>
                  <a:gd name="T34" fmla="*/ 204 w 230"/>
                  <a:gd name="T35" fmla="*/ 119 h 431"/>
                  <a:gd name="T36" fmla="*/ 206 w 230"/>
                  <a:gd name="T37" fmla="*/ 133 h 431"/>
                  <a:gd name="T38" fmla="*/ 210 w 230"/>
                  <a:gd name="T39" fmla="*/ 142 h 431"/>
                  <a:gd name="T40" fmla="*/ 207 w 230"/>
                  <a:gd name="T41" fmla="*/ 154 h 431"/>
                  <a:gd name="T42" fmla="*/ 197 w 230"/>
                  <a:gd name="T43" fmla="*/ 175 h 431"/>
                  <a:gd name="T44" fmla="*/ 194 w 230"/>
                  <a:gd name="T45" fmla="*/ 202 h 431"/>
                  <a:gd name="T46" fmla="*/ 182 w 230"/>
                  <a:gd name="T47" fmla="*/ 234 h 431"/>
                  <a:gd name="T48" fmla="*/ 174 w 230"/>
                  <a:gd name="T49" fmla="*/ 260 h 431"/>
                  <a:gd name="T50" fmla="*/ 158 w 230"/>
                  <a:gd name="T51" fmla="*/ 309 h 431"/>
                  <a:gd name="T52" fmla="*/ 146 w 230"/>
                  <a:gd name="T53" fmla="*/ 345 h 431"/>
                  <a:gd name="T54" fmla="*/ 133 w 230"/>
                  <a:gd name="T55" fmla="*/ 385 h 431"/>
                  <a:gd name="T56" fmla="*/ 123 w 230"/>
                  <a:gd name="T57" fmla="*/ 410 h 431"/>
                  <a:gd name="T58" fmla="*/ 86 w 230"/>
                  <a:gd name="T59" fmla="*/ 422 h 431"/>
                  <a:gd name="T60" fmla="*/ 60 w 230"/>
                  <a:gd name="T61" fmla="*/ 430 h 431"/>
                  <a:gd name="T62" fmla="*/ 34 w 230"/>
                  <a:gd name="T63" fmla="*/ 417 h 431"/>
                  <a:gd name="T64" fmla="*/ 28 w 230"/>
                  <a:gd name="T65" fmla="*/ 414 h 431"/>
                  <a:gd name="T66" fmla="*/ 22 w 230"/>
                  <a:gd name="T67" fmla="*/ 403 h 431"/>
                  <a:gd name="T68" fmla="*/ 15 w 230"/>
                  <a:gd name="T69" fmla="*/ 393 h 431"/>
                  <a:gd name="T70" fmla="*/ 16 w 230"/>
                  <a:gd name="T71" fmla="*/ 368 h 431"/>
                  <a:gd name="T72" fmla="*/ 12 w 230"/>
                  <a:gd name="T73" fmla="*/ 354 h 431"/>
                  <a:gd name="T74" fmla="*/ 3 w 230"/>
                  <a:gd name="T75" fmla="*/ 338 h 431"/>
                  <a:gd name="T76" fmla="*/ 8 w 230"/>
                  <a:gd name="T77" fmla="*/ 307 h 431"/>
                  <a:gd name="T78" fmla="*/ 17 w 230"/>
                  <a:gd name="T79" fmla="*/ 294 h 431"/>
                  <a:gd name="T80" fmla="*/ 25 w 230"/>
                  <a:gd name="T81" fmla="*/ 278 h 431"/>
                  <a:gd name="T82" fmla="*/ 39 w 230"/>
                  <a:gd name="T83" fmla="*/ 253 h 431"/>
                  <a:gd name="T84" fmla="*/ 39 w 230"/>
                  <a:gd name="T85" fmla="*/ 238 h 431"/>
                  <a:gd name="T86" fmla="*/ 32 w 230"/>
                  <a:gd name="T87" fmla="*/ 214 h 431"/>
                  <a:gd name="T88" fmla="*/ 26 w 230"/>
                  <a:gd name="T89" fmla="*/ 195 h 431"/>
                  <a:gd name="T90" fmla="*/ 23 w 230"/>
                  <a:gd name="T91" fmla="*/ 181 h 431"/>
                  <a:gd name="T92" fmla="*/ 31 w 230"/>
                  <a:gd name="T93" fmla="*/ 160 h 431"/>
                  <a:gd name="T94" fmla="*/ 37 w 230"/>
                  <a:gd name="T95" fmla="*/ 140 h 431"/>
                  <a:gd name="T96" fmla="*/ 57 w 230"/>
                  <a:gd name="T97" fmla="*/ 132 h 431"/>
                  <a:gd name="T98" fmla="*/ 66 w 230"/>
                  <a:gd name="T99" fmla="*/ 131 h 431"/>
                  <a:gd name="T100" fmla="*/ 74 w 230"/>
                  <a:gd name="T101" fmla="*/ 129 h 431"/>
                  <a:gd name="T102" fmla="*/ 86 w 230"/>
                  <a:gd name="T103" fmla="*/ 121 h 431"/>
                  <a:gd name="T104" fmla="*/ 89 w 230"/>
                  <a:gd name="T105" fmla="*/ 121 h 431"/>
                  <a:gd name="T106" fmla="*/ 96 w 230"/>
                  <a:gd name="T107" fmla="*/ 125 h 431"/>
                  <a:gd name="T108" fmla="*/ 102 w 230"/>
                  <a:gd name="T109" fmla="*/ 112 h 431"/>
                  <a:gd name="T110" fmla="*/ 121 w 230"/>
                  <a:gd name="T111" fmla="*/ 108 h 431"/>
                  <a:gd name="T112" fmla="*/ 126 w 230"/>
                  <a:gd name="T113" fmla="*/ 109 h 431"/>
                  <a:gd name="T114" fmla="*/ 129 w 230"/>
                  <a:gd name="T115" fmla="*/ 90 h 431"/>
                  <a:gd name="T116" fmla="*/ 132 w 230"/>
                  <a:gd name="T117" fmla="*/ 99 h 431"/>
                  <a:gd name="T118" fmla="*/ 150 w 230"/>
                  <a:gd name="T119" fmla="*/ 85 h 431"/>
                  <a:gd name="T120" fmla="*/ 147 w 230"/>
                  <a:gd name="T121" fmla="*/ 82 h 431"/>
                  <a:gd name="T122" fmla="*/ 148 w 230"/>
                  <a:gd name="T123" fmla="*/ 73 h 431"/>
                  <a:gd name="T124" fmla="*/ 151 w 230"/>
                  <a:gd name="T125" fmla="*/ 71 h 4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30" h="431">
                    <a:moveTo>
                      <a:pt x="201" y="21"/>
                    </a:moveTo>
                    <a:lnTo>
                      <a:pt x="201" y="20"/>
                    </a:lnTo>
                    <a:lnTo>
                      <a:pt x="202" y="20"/>
                    </a:lnTo>
                    <a:lnTo>
                      <a:pt x="202" y="21"/>
                    </a:lnTo>
                    <a:lnTo>
                      <a:pt x="201" y="21"/>
                    </a:lnTo>
                    <a:close/>
                    <a:moveTo>
                      <a:pt x="161" y="46"/>
                    </a:moveTo>
                    <a:lnTo>
                      <a:pt x="158" y="46"/>
                    </a:lnTo>
                    <a:lnTo>
                      <a:pt x="158" y="46"/>
                    </a:lnTo>
                    <a:lnTo>
                      <a:pt x="158" y="45"/>
                    </a:lnTo>
                    <a:lnTo>
                      <a:pt x="157" y="45"/>
                    </a:lnTo>
                    <a:lnTo>
                      <a:pt x="157" y="43"/>
                    </a:lnTo>
                    <a:lnTo>
                      <a:pt x="157" y="43"/>
                    </a:lnTo>
                    <a:lnTo>
                      <a:pt x="157" y="42"/>
                    </a:lnTo>
                    <a:lnTo>
                      <a:pt x="159" y="39"/>
                    </a:lnTo>
                    <a:lnTo>
                      <a:pt x="160" y="39"/>
                    </a:lnTo>
                    <a:lnTo>
                      <a:pt x="160" y="39"/>
                    </a:lnTo>
                    <a:lnTo>
                      <a:pt x="161" y="39"/>
                    </a:lnTo>
                    <a:lnTo>
                      <a:pt x="162" y="45"/>
                    </a:lnTo>
                    <a:lnTo>
                      <a:pt x="162" y="46"/>
                    </a:lnTo>
                    <a:lnTo>
                      <a:pt x="162" y="46"/>
                    </a:lnTo>
                    <a:lnTo>
                      <a:pt x="161" y="46"/>
                    </a:lnTo>
                    <a:close/>
                    <a:moveTo>
                      <a:pt x="126" y="110"/>
                    </a:moveTo>
                    <a:lnTo>
                      <a:pt x="125" y="110"/>
                    </a:lnTo>
                    <a:lnTo>
                      <a:pt x="125" y="109"/>
                    </a:lnTo>
                    <a:lnTo>
                      <a:pt x="126" y="109"/>
                    </a:lnTo>
                    <a:lnTo>
                      <a:pt x="127" y="110"/>
                    </a:lnTo>
                    <a:lnTo>
                      <a:pt x="126" y="110"/>
                    </a:lnTo>
                    <a:close/>
                    <a:moveTo>
                      <a:pt x="209" y="162"/>
                    </a:moveTo>
                    <a:lnTo>
                      <a:pt x="208" y="162"/>
                    </a:lnTo>
                    <a:lnTo>
                      <a:pt x="208" y="161"/>
                    </a:lnTo>
                    <a:lnTo>
                      <a:pt x="208" y="160"/>
                    </a:lnTo>
                    <a:lnTo>
                      <a:pt x="210" y="156"/>
                    </a:lnTo>
                    <a:lnTo>
                      <a:pt x="213" y="152"/>
                    </a:lnTo>
                    <a:lnTo>
                      <a:pt x="214" y="151"/>
                    </a:lnTo>
                    <a:lnTo>
                      <a:pt x="213" y="155"/>
                    </a:lnTo>
                    <a:lnTo>
                      <a:pt x="212" y="156"/>
                    </a:lnTo>
                    <a:lnTo>
                      <a:pt x="211" y="158"/>
                    </a:lnTo>
                    <a:lnTo>
                      <a:pt x="209" y="162"/>
                    </a:lnTo>
                    <a:close/>
                    <a:moveTo>
                      <a:pt x="152" y="66"/>
                    </a:moveTo>
                    <a:lnTo>
                      <a:pt x="151" y="66"/>
                    </a:lnTo>
                    <a:lnTo>
                      <a:pt x="150" y="66"/>
                    </a:lnTo>
                    <a:lnTo>
                      <a:pt x="149" y="65"/>
                    </a:lnTo>
                    <a:lnTo>
                      <a:pt x="149" y="65"/>
                    </a:lnTo>
                    <a:lnTo>
                      <a:pt x="150" y="65"/>
                    </a:lnTo>
                    <a:lnTo>
                      <a:pt x="150" y="65"/>
                    </a:lnTo>
                    <a:lnTo>
                      <a:pt x="151" y="63"/>
                    </a:lnTo>
                    <a:lnTo>
                      <a:pt x="151" y="63"/>
                    </a:lnTo>
                    <a:lnTo>
                      <a:pt x="150" y="62"/>
                    </a:lnTo>
                    <a:lnTo>
                      <a:pt x="149" y="62"/>
                    </a:lnTo>
                    <a:lnTo>
                      <a:pt x="148" y="62"/>
                    </a:lnTo>
                    <a:lnTo>
                      <a:pt x="148" y="61"/>
                    </a:lnTo>
                    <a:lnTo>
                      <a:pt x="148" y="61"/>
                    </a:lnTo>
                    <a:lnTo>
                      <a:pt x="147" y="59"/>
                    </a:lnTo>
                    <a:lnTo>
                      <a:pt x="147" y="58"/>
                    </a:lnTo>
                    <a:lnTo>
                      <a:pt x="147" y="54"/>
                    </a:lnTo>
                    <a:lnTo>
                      <a:pt x="147" y="53"/>
                    </a:lnTo>
                    <a:lnTo>
                      <a:pt x="148" y="53"/>
                    </a:lnTo>
                    <a:lnTo>
                      <a:pt x="148" y="52"/>
                    </a:lnTo>
                    <a:lnTo>
                      <a:pt x="148" y="51"/>
                    </a:lnTo>
                    <a:lnTo>
                      <a:pt x="148" y="51"/>
                    </a:lnTo>
                    <a:lnTo>
                      <a:pt x="149" y="51"/>
                    </a:lnTo>
                    <a:lnTo>
                      <a:pt x="150" y="51"/>
                    </a:lnTo>
                    <a:lnTo>
                      <a:pt x="151" y="51"/>
                    </a:lnTo>
                    <a:lnTo>
                      <a:pt x="152" y="51"/>
                    </a:lnTo>
                    <a:lnTo>
                      <a:pt x="152" y="50"/>
                    </a:lnTo>
                    <a:lnTo>
                      <a:pt x="152" y="50"/>
                    </a:lnTo>
                    <a:lnTo>
                      <a:pt x="152" y="50"/>
                    </a:lnTo>
                    <a:lnTo>
                      <a:pt x="151" y="49"/>
                    </a:lnTo>
                    <a:lnTo>
                      <a:pt x="152" y="49"/>
                    </a:lnTo>
                    <a:lnTo>
                      <a:pt x="153" y="49"/>
                    </a:lnTo>
                    <a:lnTo>
                      <a:pt x="153" y="50"/>
                    </a:lnTo>
                    <a:lnTo>
                      <a:pt x="156" y="52"/>
                    </a:lnTo>
                    <a:lnTo>
                      <a:pt x="156" y="54"/>
                    </a:lnTo>
                    <a:lnTo>
                      <a:pt x="156" y="55"/>
                    </a:lnTo>
                    <a:lnTo>
                      <a:pt x="156" y="57"/>
                    </a:lnTo>
                    <a:lnTo>
                      <a:pt x="157" y="57"/>
                    </a:lnTo>
                    <a:lnTo>
                      <a:pt x="159" y="58"/>
                    </a:lnTo>
                    <a:lnTo>
                      <a:pt x="160" y="58"/>
                    </a:lnTo>
                    <a:lnTo>
                      <a:pt x="160" y="58"/>
                    </a:lnTo>
                    <a:lnTo>
                      <a:pt x="161" y="58"/>
                    </a:lnTo>
                    <a:lnTo>
                      <a:pt x="162" y="57"/>
                    </a:lnTo>
                    <a:lnTo>
                      <a:pt x="162" y="52"/>
                    </a:lnTo>
                    <a:lnTo>
                      <a:pt x="162" y="51"/>
                    </a:lnTo>
                    <a:lnTo>
                      <a:pt x="162" y="51"/>
                    </a:lnTo>
                    <a:lnTo>
                      <a:pt x="162" y="51"/>
                    </a:lnTo>
                    <a:lnTo>
                      <a:pt x="162" y="50"/>
                    </a:lnTo>
                    <a:lnTo>
                      <a:pt x="162" y="50"/>
                    </a:lnTo>
                    <a:lnTo>
                      <a:pt x="165" y="50"/>
                    </a:lnTo>
                    <a:lnTo>
                      <a:pt x="167" y="49"/>
                    </a:lnTo>
                    <a:lnTo>
                      <a:pt x="167" y="47"/>
                    </a:lnTo>
                    <a:lnTo>
                      <a:pt x="168" y="46"/>
                    </a:lnTo>
                    <a:lnTo>
                      <a:pt x="171" y="47"/>
                    </a:lnTo>
                    <a:lnTo>
                      <a:pt x="172" y="47"/>
                    </a:lnTo>
                    <a:lnTo>
                      <a:pt x="173" y="47"/>
                    </a:lnTo>
                    <a:lnTo>
                      <a:pt x="174" y="46"/>
                    </a:lnTo>
                    <a:lnTo>
                      <a:pt x="174" y="46"/>
                    </a:lnTo>
                    <a:lnTo>
                      <a:pt x="176" y="45"/>
                    </a:lnTo>
                    <a:lnTo>
                      <a:pt x="176" y="44"/>
                    </a:lnTo>
                    <a:lnTo>
                      <a:pt x="177" y="42"/>
                    </a:lnTo>
                    <a:lnTo>
                      <a:pt x="177" y="40"/>
                    </a:lnTo>
                    <a:lnTo>
                      <a:pt x="177" y="39"/>
                    </a:lnTo>
                    <a:lnTo>
                      <a:pt x="177" y="39"/>
                    </a:lnTo>
                    <a:lnTo>
                      <a:pt x="177" y="36"/>
                    </a:lnTo>
                    <a:lnTo>
                      <a:pt x="178" y="35"/>
                    </a:lnTo>
                    <a:lnTo>
                      <a:pt x="178" y="34"/>
                    </a:lnTo>
                    <a:lnTo>
                      <a:pt x="179" y="32"/>
                    </a:lnTo>
                    <a:lnTo>
                      <a:pt x="180" y="31"/>
                    </a:lnTo>
                    <a:lnTo>
                      <a:pt x="181" y="30"/>
                    </a:lnTo>
                    <a:lnTo>
                      <a:pt x="181" y="29"/>
                    </a:lnTo>
                    <a:lnTo>
                      <a:pt x="181" y="27"/>
                    </a:lnTo>
                    <a:lnTo>
                      <a:pt x="181" y="27"/>
                    </a:lnTo>
                    <a:lnTo>
                      <a:pt x="179" y="23"/>
                    </a:lnTo>
                    <a:lnTo>
                      <a:pt x="179" y="19"/>
                    </a:lnTo>
                    <a:lnTo>
                      <a:pt x="177" y="18"/>
                    </a:lnTo>
                    <a:lnTo>
                      <a:pt x="175" y="16"/>
                    </a:lnTo>
                    <a:lnTo>
                      <a:pt x="175" y="16"/>
                    </a:lnTo>
                    <a:lnTo>
                      <a:pt x="174" y="15"/>
                    </a:lnTo>
                    <a:lnTo>
                      <a:pt x="174" y="15"/>
                    </a:lnTo>
                    <a:lnTo>
                      <a:pt x="175" y="14"/>
                    </a:lnTo>
                    <a:lnTo>
                      <a:pt x="178" y="14"/>
                    </a:lnTo>
                    <a:lnTo>
                      <a:pt x="178" y="15"/>
                    </a:lnTo>
                    <a:lnTo>
                      <a:pt x="178" y="15"/>
                    </a:lnTo>
                    <a:lnTo>
                      <a:pt x="179" y="16"/>
                    </a:lnTo>
                    <a:lnTo>
                      <a:pt x="179" y="16"/>
                    </a:lnTo>
                    <a:lnTo>
                      <a:pt x="179" y="17"/>
                    </a:lnTo>
                    <a:lnTo>
                      <a:pt x="180" y="17"/>
                    </a:lnTo>
                    <a:lnTo>
                      <a:pt x="181" y="17"/>
                    </a:lnTo>
                    <a:lnTo>
                      <a:pt x="181" y="16"/>
                    </a:lnTo>
                    <a:lnTo>
                      <a:pt x="181" y="16"/>
                    </a:lnTo>
                    <a:lnTo>
                      <a:pt x="181" y="15"/>
                    </a:lnTo>
                    <a:lnTo>
                      <a:pt x="182" y="12"/>
                    </a:lnTo>
                    <a:lnTo>
                      <a:pt x="182" y="12"/>
                    </a:lnTo>
                    <a:lnTo>
                      <a:pt x="185" y="10"/>
                    </a:lnTo>
                    <a:lnTo>
                      <a:pt x="186" y="10"/>
                    </a:lnTo>
                    <a:lnTo>
                      <a:pt x="187" y="10"/>
                    </a:lnTo>
                    <a:lnTo>
                      <a:pt x="187" y="9"/>
                    </a:lnTo>
                    <a:lnTo>
                      <a:pt x="188" y="8"/>
                    </a:lnTo>
                    <a:lnTo>
                      <a:pt x="189" y="7"/>
                    </a:lnTo>
                    <a:lnTo>
                      <a:pt x="189" y="6"/>
                    </a:lnTo>
                    <a:lnTo>
                      <a:pt x="189" y="5"/>
                    </a:lnTo>
                    <a:lnTo>
                      <a:pt x="187" y="5"/>
                    </a:lnTo>
                    <a:lnTo>
                      <a:pt x="186" y="4"/>
                    </a:lnTo>
                    <a:lnTo>
                      <a:pt x="187" y="3"/>
                    </a:lnTo>
                    <a:lnTo>
                      <a:pt x="189" y="0"/>
                    </a:lnTo>
                    <a:lnTo>
                      <a:pt x="190" y="0"/>
                    </a:lnTo>
                    <a:lnTo>
                      <a:pt x="191" y="0"/>
                    </a:lnTo>
                    <a:lnTo>
                      <a:pt x="191" y="0"/>
                    </a:lnTo>
                    <a:lnTo>
                      <a:pt x="192" y="0"/>
                    </a:lnTo>
                    <a:lnTo>
                      <a:pt x="192" y="1"/>
                    </a:lnTo>
                    <a:lnTo>
                      <a:pt x="193" y="1"/>
                    </a:lnTo>
                    <a:lnTo>
                      <a:pt x="193" y="3"/>
                    </a:lnTo>
                    <a:lnTo>
                      <a:pt x="194" y="4"/>
                    </a:lnTo>
                    <a:lnTo>
                      <a:pt x="194" y="7"/>
                    </a:lnTo>
                    <a:lnTo>
                      <a:pt x="194" y="8"/>
                    </a:lnTo>
                    <a:lnTo>
                      <a:pt x="194" y="8"/>
                    </a:lnTo>
                    <a:lnTo>
                      <a:pt x="194" y="7"/>
                    </a:lnTo>
                    <a:lnTo>
                      <a:pt x="193" y="7"/>
                    </a:lnTo>
                    <a:lnTo>
                      <a:pt x="193" y="6"/>
                    </a:lnTo>
                    <a:lnTo>
                      <a:pt x="191" y="6"/>
                    </a:lnTo>
                    <a:lnTo>
                      <a:pt x="190" y="6"/>
                    </a:lnTo>
                    <a:lnTo>
                      <a:pt x="190" y="7"/>
                    </a:lnTo>
                    <a:lnTo>
                      <a:pt x="190" y="8"/>
                    </a:lnTo>
                    <a:lnTo>
                      <a:pt x="191" y="10"/>
                    </a:lnTo>
                    <a:lnTo>
                      <a:pt x="193" y="11"/>
                    </a:lnTo>
                    <a:lnTo>
                      <a:pt x="193" y="11"/>
                    </a:lnTo>
                    <a:lnTo>
                      <a:pt x="194" y="11"/>
                    </a:lnTo>
                    <a:lnTo>
                      <a:pt x="194" y="10"/>
                    </a:lnTo>
                    <a:lnTo>
                      <a:pt x="194" y="10"/>
                    </a:lnTo>
                    <a:lnTo>
                      <a:pt x="196" y="10"/>
                    </a:lnTo>
                    <a:lnTo>
                      <a:pt x="199" y="12"/>
                    </a:lnTo>
                    <a:lnTo>
                      <a:pt x="200" y="14"/>
                    </a:lnTo>
                    <a:lnTo>
                      <a:pt x="201" y="16"/>
                    </a:lnTo>
                    <a:lnTo>
                      <a:pt x="201" y="18"/>
                    </a:lnTo>
                    <a:lnTo>
                      <a:pt x="201" y="18"/>
                    </a:lnTo>
                    <a:lnTo>
                      <a:pt x="201" y="19"/>
                    </a:lnTo>
                    <a:lnTo>
                      <a:pt x="201" y="19"/>
                    </a:lnTo>
                    <a:lnTo>
                      <a:pt x="201" y="20"/>
                    </a:lnTo>
                    <a:lnTo>
                      <a:pt x="201" y="20"/>
                    </a:lnTo>
                    <a:lnTo>
                      <a:pt x="200" y="21"/>
                    </a:lnTo>
                    <a:lnTo>
                      <a:pt x="200" y="22"/>
                    </a:lnTo>
                    <a:lnTo>
                      <a:pt x="201" y="22"/>
                    </a:lnTo>
                    <a:lnTo>
                      <a:pt x="201" y="22"/>
                    </a:lnTo>
                    <a:lnTo>
                      <a:pt x="201" y="22"/>
                    </a:lnTo>
                    <a:lnTo>
                      <a:pt x="203" y="23"/>
                    </a:lnTo>
                    <a:lnTo>
                      <a:pt x="208" y="27"/>
                    </a:lnTo>
                    <a:lnTo>
                      <a:pt x="211" y="31"/>
                    </a:lnTo>
                    <a:lnTo>
                      <a:pt x="212" y="34"/>
                    </a:lnTo>
                    <a:lnTo>
                      <a:pt x="212" y="35"/>
                    </a:lnTo>
                    <a:lnTo>
                      <a:pt x="212" y="36"/>
                    </a:lnTo>
                    <a:lnTo>
                      <a:pt x="212" y="36"/>
                    </a:lnTo>
                    <a:lnTo>
                      <a:pt x="212" y="39"/>
                    </a:lnTo>
                    <a:lnTo>
                      <a:pt x="212" y="40"/>
                    </a:lnTo>
                    <a:lnTo>
                      <a:pt x="213" y="44"/>
                    </a:lnTo>
                    <a:lnTo>
                      <a:pt x="215" y="47"/>
                    </a:lnTo>
                    <a:lnTo>
                      <a:pt x="215" y="47"/>
                    </a:lnTo>
                    <a:lnTo>
                      <a:pt x="215" y="48"/>
                    </a:lnTo>
                    <a:lnTo>
                      <a:pt x="215" y="49"/>
                    </a:lnTo>
                    <a:lnTo>
                      <a:pt x="215" y="49"/>
                    </a:lnTo>
                    <a:lnTo>
                      <a:pt x="216" y="49"/>
                    </a:lnTo>
                    <a:lnTo>
                      <a:pt x="216" y="50"/>
                    </a:lnTo>
                    <a:lnTo>
                      <a:pt x="216" y="50"/>
                    </a:lnTo>
                    <a:lnTo>
                      <a:pt x="216" y="50"/>
                    </a:lnTo>
                    <a:lnTo>
                      <a:pt x="217" y="53"/>
                    </a:lnTo>
                    <a:lnTo>
                      <a:pt x="218" y="57"/>
                    </a:lnTo>
                    <a:lnTo>
                      <a:pt x="219" y="59"/>
                    </a:lnTo>
                    <a:lnTo>
                      <a:pt x="219" y="59"/>
                    </a:lnTo>
                    <a:lnTo>
                      <a:pt x="219" y="60"/>
                    </a:lnTo>
                    <a:lnTo>
                      <a:pt x="218" y="61"/>
                    </a:lnTo>
                    <a:lnTo>
                      <a:pt x="218" y="61"/>
                    </a:lnTo>
                    <a:lnTo>
                      <a:pt x="218" y="64"/>
                    </a:lnTo>
                    <a:lnTo>
                      <a:pt x="219" y="65"/>
                    </a:lnTo>
                    <a:lnTo>
                      <a:pt x="219" y="65"/>
                    </a:lnTo>
                    <a:lnTo>
                      <a:pt x="220" y="66"/>
                    </a:lnTo>
                    <a:lnTo>
                      <a:pt x="220" y="68"/>
                    </a:lnTo>
                    <a:lnTo>
                      <a:pt x="219" y="71"/>
                    </a:lnTo>
                    <a:lnTo>
                      <a:pt x="219" y="71"/>
                    </a:lnTo>
                    <a:lnTo>
                      <a:pt x="219" y="72"/>
                    </a:lnTo>
                    <a:lnTo>
                      <a:pt x="220" y="72"/>
                    </a:lnTo>
                    <a:lnTo>
                      <a:pt x="220" y="73"/>
                    </a:lnTo>
                    <a:lnTo>
                      <a:pt x="220" y="73"/>
                    </a:lnTo>
                    <a:lnTo>
                      <a:pt x="221" y="73"/>
                    </a:lnTo>
                    <a:lnTo>
                      <a:pt x="221" y="74"/>
                    </a:lnTo>
                    <a:lnTo>
                      <a:pt x="221" y="74"/>
                    </a:lnTo>
                    <a:lnTo>
                      <a:pt x="221" y="76"/>
                    </a:lnTo>
                    <a:lnTo>
                      <a:pt x="221" y="76"/>
                    </a:lnTo>
                    <a:lnTo>
                      <a:pt x="220" y="78"/>
                    </a:lnTo>
                    <a:lnTo>
                      <a:pt x="220" y="78"/>
                    </a:lnTo>
                    <a:lnTo>
                      <a:pt x="220" y="79"/>
                    </a:lnTo>
                    <a:lnTo>
                      <a:pt x="220" y="82"/>
                    </a:lnTo>
                    <a:lnTo>
                      <a:pt x="222" y="87"/>
                    </a:lnTo>
                    <a:lnTo>
                      <a:pt x="222" y="90"/>
                    </a:lnTo>
                    <a:lnTo>
                      <a:pt x="224" y="93"/>
                    </a:lnTo>
                    <a:lnTo>
                      <a:pt x="225" y="96"/>
                    </a:lnTo>
                    <a:lnTo>
                      <a:pt x="227" y="99"/>
                    </a:lnTo>
                    <a:lnTo>
                      <a:pt x="228" y="101"/>
                    </a:lnTo>
                    <a:lnTo>
                      <a:pt x="229" y="102"/>
                    </a:lnTo>
                    <a:lnTo>
                      <a:pt x="230" y="104"/>
                    </a:lnTo>
                    <a:lnTo>
                      <a:pt x="230" y="106"/>
                    </a:lnTo>
                    <a:lnTo>
                      <a:pt x="230" y="106"/>
                    </a:lnTo>
                    <a:lnTo>
                      <a:pt x="229" y="109"/>
                    </a:lnTo>
                    <a:lnTo>
                      <a:pt x="228" y="115"/>
                    </a:lnTo>
                    <a:lnTo>
                      <a:pt x="224" y="122"/>
                    </a:lnTo>
                    <a:lnTo>
                      <a:pt x="224" y="124"/>
                    </a:lnTo>
                    <a:lnTo>
                      <a:pt x="222" y="127"/>
                    </a:lnTo>
                    <a:lnTo>
                      <a:pt x="221" y="127"/>
                    </a:lnTo>
                    <a:lnTo>
                      <a:pt x="220" y="127"/>
                    </a:lnTo>
                    <a:lnTo>
                      <a:pt x="218" y="125"/>
                    </a:lnTo>
                    <a:lnTo>
                      <a:pt x="217" y="125"/>
                    </a:lnTo>
                    <a:lnTo>
                      <a:pt x="217" y="125"/>
                    </a:lnTo>
                    <a:lnTo>
                      <a:pt x="215" y="124"/>
                    </a:lnTo>
                    <a:lnTo>
                      <a:pt x="215" y="123"/>
                    </a:lnTo>
                    <a:lnTo>
                      <a:pt x="215" y="122"/>
                    </a:lnTo>
                    <a:lnTo>
                      <a:pt x="215" y="121"/>
                    </a:lnTo>
                    <a:lnTo>
                      <a:pt x="213" y="117"/>
                    </a:lnTo>
                    <a:lnTo>
                      <a:pt x="211" y="114"/>
                    </a:lnTo>
                    <a:lnTo>
                      <a:pt x="211" y="113"/>
                    </a:lnTo>
                    <a:lnTo>
                      <a:pt x="211" y="111"/>
                    </a:lnTo>
                    <a:lnTo>
                      <a:pt x="210" y="110"/>
                    </a:lnTo>
                    <a:lnTo>
                      <a:pt x="209" y="110"/>
                    </a:lnTo>
                    <a:lnTo>
                      <a:pt x="206" y="110"/>
                    </a:lnTo>
                    <a:lnTo>
                      <a:pt x="206" y="110"/>
                    </a:lnTo>
                    <a:lnTo>
                      <a:pt x="205" y="111"/>
                    </a:lnTo>
                    <a:lnTo>
                      <a:pt x="205" y="111"/>
                    </a:lnTo>
                    <a:lnTo>
                      <a:pt x="204" y="112"/>
                    </a:lnTo>
                    <a:lnTo>
                      <a:pt x="204" y="112"/>
                    </a:lnTo>
                    <a:lnTo>
                      <a:pt x="203" y="113"/>
                    </a:lnTo>
                    <a:lnTo>
                      <a:pt x="202" y="114"/>
                    </a:lnTo>
                    <a:lnTo>
                      <a:pt x="202" y="115"/>
                    </a:lnTo>
                    <a:lnTo>
                      <a:pt x="204" y="117"/>
                    </a:lnTo>
                    <a:lnTo>
                      <a:pt x="204" y="119"/>
                    </a:lnTo>
                    <a:lnTo>
                      <a:pt x="204" y="119"/>
                    </a:lnTo>
                    <a:lnTo>
                      <a:pt x="206" y="124"/>
                    </a:lnTo>
                    <a:lnTo>
                      <a:pt x="206" y="125"/>
                    </a:lnTo>
                    <a:lnTo>
                      <a:pt x="205" y="125"/>
                    </a:lnTo>
                    <a:lnTo>
                      <a:pt x="205" y="126"/>
                    </a:lnTo>
                    <a:lnTo>
                      <a:pt x="205" y="127"/>
                    </a:lnTo>
                    <a:lnTo>
                      <a:pt x="204" y="128"/>
                    </a:lnTo>
                    <a:lnTo>
                      <a:pt x="204" y="129"/>
                    </a:lnTo>
                    <a:lnTo>
                      <a:pt x="204" y="129"/>
                    </a:lnTo>
                    <a:lnTo>
                      <a:pt x="205" y="131"/>
                    </a:lnTo>
                    <a:lnTo>
                      <a:pt x="205" y="131"/>
                    </a:lnTo>
                    <a:lnTo>
                      <a:pt x="205" y="132"/>
                    </a:lnTo>
                    <a:lnTo>
                      <a:pt x="205" y="132"/>
                    </a:lnTo>
                    <a:lnTo>
                      <a:pt x="206" y="132"/>
                    </a:lnTo>
                    <a:lnTo>
                      <a:pt x="206" y="133"/>
                    </a:lnTo>
                    <a:lnTo>
                      <a:pt x="207" y="132"/>
                    </a:lnTo>
                    <a:lnTo>
                      <a:pt x="208" y="133"/>
                    </a:lnTo>
                    <a:lnTo>
                      <a:pt x="209" y="134"/>
                    </a:lnTo>
                    <a:lnTo>
                      <a:pt x="209" y="135"/>
                    </a:lnTo>
                    <a:lnTo>
                      <a:pt x="209" y="135"/>
                    </a:lnTo>
                    <a:lnTo>
                      <a:pt x="209" y="136"/>
                    </a:lnTo>
                    <a:lnTo>
                      <a:pt x="209" y="137"/>
                    </a:lnTo>
                    <a:lnTo>
                      <a:pt x="209" y="137"/>
                    </a:lnTo>
                    <a:lnTo>
                      <a:pt x="209" y="139"/>
                    </a:lnTo>
                    <a:lnTo>
                      <a:pt x="209" y="139"/>
                    </a:lnTo>
                    <a:lnTo>
                      <a:pt x="209" y="140"/>
                    </a:lnTo>
                    <a:lnTo>
                      <a:pt x="209" y="141"/>
                    </a:lnTo>
                    <a:lnTo>
                      <a:pt x="209" y="141"/>
                    </a:lnTo>
                    <a:lnTo>
                      <a:pt x="210" y="142"/>
                    </a:lnTo>
                    <a:lnTo>
                      <a:pt x="210" y="142"/>
                    </a:lnTo>
                    <a:lnTo>
                      <a:pt x="210" y="143"/>
                    </a:lnTo>
                    <a:lnTo>
                      <a:pt x="209" y="146"/>
                    </a:lnTo>
                    <a:lnTo>
                      <a:pt x="208" y="148"/>
                    </a:lnTo>
                    <a:lnTo>
                      <a:pt x="208" y="148"/>
                    </a:lnTo>
                    <a:lnTo>
                      <a:pt x="207" y="149"/>
                    </a:lnTo>
                    <a:lnTo>
                      <a:pt x="206" y="150"/>
                    </a:lnTo>
                    <a:lnTo>
                      <a:pt x="206" y="150"/>
                    </a:lnTo>
                    <a:lnTo>
                      <a:pt x="205" y="150"/>
                    </a:lnTo>
                    <a:lnTo>
                      <a:pt x="205" y="151"/>
                    </a:lnTo>
                    <a:lnTo>
                      <a:pt x="205" y="152"/>
                    </a:lnTo>
                    <a:lnTo>
                      <a:pt x="206" y="152"/>
                    </a:lnTo>
                    <a:lnTo>
                      <a:pt x="206" y="153"/>
                    </a:lnTo>
                    <a:lnTo>
                      <a:pt x="206" y="153"/>
                    </a:lnTo>
                    <a:lnTo>
                      <a:pt x="206" y="154"/>
                    </a:lnTo>
                    <a:lnTo>
                      <a:pt x="207" y="154"/>
                    </a:lnTo>
                    <a:lnTo>
                      <a:pt x="208" y="154"/>
                    </a:lnTo>
                    <a:lnTo>
                      <a:pt x="202" y="156"/>
                    </a:lnTo>
                    <a:lnTo>
                      <a:pt x="202" y="156"/>
                    </a:lnTo>
                    <a:lnTo>
                      <a:pt x="202" y="156"/>
                    </a:lnTo>
                    <a:lnTo>
                      <a:pt x="201" y="156"/>
                    </a:lnTo>
                    <a:lnTo>
                      <a:pt x="201" y="157"/>
                    </a:lnTo>
                    <a:lnTo>
                      <a:pt x="200" y="161"/>
                    </a:lnTo>
                    <a:lnTo>
                      <a:pt x="196" y="168"/>
                    </a:lnTo>
                    <a:lnTo>
                      <a:pt x="196" y="169"/>
                    </a:lnTo>
                    <a:lnTo>
                      <a:pt x="196" y="170"/>
                    </a:lnTo>
                    <a:lnTo>
                      <a:pt x="196" y="170"/>
                    </a:lnTo>
                    <a:lnTo>
                      <a:pt x="196" y="171"/>
                    </a:lnTo>
                    <a:lnTo>
                      <a:pt x="196" y="171"/>
                    </a:lnTo>
                    <a:lnTo>
                      <a:pt x="197" y="172"/>
                    </a:lnTo>
                    <a:lnTo>
                      <a:pt x="197" y="175"/>
                    </a:lnTo>
                    <a:lnTo>
                      <a:pt x="198" y="177"/>
                    </a:lnTo>
                    <a:lnTo>
                      <a:pt x="198" y="181"/>
                    </a:lnTo>
                    <a:lnTo>
                      <a:pt x="198" y="181"/>
                    </a:lnTo>
                    <a:lnTo>
                      <a:pt x="198" y="182"/>
                    </a:lnTo>
                    <a:lnTo>
                      <a:pt x="198" y="184"/>
                    </a:lnTo>
                    <a:lnTo>
                      <a:pt x="198" y="185"/>
                    </a:lnTo>
                    <a:lnTo>
                      <a:pt x="198" y="186"/>
                    </a:lnTo>
                    <a:lnTo>
                      <a:pt x="197" y="189"/>
                    </a:lnTo>
                    <a:lnTo>
                      <a:pt x="197" y="189"/>
                    </a:lnTo>
                    <a:lnTo>
                      <a:pt x="196" y="191"/>
                    </a:lnTo>
                    <a:lnTo>
                      <a:pt x="196" y="193"/>
                    </a:lnTo>
                    <a:lnTo>
                      <a:pt x="194" y="198"/>
                    </a:lnTo>
                    <a:lnTo>
                      <a:pt x="194" y="201"/>
                    </a:lnTo>
                    <a:lnTo>
                      <a:pt x="194" y="201"/>
                    </a:lnTo>
                    <a:lnTo>
                      <a:pt x="194" y="202"/>
                    </a:lnTo>
                    <a:lnTo>
                      <a:pt x="192" y="208"/>
                    </a:lnTo>
                    <a:lnTo>
                      <a:pt x="190" y="213"/>
                    </a:lnTo>
                    <a:lnTo>
                      <a:pt x="188" y="219"/>
                    </a:lnTo>
                    <a:lnTo>
                      <a:pt x="187" y="221"/>
                    </a:lnTo>
                    <a:lnTo>
                      <a:pt x="186" y="222"/>
                    </a:lnTo>
                    <a:lnTo>
                      <a:pt x="186" y="224"/>
                    </a:lnTo>
                    <a:lnTo>
                      <a:pt x="185" y="225"/>
                    </a:lnTo>
                    <a:lnTo>
                      <a:pt x="185" y="225"/>
                    </a:lnTo>
                    <a:lnTo>
                      <a:pt x="183" y="229"/>
                    </a:lnTo>
                    <a:lnTo>
                      <a:pt x="183" y="229"/>
                    </a:lnTo>
                    <a:lnTo>
                      <a:pt x="183" y="230"/>
                    </a:lnTo>
                    <a:lnTo>
                      <a:pt x="183" y="231"/>
                    </a:lnTo>
                    <a:lnTo>
                      <a:pt x="182" y="233"/>
                    </a:lnTo>
                    <a:lnTo>
                      <a:pt x="182" y="234"/>
                    </a:lnTo>
                    <a:lnTo>
                      <a:pt x="182" y="234"/>
                    </a:lnTo>
                    <a:lnTo>
                      <a:pt x="181" y="237"/>
                    </a:lnTo>
                    <a:lnTo>
                      <a:pt x="180" y="240"/>
                    </a:lnTo>
                    <a:lnTo>
                      <a:pt x="179" y="241"/>
                    </a:lnTo>
                    <a:lnTo>
                      <a:pt x="179" y="242"/>
                    </a:lnTo>
                    <a:lnTo>
                      <a:pt x="178" y="243"/>
                    </a:lnTo>
                    <a:lnTo>
                      <a:pt x="178" y="243"/>
                    </a:lnTo>
                    <a:lnTo>
                      <a:pt x="178" y="244"/>
                    </a:lnTo>
                    <a:lnTo>
                      <a:pt x="178" y="246"/>
                    </a:lnTo>
                    <a:lnTo>
                      <a:pt x="178" y="247"/>
                    </a:lnTo>
                    <a:lnTo>
                      <a:pt x="177" y="249"/>
                    </a:lnTo>
                    <a:lnTo>
                      <a:pt x="177" y="252"/>
                    </a:lnTo>
                    <a:lnTo>
                      <a:pt x="175" y="255"/>
                    </a:lnTo>
                    <a:lnTo>
                      <a:pt x="175" y="257"/>
                    </a:lnTo>
                    <a:lnTo>
                      <a:pt x="175" y="257"/>
                    </a:lnTo>
                    <a:lnTo>
                      <a:pt x="174" y="260"/>
                    </a:lnTo>
                    <a:lnTo>
                      <a:pt x="173" y="260"/>
                    </a:lnTo>
                    <a:lnTo>
                      <a:pt x="173" y="261"/>
                    </a:lnTo>
                    <a:lnTo>
                      <a:pt x="171" y="264"/>
                    </a:lnTo>
                    <a:lnTo>
                      <a:pt x="171" y="265"/>
                    </a:lnTo>
                    <a:lnTo>
                      <a:pt x="170" y="267"/>
                    </a:lnTo>
                    <a:lnTo>
                      <a:pt x="170" y="267"/>
                    </a:lnTo>
                    <a:lnTo>
                      <a:pt x="170" y="268"/>
                    </a:lnTo>
                    <a:lnTo>
                      <a:pt x="169" y="270"/>
                    </a:lnTo>
                    <a:lnTo>
                      <a:pt x="168" y="275"/>
                    </a:lnTo>
                    <a:lnTo>
                      <a:pt x="167" y="276"/>
                    </a:lnTo>
                    <a:lnTo>
                      <a:pt x="166" y="283"/>
                    </a:lnTo>
                    <a:lnTo>
                      <a:pt x="165" y="286"/>
                    </a:lnTo>
                    <a:lnTo>
                      <a:pt x="163" y="295"/>
                    </a:lnTo>
                    <a:lnTo>
                      <a:pt x="160" y="301"/>
                    </a:lnTo>
                    <a:lnTo>
                      <a:pt x="158" y="309"/>
                    </a:lnTo>
                    <a:lnTo>
                      <a:pt x="155" y="315"/>
                    </a:lnTo>
                    <a:lnTo>
                      <a:pt x="155" y="316"/>
                    </a:lnTo>
                    <a:lnTo>
                      <a:pt x="154" y="317"/>
                    </a:lnTo>
                    <a:lnTo>
                      <a:pt x="152" y="321"/>
                    </a:lnTo>
                    <a:lnTo>
                      <a:pt x="151" y="323"/>
                    </a:lnTo>
                    <a:lnTo>
                      <a:pt x="151" y="325"/>
                    </a:lnTo>
                    <a:lnTo>
                      <a:pt x="148" y="331"/>
                    </a:lnTo>
                    <a:lnTo>
                      <a:pt x="148" y="332"/>
                    </a:lnTo>
                    <a:lnTo>
                      <a:pt x="148" y="333"/>
                    </a:lnTo>
                    <a:lnTo>
                      <a:pt x="147" y="334"/>
                    </a:lnTo>
                    <a:lnTo>
                      <a:pt x="147" y="338"/>
                    </a:lnTo>
                    <a:lnTo>
                      <a:pt x="146" y="342"/>
                    </a:lnTo>
                    <a:lnTo>
                      <a:pt x="146" y="344"/>
                    </a:lnTo>
                    <a:lnTo>
                      <a:pt x="146" y="344"/>
                    </a:lnTo>
                    <a:lnTo>
                      <a:pt x="146" y="345"/>
                    </a:lnTo>
                    <a:lnTo>
                      <a:pt x="146" y="345"/>
                    </a:lnTo>
                    <a:lnTo>
                      <a:pt x="145" y="348"/>
                    </a:lnTo>
                    <a:lnTo>
                      <a:pt x="144" y="349"/>
                    </a:lnTo>
                    <a:lnTo>
                      <a:pt x="143" y="353"/>
                    </a:lnTo>
                    <a:lnTo>
                      <a:pt x="142" y="360"/>
                    </a:lnTo>
                    <a:lnTo>
                      <a:pt x="139" y="367"/>
                    </a:lnTo>
                    <a:lnTo>
                      <a:pt x="139" y="369"/>
                    </a:lnTo>
                    <a:lnTo>
                      <a:pt x="139" y="369"/>
                    </a:lnTo>
                    <a:lnTo>
                      <a:pt x="139" y="370"/>
                    </a:lnTo>
                    <a:lnTo>
                      <a:pt x="138" y="374"/>
                    </a:lnTo>
                    <a:lnTo>
                      <a:pt x="138" y="376"/>
                    </a:lnTo>
                    <a:lnTo>
                      <a:pt x="137" y="377"/>
                    </a:lnTo>
                    <a:lnTo>
                      <a:pt x="135" y="381"/>
                    </a:lnTo>
                    <a:lnTo>
                      <a:pt x="135" y="381"/>
                    </a:lnTo>
                    <a:lnTo>
                      <a:pt x="133" y="385"/>
                    </a:lnTo>
                    <a:lnTo>
                      <a:pt x="132" y="386"/>
                    </a:lnTo>
                    <a:lnTo>
                      <a:pt x="130" y="391"/>
                    </a:lnTo>
                    <a:lnTo>
                      <a:pt x="129" y="393"/>
                    </a:lnTo>
                    <a:lnTo>
                      <a:pt x="129" y="395"/>
                    </a:lnTo>
                    <a:lnTo>
                      <a:pt x="129" y="396"/>
                    </a:lnTo>
                    <a:lnTo>
                      <a:pt x="129" y="396"/>
                    </a:lnTo>
                    <a:lnTo>
                      <a:pt x="128" y="398"/>
                    </a:lnTo>
                    <a:lnTo>
                      <a:pt x="125" y="404"/>
                    </a:lnTo>
                    <a:lnTo>
                      <a:pt x="124" y="407"/>
                    </a:lnTo>
                    <a:lnTo>
                      <a:pt x="123" y="407"/>
                    </a:lnTo>
                    <a:lnTo>
                      <a:pt x="123" y="408"/>
                    </a:lnTo>
                    <a:lnTo>
                      <a:pt x="123" y="408"/>
                    </a:lnTo>
                    <a:lnTo>
                      <a:pt x="123" y="409"/>
                    </a:lnTo>
                    <a:lnTo>
                      <a:pt x="124" y="410"/>
                    </a:lnTo>
                    <a:lnTo>
                      <a:pt x="123" y="410"/>
                    </a:lnTo>
                    <a:lnTo>
                      <a:pt x="122" y="411"/>
                    </a:lnTo>
                    <a:lnTo>
                      <a:pt x="116" y="415"/>
                    </a:lnTo>
                    <a:lnTo>
                      <a:pt x="111" y="418"/>
                    </a:lnTo>
                    <a:lnTo>
                      <a:pt x="108" y="418"/>
                    </a:lnTo>
                    <a:lnTo>
                      <a:pt x="106" y="418"/>
                    </a:lnTo>
                    <a:lnTo>
                      <a:pt x="105" y="418"/>
                    </a:lnTo>
                    <a:lnTo>
                      <a:pt x="104" y="418"/>
                    </a:lnTo>
                    <a:lnTo>
                      <a:pt x="104" y="418"/>
                    </a:lnTo>
                    <a:lnTo>
                      <a:pt x="101" y="418"/>
                    </a:lnTo>
                    <a:lnTo>
                      <a:pt x="98" y="418"/>
                    </a:lnTo>
                    <a:lnTo>
                      <a:pt x="97" y="418"/>
                    </a:lnTo>
                    <a:lnTo>
                      <a:pt x="96" y="419"/>
                    </a:lnTo>
                    <a:lnTo>
                      <a:pt x="94" y="419"/>
                    </a:lnTo>
                    <a:lnTo>
                      <a:pt x="93" y="419"/>
                    </a:lnTo>
                    <a:lnTo>
                      <a:pt x="86" y="422"/>
                    </a:lnTo>
                    <a:lnTo>
                      <a:pt x="85" y="423"/>
                    </a:lnTo>
                    <a:lnTo>
                      <a:pt x="85" y="423"/>
                    </a:lnTo>
                    <a:lnTo>
                      <a:pt x="81" y="425"/>
                    </a:lnTo>
                    <a:lnTo>
                      <a:pt x="80" y="426"/>
                    </a:lnTo>
                    <a:lnTo>
                      <a:pt x="78" y="427"/>
                    </a:lnTo>
                    <a:lnTo>
                      <a:pt x="78" y="427"/>
                    </a:lnTo>
                    <a:lnTo>
                      <a:pt x="77" y="428"/>
                    </a:lnTo>
                    <a:lnTo>
                      <a:pt x="77" y="428"/>
                    </a:lnTo>
                    <a:lnTo>
                      <a:pt x="74" y="430"/>
                    </a:lnTo>
                    <a:lnTo>
                      <a:pt x="73" y="430"/>
                    </a:lnTo>
                    <a:lnTo>
                      <a:pt x="73" y="430"/>
                    </a:lnTo>
                    <a:lnTo>
                      <a:pt x="71" y="430"/>
                    </a:lnTo>
                    <a:lnTo>
                      <a:pt x="70" y="431"/>
                    </a:lnTo>
                    <a:lnTo>
                      <a:pt x="63" y="431"/>
                    </a:lnTo>
                    <a:lnTo>
                      <a:pt x="60" y="430"/>
                    </a:lnTo>
                    <a:lnTo>
                      <a:pt x="59" y="429"/>
                    </a:lnTo>
                    <a:lnTo>
                      <a:pt x="59" y="428"/>
                    </a:lnTo>
                    <a:lnTo>
                      <a:pt x="53" y="425"/>
                    </a:lnTo>
                    <a:lnTo>
                      <a:pt x="50" y="423"/>
                    </a:lnTo>
                    <a:lnTo>
                      <a:pt x="49" y="422"/>
                    </a:lnTo>
                    <a:lnTo>
                      <a:pt x="49" y="422"/>
                    </a:lnTo>
                    <a:lnTo>
                      <a:pt x="48" y="422"/>
                    </a:lnTo>
                    <a:lnTo>
                      <a:pt x="47" y="422"/>
                    </a:lnTo>
                    <a:lnTo>
                      <a:pt x="43" y="422"/>
                    </a:lnTo>
                    <a:lnTo>
                      <a:pt x="41" y="422"/>
                    </a:lnTo>
                    <a:lnTo>
                      <a:pt x="38" y="421"/>
                    </a:lnTo>
                    <a:lnTo>
                      <a:pt x="35" y="420"/>
                    </a:lnTo>
                    <a:lnTo>
                      <a:pt x="35" y="420"/>
                    </a:lnTo>
                    <a:lnTo>
                      <a:pt x="34" y="418"/>
                    </a:lnTo>
                    <a:lnTo>
                      <a:pt x="34" y="417"/>
                    </a:lnTo>
                    <a:lnTo>
                      <a:pt x="34" y="418"/>
                    </a:lnTo>
                    <a:lnTo>
                      <a:pt x="35" y="418"/>
                    </a:lnTo>
                    <a:lnTo>
                      <a:pt x="35" y="418"/>
                    </a:lnTo>
                    <a:lnTo>
                      <a:pt x="35" y="418"/>
                    </a:lnTo>
                    <a:lnTo>
                      <a:pt x="36" y="419"/>
                    </a:lnTo>
                    <a:lnTo>
                      <a:pt x="36" y="420"/>
                    </a:lnTo>
                    <a:lnTo>
                      <a:pt x="37" y="419"/>
                    </a:lnTo>
                    <a:lnTo>
                      <a:pt x="38" y="419"/>
                    </a:lnTo>
                    <a:lnTo>
                      <a:pt x="37" y="418"/>
                    </a:lnTo>
                    <a:lnTo>
                      <a:pt x="35" y="417"/>
                    </a:lnTo>
                    <a:lnTo>
                      <a:pt x="30" y="415"/>
                    </a:lnTo>
                    <a:lnTo>
                      <a:pt x="30" y="414"/>
                    </a:lnTo>
                    <a:lnTo>
                      <a:pt x="29" y="414"/>
                    </a:lnTo>
                    <a:lnTo>
                      <a:pt x="28" y="414"/>
                    </a:lnTo>
                    <a:lnTo>
                      <a:pt x="28" y="414"/>
                    </a:lnTo>
                    <a:lnTo>
                      <a:pt x="27" y="414"/>
                    </a:lnTo>
                    <a:lnTo>
                      <a:pt x="26" y="412"/>
                    </a:lnTo>
                    <a:lnTo>
                      <a:pt x="25" y="412"/>
                    </a:lnTo>
                    <a:lnTo>
                      <a:pt x="25" y="411"/>
                    </a:lnTo>
                    <a:lnTo>
                      <a:pt x="25" y="411"/>
                    </a:lnTo>
                    <a:lnTo>
                      <a:pt x="25" y="410"/>
                    </a:lnTo>
                    <a:lnTo>
                      <a:pt x="24" y="409"/>
                    </a:lnTo>
                    <a:lnTo>
                      <a:pt x="24" y="408"/>
                    </a:lnTo>
                    <a:lnTo>
                      <a:pt x="24" y="408"/>
                    </a:lnTo>
                    <a:lnTo>
                      <a:pt x="24" y="408"/>
                    </a:lnTo>
                    <a:lnTo>
                      <a:pt x="23" y="407"/>
                    </a:lnTo>
                    <a:lnTo>
                      <a:pt x="23" y="406"/>
                    </a:lnTo>
                    <a:lnTo>
                      <a:pt x="22" y="405"/>
                    </a:lnTo>
                    <a:lnTo>
                      <a:pt x="22" y="404"/>
                    </a:lnTo>
                    <a:lnTo>
                      <a:pt x="22" y="403"/>
                    </a:lnTo>
                    <a:lnTo>
                      <a:pt x="22" y="403"/>
                    </a:lnTo>
                    <a:lnTo>
                      <a:pt x="22" y="402"/>
                    </a:lnTo>
                    <a:lnTo>
                      <a:pt x="22" y="401"/>
                    </a:lnTo>
                    <a:lnTo>
                      <a:pt x="22" y="401"/>
                    </a:lnTo>
                    <a:lnTo>
                      <a:pt x="22" y="400"/>
                    </a:lnTo>
                    <a:lnTo>
                      <a:pt x="22" y="400"/>
                    </a:lnTo>
                    <a:lnTo>
                      <a:pt x="19" y="397"/>
                    </a:lnTo>
                    <a:lnTo>
                      <a:pt x="19" y="396"/>
                    </a:lnTo>
                    <a:lnTo>
                      <a:pt x="18" y="396"/>
                    </a:lnTo>
                    <a:lnTo>
                      <a:pt x="18" y="396"/>
                    </a:lnTo>
                    <a:lnTo>
                      <a:pt x="17" y="395"/>
                    </a:lnTo>
                    <a:lnTo>
                      <a:pt x="16" y="395"/>
                    </a:lnTo>
                    <a:lnTo>
                      <a:pt x="16" y="395"/>
                    </a:lnTo>
                    <a:lnTo>
                      <a:pt x="15" y="394"/>
                    </a:lnTo>
                    <a:lnTo>
                      <a:pt x="15" y="393"/>
                    </a:lnTo>
                    <a:lnTo>
                      <a:pt x="14" y="391"/>
                    </a:lnTo>
                    <a:lnTo>
                      <a:pt x="14" y="391"/>
                    </a:lnTo>
                    <a:lnTo>
                      <a:pt x="14" y="387"/>
                    </a:lnTo>
                    <a:lnTo>
                      <a:pt x="14" y="382"/>
                    </a:lnTo>
                    <a:lnTo>
                      <a:pt x="14" y="376"/>
                    </a:lnTo>
                    <a:lnTo>
                      <a:pt x="14" y="375"/>
                    </a:lnTo>
                    <a:lnTo>
                      <a:pt x="14" y="374"/>
                    </a:lnTo>
                    <a:lnTo>
                      <a:pt x="12" y="373"/>
                    </a:lnTo>
                    <a:lnTo>
                      <a:pt x="13" y="370"/>
                    </a:lnTo>
                    <a:lnTo>
                      <a:pt x="13" y="369"/>
                    </a:lnTo>
                    <a:lnTo>
                      <a:pt x="13" y="369"/>
                    </a:lnTo>
                    <a:lnTo>
                      <a:pt x="14" y="369"/>
                    </a:lnTo>
                    <a:lnTo>
                      <a:pt x="14" y="368"/>
                    </a:lnTo>
                    <a:lnTo>
                      <a:pt x="15" y="368"/>
                    </a:lnTo>
                    <a:lnTo>
                      <a:pt x="16" y="368"/>
                    </a:lnTo>
                    <a:lnTo>
                      <a:pt x="16" y="368"/>
                    </a:lnTo>
                    <a:lnTo>
                      <a:pt x="16" y="367"/>
                    </a:lnTo>
                    <a:lnTo>
                      <a:pt x="17" y="364"/>
                    </a:lnTo>
                    <a:lnTo>
                      <a:pt x="17" y="364"/>
                    </a:lnTo>
                    <a:lnTo>
                      <a:pt x="16" y="364"/>
                    </a:lnTo>
                    <a:lnTo>
                      <a:pt x="16" y="363"/>
                    </a:lnTo>
                    <a:lnTo>
                      <a:pt x="15" y="361"/>
                    </a:lnTo>
                    <a:lnTo>
                      <a:pt x="13" y="361"/>
                    </a:lnTo>
                    <a:lnTo>
                      <a:pt x="13" y="360"/>
                    </a:lnTo>
                    <a:lnTo>
                      <a:pt x="12" y="359"/>
                    </a:lnTo>
                    <a:lnTo>
                      <a:pt x="12" y="358"/>
                    </a:lnTo>
                    <a:lnTo>
                      <a:pt x="12" y="358"/>
                    </a:lnTo>
                    <a:lnTo>
                      <a:pt x="12" y="357"/>
                    </a:lnTo>
                    <a:lnTo>
                      <a:pt x="12" y="354"/>
                    </a:lnTo>
                    <a:lnTo>
                      <a:pt x="12" y="354"/>
                    </a:lnTo>
                    <a:lnTo>
                      <a:pt x="12" y="353"/>
                    </a:lnTo>
                    <a:lnTo>
                      <a:pt x="12" y="352"/>
                    </a:lnTo>
                    <a:lnTo>
                      <a:pt x="11" y="352"/>
                    </a:lnTo>
                    <a:lnTo>
                      <a:pt x="11" y="351"/>
                    </a:lnTo>
                    <a:lnTo>
                      <a:pt x="10" y="350"/>
                    </a:lnTo>
                    <a:lnTo>
                      <a:pt x="9" y="350"/>
                    </a:lnTo>
                    <a:lnTo>
                      <a:pt x="9" y="349"/>
                    </a:lnTo>
                    <a:lnTo>
                      <a:pt x="8" y="349"/>
                    </a:lnTo>
                    <a:lnTo>
                      <a:pt x="8" y="349"/>
                    </a:lnTo>
                    <a:lnTo>
                      <a:pt x="5" y="346"/>
                    </a:lnTo>
                    <a:lnTo>
                      <a:pt x="4" y="345"/>
                    </a:lnTo>
                    <a:lnTo>
                      <a:pt x="4" y="345"/>
                    </a:lnTo>
                    <a:lnTo>
                      <a:pt x="4" y="344"/>
                    </a:lnTo>
                    <a:lnTo>
                      <a:pt x="4" y="343"/>
                    </a:lnTo>
                    <a:lnTo>
                      <a:pt x="3" y="338"/>
                    </a:lnTo>
                    <a:lnTo>
                      <a:pt x="2" y="333"/>
                    </a:lnTo>
                    <a:lnTo>
                      <a:pt x="0" y="326"/>
                    </a:lnTo>
                    <a:lnTo>
                      <a:pt x="1" y="324"/>
                    </a:lnTo>
                    <a:lnTo>
                      <a:pt x="1" y="322"/>
                    </a:lnTo>
                    <a:lnTo>
                      <a:pt x="0" y="322"/>
                    </a:lnTo>
                    <a:lnTo>
                      <a:pt x="0" y="319"/>
                    </a:lnTo>
                    <a:lnTo>
                      <a:pt x="1" y="314"/>
                    </a:lnTo>
                    <a:lnTo>
                      <a:pt x="3" y="314"/>
                    </a:lnTo>
                    <a:lnTo>
                      <a:pt x="3" y="313"/>
                    </a:lnTo>
                    <a:lnTo>
                      <a:pt x="3" y="310"/>
                    </a:lnTo>
                    <a:lnTo>
                      <a:pt x="3" y="310"/>
                    </a:lnTo>
                    <a:lnTo>
                      <a:pt x="6" y="307"/>
                    </a:lnTo>
                    <a:lnTo>
                      <a:pt x="7" y="307"/>
                    </a:lnTo>
                    <a:lnTo>
                      <a:pt x="7" y="307"/>
                    </a:lnTo>
                    <a:lnTo>
                      <a:pt x="8" y="307"/>
                    </a:lnTo>
                    <a:lnTo>
                      <a:pt x="8" y="304"/>
                    </a:lnTo>
                    <a:lnTo>
                      <a:pt x="7" y="301"/>
                    </a:lnTo>
                    <a:lnTo>
                      <a:pt x="7" y="300"/>
                    </a:lnTo>
                    <a:lnTo>
                      <a:pt x="8" y="298"/>
                    </a:lnTo>
                    <a:lnTo>
                      <a:pt x="8" y="298"/>
                    </a:lnTo>
                    <a:lnTo>
                      <a:pt x="8" y="296"/>
                    </a:lnTo>
                    <a:lnTo>
                      <a:pt x="10" y="295"/>
                    </a:lnTo>
                    <a:lnTo>
                      <a:pt x="11" y="295"/>
                    </a:lnTo>
                    <a:lnTo>
                      <a:pt x="12" y="295"/>
                    </a:lnTo>
                    <a:lnTo>
                      <a:pt x="14" y="294"/>
                    </a:lnTo>
                    <a:lnTo>
                      <a:pt x="15" y="294"/>
                    </a:lnTo>
                    <a:lnTo>
                      <a:pt x="15" y="295"/>
                    </a:lnTo>
                    <a:lnTo>
                      <a:pt x="16" y="295"/>
                    </a:lnTo>
                    <a:lnTo>
                      <a:pt x="16" y="295"/>
                    </a:lnTo>
                    <a:lnTo>
                      <a:pt x="17" y="294"/>
                    </a:lnTo>
                    <a:lnTo>
                      <a:pt x="18" y="294"/>
                    </a:lnTo>
                    <a:lnTo>
                      <a:pt x="18" y="293"/>
                    </a:lnTo>
                    <a:lnTo>
                      <a:pt x="19" y="292"/>
                    </a:lnTo>
                    <a:lnTo>
                      <a:pt x="19" y="291"/>
                    </a:lnTo>
                    <a:lnTo>
                      <a:pt x="20" y="288"/>
                    </a:lnTo>
                    <a:lnTo>
                      <a:pt x="20" y="286"/>
                    </a:lnTo>
                    <a:lnTo>
                      <a:pt x="20" y="284"/>
                    </a:lnTo>
                    <a:lnTo>
                      <a:pt x="21" y="282"/>
                    </a:lnTo>
                    <a:lnTo>
                      <a:pt x="22" y="282"/>
                    </a:lnTo>
                    <a:lnTo>
                      <a:pt x="22" y="281"/>
                    </a:lnTo>
                    <a:lnTo>
                      <a:pt x="23" y="279"/>
                    </a:lnTo>
                    <a:lnTo>
                      <a:pt x="23" y="278"/>
                    </a:lnTo>
                    <a:lnTo>
                      <a:pt x="24" y="278"/>
                    </a:lnTo>
                    <a:lnTo>
                      <a:pt x="24" y="278"/>
                    </a:lnTo>
                    <a:lnTo>
                      <a:pt x="25" y="278"/>
                    </a:lnTo>
                    <a:lnTo>
                      <a:pt x="26" y="277"/>
                    </a:lnTo>
                    <a:lnTo>
                      <a:pt x="27" y="275"/>
                    </a:lnTo>
                    <a:lnTo>
                      <a:pt x="27" y="273"/>
                    </a:lnTo>
                    <a:lnTo>
                      <a:pt x="28" y="273"/>
                    </a:lnTo>
                    <a:lnTo>
                      <a:pt x="30" y="268"/>
                    </a:lnTo>
                    <a:lnTo>
                      <a:pt x="33" y="264"/>
                    </a:lnTo>
                    <a:lnTo>
                      <a:pt x="35" y="259"/>
                    </a:lnTo>
                    <a:lnTo>
                      <a:pt x="35" y="259"/>
                    </a:lnTo>
                    <a:lnTo>
                      <a:pt x="36" y="258"/>
                    </a:lnTo>
                    <a:lnTo>
                      <a:pt x="36" y="257"/>
                    </a:lnTo>
                    <a:lnTo>
                      <a:pt x="37" y="257"/>
                    </a:lnTo>
                    <a:lnTo>
                      <a:pt x="38" y="257"/>
                    </a:lnTo>
                    <a:lnTo>
                      <a:pt x="38" y="256"/>
                    </a:lnTo>
                    <a:lnTo>
                      <a:pt x="39" y="253"/>
                    </a:lnTo>
                    <a:lnTo>
                      <a:pt x="39" y="253"/>
                    </a:lnTo>
                    <a:lnTo>
                      <a:pt x="39" y="252"/>
                    </a:lnTo>
                    <a:lnTo>
                      <a:pt x="39" y="251"/>
                    </a:lnTo>
                    <a:lnTo>
                      <a:pt x="39" y="250"/>
                    </a:lnTo>
                    <a:lnTo>
                      <a:pt x="38" y="249"/>
                    </a:lnTo>
                    <a:lnTo>
                      <a:pt x="38" y="249"/>
                    </a:lnTo>
                    <a:lnTo>
                      <a:pt x="37" y="249"/>
                    </a:lnTo>
                    <a:lnTo>
                      <a:pt x="37" y="249"/>
                    </a:lnTo>
                    <a:lnTo>
                      <a:pt x="36" y="248"/>
                    </a:lnTo>
                    <a:lnTo>
                      <a:pt x="36" y="247"/>
                    </a:lnTo>
                    <a:lnTo>
                      <a:pt x="38" y="240"/>
                    </a:lnTo>
                    <a:lnTo>
                      <a:pt x="38" y="240"/>
                    </a:lnTo>
                    <a:lnTo>
                      <a:pt x="39" y="240"/>
                    </a:lnTo>
                    <a:lnTo>
                      <a:pt x="39" y="240"/>
                    </a:lnTo>
                    <a:lnTo>
                      <a:pt x="40" y="239"/>
                    </a:lnTo>
                    <a:lnTo>
                      <a:pt x="39" y="238"/>
                    </a:lnTo>
                    <a:lnTo>
                      <a:pt x="39" y="236"/>
                    </a:lnTo>
                    <a:lnTo>
                      <a:pt x="38" y="234"/>
                    </a:lnTo>
                    <a:lnTo>
                      <a:pt x="38" y="234"/>
                    </a:lnTo>
                    <a:lnTo>
                      <a:pt x="35" y="230"/>
                    </a:lnTo>
                    <a:lnTo>
                      <a:pt x="35" y="230"/>
                    </a:lnTo>
                    <a:lnTo>
                      <a:pt x="34" y="228"/>
                    </a:lnTo>
                    <a:lnTo>
                      <a:pt x="32" y="227"/>
                    </a:lnTo>
                    <a:lnTo>
                      <a:pt x="32" y="225"/>
                    </a:lnTo>
                    <a:lnTo>
                      <a:pt x="31" y="225"/>
                    </a:lnTo>
                    <a:lnTo>
                      <a:pt x="32" y="222"/>
                    </a:lnTo>
                    <a:lnTo>
                      <a:pt x="32" y="221"/>
                    </a:lnTo>
                    <a:lnTo>
                      <a:pt x="32" y="218"/>
                    </a:lnTo>
                    <a:lnTo>
                      <a:pt x="32" y="217"/>
                    </a:lnTo>
                    <a:lnTo>
                      <a:pt x="32" y="216"/>
                    </a:lnTo>
                    <a:lnTo>
                      <a:pt x="32" y="214"/>
                    </a:lnTo>
                    <a:lnTo>
                      <a:pt x="31" y="212"/>
                    </a:lnTo>
                    <a:lnTo>
                      <a:pt x="30" y="210"/>
                    </a:lnTo>
                    <a:lnTo>
                      <a:pt x="30" y="209"/>
                    </a:lnTo>
                    <a:lnTo>
                      <a:pt x="28" y="207"/>
                    </a:lnTo>
                    <a:lnTo>
                      <a:pt x="27" y="206"/>
                    </a:lnTo>
                    <a:lnTo>
                      <a:pt x="27" y="205"/>
                    </a:lnTo>
                    <a:lnTo>
                      <a:pt x="26" y="205"/>
                    </a:lnTo>
                    <a:lnTo>
                      <a:pt x="26" y="204"/>
                    </a:lnTo>
                    <a:lnTo>
                      <a:pt x="26" y="203"/>
                    </a:lnTo>
                    <a:lnTo>
                      <a:pt x="26" y="202"/>
                    </a:lnTo>
                    <a:lnTo>
                      <a:pt x="26" y="198"/>
                    </a:lnTo>
                    <a:lnTo>
                      <a:pt x="26" y="197"/>
                    </a:lnTo>
                    <a:lnTo>
                      <a:pt x="26" y="196"/>
                    </a:lnTo>
                    <a:lnTo>
                      <a:pt x="26" y="195"/>
                    </a:lnTo>
                    <a:lnTo>
                      <a:pt x="26" y="195"/>
                    </a:lnTo>
                    <a:lnTo>
                      <a:pt x="25" y="195"/>
                    </a:lnTo>
                    <a:lnTo>
                      <a:pt x="25" y="194"/>
                    </a:lnTo>
                    <a:lnTo>
                      <a:pt x="25" y="193"/>
                    </a:lnTo>
                    <a:lnTo>
                      <a:pt x="24" y="190"/>
                    </a:lnTo>
                    <a:lnTo>
                      <a:pt x="24" y="190"/>
                    </a:lnTo>
                    <a:lnTo>
                      <a:pt x="24" y="189"/>
                    </a:lnTo>
                    <a:lnTo>
                      <a:pt x="24" y="189"/>
                    </a:lnTo>
                    <a:lnTo>
                      <a:pt x="25" y="187"/>
                    </a:lnTo>
                    <a:lnTo>
                      <a:pt x="25" y="186"/>
                    </a:lnTo>
                    <a:lnTo>
                      <a:pt x="26" y="185"/>
                    </a:lnTo>
                    <a:lnTo>
                      <a:pt x="26" y="184"/>
                    </a:lnTo>
                    <a:lnTo>
                      <a:pt x="26" y="183"/>
                    </a:lnTo>
                    <a:lnTo>
                      <a:pt x="24" y="181"/>
                    </a:lnTo>
                    <a:lnTo>
                      <a:pt x="24" y="181"/>
                    </a:lnTo>
                    <a:lnTo>
                      <a:pt x="23" y="181"/>
                    </a:lnTo>
                    <a:lnTo>
                      <a:pt x="23" y="180"/>
                    </a:lnTo>
                    <a:lnTo>
                      <a:pt x="23" y="179"/>
                    </a:lnTo>
                    <a:lnTo>
                      <a:pt x="22" y="179"/>
                    </a:lnTo>
                    <a:lnTo>
                      <a:pt x="22" y="178"/>
                    </a:lnTo>
                    <a:lnTo>
                      <a:pt x="22" y="178"/>
                    </a:lnTo>
                    <a:lnTo>
                      <a:pt x="22" y="177"/>
                    </a:lnTo>
                    <a:lnTo>
                      <a:pt x="22" y="175"/>
                    </a:lnTo>
                    <a:lnTo>
                      <a:pt x="22" y="174"/>
                    </a:lnTo>
                    <a:lnTo>
                      <a:pt x="23" y="174"/>
                    </a:lnTo>
                    <a:lnTo>
                      <a:pt x="23" y="173"/>
                    </a:lnTo>
                    <a:lnTo>
                      <a:pt x="23" y="172"/>
                    </a:lnTo>
                    <a:lnTo>
                      <a:pt x="26" y="170"/>
                    </a:lnTo>
                    <a:lnTo>
                      <a:pt x="28" y="165"/>
                    </a:lnTo>
                    <a:lnTo>
                      <a:pt x="30" y="162"/>
                    </a:lnTo>
                    <a:lnTo>
                      <a:pt x="31" y="160"/>
                    </a:lnTo>
                    <a:lnTo>
                      <a:pt x="33" y="157"/>
                    </a:lnTo>
                    <a:lnTo>
                      <a:pt x="35" y="153"/>
                    </a:lnTo>
                    <a:lnTo>
                      <a:pt x="35" y="152"/>
                    </a:lnTo>
                    <a:lnTo>
                      <a:pt x="36" y="152"/>
                    </a:lnTo>
                    <a:lnTo>
                      <a:pt x="36" y="152"/>
                    </a:lnTo>
                    <a:lnTo>
                      <a:pt x="36" y="151"/>
                    </a:lnTo>
                    <a:lnTo>
                      <a:pt x="38" y="150"/>
                    </a:lnTo>
                    <a:lnTo>
                      <a:pt x="38" y="150"/>
                    </a:lnTo>
                    <a:lnTo>
                      <a:pt x="39" y="144"/>
                    </a:lnTo>
                    <a:lnTo>
                      <a:pt x="39" y="143"/>
                    </a:lnTo>
                    <a:lnTo>
                      <a:pt x="39" y="143"/>
                    </a:lnTo>
                    <a:lnTo>
                      <a:pt x="39" y="142"/>
                    </a:lnTo>
                    <a:lnTo>
                      <a:pt x="38" y="142"/>
                    </a:lnTo>
                    <a:lnTo>
                      <a:pt x="38" y="141"/>
                    </a:lnTo>
                    <a:lnTo>
                      <a:pt x="37" y="140"/>
                    </a:lnTo>
                    <a:lnTo>
                      <a:pt x="37" y="140"/>
                    </a:lnTo>
                    <a:lnTo>
                      <a:pt x="37" y="139"/>
                    </a:lnTo>
                    <a:lnTo>
                      <a:pt x="37" y="139"/>
                    </a:lnTo>
                    <a:lnTo>
                      <a:pt x="38" y="135"/>
                    </a:lnTo>
                    <a:lnTo>
                      <a:pt x="38" y="134"/>
                    </a:lnTo>
                    <a:lnTo>
                      <a:pt x="39" y="134"/>
                    </a:lnTo>
                    <a:lnTo>
                      <a:pt x="39" y="133"/>
                    </a:lnTo>
                    <a:lnTo>
                      <a:pt x="40" y="133"/>
                    </a:lnTo>
                    <a:lnTo>
                      <a:pt x="40" y="133"/>
                    </a:lnTo>
                    <a:lnTo>
                      <a:pt x="42" y="133"/>
                    </a:lnTo>
                    <a:lnTo>
                      <a:pt x="43" y="133"/>
                    </a:lnTo>
                    <a:lnTo>
                      <a:pt x="50" y="134"/>
                    </a:lnTo>
                    <a:lnTo>
                      <a:pt x="52" y="135"/>
                    </a:lnTo>
                    <a:lnTo>
                      <a:pt x="56" y="132"/>
                    </a:lnTo>
                    <a:lnTo>
                      <a:pt x="57" y="132"/>
                    </a:lnTo>
                    <a:lnTo>
                      <a:pt x="58" y="131"/>
                    </a:lnTo>
                    <a:lnTo>
                      <a:pt x="58" y="131"/>
                    </a:lnTo>
                    <a:lnTo>
                      <a:pt x="58" y="130"/>
                    </a:lnTo>
                    <a:lnTo>
                      <a:pt x="59" y="129"/>
                    </a:lnTo>
                    <a:lnTo>
                      <a:pt x="60" y="128"/>
                    </a:lnTo>
                    <a:lnTo>
                      <a:pt x="61" y="127"/>
                    </a:lnTo>
                    <a:lnTo>
                      <a:pt x="63" y="126"/>
                    </a:lnTo>
                    <a:lnTo>
                      <a:pt x="64" y="125"/>
                    </a:lnTo>
                    <a:lnTo>
                      <a:pt x="65" y="125"/>
                    </a:lnTo>
                    <a:lnTo>
                      <a:pt x="65" y="126"/>
                    </a:lnTo>
                    <a:lnTo>
                      <a:pt x="65" y="129"/>
                    </a:lnTo>
                    <a:lnTo>
                      <a:pt x="65" y="130"/>
                    </a:lnTo>
                    <a:lnTo>
                      <a:pt x="65" y="131"/>
                    </a:lnTo>
                    <a:lnTo>
                      <a:pt x="65" y="131"/>
                    </a:lnTo>
                    <a:lnTo>
                      <a:pt x="66" y="131"/>
                    </a:lnTo>
                    <a:lnTo>
                      <a:pt x="66" y="131"/>
                    </a:lnTo>
                    <a:lnTo>
                      <a:pt x="69" y="130"/>
                    </a:lnTo>
                    <a:lnTo>
                      <a:pt x="69" y="129"/>
                    </a:lnTo>
                    <a:lnTo>
                      <a:pt x="69" y="128"/>
                    </a:lnTo>
                    <a:lnTo>
                      <a:pt x="69" y="129"/>
                    </a:lnTo>
                    <a:lnTo>
                      <a:pt x="68" y="129"/>
                    </a:lnTo>
                    <a:lnTo>
                      <a:pt x="68" y="128"/>
                    </a:lnTo>
                    <a:lnTo>
                      <a:pt x="67" y="127"/>
                    </a:lnTo>
                    <a:lnTo>
                      <a:pt x="68" y="127"/>
                    </a:lnTo>
                    <a:lnTo>
                      <a:pt x="74" y="126"/>
                    </a:lnTo>
                    <a:lnTo>
                      <a:pt x="75" y="127"/>
                    </a:lnTo>
                    <a:lnTo>
                      <a:pt x="75" y="128"/>
                    </a:lnTo>
                    <a:lnTo>
                      <a:pt x="74" y="128"/>
                    </a:lnTo>
                    <a:lnTo>
                      <a:pt x="74" y="128"/>
                    </a:lnTo>
                    <a:lnTo>
                      <a:pt x="74" y="129"/>
                    </a:lnTo>
                    <a:lnTo>
                      <a:pt x="75" y="129"/>
                    </a:lnTo>
                    <a:lnTo>
                      <a:pt x="76" y="129"/>
                    </a:lnTo>
                    <a:lnTo>
                      <a:pt x="76" y="129"/>
                    </a:lnTo>
                    <a:lnTo>
                      <a:pt x="76" y="125"/>
                    </a:lnTo>
                    <a:lnTo>
                      <a:pt x="77" y="124"/>
                    </a:lnTo>
                    <a:lnTo>
                      <a:pt x="76" y="124"/>
                    </a:lnTo>
                    <a:lnTo>
                      <a:pt x="78" y="121"/>
                    </a:lnTo>
                    <a:lnTo>
                      <a:pt x="80" y="121"/>
                    </a:lnTo>
                    <a:lnTo>
                      <a:pt x="81" y="122"/>
                    </a:lnTo>
                    <a:lnTo>
                      <a:pt x="82" y="122"/>
                    </a:lnTo>
                    <a:lnTo>
                      <a:pt x="82" y="121"/>
                    </a:lnTo>
                    <a:lnTo>
                      <a:pt x="84" y="121"/>
                    </a:lnTo>
                    <a:lnTo>
                      <a:pt x="85" y="120"/>
                    </a:lnTo>
                    <a:lnTo>
                      <a:pt x="85" y="120"/>
                    </a:lnTo>
                    <a:lnTo>
                      <a:pt x="86" y="121"/>
                    </a:lnTo>
                    <a:lnTo>
                      <a:pt x="86" y="121"/>
                    </a:lnTo>
                    <a:lnTo>
                      <a:pt x="86" y="123"/>
                    </a:lnTo>
                    <a:lnTo>
                      <a:pt x="86" y="123"/>
                    </a:lnTo>
                    <a:lnTo>
                      <a:pt x="86" y="123"/>
                    </a:lnTo>
                    <a:lnTo>
                      <a:pt x="90" y="124"/>
                    </a:lnTo>
                    <a:lnTo>
                      <a:pt x="90" y="123"/>
                    </a:lnTo>
                    <a:lnTo>
                      <a:pt x="90" y="122"/>
                    </a:lnTo>
                    <a:lnTo>
                      <a:pt x="90" y="121"/>
                    </a:lnTo>
                    <a:lnTo>
                      <a:pt x="89" y="121"/>
                    </a:lnTo>
                    <a:lnTo>
                      <a:pt x="89" y="121"/>
                    </a:lnTo>
                    <a:lnTo>
                      <a:pt x="88" y="122"/>
                    </a:lnTo>
                    <a:lnTo>
                      <a:pt x="88" y="122"/>
                    </a:lnTo>
                    <a:lnTo>
                      <a:pt x="88" y="121"/>
                    </a:lnTo>
                    <a:lnTo>
                      <a:pt x="88" y="121"/>
                    </a:lnTo>
                    <a:lnTo>
                      <a:pt x="89" y="121"/>
                    </a:lnTo>
                    <a:lnTo>
                      <a:pt x="89" y="120"/>
                    </a:lnTo>
                    <a:lnTo>
                      <a:pt x="90" y="120"/>
                    </a:lnTo>
                    <a:lnTo>
                      <a:pt x="90" y="119"/>
                    </a:lnTo>
                    <a:lnTo>
                      <a:pt x="91" y="119"/>
                    </a:lnTo>
                    <a:lnTo>
                      <a:pt x="92" y="119"/>
                    </a:lnTo>
                    <a:lnTo>
                      <a:pt x="92" y="119"/>
                    </a:lnTo>
                    <a:lnTo>
                      <a:pt x="93" y="119"/>
                    </a:lnTo>
                    <a:lnTo>
                      <a:pt x="94" y="119"/>
                    </a:lnTo>
                    <a:lnTo>
                      <a:pt x="95" y="119"/>
                    </a:lnTo>
                    <a:lnTo>
                      <a:pt x="96" y="120"/>
                    </a:lnTo>
                    <a:lnTo>
                      <a:pt x="95" y="121"/>
                    </a:lnTo>
                    <a:lnTo>
                      <a:pt x="96" y="123"/>
                    </a:lnTo>
                    <a:lnTo>
                      <a:pt x="96" y="124"/>
                    </a:lnTo>
                    <a:lnTo>
                      <a:pt x="96" y="125"/>
                    </a:lnTo>
                    <a:lnTo>
                      <a:pt x="96" y="125"/>
                    </a:lnTo>
                    <a:lnTo>
                      <a:pt x="97" y="126"/>
                    </a:lnTo>
                    <a:lnTo>
                      <a:pt x="97" y="127"/>
                    </a:lnTo>
                    <a:lnTo>
                      <a:pt x="98" y="127"/>
                    </a:lnTo>
                    <a:lnTo>
                      <a:pt x="102" y="127"/>
                    </a:lnTo>
                    <a:lnTo>
                      <a:pt x="102" y="124"/>
                    </a:lnTo>
                    <a:lnTo>
                      <a:pt x="101" y="123"/>
                    </a:lnTo>
                    <a:lnTo>
                      <a:pt x="100" y="123"/>
                    </a:lnTo>
                    <a:lnTo>
                      <a:pt x="98" y="121"/>
                    </a:lnTo>
                    <a:lnTo>
                      <a:pt x="97" y="119"/>
                    </a:lnTo>
                    <a:lnTo>
                      <a:pt x="97" y="118"/>
                    </a:lnTo>
                    <a:lnTo>
                      <a:pt x="97" y="117"/>
                    </a:lnTo>
                    <a:lnTo>
                      <a:pt x="98" y="116"/>
                    </a:lnTo>
                    <a:lnTo>
                      <a:pt x="98" y="116"/>
                    </a:lnTo>
                    <a:lnTo>
                      <a:pt x="102" y="112"/>
                    </a:lnTo>
                    <a:lnTo>
                      <a:pt x="102" y="112"/>
                    </a:lnTo>
                    <a:lnTo>
                      <a:pt x="103" y="112"/>
                    </a:lnTo>
                    <a:lnTo>
                      <a:pt x="106" y="110"/>
                    </a:lnTo>
                    <a:lnTo>
                      <a:pt x="110" y="108"/>
                    </a:lnTo>
                    <a:lnTo>
                      <a:pt x="114" y="105"/>
                    </a:lnTo>
                    <a:lnTo>
                      <a:pt x="114" y="104"/>
                    </a:lnTo>
                    <a:lnTo>
                      <a:pt x="115" y="104"/>
                    </a:lnTo>
                    <a:lnTo>
                      <a:pt x="116" y="104"/>
                    </a:lnTo>
                    <a:lnTo>
                      <a:pt x="116" y="103"/>
                    </a:lnTo>
                    <a:lnTo>
                      <a:pt x="117" y="102"/>
                    </a:lnTo>
                    <a:lnTo>
                      <a:pt x="118" y="102"/>
                    </a:lnTo>
                    <a:lnTo>
                      <a:pt x="119" y="102"/>
                    </a:lnTo>
                    <a:lnTo>
                      <a:pt x="121" y="106"/>
                    </a:lnTo>
                    <a:lnTo>
                      <a:pt x="121" y="107"/>
                    </a:lnTo>
                    <a:lnTo>
                      <a:pt x="121" y="108"/>
                    </a:lnTo>
                    <a:lnTo>
                      <a:pt x="121" y="108"/>
                    </a:lnTo>
                    <a:lnTo>
                      <a:pt x="120" y="108"/>
                    </a:lnTo>
                    <a:lnTo>
                      <a:pt x="120" y="109"/>
                    </a:lnTo>
                    <a:lnTo>
                      <a:pt x="118" y="112"/>
                    </a:lnTo>
                    <a:lnTo>
                      <a:pt x="118" y="113"/>
                    </a:lnTo>
                    <a:lnTo>
                      <a:pt x="118" y="114"/>
                    </a:lnTo>
                    <a:lnTo>
                      <a:pt x="118" y="113"/>
                    </a:lnTo>
                    <a:lnTo>
                      <a:pt x="119" y="113"/>
                    </a:lnTo>
                    <a:lnTo>
                      <a:pt x="120" y="112"/>
                    </a:lnTo>
                    <a:lnTo>
                      <a:pt x="122" y="111"/>
                    </a:lnTo>
                    <a:lnTo>
                      <a:pt x="123" y="110"/>
                    </a:lnTo>
                    <a:lnTo>
                      <a:pt x="124" y="110"/>
                    </a:lnTo>
                    <a:lnTo>
                      <a:pt x="125" y="111"/>
                    </a:lnTo>
                    <a:lnTo>
                      <a:pt x="126" y="111"/>
                    </a:lnTo>
                    <a:lnTo>
                      <a:pt x="127" y="109"/>
                    </a:lnTo>
                    <a:lnTo>
                      <a:pt x="126" y="109"/>
                    </a:lnTo>
                    <a:lnTo>
                      <a:pt x="125" y="109"/>
                    </a:lnTo>
                    <a:lnTo>
                      <a:pt x="123" y="106"/>
                    </a:lnTo>
                    <a:lnTo>
                      <a:pt x="122" y="104"/>
                    </a:lnTo>
                    <a:lnTo>
                      <a:pt x="121" y="103"/>
                    </a:lnTo>
                    <a:lnTo>
                      <a:pt x="121" y="102"/>
                    </a:lnTo>
                    <a:lnTo>
                      <a:pt x="121" y="102"/>
                    </a:lnTo>
                    <a:lnTo>
                      <a:pt x="121" y="102"/>
                    </a:lnTo>
                    <a:lnTo>
                      <a:pt x="122" y="101"/>
                    </a:lnTo>
                    <a:lnTo>
                      <a:pt x="123" y="100"/>
                    </a:lnTo>
                    <a:lnTo>
                      <a:pt x="126" y="96"/>
                    </a:lnTo>
                    <a:lnTo>
                      <a:pt x="129" y="93"/>
                    </a:lnTo>
                    <a:lnTo>
                      <a:pt x="129" y="92"/>
                    </a:lnTo>
                    <a:lnTo>
                      <a:pt x="128" y="92"/>
                    </a:lnTo>
                    <a:lnTo>
                      <a:pt x="128" y="91"/>
                    </a:lnTo>
                    <a:lnTo>
                      <a:pt x="129" y="90"/>
                    </a:lnTo>
                    <a:lnTo>
                      <a:pt x="130" y="89"/>
                    </a:lnTo>
                    <a:lnTo>
                      <a:pt x="132" y="88"/>
                    </a:lnTo>
                    <a:lnTo>
                      <a:pt x="134" y="85"/>
                    </a:lnTo>
                    <a:lnTo>
                      <a:pt x="134" y="85"/>
                    </a:lnTo>
                    <a:lnTo>
                      <a:pt x="135" y="87"/>
                    </a:lnTo>
                    <a:lnTo>
                      <a:pt x="135" y="90"/>
                    </a:lnTo>
                    <a:lnTo>
                      <a:pt x="135" y="92"/>
                    </a:lnTo>
                    <a:lnTo>
                      <a:pt x="135" y="92"/>
                    </a:lnTo>
                    <a:lnTo>
                      <a:pt x="134" y="92"/>
                    </a:lnTo>
                    <a:lnTo>
                      <a:pt x="134" y="93"/>
                    </a:lnTo>
                    <a:lnTo>
                      <a:pt x="134" y="93"/>
                    </a:lnTo>
                    <a:lnTo>
                      <a:pt x="133" y="94"/>
                    </a:lnTo>
                    <a:lnTo>
                      <a:pt x="132" y="95"/>
                    </a:lnTo>
                    <a:lnTo>
                      <a:pt x="132" y="96"/>
                    </a:lnTo>
                    <a:lnTo>
                      <a:pt x="132" y="99"/>
                    </a:lnTo>
                    <a:lnTo>
                      <a:pt x="132" y="100"/>
                    </a:lnTo>
                    <a:lnTo>
                      <a:pt x="133" y="100"/>
                    </a:lnTo>
                    <a:lnTo>
                      <a:pt x="134" y="100"/>
                    </a:lnTo>
                    <a:lnTo>
                      <a:pt x="135" y="98"/>
                    </a:lnTo>
                    <a:lnTo>
                      <a:pt x="137" y="94"/>
                    </a:lnTo>
                    <a:lnTo>
                      <a:pt x="139" y="92"/>
                    </a:lnTo>
                    <a:lnTo>
                      <a:pt x="139" y="90"/>
                    </a:lnTo>
                    <a:lnTo>
                      <a:pt x="139" y="89"/>
                    </a:lnTo>
                    <a:lnTo>
                      <a:pt x="140" y="89"/>
                    </a:lnTo>
                    <a:lnTo>
                      <a:pt x="141" y="86"/>
                    </a:lnTo>
                    <a:lnTo>
                      <a:pt x="142" y="86"/>
                    </a:lnTo>
                    <a:lnTo>
                      <a:pt x="145" y="84"/>
                    </a:lnTo>
                    <a:lnTo>
                      <a:pt x="150" y="84"/>
                    </a:lnTo>
                    <a:lnTo>
                      <a:pt x="150" y="84"/>
                    </a:lnTo>
                    <a:lnTo>
                      <a:pt x="150" y="85"/>
                    </a:lnTo>
                    <a:lnTo>
                      <a:pt x="151" y="85"/>
                    </a:lnTo>
                    <a:lnTo>
                      <a:pt x="151" y="86"/>
                    </a:lnTo>
                    <a:lnTo>
                      <a:pt x="151" y="87"/>
                    </a:lnTo>
                    <a:lnTo>
                      <a:pt x="151" y="88"/>
                    </a:lnTo>
                    <a:lnTo>
                      <a:pt x="151" y="88"/>
                    </a:lnTo>
                    <a:lnTo>
                      <a:pt x="151" y="89"/>
                    </a:lnTo>
                    <a:lnTo>
                      <a:pt x="151" y="88"/>
                    </a:lnTo>
                    <a:lnTo>
                      <a:pt x="151" y="88"/>
                    </a:lnTo>
                    <a:lnTo>
                      <a:pt x="151" y="87"/>
                    </a:lnTo>
                    <a:lnTo>
                      <a:pt x="151" y="85"/>
                    </a:lnTo>
                    <a:lnTo>
                      <a:pt x="151" y="84"/>
                    </a:lnTo>
                    <a:lnTo>
                      <a:pt x="149" y="83"/>
                    </a:lnTo>
                    <a:lnTo>
                      <a:pt x="148" y="82"/>
                    </a:lnTo>
                    <a:lnTo>
                      <a:pt x="148" y="82"/>
                    </a:lnTo>
                    <a:lnTo>
                      <a:pt x="147" y="82"/>
                    </a:lnTo>
                    <a:lnTo>
                      <a:pt x="147" y="83"/>
                    </a:lnTo>
                    <a:lnTo>
                      <a:pt x="146" y="83"/>
                    </a:lnTo>
                    <a:lnTo>
                      <a:pt x="143" y="84"/>
                    </a:lnTo>
                    <a:lnTo>
                      <a:pt x="143" y="84"/>
                    </a:lnTo>
                    <a:lnTo>
                      <a:pt x="142" y="82"/>
                    </a:lnTo>
                    <a:lnTo>
                      <a:pt x="142" y="78"/>
                    </a:lnTo>
                    <a:lnTo>
                      <a:pt x="142" y="78"/>
                    </a:lnTo>
                    <a:lnTo>
                      <a:pt x="142" y="77"/>
                    </a:lnTo>
                    <a:lnTo>
                      <a:pt x="142" y="76"/>
                    </a:lnTo>
                    <a:lnTo>
                      <a:pt x="142" y="76"/>
                    </a:lnTo>
                    <a:lnTo>
                      <a:pt x="144" y="73"/>
                    </a:lnTo>
                    <a:lnTo>
                      <a:pt x="146" y="72"/>
                    </a:lnTo>
                    <a:lnTo>
                      <a:pt x="146" y="72"/>
                    </a:lnTo>
                    <a:lnTo>
                      <a:pt x="147" y="73"/>
                    </a:lnTo>
                    <a:lnTo>
                      <a:pt x="148" y="73"/>
                    </a:lnTo>
                    <a:lnTo>
                      <a:pt x="149" y="71"/>
                    </a:lnTo>
                    <a:lnTo>
                      <a:pt x="149" y="70"/>
                    </a:lnTo>
                    <a:lnTo>
                      <a:pt x="149" y="70"/>
                    </a:lnTo>
                    <a:lnTo>
                      <a:pt x="149" y="69"/>
                    </a:lnTo>
                    <a:lnTo>
                      <a:pt x="148" y="68"/>
                    </a:lnTo>
                    <a:lnTo>
                      <a:pt x="148" y="67"/>
                    </a:lnTo>
                    <a:lnTo>
                      <a:pt x="148" y="67"/>
                    </a:lnTo>
                    <a:lnTo>
                      <a:pt x="149" y="67"/>
                    </a:lnTo>
                    <a:lnTo>
                      <a:pt x="151" y="68"/>
                    </a:lnTo>
                    <a:lnTo>
                      <a:pt x="151" y="69"/>
                    </a:lnTo>
                    <a:lnTo>
                      <a:pt x="151" y="69"/>
                    </a:lnTo>
                    <a:lnTo>
                      <a:pt x="151" y="69"/>
                    </a:lnTo>
                    <a:lnTo>
                      <a:pt x="151" y="70"/>
                    </a:lnTo>
                    <a:lnTo>
                      <a:pt x="151" y="70"/>
                    </a:lnTo>
                    <a:lnTo>
                      <a:pt x="151" y="71"/>
                    </a:lnTo>
                    <a:lnTo>
                      <a:pt x="151" y="72"/>
                    </a:lnTo>
                    <a:lnTo>
                      <a:pt x="150" y="74"/>
                    </a:lnTo>
                    <a:lnTo>
                      <a:pt x="150" y="74"/>
                    </a:lnTo>
                    <a:lnTo>
                      <a:pt x="150" y="75"/>
                    </a:lnTo>
                    <a:lnTo>
                      <a:pt x="151" y="75"/>
                    </a:lnTo>
                    <a:lnTo>
                      <a:pt x="152" y="69"/>
                    </a:lnTo>
                    <a:lnTo>
                      <a:pt x="152" y="68"/>
                    </a:lnTo>
                    <a:lnTo>
                      <a:pt x="152" y="67"/>
                    </a:lnTo>
                    <a:lnTo>
                      <a:pt x="152" y="67"/>
                    </a:lnTo>
                    <a:lnTo>
                      <a:pt x="152" y="66"/>
                    </a:lnTo>
                    <a:close/>
                  </a:path>
                </a:pathLst>
              </a:custGeom>
              <a:solidFill>
                <a:srgbClr val="FFFFFF"/>
              </a:solidFill>
              <a:ln w="3175">
                <a:solidFill>
                  <a:srgbClr val="6E6E6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7" name="Freeform 276"/>
              <p:cNvSpPr>
                <a:spLocks noEditPoints="1"/>
              </p:cNvSpPr>
              <p:nvPr/>
            </p:nvSpPr>
            <p:spPr bwMode="auto">
              <a:xfrm>
                <a:off x="4583105" y="3997327"/>
                <a:ext cx="163513" cy="390525"/>
              </a:xfrm>
              <a:custGeom>
                <a:avLst/>
                <a:gdLst>
                  <a:gd name="T0" fmla="*/ 64 w 103"/>
                  <a:gd name="T1" fmla="*/ 86 h 246"/>
                  <a:gd name="T2" fmla="*/ 65 w 103"/>
                  <a:gd name="T3" fmla="*/ 86 h 246"/>
                  <a:gd name="T4" fmla="*/ 59 w 103"/>
                  <a:gd name="T5" fmla="*/ 166 h 246"/>
                  <a:gd name="T6" fmla="*/ 56 w 103"/>
                  <a:gd name="T7" fmla="*/ 161 h 246"/>
                  <a:gd name="T8" fmla="*/ 32 w 103"/>
                  <a:gd name="T9" fmla="*/ 163 h 246"/>
                  <a:gd name="T10" fmla="*/ 19 w 103"/>
                  <a:gd name="T11" fmla="*/ 148 h 246"/>
                  <a:gd name="T12" fmla="*/ 13 w 103"/>
                  <a:gd name="T13" fmla="*/ 146 h 246"/>
                  <a:gd name="T14" fmla="*/ 1 w 103"/>
                  <a:gd name="T15" fmla="*/ 135 h 246"/>
                  <a:gd name="T16" fmla="*/ 5 w 103"/>
                  <a:gd name="T17" fmla="*/ 132 h 246"/>
                  <a:gd name="T18" fmla="*/ 10 w 103"/>
                  <a:gd name="T19" fmla="*/ 116 h 246"/>
                  <a:gd name="T20" fmla="*/ 10 w 103"/>
                  <a:gd name="T21" fmla="*/ 110 h 246"/>
                  <a:gd name="T22" fmla="*/ 15 w 103"/>
                  <a:gd name="T23" fmla="*/ 102 h 246"/>
                  <a:gd name="T24" fmla="*/ 27 w 103"/>
                  <a:gd name="T25" fmla="*/ 95 h 246"/>
                  <a:gd name="T26" fmla="*/ 23 w 103"/>
                  <a:gd name="T27" fmla="*/ 94 h 246"/>
                  <a:gd name="T28" fmla="*/ 19 w 103"/>
                  <a:gd name="T29" fmla="*/ 86 h 246"/>
                  <a:gd name="T30" fmla="*/ 21 w 103"/>
                  <a:gd name="T31" fmla="*/ 71 h 246"/>
                  <a:gd name="T32" fmla="*/ 18 w 103"/>
                  <a:gd name="T33" fmla="*/ 65 h 246"/>
                  <a:gd name="T34" fmla="*/ 24 w 103"/>
                  <a:gd name="T35" fmla="*/ 57 h 246"/>
                  <a:gd name="T36" fmla="*/ 21 w 103"/>
                  <a:gd name="T37" fmla="*/ 46 h 246"/>
                  <a:gd name="T38" fmla="*/ 28 w 103"/>
                  <a:gd name="T39" fmla="*/ 43 h 246"/>
                  <a:gd name="T40" fmla="*/ 32 w 103"/>
                  <a:gd name="T41" fmla="*/ 38 h 246"/>
                  <a:gd name="T42" fmla="*/ 28 w 103"/>
                  <a:gd name="T43" fmla="*/ 28 h 246"/>
                  <a:gd name="T44" fmla="*/ 22 w 103"/>
                  <a:gd name="T45" fmla="*/ 18 h 246"/>
                  <a:gd name="T46" fmla="*/ 18 w 103"/>
                  <a:gd name="T47" fmla="*/ 9 h 246"/>
                  <a:gd name="T48" fmla="*/ 10 w 103"/>
                  <a:gd name="T49" fmla="*/ 8 h 246"/>
                  <a:gd name="T50" fmla="*/ 11 w 103"/>
                  <a:gd name="T51" fmla="*/ 1 h 246"/>
                  <a:gd name="T52" fmla="*/ 21 w 103"/>
                  <a:gd name="T53" fmla="*/ 4 h 246"/>
                  <a:gd name="T54" fmla="*/ 27 w 103"/>
                  <a:gd name="T55" fmla="*/ 8 h 246"/>
                  <a:gd name="T56" fmla="*/ 39 w 103"/>
                  <a:gd name="T57" fmla="*/ 11 h 246"/>
                  <a:gd name="T58" fmla="*/ 40 w 103"/>
                  <a:gd name="T59" fmla="*/ 7 h 246"/>
                  <a:gd name="T60" fmla="*/ 47 w 103"/>
                  <a:gd name="T61" fmla="*/ 7 h 246"/>
                  <a:gd name="T62" fmla="*/ 58 w 103"/>
                  <a:gd name="T63" fmla="*/ 19 h 246"/>
                  <a:gd name="T64" fmla="*/ 60 w 103"/>
                  <a:gd name="T65" fmla="*/ 33 h 246"/>
                  <a:gd name="T66" fmla="*/ 63 w 103"/>
                  <a:gd name="T67" fmla="*/ 43 h 246"/>
                  <a:gd name="T68" fmla="*/ 61 w 103"/>
                  <a:gd name="T69" fmla="*/ 52 h 246"/>
                  <a:gd name="T70" fmla="*/ 67 w 103"/>
                  <a:gd name="T71" fmla="*/ 62 h 246"/>
                  <a:gd name="T72" fmla="*/ 64 w 103"/>
                  <a:gd name="T73" fmla="*/ 70 h 246"/>
                  <a:gd name="T74" fmla="*/ 62 w 103"/>
                  <a:gd name="T75" fmla="*/ 74 h 246"/>
                  <a:gd name="T76" fmla="*/ 57 w 103"/>
                  <a:gd name="T77" fmla="*/ 83 h 246"/>
                  <a:gd name="T78" fmla="*/ 54 w 103"/>
                  <a:gd name="T79" fmla="*/ 91 h 246"/>
                  <a:gd name="T80" fmla="*/ 57 w 103"/>
                  <a:gd name="T81" fmla="*/ 102 h 246"/>
                  <a:gd name="T82" fmla="*/ 59 w 103"/>
                  <a:gd name="T83" fmla="*/ 112 h 246"/>
                  <a:gd name="T84" fmla="*/ 60 w 103"/>
                  <a:gd name="T85" fmla="*/ 126 h 246"/>
                  <a:gd name="T86" fmla="*/ 79 w 103"/>
                  <a:gd name="T87" fmla="*/ 140 h 246"/>
                  <a:gd name="T88" fmla="*/ 101 w 103"/>
                  <a:gd name="T89" fmla="*/ 168 h 246"/>
                  <a:gd name="T90" fmla="*/ 99 w 103"/>
                  <a:gd name="T91" fmla="*/ 184 h 246"/>
                  <a:gd name="T92" fmla="*/ 99 w 103"/>
                  <a:gd name="T93" fmla="*/ 210 h 246"/>
                  <a:gd name="T94" fmla="*/ 88 w 103"/>
                  <a:gd name="T95" fmla="*/ 214 h 246"/>
                  <a:gd name="T96" fmla="*/ 82 w 103"/>
                  <a:gd name="T97" fmla="*/ 224 h 246"/>
                  <a:gd name="T98" fmla="*/ 80 w 103"/>
                  <a:gd name="T99" fmla="*/ 230 h 246"/>
                  <a:gd name="T100" fmla="*/ 83 w 103"/>
                  <a:gd name="T101" fmla="*/ 240 h 246"/>
                  <a:gd name="T102" fmla="*/ 77 w 103"/>
                  <a:gd name="T103" fmla="*/ 245 h 246"/>
                  <a:gd name="T104" fmla="*/ 78 w 103"/>
                  <a:gd name="T105" fmla="*/ 239 h 246"/>
                  <a:gd name="T106" fmla="*/ 75 w 103"/>
                  <a:gd name="T107" fmla="*/ 236 h 246"/>
                  <a:gd name="T108" fmla="*/ 61 w 103"/>
                  <a:gd name="T109" fmla="*/ 222 h 246"/>
                  <a:gd name="T110" fmla="*/ 56 w 103"/>
                  <a:gd name="T111" fmla="*/ 219 h 246"/>
                  <a:gd name="T112" fmla="*/ 56 w 103"/>
                  <a:gd name="T113" fmla="*/ 213 h 246"/>
                  <a:gd name="T114" fmla="*/ 51 w 103"/>
                  <a:gd name="T115" fmla="*/ 207 h 246"/>
                  <a:gd name="T116" fmla="*/ 52 w 103"/>
                  <a:gd name="T117" fmla="*/ 202 h 246"/>
                  <a:gd name="T118" fmla="*/ 56 w 103"/>
                  <a:gd name="T119" fmla="*/ 195 h 246"/>
                  <a:gd name="T120" fmla="*/ 60 w 103"/>
                  <a:gd name="T121" fmla="*/ 187 h 2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03" h="246">
                    <a:moveTo>
                      <a:pt x="62" y="85"/>
                    </a:moveTo>
                    <a:lnTo>
                      <a:pt x="61" y="83"/>
                    </a:lnTo>
                    <a:lnTo>
                      <a:pt x="62" y="83"/>
                    </a:lnTo>
                    <a:lnTo>
                      <a:pt x="62" y="83"/>
                    </a:lnTo>
                    <a:lnTo>
                      <a:pt x="62" y="84"/>
                    </a:lnTo>
                    <a:lnTo>
                      <a:pt x="62" y="85"/>
                    </a:lnTo>
                    <a:close/>
                    <a:moveTo>
                      <a:pt x="65" y="86"/>
                    </a:moveTo>
                    <a:lnTo>
                      <a:pt x="64" y="86"/>
                    </a:lnTo>
                    <a:lnTo>
                      <a:pt x="64" y="86"/>
                    </a:lnTo>
                    <a:lnTo>
                      <a:pt x="64" y="85"/>
                    </a:lnTo>
                    <a:lnTo>
                      <a:pt x="65" y="84"/>
                    </a:lnTo>
                    <a:lnTo>
                      <a:pt x="66" y="85"/>
                    </a:lnTo>
                    <a:lnTo>
                      <a:pt x="66" y="85"/>
                    </a:lnTo>
                    <a:lnTo>
                      <a:pt x="66" y="86"/>
                    </a:lnTo>
                    <a:lnTo>
                      <a:pt x="66" y="86"/>
                    </a:lnTo>
                    <a:lnTo>
                      <a:pt x="65" y="86"/>
                    </a:lnTo>
                    <a:close/>
                    <a:moveTo>
                      <a:pt x="60" y="185"/>
                    </a:moveTo>
                    <a:lnTo>
                      <a:pt x="60" y="184"/>
                    </a:lnTo>
                    <a:lnTo>
                      <a:pt x="60" y="182"/>
                    </a:lnTo>
                    <a:lnTo>
                      <a:pt x="60" y="180"/>
                    </a:lnTo>
                    <a:lnTo>
                      <a:pt x="60" y="180"/>
                    </a:lnTo>
                    <a:lnTo>
                      <a:pt x="60" y="177"/>
                    </a:lnTo>
                    <a:lnTo>
                      <a:pt x="60" y="171"/>
                    </a:lnTo>
                    <a:lnTo>
                      <a:pt x="59" y="166"/>
                    </a:lnTo>
                    <a:lnTo>
                      <a:pt x="59" y="165"/>
                    </a:lnTo>
                    <a:lnTo>
                      <a:pt x="59" y="164"/>
                    </a:lnTo>
                    <a:lnTo>
                      <a:pt x="58" y="164"/>
                    </a:lnTo>
                    <a:lnTo>
                      <a:pt x="58" y="164"/>
                    </a:lnTo>
                    <a:lnTo>
                      <a:pt x="57" y="163"/>
                    </a:lnTo>
                    <a:lnTo>
                      <a:pt x="56" y="163"/>
                    </a:lnTo>
                    <a:lnTo>
                      <a:pt x="56" y="162"/>
                    </a:lnTo>
                    <a:lnTo>
                      <a:pt x="56" y="161"/>
                    </a:lnTo>
                    <a:lnTo>
                      <a:pt x="55" y="160"/>
                    </a:lnTo>
                    <a:lnTo>
                      <a:pt x="54" y="159"/>
                    </a:lnTo>
                    <a:lnTo>
                      <a:pt x="54" y="159"/>
                    </a:lnTo>
                    <a:lnTo>
                      <a:pt x="54" y="159"/>
                    </a:lnTo>
                    <a:lnTo>
                      <a:pt x="46" y="160"/>
                    </a:lnTo>
                    <a:lnTo>
                      <a:pt x="39" y="162"/>
                    </a:lnTo>
                    <a:lnTo>
                      <a:pt x="35" y="163"/>
                    </a:lnTo>
                    <a:lnTo>
                      <a:pt x="32" y="163"/>
                    </a:lnTo>
                    <a:lnTo>
                      <a:pt x="31" y="164"/>
                    </a:lnTo>
                    <a:lnTo>
                      <a:pt x="27" y="160"/>
                    </a:lnTo>
                    <a:lnTo>
                      <a:pt x="24" y="157"/>
                    </a:lnTo>
                    <a:lnTo>
                      <a:pt x="21" y="153"/>
                    </a:lnTo>
                    <a:lnTo>
                      <a:pt x="21" y="153"/>
                    </a:lnTo>
                    <a:lnTo>
                      <a:pt x="20" y="151"/>
                    </a:lnTo>
                    <a:lnTo>
                      <a:pt x="20" y="151"/>
                    </a:lnTo>
                    <a:lnTo>
                      <a:pt x="19" y="148"/>
                    </a:lnTo>
                    <a:lnTo>
                      <a:pt x="17" y="147"/>
                    </a:lnTo>
                    <a:lnTo>
                      <a:pt x="17" y="147"/>
                    </a:lnTo>
                    <a:lnTo>
                      <a:pt x="17" y="147"/>
                    </a:lnTo>
                    <a:lnTo>
                      <a:pt x="17" y="146"/>
                    </a:lnTo>
                    <a:lnTo>
                      <a:pt x="16" y="145"/>
                    </a:lnTo>
                    <a:lnTo>
                      <a:pt x="16" y="144"/>
                    </a:lnTo>
                    <a:lnTo>
                      <a:pt x="16" y="144"/>
                    </a:lnTo>
                    <a:lnTo>
                      <a:pt x="13" y="146"/>
                    </a:lnTo>
                    <a:lnTo>
                      <a:pt x="13" y="146"/>
                    </a:lnTo>
                    <a:lnTo>
                      <a:pt x="10" y="144"/>
                    </a:lnTo>
                    <a:lnTo>
                      <a:pt x="7" y="141"/>
                    </a:lnTo>
                    <a:lnTo>
                      <a:pt x="5" y="137"/>
                    </a:lnTo>
                    <a:lnTo>
                      <a:pt x="5" y="137"/>
                    </a:lnTo>
                    <a:lnTo>
                      <a:pt x="4" y="135"/>
                    </a:lnTo>
                    <a:lnTo>
                      <a:pt x="2" y="135"/>
                    </a:lnTo>
                    <a:lnTo>
                      <a:pt x="1" y="135"/>
                    </a:lnTo>
                    <a:lnTo>
                      <a:pt x="1" y="135"/>
                    </a:lnTo>
                    <a:lnTo>
                      <a:pt x="0" y="135"/>
                    </a:lnTo>
                    <a:lnTo>
                      <a:pt x="0" y="134"/>
                    </a:lnTo>
                    <a:lnTo>
                      <a:pt x="1" y="133"/>
                    </a:lnTo>
                    <a:lnTo>
                      <a:pt x="2" y="133"/>
                    </a:lnTo>
                    <a:lnTo>
                      <a:pt x="4" y="132"/>
                    </a:lnTo>
                    <a:lnTo>
                      <a:pt x="5" y="132"/>
                    </a:lnTo>
                    <a:lnTo>
                      <a:pt x="5" y="132"/>
                    </a:lnTo>
                    <a:lnTo>
                      <a:pt x="7" y="128"/>
                    </a:lnTo>
                    <a:lnTo>
                      <a:pt x="8" y="127"/>
                    </a:lnTo>
                    <a:lnTo>
                      <a:pt x="8" y="127"/>
                    </a:lnTo>
                    <a:lnTo>
                      <a:pt x="10" y="122"/>
                    </a:lnTo>
                    <a:lnTo>
                      <a:pt x="10" y="120"/>
                    </a:lnTo>
                    <a:lnTo>
                      <a:pt x="10" y="119"/>
                    </a:lnTo>
                    <a:lnTo>
                      <a:pt x="10" y="118"/>
                    </a:lnTo>
                    <a:lnTo>
                      <a:pt x="10" y="116"/>
                    </a:lnTo>
                    <a:lnTo>
                      <a:pt x="10" y="115"/>
                    </a:lnTo>
                    <a:lnTo>
                      <a:pt x="10" y="114"/>
                    </a:lnTo>
                    <a:lnTo>
                      <a:pt x="11" y="114"/>
                    </a:lnTo>
                    <a:lnTo>
                      <a:pt x="12" y="113"/>
                    </a:lnTo>
                    <a:lnTo>
                      <a:pt x="12" y="112"/>
                    </a:lnTo>
                    <a:lnTo>
                      <a:pt x="12" y="112"/>
                    </a:lnTo>
                    <a:lnTo>
                      <a:pt x="11" y="111"/>
                    </a:lnTo>
                    <a:lnTo>
                      <a:pt x="10" y="110"/>
                    </a:lnTo>
                    <a:lnTo>
                      <a:pt x="9" y="110"/>
                    </a:lnTo>
                    <a:lnTo>
                      <a:pt x="9" y="110"/>
                    </a:lnTo>
                    <a:lnTo>
                      <a:pt x="9" y="108"/>
                    </a:lnTo>
                    <a:lnTo>
                      <a:pt x="9" y="107"/>
                    </a:lnTo>
                    <a:lnTo>
                      <a:pt x="12" y="102"/>
                    </a:lnTo>
                    <a:lnTo>
                      <a:pt x="12" y="102"/>
                    </a:lnTo>
                    <a:lnTo>
                      <a:pt x="13" y="102"/>
                    </a:lnTo>
                    <a:lnTo>
                      <a:pt x="15" y="102"/>
                    </a:lnTo>
                    <a:lnTo>
                      <a:pt x="16" y="102"/>
                    </a:lnTo>
                    <a:lnTo>
                      <a:pt x="18" y="102"/>
                    </a:lnTo>
                    <a:lnTo>
                      <a:pt x="22" y="101"/>
                    </a:lnTo>
                    <a:lnTo>
                      <a:pt x="22" y="100"/>
                    </a:lnTo>
                    <a:lnTo>
                      <a:pt x="25" y="97"/>
                    </a:lnTo>
                    <a:lnTo>
                      <a:pt x="25" y="96"/>
                    </a:lnTo>
                    <a:lnTo>
                      <a:pt x="27" y="96"/>
                    </a:lnTo>
                    <a:lnTo>
                      <a:pt x="27" y="95"/>
                    </a:lnTo>
                    <a:lnTo>
                      <a:pt x="28" y="95"/>
                    </a:lnTo>
                    <a:lnTo>
                      <a:pt x="28" y="94"/>
                    </a:lnTo>
                    <a:lnTo>
                      <a:pt x="28" y="94"/>
                    </a:lnTo>
                    <a:lnTo>
                      <a:pt x="26" y="93"/>
                    </a:lnTo>
                    <a:lnTo>
                      <a:pt x="25" y="93"/>
                    </a:lnTo>
                    <a:lnTo>
                      <a:pt x="24" y="94"/>
                    </a:lnTo>
                    <a:lnTo>
                      <a:pt x="24" y="94"/>
                    </a:lnTo>
                    <a:lnTo>
                      <a:pt x="23" y="94"/>
                    </a:lnTo>
                    <a:lnTo>
                      <a:pt x="23" y="94"/>
                    </a:lnTo>
                    <a:lnTo>
                      <a:pt x="23" y="94"/>
                    </a:lnTo>
                    <a:lnTo>
                      <a:pt x="22" y="93"/>
                    </a:lnTo>
                    <a:lnTo>
                      <a:pt x="21" y="93"/>
                    </a:lnTo>
                    <a:lnTo>
                      <a:pt x="19" y="88"/>
                    </a:lnTo>
                    <a:lnTo>
                      <a:pt x="19" y="87"/>
                    </a:lnTo>
                    <a:lnTo>
                      <a:pt x="19" y="87"/>
                    </a:lnTo>
                    <a:lnTo>
                      <a:pt x="19" y="86"/>
                    </a:lnTo>
                    <a:lnTo>
                      <a:pt x="19" y="85"/>
                    </a:lnTo>
                    <a:lnTo>
                      <a:pt x="20" y="85"/>
                    </a:lnTo>
                    <a:lnTo>
                      <a:pt x="20" y="84"/>
                    </a:lnTo>
                    <a:lnTo>
                      <a:pt x="20" y="83"/>
                    </a:lnTo>
                    <a:lnTo>
                      <a:pt x="20" y="83"/>
                    </a:lnTo>
                    <a:lnTo>
                      <a:pt x="21" y="80"/>
                    </a:lnTo>
                    <a:lnTo>
                      <a:pt x="21" y="75"/>
                    </a:lnTo>
                    <a:lnTo>
                      <a:pt x="21" y="71"/>
                    </a:lnTo>
                    <a:lnTo>
                      <a:pt x="21" y="71"/>
                    </a:lnTo>
                    <a:lnTo>
                      <a:pt x="20" y="70"/>
                    </a:lnTo>
                    <a:lnTo>
                      <a:pt x="20" y="70"/>
                    </a:lnTo>
                    <a:lnTo>
                      <a:pt x="20" y="70"/>
                    </a:lnTo>
                    <a:lnTo>
                      <a:pt x="19" y="70"/>
                    </a:lnTo>
                    <a:lnTo>
                      <a:pt x="19" y="70"/>
                    </a:lnTo>
                    <a:lnTo>
                      <a:pt x="19" y="68"/>
                    </a:lnTo>
                    <a:lnTo>
                      <a:pt x="18" y="65"/>
                    </a:lnTo>
                    <a:lnTo>
                      <a:pt x="18" y="65"/>
                    </a:lnTo>
                    <a:lnTo>
                      <a:pt x="19" y="65"/>
                    </a:lnTo>
                    <a:lnTo>
                      <a:pt x="20" y="63"/>
                    </a:lnTo>
                    <a:lnTo>
                      <a:pt x="21" y="61"/>
                    </a:lnTo>
                    <a:lnTo>
                      <a:pt x="23" y="58"/>
                    </a:lnTo>
                    <a:lnTo>
                      <a:pt x="23" y="58"/>
                    </a:lnTo>
                    <a:lnTo>
                      <a:pt x="23" y="57"/>
                    </a:lnTo>
                    <a:lnTo>
                      <a:pt x="24" y="57"/>
                    </a:lnTo>
                    <a:lnTo>
                      <a:pt x="23" y="55"/>
                    </a:lnTo>
                    <a:lnTo>
                      <a:pt x="22" y="55"/>
                    </a:lnTo>
                    <a:lnTo>
                      <a:pt x="21" y="54"/>
                    </a:lnTo>
                    <a:lnTo>
                      <a:pt x="19" y="48"/>
                    </a:lnTo>
                    <a:lnTo>
                      <a:pt x="19" y="48"/>
                    </a:lnTo>
                    <a:lnTo>
                      <a:pt x="19" y="47"/>
                    </a:lnTo>
                    <a:lnTo>
                      <a:pt x="19" y="47"/>
                    </a:lnTo>
                    <a:lnTo>
                      <a:pt x="21" y="46"/>
                    </a:lnTo>
                    <a:lnTo>
                      <a:pt x="23" y="45"/>
                    </a:lnTo>
                    <a:lnTo>
                      <a:pt x="24" y="46"/>
                    </a:lnTo>
                    <a:lnTo>
                      <a:pt x="25" y="46"/>
                    </a:lnTo>
                    <a:lnTo>
                      <a:pt x="25" y="46"/>
                    </a:lnTo>
                    <a:lnTo>
                      <a:pt x="27" y="44"/>
                    </a:lnTo>
                    <a:lnTo>
                      <a:pt x="28" y="44"/>
                    </a:lnTo>
                    <a:lnTo>
                      <a:pt x="28" y="43"/>
                    </a:lnTo>
                    <a:lnTo>
                      <a:pt x="28" y="43"/>
                    </a:lnTo>
                    <a:lnTo>
                      <a:pt x="28" y="42"/>
                    </a:lnTo>
                    <a:lnTo>
                      <a:pt x="29" y="40"/>
                    </a:lnTo>
                    <a:lnTo>
                      <a:pt x="31" y="40"/>
                    </a:lnTo>
                    <a:lnTo>
                      <a:pt x="32" y="39"/>
                    </a:lnTo>
                    <a:lnTo>
                      <a:pt x="32" y="39"/>
                    </a:lnTo>
                    <a:lnTo>
                      <a:pt x="32" y="38"/>
                    </a:lnTo>
                    <a:lnTo>
                      <a:pt x="33" y="38"/>
                    </a:lnTo>
                    <a:lnTo>
                      <a:pt x="32" y="38"/>
                    </a:lnTo>
                    <a:lnTo>
                      <a:pt x="31" y="36"/>
                    </a:lnTo>
                    <a:lnTo>
                      <a:pt x="28" y="32"/>
                    </a:lnTo>
                    <a:lnTo>
                      <a:pt x="28" y="31"/>
                    </a:lnTo>
                    <a:lnTo>
                      <a:pt x="28" y="31"/>
                    </a:lnTo>
                    <a:lnTo>
                      <a:pt x="28" y="30"/>
                    </a:lnTo>
                    <a:lnTo>
                      <a:pt x="28" y="30"/>
                    </a:lnTo>
                    <a:lnTo>
                      <a:pt x="28" y="28"/>
                    </a:lnTo>
                    <a:lnTo>
                      <a:pt x="28" y="28"/>
                    </a:lnTo>
                    <a:lnTo>
                      <a:pt x="28" y="27"/>
                    </a:lnTo>
                    <a:lnTo>
                      <a:pt x="28" y="27"/>
                    </a:lnTo>
                    <a:lnTo>
                      <a:pt x="27" y="27"/>
                    </a:lnTo>
                    <a:lnTo>
                      <a:pt x="25" y="26"/>
                    </a:lnTo>
                    <a:lnTo>
                      <a:pt x="21" y="23"/>
                    </a:lnTo>
                    <a:lnTo>
                      <a:pt x="21" y="22"/>
                    </a:lnTo>
                    <a:lnTo>
                      <a:pt x="21" y="20"/>
                    </a:lnTo>
                    <a:lnTo>
                      <a:pt x="22" y="18"/>
                    </a:lnTo>
                    <a:lnTo>
                      <a:pt x="21" y="14"/>
                    </a:lnTo>
                    <a:lnTo>
                      <a:pt x="20" y="13"/>
                    </a:lnTo>
                    <a:lnTo>
                      <a:pt x="18" y="12"/>
                    </a:lnTo>
                    <a:lnTo>
                      <a:pt x="17" y="11"/>
                    </a:lnTo>
                    <a:lnTo>
                      <a:pt x="17" y="11"/>
                    </a:lnTo>
                    <a:lnTo>
                      <a:pt x="17" y="10"/>
                    </a:lnTo>
                    <a:lnTo>
                      <a:pt x="18" y="9"/>
                    </a:lnTo>
                    <a:lnTo>
                      <a:pt x="18" y="9"/>
                    </a:lnTo>
                    <a:lnTo>
                      <a:pt x="18" y="8"/>
                    </a:lnTo>
                    <a:lnTo>
                      <a:pt x="17" y="8"/>
                    </a:lnTo>
                    <a:lnTo>
                      <a:pt x="15" y="7"/>
                    </a:lnTo>
                    <a:lnTo>
                      <a:pt x="14" y="8"/>
                    </a:lnTo>
                    <a:lnTo>
                      <a:pt x="13" y="8"/>
                    </a:lnTo>
                    <a:lnTo>
                      <a:pt x="11" y="8"/>
                    </a:lnTo>
                    <a:lnTo>
                      <a:pt x="10" y="8"/>
                    </a:lnTo>
                    <a:lnTo>
                      <a:pt x="10" y="8"/>
                    </a:lnTo>
                    <a:lnTo>
                      <a:pt x="9" y="4"/>
                    </a:lnTo>
                    <a:lnTo>
                      <a:pt x="9" y="3"/>
                    </a:lnTo>
                    <a:lnTo>
                      <a:pt x="9" y="3"/>
                    </a:lnTo>
                    <a:lnTo>
                      <a:pt x="9" y="1"/>
                    </a:lnTo>
                    <a:lnTo>
                      <a:pt x="9" y="1"/>
                    </a:lnTo>
                    <a:lnTo>
                      <a:pt x="9" y="1"/>
                    </a:lnTo>
                    <a:lnTo>
                      <a:pt x="10" y="0"/>
                    </a:lnTo>
                    <a:lnTo>
                      <a:pt x="11" y="1"/>
                    </a:lnTo>
                    <a:lnTo>
                      <a:pt x="11" y="1"/>
                    </a:lnTo>
                    <a:lnTo>
                      <a:pt x="12" y="2"/>
                    </a:lnTo>
                    <a:lnTo>
                      <a:pt x="15" y="4"/>
                    </a:lnTo>
                    <a:lnTo>
                      <a:pt x="15" y="4"/>
                    </a:lnTo>
                    <a:lnTo>
                      <a:pt x="17" y="4"/>
                    </a:lnTo>
                    <a:lnTo>
                      <a:pt x="19" y="4"/>
                    </a:lnTo>
                    <a:lnTo>
                      <a:pt x="20" y="4"/>
                    </a:lnTo>
                    <a:lnTo>
                      <a:pt x="21" y="4"/>
                    </a:lnTo>
                    <a:lnTo>
                      <a:pt x="23" y="5"/>
                    </a:lnTo>
                    <a:lnTo>
                      <a:pt x="23" y="6"/>
                    </a:lnTo>
                    <a:lnTo>
                      <a:pt x="24" y="7"/>
                    </a:lnTo>
                    <a:lnTo>
                      <a:pt x="24" y="7"/>
                    </a:lnTo>
                    <a:lnTo>
                      <a:pt x="24" y="8"/>
                    </a:lnTo>
                    <a:lnTo>
                      <a:pt x="24" y="8"/>
                    </a:lnTo>
                    <a:lnTo>
                      <a:pt x="26" y="8"/>
                    </a:lnTo>
                    <a:lnTo>
                      <a:pt x="27" y="8"/>
                    </a:lnTo>
                    <a:lnTo>
                      <a:pt x="27" y="8"/>
                    </a:lnTo>
                    <a:lnTo>
                      <a:pt x="28" y="7"/>
                    </a:lnTo>
                    <a:lnTo>
                      <a:pt x="29" y="7"/>
                    </a:lnTo>
                    <a:lnTo>
                      <a:pt x="35" y="7"/>
                    </a:lnTo>
                    <a:lnTo>
                      <a:pt x="35" y="7"/>
                    </a:lnTo>
                    <a:lnTo>
                      <a:pt x="38" y="9"/>
                    </a:lnTo>
                    <a:lnTo>
                      <a:pt x="39" y="10"/>
                    </a:lnTo>
                    <a:lnTo>
                      <a:pt x="39" y="11"/>
                    </a:lnTo>
                    <a:lnTo>
                      <a:pt x="40" y="11"/>
                    </a:lnTo>
                    <a:lnTo>
                      <a:pt x="40" y="11"/>
                    </a:lnTo>
                    <a:lnTo>
                      <a:pt x="40" y="10"/>
                    </a:lnTo>
                    <a:lnTo>
                      <a:pt x="40" y="9"/>
                    </a:lnTo>
                    <a:lnTo>
                      <a:pt x="41" y="8"/>
                    </a:lnTo>
                    <a:lnTo>
                      <a:pt x="41" y="8"/>
                    </a:lnTo>
                    <a:lnTo>
                      <a:pt x="41" y="7"/>
                    </a:lnTo>
                    <a:lnTo>
                      <a:pt x="40" y="7"/>
                    </a:lnTo>
                    <a:lnTo>
                      <a:pt x="40" y="6"/>
                    </a:lnTo>
                    <a:lnTo>
                      <a:pt x="40" y="5"/>
                    </a:lnTo>
                    <a:lnTo>
                      <a:pt x="41" y="5"/>
                    </a:lnTo>
                    <a:lnTo>
                      <a:pt x="42" y="4"/>
                    </a:lnTo>
                    <a:lnTo>
                      <a:pt x="43" y="4"/>
                    </a:lnTo>
                    <a:lnTo>
                      <a:pt x="43" y="4"/>
                    </a:lnTo>
                    <a:lnTo>
                      <a:pt x="44" y="4"/>
                    </a:lnTo>
                    <a:lnTo>
                      <a:pt x="47" y="7"/>
                    </a:lnTo>
                    <a:lnTo>
                      <a:pt x="48" y="8"/>
                    </a:lnTo>
                    <a:lnTo>
                      <a:pt x="48" y="8"/>
                    </a:lnTo>
                    <a:lnTo>
                      <a:pt x="52" y="12"/>
                    </a:lnTo>
                    <a:lnTo>
                      <a:pt x="52" y="12"/>
                    </a:lnTo>
                    <a:lnTo>
                      <a:pt x="54" y="14"/>
                    </a:lnTo>
                    <a:lnTo>
                      <a:pt x="56" y="16"/>
                    </a:lnTo>
                    <a:lnTo>
                      <a:pt x="58" y="19"/>
                    </a:lnTo>
                    <a:lnTo>
                      <a:pt x="58" y="19"/>
                    </a:lnTo>
                    <a:lnTo>
                      <a:pt x="59" y="20"/>
                    </a:lnTo>
                    <a:lnTo>
                      <a:pt x="59" y="21"/>
                    </a:lnTo>
                    <a:lnTo>
                      <a:pt x="59" y="22"/>
                    </a:lnTo>
                    <a:lnTo>
                      <a:pt x="59" y="22"/>
                    </a:lnTo>
                    <a:lnTo>
                      <a:pt x="60" y="31"/>
                    </a:lnTo>
                    <a:lnTo>
                      <a:pt x="60" y="32"/>
                    </a:lnTo>
                    <a:lnTo>
                      <a:pt x="60" y="32"/>
                    </a:lnTo>
                    <a:lnTo>
                      <a:pt x="60" y="33"/>
                    </a:lnTo>
                    <a:lnTo>
                      <a:pt x="60" y="36"/>
                    </a:lnTo>
                    <a:lnTo>
                      <a:pt x="60" y="37"/>
                    </a:lnTo>
                    <a:lnTo>
                      <a:pt x="60" y="38"/>
                    </a:lnTo>
                    <a:lnTo>
                      <a:pt x="62" y="39"/>
                    </a:lnTo>
                    <a:lnTo>
                      <a:pt x="63" y="40"/>
                    </a:lnTo>
                    <a:lnTo>
                      <a:pt x="63" y="41"/>
                    </a:lnTo>
                    <a:lnTo>
                      <a:pt x="63" y="42"/>
                    </a:lnTo>
                    <a:lnTo>
                      <a:pt x="63" y="43"/>
                    </a:lnTo>
                    <a:lnTo>
                      <a:pt x="63" y="44"/>
                    </a:lnTo>
                    <a:lnTo>
                      <a:pt x="63" y="48"/>
                    </a:lnTo>
                    <a:lnTo>
                      <a:pt x="62" y="49"/>
                    </a:lnTo>
                    <a:lnTo>
                      <a:pt x="62" y="50"/>
                    </a:lnTo>
                    <a:lnTo>
                      <a:pt x="62" y="50"/>
                    </a:lnTo>
                    <a:lnTo>
                      <a:pt x="61" y="51"/>
                    </a:lnTo>
                    <a:lnTo>
                      <a:pt x="61" y="51"/>
                    </a:lnTo>
                    <a:lnTo>
                      <a:pt x="61" y="52"/>
                    </a:lnTo>
                    <a:lnTo>
                      <a:pt x="61" y="52"/>
                    </a:lnTo>
                    <a:lnTo>
                      <a:pt x="62" y="55"/>
                    </a:lnTo>
                    <a:lnTo>
                      <a:pt x="62" y="55"/>
                    </a:lnTo>
                    <a:lnTo>
                      <a:pt x="62" y="56"/>
                    </a:lnTo>
                    <a:lnTo>
                      <a:pt x="63" y="57"/>
                    </a:lnTo>
                    <a:lnTo>
                      <a:pt x="64" y="58"/>
                    </a:lnTo>
                    <a:lnTo>
                      <a:pt x="64" y="58"/>
                    </a:lnTo>
                    <a:lnTo>
                      <a:pt x="67" y="62"/>
                    </a:lnTo>
                    <a:lnTo>
                      <a:pt x="69" y="63"/>
                    </a:lnTo>
                    <a:lnTo>
                      <a:pt x="70" y="63"/>
                    </a:lnTo>
                    <a:lnTo>
                      <a:pt x="70" y="64"/>
                    </a:lnTo>
                    <a:lnTo>
                      <a:pt x="73" y="67"/>
                    </a:lnTo>
                    <a:lnTo>
                      <a:pt x="73" y="68"/>
                    </a:lnTo>
                    <a:lnTo>
                      <a:pt x="73" y="70"/>
                    </a:lnTo>
                    <a:lnTo>
                      <a:pt x="70" y="70"/>
                    </a:lnTo>
                    <a:lnTo>
                      <a:pt x="64" y="70"/>
                    </a:lnTo>
                    <a:lnTo>
                      <a:pt x="62" y="70"/>
                    </a:lnTo>
                    <a:lnTo>
                      <a:pt x="62" y="70"/>
                    </a:lnTo>
                    <a:lnTo>
                      <a:pt x="62" y="71"/>
                    </a:lnTo>
                    <a:lnTo>
                      <a:pt x="62" y="71"/>
                    </a:lnTo>
                    <a:lnTo>
                      <a:pt x="62" y="71"/>
                    </a:lnTo>
                    <a:lnTo>
                      <a:pt x="62" y="73"/>
                    </a:lnTo>
                    <a:lnTo>
                      <a:pt x="62" y="74"/>
                    </a:lnTo>
                    <a:lnTo>
                      <a:pt x="62" y="74"/>
                    </a:lnTo>
                    <a:lnTo>
                      <a:pt x="62" y="75"/>
                    </a:lnTo>
                    <a:lnTo>
                      <a:pt x="62" y="76"/>
                    </a:lnTo>
                    <a:lnTo>
                      <a:pt x="61" y="77"/>
                    </a:lnTo>
                    <a:lnTo>
                      <a:pt x="60" y="79"/>
                    </a:lnTo>
                    <a:lnTo>
                      <a:pt x="59" y="79"/>
                    </a:lnTo>
                    <a:lnTo>
                      <a:pt x="58" y="81"/>
                    </a:lnTo>
                    <a:lnTo>
                      <a:pt x="57" y="82"/>
                    </a:lnTo>
                    <a:lnTo>
                      <a:pt x="57" y="83"/>
                    </a:lnTo>
                    <a:lnTo>
                      <a:pt x="55" y="86"/>
                    </a:lnTo>
                    <a:lnTo>
                      <a:pt x="54" y="87"/>
                    </a:lnTo>
                    <a:lnTo>
                      <a:pt x="54" y="87"/>
                    </a:lnTo>
                    <a:lnTo>
                      <a:pt x="54" y="88"/>
                    </a:lnTo>
                    <a:lnTo>
                      <a:pt x="54" y="89"/>
                    </a:lnTo>
                    <a:lnTo>
                      <a:pt x="54" y="89"/>
                    </a:lnTo>
                    <a:lnTo>
                      <a:pt x="54" y="90"/>
                    </a:lnTo>
                    <a:lnTo>
                      <a:pt x="54" y="91"/>
                    </a:lnTo>
                    <a:lnTo>
                      <a:pt x="54" y="91"/>
                    </a:lnTo>
                    <a:lnTo>
                      <a:pt x="55" y="93"/>
                    </a:lnTo>
                    <a:lnTo>
                      <a:pt x="55" y="96"/>
                    </a:lnTo>
                    <a:lnTo>
                      <a:pt x="56" y="99"/>
                    </a:lnTo>
                    <a:lnTo>
                      <a:pt x="56" y="100"/>
                    </a:lnTo>
                    <a:lnTo>
                      <a:pt x="57" y="101"/>
                    </a:lnTo>
                    <a:lnTo>
                      <a:pt x="57" y="102"/>
                    </a:lnTo>
                    <a:lnTo>
                      <a:pt x="57" y="102"/>
                    </a:lnTo>
                    <a:lnTo>
                      <a:pt x="58" y="103"/>
                    </a:lnTo>
                    <a:lnTo>
                      <a:pt x="58" y="104"/>
                    </a:lnTo>
                    <a:lnTo>
                      <a:pt x="58" y="104"/>
                    </a:lnTo>
                    <a:lnTo>
                      <a:pt x="59" y="106"/>
                    </a:lnTo>
                    <a:lnTo>
                      <a:pt x="59" y="107"/>
                    </a:lnTo>
                    <a:lnTo>
                      <a:pt x="59" y="108"/>
                    </a:lnTo>
                    <a:lnTo>
                      <a:pt x="59" y="110"/>
                    </a:lnTo>
                    <a:lnTo>
                      <a:pt x="59" y="112"/>
                    </a:lnTo>
                    <a:lnTo>
                      <a:pt x="59" y="113"/>
                    </a:lnTo>
                    <a:lnTo>
                      <a:pt x="59" y="114"/>
                    </a:lnTo>
                    <a:lnTo>
                      <a:pt x="59" y="115"/>
                    </a:lnTo>
                    <a:lnTo>
                      <a:pt x="60" y="116"/>
                    </a:lnTo>
                    <a:lnTo>
                      <a:pt x="60" y="124"/>
                    </a:lnTo>
                    <a:lnTo>
                      <a:pt x="60" y="125"/>
                    </a:lnTo>
                    <a:lnTo>
                      <a:pt x="60" y="125"/>
                    </a:lnTo>
                    <a:lnTo>
                      <a:pt x="60" y="126"/>
                    </a:lnTo>
                    <a:lnTo>
                      <a:pt x="60" y="127"/>
                    </a:lnTo>
                    <a:lnTo>
                      <a:pt x="60" y="127"/>
                    </a:lnTo>
                    <a:lnTo>
                      <a:pt x="63" y="131"/>
                    </a:lnTo>
                    <a:lnTo>
                      <a:pt x="68" y="131"/>
                    </a:lnTo>
                    <a:lnTo>
                      <a:pt x="70" y="131"/>
                    </a:lnTo>
                    <a:lnTo>
                      <a:pt x="71" y="132"/>
                    </a:lnTo>
                    <a:lnTo>
                      <a:pt x="77" y="137"/>
                    </a:lnTo>
                    <a:lnTo>
                      <a:pt x="79" y="140"/>
                    </a:lnTo>
                    <a:lnTo>
                      <a:pt x="80" y="141"/>
                    </a:lnTo>
                    <a:lnTo>
                      <a:pt x="89" y="151"/>
                    </a:lnTo>
                    <a:lnTo>
                      <a:pt x="90" y="152"/>
                    </a:lnTo>
                    <a:lnTo>
                      <a:pt x="90" y="155"/>
                    </a:lnTo>
                    <a:lnTo>
                      <a:pt x="91" y="155"/>
                    </a:lnTo>
                    <a:lnTo>
                      <a:pt x="99" y="166"/>
                    </a:lnTo>
                    <a:lnTo>
                      <a:pt x="101" y="167"/>
                    </a:lnTo>
                    <a:lnTo>
                      <a:pt x="101" y="168"/>
                    </a:lnTo>
                    <a:lnTo>
                      <a:pt x="101" y="168"/>
                    </a:lnTo>
                    <a:lnTo>
                      <a:pt x="101" y="171"/>
                    </a:lnTo>
                    <a:lnTo>
                      <a:pt x="102" y="175"/>
                    </a:lnTo>
                    <a:lnTo>
                      <a:pt x="103" y="175"/>
                    </a:lnTo>
                    <a:lnTo>
                      <a:pt x="103" y="175"/>
                    </a:lnTo>
                    <a:lnTo>
                      <a:pt x="101" y="179"/>
                    </a:lnTo>
                    <a:lnTo>
                      <a:pt x="99" y="184"/>
                    </a:lnTo>
                    <a:lnTo>
                      <a:pt x="99" y="184"/>
                    </a:lnTo>
                    <a:lnTo>
                      <a:pt x="100" y="188"/>
                    </a:lnTo>
                    <a:lnTo>
                      <a:pt x="101" y="190"/>
                    </a:lnTo>
                    <a:lnTo>
                      <a:pt x="101" y="191"/>
                    </a:lnTo>
                    <a:lnTo>
                      <a:pt x="101" y="193"/>
                    </a:lnTo>
                    <a:lnTo>
                      <a:pt x="101" y="193"/>
                    </a:lnTo>
                    <a:lnTo>
                      <a:pt x="100" y="205"/>
                    </a:lnTo>
                    <a:lnTo>
                      <a:pt x="99" y="210"/>
                    </a:lnTo>
                    <a:lnTo>
                      <a:pt x="99" y="210"/>
                    </a:lnTo>
                    <a:lnTo>
                      <a:pt x="99" y="211"/>
                    </a:lnTo>
                    <a:lnTo>
                      <a:pt x="98" y="211"/>
                    </a:lnTo>
                    <a:lnTo>
                      <a:pt x="98" y="212"/>
                    </a:lnTo>
                    <a:lnTo>
                      <a:pt x="96" y="213"/>
                    </a:lnTo>
                    <a:lnTo>
                      <a:pt x="91" y="215"/>
                    </a:lnTo>
                    <a:lnTo>
                      <a:pt x="89" y="214"/>
                    </a:lnTo>
                    <a:lnTo>
                      <a:pt x="89" y="214"/>
                    </a:lnTo>
                    <a:lnTo>
                      <a:pt x="88" y="214"/>
                    </a:lnTo>
                    <a:lnTo>
                      <a:pt x="87" y="214"/>
                    </a:lnTo>
                    <a:lnTo>
                      <a:pt x="87" y="214"/>
                    </a:lnTo>
                    <a:lnTo>
                      <a:pt x="86" y="214"/>
                    </a:lnTo>
                    <a:lnTo>
                      <a:pt x="83" y="217"/>
                    </a:lnTo>
                    <a:lnTo>
                      <a:pt x="83" y="217"/>
                    </a:lnTo>
                    <a:lnTo>
                      <a:pt x="82" y="219"/>
                    </a:lnTo>
                    <a:lnTo>
                      <a:pt x="82" y="222"/>
                    </a:lnTo>
                    <a:lnTo>
                      <a:pt x="82" y="224"/>
                    </a:lnTo>
                    <a:lnTo>
                      <a:pt x="82" y="225"/>
                    </a:lnTo>
                    <a:lnTo>
                      <a:pt x="81" y="225"/>
                    </a:lnTo>
                    <a:lnTo>
                      <a:pt x="80" y="226"/>
                    </a:lnTo>
                    <a:lnTo>
                      <a:pt x="78" y="227"/>
                    </a:lnTo>
                    <a:lnTo>
                      <a:pt x="79" y="229"/>
                    </a:lnTo>
                    <a:lnTo>
                      <a:pt x="79" y="229"/>
                    </a:lnTo>
                    <a:lnTo>
                      <a:pt x="79" y="230"/>
                    </a:lnTo>
                    <a:lnTo>
                      <a:pt x="80" y="230"/>
                    </a:lnTo>
                    <a:lnTo>
                      <a:pt x="81" y="230"/>
                    </a:lnTo>
                    <a:lnTo>
                      <a:pt x="81" y="230"/>
                    </a:lnTo>
                    <a:lnTo>
                      <a:pt x="81" y="230"/>
                    </a:lnTo>
                    <a:lnTo>
                      <a:pt x="82" y="231"/>
                    </a:lnTo>
                    <a:lnTo>
                      <a:pt x="82" y="232"/>
                    </a:lnTo>
                    <a:lnTo>
                      <a:pt x="83" y="236"/>
                    </a:lnTo>
                    <a:lnTo>
                      <a:pt x="83" y="237"/>
                    </a:lnTo>
                    <a:lnTo>
                      <a:pt x="83" y="240"/>
                    </a:lnTo>
                    <a:lnTo>
                      <a:pt x="83" y="242"/>
                    </a:lnTo>
                    <a:lnTo>
                      <a:pt x="83" y="243"/>
                    </a:lnTo>
                    <a:lnTo>
                      <a:pt x="83" y="244"/>
                    </a:lnTo>
                    <a:lnTo>
                      <a:pt x="83" y="245"/>
                    </a:lnTo>
                    <a:lnTo>
                      <a:pt x="83" y="245"/>
                    </a:lnTo>
                    <a:lnTo>
                      <a:pt x="82" y="246"/>
                    </a:lnTo>
                    <a:lnTo>
                      <a:pt x="78" y="245"/>
                    </a:lnTo>
                    <a:lnTo>
                      <a:pt x="77" y="245"/>
                    </a:lnTo>
                    <a:lnTo>
                      <a:pt x="75" y="242"/>
                    </a:lnTo>
                    <a:lnTo>
                      <a:pt x="75" y="242"/>
                    </a:lnTo>
                    <a:lnTo>
                      <a:pt x="76" y="241"/>
                    </a:lnTo>
                    <a:lnTo>
                      <a:pt x="77" y="241"/>
                    </a:lnTo>
                    <a:lnTo>
                      <a:pt x="77" y="241"/>
                    </a:lnTo>
                    <a:lnTo>
                      <a:pt x="78" y="240"/>
                    </a:lnTo>
                    <a:lnTo>
                      <a:pt x="78" y="240"/>
                    </a:lnTo>
                    <a:lnTo>
                      <a:pt x="78" y="239"/>
                    </a:lnTo>
                    <a:lnTo>
                      <a:pt x="78" y="236"/>
                    </a:lnTo>
                    <a:lnTo>
                      <a:pt x="78" y="236"/>
                    </a:lnTo>
                    <a:lnTo>
                      <a:pt x="78" y="236"/>
                    </a:lnTo>
                    <a:lnTo>
                      <a:pt x="77" y="236"/>
                    </a:lnTo>
                    <a:lnTo>
                      <a:pt x="77" y="236"/>
                    </a:lnTo>
                    <a:lnTo>
                      <a:pt x="76" y="236"/>
                    </a:lnTo>
                    <a:lnTo>
                      <a:pt x="75" y="236"/>
                    </a:lnTo>
                    <a:lnTo>
                      <a:pt x="75" y="236"/>
                    </a:lnTo>
                    <a:lnTo>
                      <a:pt x="74" y="236"/>
                    </a:lnTo>
                    <a:lnTo>
                      <a:pt x="74" y="235"/>
                    </a:lnTo>
                    <a:lnTo>
                      <a:pt x="69" y="229"/>
                    </a:lnTo>
                    <a:lnTo>
                      <a:pt x="68" y="229"/>
                    </a:lnTo>
                    <a:lnTo>
                      <a:pt x="66" y="227"/>
                    </a:lnTo>
                    <a:lnTo>
                      <a:pt x="65" y="226"/>
                    </a:lnTo>
                    <a:lnTo>
                      <a:pt x="63" y="224"/>
                    </a:lnTo>
                    <a:lnTo>
                      <a:pt x="61" y="222"/>
                    </a:lnTo>
                    <a:lnTo>
                      <a:pt x="60" y="220"/>
                    </a:lnTo>
                    <a:lnTo>
                      <a:pt x="60" y="219"/>
                    </a:lnTo>
                    <a:lnTo>
                      <a:pt x="59" y="219"/>
                    </a:lnTo>
                    <a:lnTo>
                      <a:pt x="59" y="219"/>
                    </a:lnTo>
                    <a:lnTo>
                      <a:pt x="58" y="219"/>
                    </a:lnTo>
                    <a:lnTo>
                      <a:pt x="58" y="219"/>
                    </a:lnTo>
                    <a:lnTo>
                      <a:pt x="57" y="219"/>
                    </a:lnTo>
                    <a:lnTo>
                      <a:pt x="56" y="219"/>
                    </a:lnTo>
                    <a:lnTo>
                      <a:pt x="56" y="218"/>
                    </a:lnTo>
                    <a:lnTo>
                      <a:pt x="56" y="218"/>
                    </a:lnTo>
                    <a:lnTo>
                      <a:pt x="56" y="218"/>
                    </a:lnTo>
                    <a:lnTo>
                      <a:pt x="55" y="216"/>
                    </a:lnTo>
                    <a:lnTo>
                      <a:pt x="55" y="214"/>
                    </a:lnTo>
                    <a:lnTo>
                      <a:pt x="55" y="214"/>
                    </a:lnTo>
                    <a:lnTo>
                      <a:pt x="55" y="213"/>
                    </a:lnTo>
                    <a:lnTo>
                      <a:pt x="56" y="213"/>
                    </a:lnTo>
                    <a:lnTo>
                      <a:pt x="56" y="212"/>
                    </a:lnTo>
                    <a:lnTo>
                      <a:pt x="56" y="211"/>
                    </a:lnTo>
                    <a:lnTo>
                      <a:pt x="55" y="211"/>
                    </a:lnTo>
                    <a:lnTo>
                      <a:pt x="52" y="209"/>
                    </a:lnTo>
                    <a:lnTo>
                      <a:pt x="52" y="208"/>
                    </a:lnTo>
                    <a:lnTo>
                      <a:pt x="52" y="208"/>
                    </a:lnTo>
                    <a:lnTo>
                      <a:pt x="51" y="207"/>
                    </a:lnTo>
                    <a:lnTo>
                      <a:pt x="51" y="207"/>
                    </a:lnTo>
                    <a:lnTo>
                      <a:pt x="51" y="207"/>
                    </a:lnTo>
                    <a:lnTo>
                      <a:pt x="50" y="207"/>
                    </a:lnTo>
                    <a:lnTo>
                      <a:pt x="50" y="206"/>
                    </a:lnTo>
                    <a:lnTo>
                      <a:pt x="50" y="205"/>
                    </a:lnTo>
                    <a:lnTo>
                      <a:pt x="50" y="203"/>
                    </a:lnTo>
                    <a:lnTo>
                      <a:pt x="51" y="203"/>
                    </a:lnTo>
                    <a:lnTo>
                      <a:pt x="52" y="202"/>
                    </a:lnTo>
                    <a:lnTo>
                      <a:pt x="52" y="202"/>
                    </a:lnTo>
                    <a:lnTo>
                      <a:pt x="53" y="201"/>
                    </a:lnTo>
                    <a:lnTo>
                      <a:pt x="54" y="201"/>
                    </a:lnTo>
                    <a:lnTo>
                      <a:pt x="55" y="199"/>
                    </a:lnTo>
                    <a:lnTo>
                      <a:pt x="55" y="199"/>
                    </a:lnTo>
                    <a:lnTo>
                      <a:pt x="56" y="198"/>
                    </a:lnTo>
                    <a:lnTo>
                      <a:pt x="56" y="198"/>
                    </a:lnTo>
                    <a:lnTo>
                      <a:pt x="56" y="195"/>
                    </a:lnTo>
                    <a:lnTo>
                      <a:pt x="56" y="195"/>
                    </a:lnTo>
                    <a:lnTo>
                      <a:pt x="56" y="194"/>
                    </a:lnTo>
                    <a:lnTo>
                      <a:pt x="55" y="194"/>
                    </a:lnTo>
                    <a:lnTo>
                      <a:pt x="56" y="193"/>
                    </a:lnTo>
                    <a:lnTo>
                      <a:pt x="56" y="193"/>
                    </a:lnTo>
                    <a:lnTo>
                      <a:pt x="59" y="189"/>
                    </a:lnTo>
                    <a:lnTo>
                      <a:pt x="59" y="188"/>
                    </a:lnTo>
                    <a:lnTo>
                      <a:pt x="60" y="188"/>
                    </a:lnTo>
                    <a:lnTo>
                      <a:pt x="60" y="187"/>
                    </a:lnTo>
                    <a:lnTo>
                      <a:pt x="61" y="186"/>
                    </a:lnTo>
                    <a:lnTo>
                      <a:pt x="61" y="186"/>
                    </a:lnTo>
                    <a:lnTo>
                      <a:pt x="60" y="185"/>
                    </a:lnTo>
                    <a:close/>
                  </a:path>
                </a:pathLst>
              </a:custGeom>
              <a:pattFill prst="ltUpDiag">
                <a:fgClr>
                  <a:srgbClr val="508FD4"/>
                </a:fgClr>
                <a:bgClr>
                  <a:schemeClr val="bg1"/>
                </a:bgClr>
              </a:pattFill>
              <a:ln w="3175">
                <a:solidFill>
                  <a:srgbClr val="6E6E6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8" name="Freeform 277"/>
              <p:cNvSpPr>
                <a:spLocks/>
              </p:cNvSpPr>
              <p:nvPr/>
            </p:nvSpPr>
            <p:spPr bwMode="auto">
              <a:xfrm>
                <a:off x="2328858" y="2271714"/>
                <a:ext cx="827087" cy="746125"/>
              </a:xfrm>
              <a:custGeom>
                <a:avLst/>
                <a:gdLst>
                  <a:gd name="T0" fmla="*/ 154 w 521"/>
                  <a:gd name="T1" fmla="*/ 300 h 470"/>
                  <a:gd name="T2" fmla="*/ 217 w 521"/>
                  <a:gd name="T3" fmla="*/ 281 h 470"/>
                  <a:gd name="T4" fmla="*/ 198 w 521"/>
                  <a:gd name="T5" fmla="*/ 168 h 470"/>
                  <a:gd name="T6" fmla="*/ 187 w 521"/>
                  <a:gd name="T7" fmla="*/ 67 h 470"/>
                  <a:gd name="T8" fmla="*/ 204 w 521"/>
                  <a:gd name="T9" fmla="*/ 0 h 470"/>
                  <a:gd name="T10" fmla="*/ 342 w 521"/>
                  <a:gd name="T11" fmla="*/ 70 h 470"/>
                  <a:gd name="T12" fmla="*/ 424 w 521"/>
                  <a:gd name="T13" fmla="*/ 125 h 470"/>
                  <a:gd name="T14" fmla="*/ 423 w 521"/>
                  <a:gd name="T15" fmla="*/ 135 h 470"/>
                  <a:gd name="T16" fmla="*/ 440 w 521"/>
                  <a:gd name="T17" fmla="*/ 146 h 470"/>
                  <a:gd name="T18" fmla="*/ 457 w 521"/>
                  <a:gd name="T19" fmla="*/ 150 h 470"/>
                  <a:gd name="T20" fmla="*/ 469 w 521"/>
                  <a:gd name="T21" fmla="*/ 159 h 470"/>
                  <a:gd name="T22" fmla="*/ 490 w 521"/>
                  <a:gd name="T23" fmla="*/ 176 h 470"/>
                  <a:gd name="T24" fmla="*/ 486 w 521"/>
                  <a:gd name="T25" fmla="*/ 186 h 470"/>
                  <a:gd name="T26" fmla="*/ 521 w 521"/>
                  <a:gd name="T27" fmla="*/ 233 h 470"/>
                  <a:gd name="T28" fmla="*/ 516 w 521"/>
                  <a:gd name="T29" fmla="*/ 275 h 470"/>
                  <a:gd name="T30" fmla="*/ 506 w 521"/>
                  <a:gd name="T31" fmla="*/ 296 h 470"/>
                  <a:gd name="T32" fmla="*/ 481 w 521"/>
                  <a:gd name="T33" fmla="*/ 306 h 470"/>
                  <a:gd name="T34" fmla="*/ 409 w 521"/>
                  <a:gd name="T35" fmla="*/ 318 h 470"/>
                  <a:gd name="T36" fmla="*/ 379 w 521"/>
                  <a:gd name="T37" fmla="*/ 314 h 470"/>
                  <a:gd name="T38" fmla="*/ 324 w 521"/>
                  <a:gd name="T39" fmla="*/ 335 h 470"/>
                  <a:gd name="T40" fmla="*/ 303 w 521"/>
                  <a:gd name="T41" fmla="*/ 343 h 470"/>
                  <a:gd name="T42" fmla="*/ 283 w 521"/>
                  <a:gd name="T43" fmla="*/ 364 h 470"/>
                  <a:gd name="T44" fmla="*/ 278 w 521"/>
                  <a:gd name="T45" fmla="*/ 374 h 470"/>
                  <a:gd name="T46" fmla="*/ 255 w 521"/>
                  <a:gd name="T47" fmla="*/ 371 h 470"/>
                  <a:gd name="T48" fmla="*/ 254 w 521"/>
                  <a:gd name="T49" fmla="*/ 385 h 470"/>
                  <a:gd name="T50" fmla="*/ 249 w 521"/>
                  <a:gd name="T51" fmla="*/ 395 h 470"/>
                  <a:gd name="T52" fmla="*/ 240 w 521"/>
                  <a:gd name="T53" fmla="*/ 410 h 470"/>
                  <a:gd name="T54" fmla="*/ 223 w 521"/>
                  <a:gd name="T55" fmla="*/ 426 h 470"/>
                  <a:gd name="T56" fmla="*/ 213 w 521"/>
                  <a:gd name="T57" fmla="*/ 443 h 470"/>
                  <a:gd name="T58" fmla="*/ 212 w 521"/>
                  <a:gd name="T59" fmla="*/ 461 h 470"/>
                  <a:gd name="T60" fmla="*/ 199 w 521"/>
                  <a:gd name="T61" fmla="*/ 466 h 470"/>
                  <a:gd name="T62" fmla="*/ 190 w 521"/>
                  <a:gd name="T63" fmla="*/ 457 h 470"/>
                  <a:gd name="T64" fmla="*/ 184 w 521"/>
                  <a:gd name="T65" fmla="*/ 457 h 470"/>
                  <a:gd name="T66" fmla="*/ 175 w 521"/>
                  <a:gd name="T67" fmla="*/ 456 h 470"/>
                  <a:gd name="T68" fmla="*/ 166 w 521"/>
                  <a:gd name="T69" fmla="*/ 467 h 470"/>
                  <a:gd name="T70" fmla="*/ 163 w 521"/>
                  <a:gd name="T71" fmla="*/ 469 h 470"/>
                  <a:gd name="T72" fmla="*/ 143 w 521"/>
                  <a:gd name="T73" fmla="*/ 462 h 470"/>
                  <a:gd name="T74" fmla="*/ 136 w 521"/>
                  <a:gd name="T75" fmla="*/ 467 h 470"/>
                  <a:gd name="T76" fmla="*/ 124 w 521"/>
                  <a:gd name="T77" fmla="*/ 451 h 470"/>
                  <a:gd name="T78" fmla="*/ 112 w 521"/>
                  <a:gd name="T79" fmla="*/ 443 h 470"/>
                  <a:gd name="T80" fmla="*/ 123 w 521"/>
                  <a:gd name="T81" fmla="*/ 431 h 470"/>
                  <a:gd name="T82" fmla="*/ 115 w 521"/>
                  <a:gd name="T83" fmla="*/ 428 h 470"/>
                  <a:gd name="T84" fmla="*/ 110 w 521"/>
                  <a:gd name="T85" fmla="*/ 423 h 470"/>
                  <a:gd name="T86" fmla="*/ 104 w 521"/>
                  <a:gd name="T87" fmla="*/ 401 h 470"/>
                  <a:gd name="T88" fmla="*/ 89 w 521"/>
                  <a:gd name="T89" fmla="*/ 397 h 470"/>
                  <a:gd name="T90" fmla="*/ 81 w 521"/>
                  <a:gd name="T91" fmla="*/ 407 h 470"/>
                  <a:gd name="T92" fmla="*/ 60 w 521"/>
                  <a:gd name="T93" fmla="*/ 405 h 470"/>
                  <a:gd name="T94" fmla="*/ 45 w 521"/>
                  <a:gd name="T95" fmla="*/ 408 h 470"/>
                  <a:gd name="T96" fmla="*/ 33 w 521"/>
                  <a:gd name="T97" fmla="*/ 411 h 470"/>
                  <a:gd name="T98" fmla="*/ 24 w 521"/>
                  <a:gd name="T99" fmla="*/ 404 h 470"/>
                  <a:gd name="T100" fmla="*/ 27 w 521"/>
                  <a:gd name="T101" fmla="*/ 380 h 470"/>
                  <a:gd name="T102" fmla="*/ 19 w 521"/>
                  <a:gd name="T103" fmla="*/ 368 h 470"/>
                  <a:gd name="T104" fmla="*/ 8 w 521"/>
                  <a:gd name="T105" fmla="*/ 363 h 470"/>
                  <a:gd name="T106" fmla="*/ 9 w 521"/>
                  <a:gd name="T107" fmla="*/ 353 h 470"/>
                  <a:gd name="T108" fmla="*/ 8 w 521"/>
                  <a:gd name="T109" fmla="*/ 344 h 470"/>
                  <a:gd name="T110" fmla="*/ 2 w 521"/>
                  <a:gd name="T111" fmla="*/ 324 h 470"/>
                  <a:gd name="T112" fmla="*/ 13 w 521"/>
                  <a:gd name="T113" fmla="*/ 315 h 470"/>
                  <a:gd name="T114" fmla="*/ 16 w 521"/>
                  <a:gd name="T115" fmla="*/ 300 h 470"/>
                  <a:gd name="T116" fmla="*/ 29 w 521"/>
                  <a:gd name="T117" fmla="*/ 302 h 470"/>
                  <a:gd name="T118" fmla="*/ 46 w 521"/>
                  <a:gd name="T119" fmla="*/ 307 h 470"/>
                  <a:gd name="T120" fmla="*/ 61 w 521"/>
                  <a:gd name="T121" fmla="*/ 303 h 470"/>
                  <a:gd name="T122" fmla="*/ 80 w 521"/>
                  <a:gd name="T123" fmla="*/ 303 h 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521" h="470">
                    <a:moveTo>
                      <a:pt x="96" y="301"/>
                    </a:moveTo>
                    <a:lnTo>
                      <a:pt x="99" y="301"/>
                    </a:lnTo>
                    <a:lnTo>
                      <a:pt x="101" y="301"/>
                    </a:lnTo>
                    <a:lnTo>
                      <a:pt x="102" y="301"/>
                    </a:lnTo>
                    <a:lnTo>
                      <a:pt x="115" y="301"/>
                    </a:lnTo>
                    <a:lnTo>
                      <a:pt x="117" y="301"/>
                    </a:lnTo>
                    <a:lnTo>
                      <a:pt x="118" y="301"/>
                    </a:lnTo>
                    <a:lnTo>
                      <a:pt x="132" y="301"/>
                    </a:lnTo>
                    <a:lnTo>
                      <a:pt x="132" y="301"/>
                    </a:lnTo>
                    <a:lnTo>
                      <a:pt x="134" y="301"/>
                    </a:lnTo>
                    <a:lnTo>
                      <a:pt x="144" y="301"/>
                    </a:lnTo>
                    <a:lnTo>
                      <a:pt x="150" y="300"/>
                    </a:lnTo>
                    <a:lnTo>
                      <a:pt x="154" y="300"/>
                    </a:lnTo>
                    <a:lnTo>
                      <a:pt x="165" y="300"/>
                    </a:lnTo>
                    <a:lnTo>
                      <a:pt x="176" y="300"/>
                    </a:lnTo>
                    <a:lnTo>
                      <a:pt x="184" y="301"/>
                    </a:lnTo>
                    <a:lnTo>
                      <a:pt x="187" y="301"/>
                    </a:lnTo>
                    <a:lnTo>
                      <a:pt x="188" y="301"/>
                    </a:lnTo>
                    <a:lnTo>
                      <a:pt x="198" y="301"/>
                    </a:lnTo>
                    <a:lnTo>
                      <a:pt x="210" y="301"/>
                    </a:lnTo>
                    <a:lnTo>
                      <a:pt x="213" y="301"/>
                    </a:lnTo>
                    <a:lnTo>
                      <a:pt x="213" y="300"/>
                    </a:lnTo>
                    <a:lnTo>
                      <a:pt x="213" y="299"/>
                    </a:lnTo>
                    <a:lnTo>
                      <a:pt x="215" y="288"/>
                    </a:lnTo>
                    <a:lnTo>
                      <a:pt x="216" y="283"/>
                    </a:lnTo>
                    <a:lnTo>
                      <a:pt x="217" y="281"/>
                    </a:lnTo>
                    <a:lnTo>
                      <a:pt x="218" y="275"/>
                    </a:lnTo>
                    <a:lnTo>
                      <a:pt x="209" y="269"/>
                    </a:lnTo>
                    <a:lnTo>
                      <a:pt x="209" y="261"/>
                    </a:lnTo>
                    <a:lnTo>
                      <a:pt x="206" y="243"/>
                    </a:lnTo>
                    <a:lnTo>
                      <a:pt x="205" y="227"/>
                    </a:lnTo>
                    <a:lnTo>
                      <a:pt x="204" y="217"/>
                    </a:lnTo>
                    <a:lnTo>
                      <a:pt x="203" y="211"/>
                    </a:lnTo>
                    <a:lnTo>
                      <a:pt x="202" y="201"/>
                    </a:lnTo>
                    <a:lnTo>
                      <a:pt x="202" y="197"/>
                    </a:lnTo>
                    <a:lnTo>
                      <a:pt x="201" y="189"/>
                    </a:lnTo>
                    <a:lnTo>
                      <a:pt x="200" y="183"/>
                    </a:lnTo>
                    <a:lnTo>
                      <a:pt x="200" y="179"/>
                    </a:lnTo>
                    <a:lnTo>
                      <a:pt x="198" y="168"/>
                    </a:lnTo>
                    <a:lnTo>
                      <a:pt x="198" y="163"/>
                    </a:lnTo>
                    <a:lnTo>
                      <a:pt x="197" y="154"/>
                    </a:lnTo>
                    <a:lnTo>
                      <a:pt x="195" y="141"/>
                    </a:lnTo>
                    <a:lnTo>
                      <a:pt x="194" y="135"/>
                    </a:lnTo>
                    <a:lnTo>
                      <a:pt x="194" y="127"/>
                    </a:lnTo>
                    <a:lnTo>
                      <a:pt x="193" y="120"/>
                    </a:lnTo>
                    <a:lnTo>
                      <a:pt x="192" y="114"/>
                    </a:lnTo>
                    <a:lnTo>
                      <a:pt x="192" y="108"/>
                    </a:lnTo>
                    <a:lnTo>
                      <a:pt x="190" y="99"/>
                    </a:lnTo>
                    <a:lnTo>
                      <a:pt x="190" y="94"/>
                    </a:lnTo>
                    <a:lnTo>
                      <a:pt x="188" y="74"/>
                    </a:lnTo>
                    <a:lnTo>
                      <a:pt x="187" y="69"/>
                    </a:lnTo>
                    <a:lnTo>
                      <a:pt x="187" y="67"/>
                    </a:lnTo>
                    <a:lnTo>
                      <a:pt x="186" y="64"/>
                    </a:lnTo>
                    <a:lnTo>
                      <a:pt x="185" y="56"/>
                    </a:lnTo>
                    <a:lnTo>
                      <a:pt x="183" y="36"/>
                    </a:lnTo>
                    <a:lnTo>
                      <a:pt x="182" y="27"/>
                    </a:lnTo>
                    <a:lnTo>
                      <a:pt x="181" y="18"/>
                    </a:lnTo>
                    <a:lnTo>
                      <a:pt x="181" y="15"/>
                    </a:lnTo>
                    <a:lnTo>
                      <a:pt x="180" y="12"/>
                    </a:lnTo>
                    <a:lnTo>
                      <a:pt x="179" y="0"/>
                    </a:lnTo>
                    <a:lnTo>
                      <a:pt x="181" y="0"/>
                    </a:lnTo>
                    <a:lnTo>
                      <a:pt x="185" y="0"/>
                    </a:lnTo>
                    <a:lnTo>
                      <a:pt x="188" y="0"/>
                    </a:lnTo>
                    <a:lnTo>
                      <a:pt x="193" y="0"/>
                    </a:lnTo>
                    <a:lnTo>
                      <a:pt x="204" y="0"/>
                    </a:lnTo>
                    <a:lnTo>
                      <a:pt x="229" y="0"/>
                    </a:lnTo>
                    <a:lnTo>
                      <a:pt x="233" y="0"/>
                    </a:lnTo>
                    <a:lnTo>
                      <a:pt x="235" y="0"/>
                    </a:lnTo>
                    <a:lnTo>
                      <a:pt x="244" y="6"/>
                    </a:lnTo>
                    <a:lnTo>
                      <a:pt x="256" y="14"/>
                    </a:lnTo>
                    <a:lnTo>
                      <a:pt x="267" y="21"/>
                    </a:lnTo>
                    <a:lnTo>
                      <a:pt x="277" y="27"/>
                    </a:lnTo>
                    <a:lnTo>
                      <a:pt x="285" y="32"/>
                    </a:lnTo>
                    <a:lnTo>
                      <a:pt x="297" y="41"/>
                    </a:lnTo>
                    <a:lnTo>
                      <a:pt x="309" y="49"/>
                    </a:lnTo>
                    <a:lnTo>
                      <a:pt x="321" y="56"/>
                    </a:lnTo>
                    <a:lnTo>
                      <a:pt x="332" y="63"/>
                    </a:lnTo>
                    <a:lnTo>
                      <a:pt x="342" y="70"/>
                    </a:lnTo>
                    <a:lnTo>
                      <a:pt x="351" y="76"/>
                    </a:lnTo>
                    <a:lnTo>
                      <a:pt x="362" y="84"/>
                    </a:lnTo>
                    <a:lnTo>
                      <a:pt x="374" y="92"/>
                    </a:lnTo>
                    <a:lnTo>
                      <a:pt x="383" y="98"/>
                    </a:lnTo>
                    <a:lnTo>
                      <a:pt x="387" y="101"/>
                    </a:lnTo>
                    <a:lnTo>
                      <a:pt x="387" y="101"/>
                    </a:lnTo>
                    <a:lnTo>
                      <a:pt x="391" y="104"/>
                    </a:lnTo>
                    <a:lnTo>
                      <a:pt x="395" y="106"/>
                    </a:lnTo>
                    <a:lnTo>
                      <a:pt x="399" y="109"/>
                    </a:lnTo>
                    <a:lnTo>
                      <a:pt x="411" y="116"/>
                    </a:lnTo>
                    <a:lnTo>
                      <a:pt x="423" y="124"/>
                    </a:lnTo>
                    <a:lnTo>
                      <a:pt x="424" y="124"/>
                    </a:lnTo>
                    <a:lnTo>
                      <a:pt x="424" y="125"/>
                    </a:lnTo>
                    <a:lnTo>
                      <a:pt x="425" y="126"/>
                    </a:lnTo>
                    <a:lnTo>
                      <a:pt x="425" y="127"/>
                    </a:lnTo>
                    <a:lnTo>
                      <a:pt x="425" y="127"/>
                    </a:lnTo>
                    <a:lnTo>
                      <a:pt x="425" y="129"/>
                    </a:lnTo>
                    <a:lnTo>
                      <a:pt x="424" y="130"/>
                    </a:lnTo>
                    <a:lnTo>
                      <a:pt x="424" y="131"/>
                    </a:lnTo>
                    <a:lnTo>
                      <a:pt x="424" y="132"/>
                    </a:lnTo>
                    <a:lnTo>
                      <a:pt x="424" y="132"/>
                    </a:lnTo>
                    <a:lnTo>
                      <a:pt x="423" y="132"/>
                    </a:lnTo>
                    <a:lnTo>
                      <a:pt x="423" y="133"/>
                    </a:lnTo>
                    <a:lnTo>
                      <a:pt x="423" y="133"/>
                    </a:lnTo>
                    <a:lnTo>
                      <a:pt x="423" y="135"/>
                    </a:lnTo>
                    <a:lnTo>
                      <a:pt x="423" y="135"/>
                    </a:lnTo>
                    <a:lnTo>
                      <a:pt x="424" y="135"/>
                    </a:lnTo>
                    <a:lnTo>
                      <a:pt x="424" y="136"/>
                    </a:lnTo>
                    <a:lnTo>
                      <a:pt x="429" y="137"/>
                    </a:lnTo>
                    <a:lnTo>
                      <a:pt x="433" y="139"/>
                    </a:lnTo>
                    <a:lnTo>
                      <a:pt x="435" y="139"/>
                    </a:lnTo>
                    <a:lnTo>
                      <a:pt x="437" y="140"/>
                    </a:lnTo>
                    <a:lnTo>
                      <a:pt x="438" y="140"/>
                    </a:lnTo>
                    <a:lnTo>
                      <a:pt x="440" y="142"/>
                    </a:lnTo>
                    <a:lnTo>
                      <a:pt x="440" y="144"/>
                    </a:lnTo>
                    <a:lnTo>
                      <a:pt x="440" y="144"/>
                    </a:lnTo>
                    <a:lnTo>
                      <a:pt x="440" y="145"/>
                    </a:lnTo>
                    <a:lnTo>
                      <a:pt x="440" y="146"/>
                    </a:lnTo>
                    <a:lnTo>
                      <a:pt x="440" y="146"/>
                    </a:lnTo>
                    <a:lnTo>
                      <a:pt x="441" y="147"/>
                    </a:lnTo>
                    <a:lnTo>
                      <a:pt x="443" y="148"/>
                    </a:lnTo>
                    <a:lnTo>
                      <a:pt x="444" y="149"/>
                    </a:lnTo>
                    <a:lnTo>
                      <a:pt x="444" y="149"/>
                    </a:lnTo>
                    <a:lnTo>
                      <a:pt x="447" y="151"/>
                    </a:lnTo>
                    <a:lnTo>
                      <a:pt x="453" y="152"/>
                    </a:lnTo>
                    <a:lnTo>
                      <a:pt x="453" y="152"/>
                    </a:lnTo>
                    <a:lnTo>
                      <a:pt x="454" y="151"/>
                    </a:lnTo>
                    <a:lnTo>
                      <a:pt x="456" y="150"/>
                    </a:lnTo>
                    <a:lnTo>
                      <a:pt x="456" y="150"/>
                    </a:lnTo>
                    <a:lnTo>
                      <a:pt x="456" y="150"/>
                    </a:lnTo>
                    <a:lnTo>
                      <a:pt x="457" y="150"/>
                    </a:lnTo>
                    <a:lnTo>
                      <a:pt x="457" y="150"/>
                    </a:lnTo>
                    <a:lnTo>
                      <a:pt x="459" y="151"/>
                    </a:lnTo>
                    <a:lnTo>
                      <a:pt x="459" y="151"/>
                    </a:lnTo>
                    <a:lnTo>
                      <a:pt x="460" y="152"/>
                    </a:lnTo>
                    <a:lnTo>
                      <a:pt x="461" y="153"/>
                    </a:lnTo>
                    <a:lnTo>
                      <a:pt x="461" y="154"/>
                    </a:lnTo>
                    <a:lnTo>
                      <a:pt x="462" y="155"/>
                    </a:lnTo>
                    <a:lnTo>
                      <a:pt x="463" y="155"/>
                    </a:lnTo>
                    <a:lnTo>
                      <a:pt x="463" y="156"/>
                    </a:lnTo>
                    <a:lnTo>
                      <a:pt x="463" y="156"/>
                    </a:lnTo>
                    <a:lnTo>
                      <a:pt x="463" y="157"/>
                    </a:lnTo>
                    <a:lnTo>
                      <a:pt x="466" y="158"/>
                    </a:lnTo>
                    <a:lnTo>
                      <a:pt x="467" y="158"/>
                    </a:lnTo>
                    <a:lnTo>
                      <a:pt x="469" y="159"/>
                    </a:lnTo>
                    <a:lnTo>
                      <a:pt x="472" y="159"/>
                    </a:lnTo>
                    <a:lnTo>
                      <a:pt x="472" y="159"/>
                    </a:lnTo>
                    <a:lnTo>
                      <a:pt x="479" y="160"/>
                    </a:lnTo>
                    <a:lnTo>
                      <a:pt x="481" y="161"/>
                    </a:lnTo>
                    <a:lnTo>
                      <a:pt x="482" y="161"/>
                    </a:lnTo>
                    <a:lnTo>
                      <a:pt x="483" y="161"/>
                    </a:lnTo>
                    <a:lnTo>
                      <a:pt x="489" y="164"/>
                    </a:lnTo>
                    <a:lnTo>
                      <a:pt x="489" y="167"/>
                    </a:lnTo>
                    <a:lnTo>
                      <a:pt x="489" y="171"/>
                    </a:lnTo>
                    <a:lnTo>
                      <a:pt x="488" y="172"/>
                    </a:lnTo>
                    <a:lnTo>
                      <a:pt x="488" y="173"/>
                    </a:lnTo>
                    <a:lnTo>
                      <a:pt x="488" y="173"/>
                    </a:lnTo>
                    <a:lnTo>
                      <a:pt x="490" y="176"/>
                    </a:lnTo>
                    <a:lnTo>
                      <a:pt x="490" y="177"/>
                    </a:lnTo>
                    <a:lnTo>
                      <a:pt x="490" y="177"/>
                    </a:lnTo>
                    <a:lnTo>
                      <a:pt x="490" y="177"/>
                    </a:lnTo>
                    <a:lnTo>
                      <a:pt x="491" y="177"/>
                    </a:lnTo>
                    <a:lnTo>
                      <a:pt x="491" y="178"/>
                    </a:lnTo>
                    <a:lnTo>
                      <a:pt x="490" y="178"/>
                    </a:lnTo>
                    <a:lnTo>
                      <a:pt x="490" y="179"/>
                    </a:lnTo>
                    <a:lnTo>
                      <a:pt x="488" y="182"/>
                    </a:lnTo>
                    <a:lnTo>
                      <a:pt x="486" y="184"/>
                    </a:lnTo>
                    <a:lnTo>
                      <a:pt x="485" y="185"/>
                    </a:lnTo>
                    <a:lnTo>
                      <a:pt x="485" y="185"/>
                    </a:lnTo>
                    <a:lnTo>
                      <a:pt x="485" y="186"/>
                    </a:lnTo>
                    <a:lnTo>
                      <a:pt x="486" y="186"/>
                    </a:lnTo>
                    <a:lnTo>
                      <a:pt x="486" y="187"/>
                    </a:lnTo>
                    <a:lnTo>
                      <a:pt x="487" y="188"/>
                    </a:lnTo>
                    <a:lnTo>
                      <a:pt x="492" y="191"/>
                    </a:lnTo>
                    <a:lnTo>
                      <a:pt x="505" y="189"/>
                    </a:lnTo>
                    <a:lnTo>
                      <a:pt x="510" y="187"/>
                    </a:lnTo>
                    <a:lnTo>
                      <a:pt x="512" y="187"/>
                    </a:lnTo>
                    <a:lnTo>
                      <a:pt x="516" y="187"/>
                    </a:lnTo>
                    <a:lnTo>
                      <a:pt x="521" y="186"/>
                    </a:lnTo>
                    <a:lnTo>
                      <a:pt x="521" y="188"/>
                    </a:lnTo>
                    <a:lnTo>
                      <a:pt x="521" y="194"/>
                    </a:lnTo>
                    <a:lnTo>
                      <a:pt x="521" y="201"/>
                    </a:lnTo>
                    <a:lnTo>
                      <a:pt x="521" y="222"/>
                    </a:lnTo>
                    <a:lnTo>
                      <a:pt x="521" y="233"/>
                    </a:lnTo>
                    <a:lnTo>
                      <a:pt x="521" y="239"/>
                    </a:lnTo>
                    <a:lnTo>
                      <a:pt x="521" y="244"/>
                    </a:lnTo>
                    <a:lnTo>
                      <a:pt x="521" y="253"/>
                    </a:lnTo>
                    <a:lnTo>
                      <a:pt x="521" y="256"/>
                    </a:lnTo>
                    <a:lnTo>
                      <a:pt x="519" y="259"/>
                    </a:lnTo>
                    <a:lnTo>
                      <a:pt x="519" y="261"/>
                    </a:lnTo>
                    <a:lnTo>
                      <a:pt x="519" y="262"/>
                    </a:lnTo>
                    <a:lnTo>
                      <a:pt x="519" y="273"/>
                    </a:lnTo>
                    <a:lnTo>
                      <a:pt x="519" y="273"/>
                    </a:lnTo>
                    <a:lnTo>
                      <a:pt x="518" y="274"/>
                    </a:lnTo>
                    <a:lnTo>
                      <a:pt x="518" y="274"/>
                    </a:lnTo>
                    <a:lnTo>
                      <a:pt x="517" y="274"/>
                    </a:lnTo>
                    <a:lnTo>
                      <a:pt x="516" y="275"/>
                    </a:lnTo>
                    <a:lnTo>
                      <a:pt x="516" y="275"/>
                    </a:lnTo>
                    <a:lnTo>
                      <a:pt x="515" y="276"/>
                    </a:lnTo>
                    <a:lnTo>
                      <a:pt x="512" y="283"/>
                    </a:lnTo>
                    <a:lnTo>
                      <a:pt x="512" y="287"/>
                    </a:lnTo>
                    <a:lnTo>
                      <a:pt x="510" y="293"/>
                    </a:lnTo>
                    <a:lnTo>
                      <a:pt x="510" y="294"/>
                    </a:lnTo>
                    <a:lnTo>
                      <a:pt x="510" y="294"/>
                    </a:lnTo>
                    <a:lnTo>
                      <a:pt x="508" y="295"/>
                    </a:lnTo>
                    <a:lnTo>
                      <a:pt x="508" y="296"/>
                    </a:lnTo>
                    <a:lnTo>
                      <a:pt x="507" y="296"/>
                    </a:lnTo>
                    <a:lnTo>
                      <a:pt x="507" y="296"/>
                    </a:lnTo>
                    <a:lnTo>
                      <a:pt x="506" y="296"/>
                    </a:lnTo>
                    <a:lnTo>
                      <a:pt x="506" y="296"/>
                    </a:lnTo>
                    <a:lnTo>
                      <a:pt x="505" y="296"/>
                    </a:lnTo>
                    <a:lnTo>
                      <a:pt x="504" y="296"/>
                    </a:lnTo>
                    <a:lnTo>
                      <a:pt x="500" y="300"/>
                    </a:lnTo>
                    <a:lnTo>
                      <a:pt x="499" y="303"/>
                    </a:lnTo>
                    <a:lnTo>
                      <a:pt x="499" y="304"/>
                    </a:lnTo>
                    <a:lnTo>
                      <a:pt x="498" y="306"/>
                    </a:lnTo>
                    <a:lnTo>
                      <a:pt x="498" y="305"/>
                    </a:lnTo>
                    <a:lnTo>
                      <a:pt x="491" y="305"/>
                    </a:lnTo>
                    <a:lnTo>
                      <a:pt x="483" y="303"/>
                    </a:lnTo>
                    <a:lnTo>
                      <a:pt x="483" y="303"/>
                    </a:lnTo>
                    <a:lnTo>
                      <a:pt x="483" y="304"/>
                    </a:lnTo>
                    <a:lnTo>
                      <a:pt x="482" y="306"/>
                    </a:lnTo>
                    <a:lnTo>
                      <a:pt x="481" y="306"/>
                    </a:lnTo>
                    <a:lnTo>
                      <a:pt x="477" y="306"/>
                    </a:lnTo>
                    <a:lnTo>
                      <a:pt x="470" y="306"/>
                    </a:lnTo>
                    <a:lnTo>
                      <a:pt x="466" y="306"/>
                    </a:lnTo>
                    <a:lnTo>
                      <a:pt x="449" y="307"/>
                    </a:lnTo>
                    <a:lnTo>
                      <a:pt x="446" y="307"/>
                    </a:lnTo>
                    <a:lnTo>
                      <a:pt x="428" y="308"/>
                    </a:lnTo>
                    <a:lnTo>
                      <a:pt x="421" y="314"/>
                    </a:lnTo>
                    <a:lnTo>
                      <a:pt x="418" y="317"/>
                    </a:lnTo>
                    <a:lnTo>
                      <a:pt x="418" y="317"/>
                    </a:lnTo>
                    <a:lnTo>
                      <a:pt x="417" y="318"/>
                    </a:lnTo>
                    <a:lnTo>
                      <a:pt x="411" y="318"/>
                    </a:lnTo>
                    <a:lnTo>
                      <a:pt x="410" y="318"/>
                    </a:lnTo>
                    <a:lnTo>
                      <a:pt x="409" y="318"/>
                    </a:lnTo>
                    <a:lnTo>
                      <a:pt x="407" y="318"/>
                    </a:lnTo>
                    <a:lnTo>
                      <a:pt x="406" y="318"/>
                    </a:lnTo>
                    <a:lnTo>
                      <a:pt x="403" y="317"/>
                    </a:lnTo>
                    <a:lnTo>
                      <a:pt x="401" y="317"/>
                    </a:lnTo>
                    <a:lnTo>
                      <a:pt x="399" y="318"/>
                    </a:lnTo>
                    <a:lnTo>
                      <a:pt x="397" y="318"/>
                    </a:lnTo>
                    <a:lnTo>
                      <a:pt x="396" y="317"/>
                    </a:lnTo>
                    <a:lnTo>
                      <a:pt x="395" y="317"/>
                    </a:lnTo>
                    <a:lnTo>
                      <a:pt x="394" y="317"/>
                    </a:lnTo>
                    <a:lnTo>
                      <a:pt x="394" y="318"/>
                    </a:lnTo>
                    <a:lnTo>
                      <a:pt x="394" y="319"/>
                    </a:lnTo>
                    <a:lnTo>
                      <a:pt x="387" y="317"/>
                    </a:lnTo>
                    <a:lnTo>
                      <a:pt x="379" y="314"/>
                    </a:lnTo>
                    <a:lnTo>
                      <a:pt x="375" y="317"/>
                    </a:lnTo>
                    <a:lnTo>
                      <a:pt x="373" y="314"/>
                    </a:lnTo>
                    <a:lnTo>
                      <a:pt x="364" y="314"/>
                    </a:lnTo>
                    <a:lnTo>
                      <a:pt x="355" y="322"/>
                    </a:lnTo>
                    <a:lnTo>
                      <a:pt x="353" y="324"/>
                    </a:lnTo>
                    <a:lnTo>
                      <a:pt x="352" y="323"/>
                    </a:lnTo>
                    <a:lnTo>
                      <a:pt x="345" y="325"/>
                    </a:lnTo>
                    <a:lnTo>
                      <a:pt x="344" y="326"/>
                    </a:lnTo>
                    <a:lnTo>
                      <a:pt x="334" y="333"/>
                    </a:lnTo>
                    <a:lnTo>
                      <a:pt x="330" y="333"/>
                    </a:lnTo>
                    <a:lnTo>
                      <a:pt x="326" y="333"/>
                    </a:lnTo>
                    <a:lnTo>
                      <a:pt x="324" y="333"/>
                    </a:lnTo>
                    <a:lnTo>
                      <a:pt x="324" y="335"/>
                    </a:lnTo>
                    <a:lnTo>
                      <a:pt x="324" y="337"/>
                    </a:lnTo>
                    <a:lnTo>
                      <a:pt x="324" y="338"/>
                    </a:lnTo>
                    <a:lnTo>
                      <a:pt x="324" y="338"/>
                    </a:lnTo>
                    <a:lnTo>
                      <a:pt x="323" y="342"/>
                    </a:lnTo>
                    <a:lnTo>
                      <a:pt x="320" y="344"/>
                    </a:lnTo>
                    <a:lnTo>
                      <a:pt x="316" y="341"/>
                    </a:lnTo>
                    <a:lnTo>
                      <a:pt x="314" y="341"/>
                    </a:lnTo>
                    <a:lnTo>
                      <a:pt x="314" y="341"/>
                    </a:lnTo>
                    <a:lnTo>
                      <a:pt x="312" y="340"/>
                    </a:lnTo>
                    <a:lnTo>
                      <a:pt x="309" y="340"/>
                    </a:lnTo>
                    <a:lnTo>
                      <a:pt x="309" y="340"/>
                    </a:lnTo>
                    <a:lnTo>
                      <a:pt x="305" y="342"/>
                    </a:lnTo>
                    <a:lnTo>
                      <a:pt x="303" y="343"/>
                    </a:lnTo>
                    <a:lnTo>
                      <a:pt x="298" y="347"/>
                    </a:lnTo>
                    <a:lnTo>
                      <a:pt x="297" y="348"/>
                    </a:lnTo>
                    <a:lnTo>
                      <a:pt x="295" y="354"/>
                    </a:lnTo>
                    <a:lnTo>
                      <a:pt x="295" y="357"/>
                    </a:lnTo>
                    <a:lnTo>
                      <a:pt x="295" y="358"/>
                    </a:lnTo>
                    <a:lnTo>
                      <a:pt x="295" y="359"/>
                    </a:lnTo>
                    <a:lnTo>
                      <a:pt x="294" y="360"/>
                    </a:lnTo>
                    <a:lnTo>
                      <a:pt x="293" y="360"/>
                    </a:lnTo>
                    <a:lnTo>
                      <a:pt x="289" y="358"/>
                    </a:lnTo>
                    <a:lnTo>
                      <a:pt x="285" y="357"/>
                    </a:lnTo>
                    <a:lnTo>
                      <a:pt x="284" y="358"/>
                    </a:lnTo>
                    <a:lnTo>
                      <a:pt x="283" y="362"/>
                    </a:lnTo>
                    <a:lnTo>
                      <a:pt x="283" y="364"/>
                    </a:lnTo>
                    <a:lnTo>
                      <a:pt x="285" y="369"/>
                    </a:lnTo>
                    <a:lnTo>
                      <a:pt x="285" y="370"/>
                    </a:lnTo>
                    <a:lnTo>
                      <a:pt x="285" y="371"/>
                    </a:lnTo>
                    <a:lnTo>
                      <a:pt x="280" y="371"/>
                    </a:lnTo>
                    <a:lnTo>
                      <a:pt x="279" y="371"/>
                    </a:lnTo>
                    <a:lnTo>
                      <a:pt x="279" y="371"/>
                    </a:lnTo>
                    <a:lnTo>
                      <a:pt x="278" y="371"/>
                    </a:lnTo>
                    <a:lnTo>
                      <a:pt x="278" y="372"/>
                    </a:lnTo>
                    <a:lnTo>
                      <a:pt x="278" y="372"/>
                    </a:lnTo>
                    <a:lnTo>
                      <a:pt x="278" y="372"/>
                    </a:lnTo>
                    <a:lnTo>
                      <a:pt x="278" y="373"/>
                    </a:lnTo>
                    <a:lnTo>
                      <a:pt x="278" y="373"/>
                    </a:lnTo>
                    <a:lnTo>
                      <a:pt x="278" y="374"/>
                    </a:lnTo>
                    <a:lnTo>
                      <a:pt x="278" y="375"/>
                    </a:lnTo>
                    <a:lnTo>
                      <a:pt x="278" y="375"/>
                    </a:lnTo>
                    <a:lnTo>
                      <a:pt x="276" y="375"/>
                    </a:lnTo>
                    <a:lnTo>
                      <a:pt x="275" y="375"/>
                    </a:lnTo>
                    <a:lnTo>
                      <a:pt x="273" y="373"/>
                    </a:lnTo>
                    <a:lnTo>
                      <a:pt x="272" y="373"/>
                    </a:lnTo>
                    <a:lnTo>
                      <a:pt x="267" y="369"/>
                    </a:lnTo>
                    <a:lnTo>
                      <a:pt x="263" y="366"/>
                    </a:lnTo>
                    <a:lnTo>
                      <a:pt x="263" y="365"/>
                    </a:lnTo>
                    <a:lnTo>
                      <a:pt x="262" y="364"/>
                    </a:lnTo>
                    <a:lnTo>
                      <a:pt x="261" y="365"/>
                    </a:lnTo>
                    <a:lnTo>
                      <a:pt x="256" y="371"/>
                    </a:lnTo>
                    <a:lnTo>
                      <a:pt x="255" y="371"/>
                    </a:lnTo>
                    <a:lnTo>
                      <a:pt x="254" y="371"/>
                    </a:lnTo>
                    <a:lnTo>
                      <a:pt x="253" y="372"/>
                    </a:lnTo>
                    <a:lnTo>
                      <a:pt x="251" y="375"/>
                    </a:lnTo>
                    <a:lnTo>
                      <a:pt x="250" y="375"/>
                    </a:lnTo>
                    <a:lnTo>
                      <a:pt x="250" y="376"/>
                    </a:lnTo>
                    <a:lnTo>
                      <a:pt x="250" y="376"/>
                    </a:lnTo>
                    <a:lnTo>
                      <a:pt x="251" y="379"/>
                    </a:lnTo>
                    <a:lnTo>
                      <a:pt x="252" y="380"/>
                    </a:lnTo>
                    <a:lnTo>
                      <a:pt x="252" y="380"/>
                    </a:lnTo>
                    <a:lnTo>
                      <a:pt x="254" y="381"/>
                    </a:lnTo>
                    <a:lnTo>
                      <a:pt x="254" y="381"/>
                    </a:lnTo>
                    <a:lnTo>
                      <a:pt x="254" y="382"/>
                    </a:lnTo>
                    <a:lnTo>
                      <a:pt x="254" y="385"/>
                    </a:lnTo>
                    <a:lnTo>
                      <a:pt x="254" y="387"/>
                    </a:lnTo>
                    <a:lnTo>
                      <a:pt x="254" y="388"/>
                    </a:lnTo>
                    <a:lnTo>
                      <a:pt x="253" y="388"/>
                    </a:lnTo>
                    <a:lnTo>
                      <a:pt x="252" y="389"/>
                    </a:lnTo>
                    <a:lnTo>
                      <a:pt x="252" y="389"/>
                    </a:lnTo>
                    <a:lnTo>
                      <a:pt x="251" y="389"/>
                    </a:lnTo>
                    <a:lnTo>
                      <a:pt x="246" y="389"/>
                    </a:lnTo>
                    <a:lnTo>
                      <a:pt x="246" y="391"/>
                    </a:lnTo>
                    <a:lnTo>
                      <a:pt x="246" y="391"/>
                    </a:lnTo>
                    <a:lnTo>
                      <a:pt x="246" y="392"/>
                    </a:lnTo>
                    <a:lnTo>
                      <a:pt x="247" y="392"/>
                    </a:lnTo>
                    <a:lnTo>
                      <a:pt x="247" y="392"/>
                    </a:lnTo>
                    <a:lnTo>
                      <a:pt x="249" y="395"/>
                    </a:lnTo>
                    <a:lnTo>
                      <a:pt x="248" y="395"/>
                    </a:lnTo>
                    <a:lnTo>
                      <a:pt x="248" y="396"/>
                    </a:lnTo>
                    <a:lnTo>
                      <a:pt x="247" y="396"/>
                    </a:lnTo>
                    <a:lnTo>
                      <a:pt x="247" y="397"/>
                    </a:lnTo>
                    <a:lnTo>
                      <a:pt x="247" y="397"/>
                    </a:lnTo>
                    <a:lnTo>
                      <a:pt x="247" y="398"/>
                    </a:lnTo>
                    <a:lnTo>
                      <a:pt x="247" y="402"/>
                    </a:lnTo>
                    <a:lnTo>
                      <a:pt x="245" y="403"/>
                    </a:lnTo>
                    <a:lnTo>
                      <a:pt x="242" y="405"/>
                    </a:lnTo>
                    <a:lnTo>
                      <a:pt x="240" y="408"/>
                    </a:lnTo>
                    <a:lnTo>
                      <a:pt x="240" y="408"/>
                    </a:lnTo>
                    <a:lnTo>
                      <a:pt x="240" y="409"/>
                    </a:lnTo>
                    <a:lnTo>
                      <a:pt x="240" y="410"/>
                    </a:lnTo>
                    <a:lnTo>
                      <a:pt x="238" y="410"/>
                    </a:lnTo>
                    <a:lnTo>
                      <a:pt x="231" y="411"/>
                    </a:lnTo>
                    <a:lnTo>
                      <a:pt x="226" y="412"/>
                    </a:lnTo>
                    <a:lnTo>
                      <a:pt x="225" y="413"/>
                    </a:lnTo>
                    <a:lnTo>
                      <a:pt x="224" y="413"/>
                    </a:lnTo>
                    <a:lnTo>
                      <a:pt x="224" y="413"/>
                    </a:lnTo>
                    <a:lnTo>
                      <a:pt x="223" y="414"/>
                    </a:lnTo>
                    <a:lnTo>
                      <a:pt x="220" y="416"/>
                    </a:lnTo>
                    <a:lnTo>
                      <a:pt x="220" y="418"/>
                    </a:lnTo>
                    <a:lnTo>
                      <a:pt x="220" y="422"/>
                    </a:lnTo>
                    <a:lnTo>
                      <a:pt x="221" y="424"/>
                    </a:lnTo>
                    <a:lnTo>
                      <a:pt x="222" y="425"/>
                    </a:lnTo>
                    <a:lnTo>
                      <a:pt x="223" y="426"/>
                    </a:lnTo>
                    <a:lnTo>
                      <a:pt x="222" y="428"/>
                    </a:lnTo>
                    <a:lnTo>
                      <a:pt x="221" y="435"/>
                    </a:lnTo>
                    <a:lnTo>
                      <a:pt x="219" y="439"/>
                    </a:lnTo>
                    <a:lnTo>
                      <a:pt x="219" y="439"/>
                    </a:lnTo>
                    <a:lnTo>
                      <a:pt x="218" y="439"/>
                    </a:lnTo>
                    <a:lnTo>
                      <a:pt x="217" y="440"/>
                    </a:lnTo>
                    <a:lnTo>
                      <a:pt x="217" y="440"/>
                    </a:lnTo>
                    <a:lnTo>
                      <a:pt x="216" y="440"/>
                    </a:lnTo>
                    <a:lnTo>
                      <a:pt x="214" y="441"/>
                    </a:lnTo>
                    <a:lnTo>
                      <a:pt x="213" y="441"/>
                    </a:lnTo>
                    <a:lnTo>
                      <a:pt x="213" y="441"/>
                    </a:lnTo>
                    <a:lnTo>
                      <a:pt x="213" y="442"/>
                    </a:lnTo>
                    <a:lnTo>
                      <a:pt x="213" y="443"/>
                    </a:lnTo>
                    <a:lnTo>
                      <a:pt x="215" y="446"/>
                    </a:lnTo>
                    <a:lnTo>
                      <a:pt x="215" y="447"/>
                    </a:lnTo>
                    <a:lnTo>
                      <a:pt x="215" y="447"/>
                    </a:lnTo>
                    <a:lnTo>
                      <a:pt x="216" y="447"/>
                    </a:lnTo>
                    <a:lnTo>
                      <a:pt x="216" y="448"/>
                    </a:lnTo>
                    <a:lnTo>
                      <a:pt x="216" y="449"/>
                    </a:lnTo>
                    <a:lnTo>
                      <a:pt x="215" y="451"/>
                    </a:lnTo>
                    <a:lnTo>
                      <a:pt x="214" y="452"/>
                    </a:lnTo>
                    <a:lnTo>
                      <a:pt x="214" y="453"/>
                    </a:lnTo>
                    <a:lnTo>
                      <a:pt x="214" y="453"/>
                    </a:lnTo>
                    <a:lnTo>
                      <a:pt x="214" y="455"/>
                    </a:lnTo>
                    <a:lnTo>
                      <a:pt x="213" y="458"/>
                    </a:lnTo>
                    <a:lnTo>
                      <a:pt x="212" y="461"/>
                    </a:lnTo>
                    <a:lnTo>
                      <a:pt x="211" y="461"/>
                    </a:lnTo>
                    <a:lnTo>
                      <a:pt x="210" y="460"/>
                    </a:lnTo>
                    <a:lnTo>
                      <a:pt x="208" y="461"/>
                    </a:lnTo>
                    <a:lnTo>
                      <a:pt x="207" y="461"/>
                    </a:lnTo>
                    <a:lnTo>
                      <a:pt x="206" y="461"/>
                    </a:lnTo>
                    <a:lnTo>
                      <a:pt x="206" y="461"/>
                    </a:lnTo>
                    <a:lnTo>
                      <a:pt x="205" y="461"/>
                    </a:lnTo>
                    <a:lnTo>
                      <a:pt x="204" y="461"/>
                    </a:lnTo>
                    <a:lnTo>
                      <a:pt x="204" y="461"/>
                    </a:lnTo>
                    <a:lnTo>
                      <a:pt x="203" y="462"/>
                    </a:lnTo>
                    <a:lnTo>
                      <a:pt x="201" y="463"/>
                    </a:lnTo>
                    <a:lnTo>
                      <a:pt x="201" y="463"/>
                    </a:lnTo>
                    <a:lnTo>
                      <a:pt x="199" y="466"/>
                    </a:lnTo>
                    <a:lnTo>
                      <a:pt x="198" y="467"/>
                    </a:lnTo>
                    <a:lnTo>
                      <a:pt x="198" y="467"/>
                    </a:lnTo>
                    <a:lnTo>
                      <a:pt x="197" y="468"/>
                    </a:lnTo>
                    <a:lnTo>
                      <a:pt x="197" y="469"/>
                    </a:lnTo>
                    <a:lnTo>
                      <a:pt x="194" y="469"/>
                    </a:lnTo>
                    <a:lnTo>
                      <a:pt x="193" y="469"/>
                    </a:lnTo>
                    <a:lnTo>
                      <a:pt x="193" y="468"/>
                    </a:lnTo>
                    <a:lnTo>
                      <a:pt x="191" y="467"/>
                    </a:lnTo>
                    <a:lnTo>
                      <a:pt x="192" y="463"/>
                    </a:lnTo>
                    <a:lnTo>
                      <a:pt x="192" y="462"/>
                    </a:lnTo>
                    <a:lnTo>
                      <a:pt x="192" y="461"/>
                    </a:lnTo>
                    <a:lnTo>
                      <a:pt x="191" y="460"/>
                    </a:lnTo>
                    <a:lnTo>
                      <a:pt x="190" y="457"/>
                    </a:lnTo>
                    <a:lnTo>
                      <a:pt x="191" y="455"/>
                    </a:lnTo>
                    <a:lnTo>
                      <a:pt x="191" y="454"/>
                    </a:lnTo>
                    <a:lnTo>
                      <a:pt x="190" y="452"/>
                    </a:lnTo>
                    <a:lnTo>
                      <a:pt x="189" y="451"/>
                    </a:lnTo>
                    <a:lnTo>
                      <a:pt x="184" y="453"/>
                    </a:lnTo>
                    <a:lnTo>
                      <a:pt x="184" y="453"/>
                    </a:lnTo>
                    <a:lnTo>
                      <a:pt x="184" y="453"/>
                    </a:lnTo>
                    <a:lnTo>
                      <a:pt x="184" y="455"/>
                    </a:lnTo>
                    <a:lnTo>
                      <a:pt x="184" y="455"/>
                    </a:lnTo>
                    <a:lnTo>
                      <a:pt x="185" y="455"/>
                    </a:lnTo>
                    <a:lnTo>
                      <a:pt x="185" y="456"/>
                    </a:lnTo>
                    <a:lnTo>
                      <a:pt x="185" y="457"/>
                    </a:lnTo>
                    <a:lnTo>
                      <a:pt x="184" y="457"/>
                    </a:lnTo>
                    <a:lnTo>
                      <a:pt x="184" y="457"/>
                    </a:lnTo>
                    <a:lnTo>
                      <a:pt x="184" y="458"/>
                    </a:lnTo>
                    <a:lnTo>
                      <a:pt x="180" y="457"/>
                    </a:lnTo>
                    <a:lnTo>
                      <a:pt x="178" y="455"/>
                    </a:lnTo>
                    <a:lnTo>
                      <a:pt x="178" y="455"/>
                    </a:lnTo>
                    <a:lnTo>
                      <a:pt x="178" y="455"/>
                    </a:lnTo>
                    <a:lnTo>
                      <a:pt x="178" y="454"/>
                    </a:lnTo>
                    <a:lnTo>
                      <a:pt x="178" y="454"/>
                    </a:lnTo>
                    <a:lnTo>
                      <a:pt x="177" y="454"/>
                    </a:lnTo>
                    <a:lnTo>
                      <a:pt x="177" y="454"/>
                    </a:lnTo>
                    <a:lnTo>
                      <a:pt x="177" y="454"/>
                    </a:lnTo>
                    <a:lnTo>
                      <a:pt x="176" y="455"/>
                    </a:lnTo>
                    <a:lnTo>
                      <a:pt x="175" y="456"/>
                    </a:lnTo>
                    <a:lnTo>
                      <a:pt x="175" y="459"/>
                    </a:lnTo>
                    <a:lnTo>
                      <a:pt x="175" y="460"/>
                    </a:lnTo>
                    <a:lnTo>
                      <a:pt x="176" y="461"/>
                    </a:lnTo>
                    <a:lnTo>
                      <a:pt x="177" y="461"/>
                    </a:lnTo>
                    <a:lnTo>
                      <a:pt x="177" y="461"/>
                    </a:lnTo>
                    <a:lnTo>
                      <a:pt x="177" y="463"/>
                    </a:lnTo>
                    <a:lnTo>
                      <a:pt x="176" y="463"/>
                    </a:lnTo>
                    <a:lnTo>
                      <a:pt x="174" y="463"/>
                    </a:lnTo>
                    <a:lnTo>
                      <a:pt x="167" y="463"/>
                    </a:lnTo>
                    <a:lnTo>
                      <a:pt x="167" y="464"/>
                    </a:lnTo>
                    <a:lnTo>
                      <a:pt x="167" y="465"/>
                    </a:lnTo>
                    <a:lnTo>
                      <a:pt x="166" y="466"/>
                    </a:lnTo>
                    <a:lnTo>
                      <a:pt x="166" y="467"/>
                    </a:lnTo>
                    <a:lnTo>
                      <a:pt x="166" y="467"/>
                    </a:lnTo>
                    <a:lnTo>
                      <a:pt x="167" y="467"/>
                    </a:lnTo>
                    <a:lnTo>
                      <a:pt x="167" y="468"/>
                    </a:lnTo>
                    <a:lnTo>
                      <a:pt x="167" y="469"/>
                    </a:lnTo>
                    <a:lnTo>
                      <a:pt x="167" y="469"/>
                    </a:lnTo>
                    <a:lnTo>
                      <a:pt x="166" y="470"/>
                    </a:lnTo>
                    <a:lnTo>
                      <a:pt x="166" y="470"/>
                    </a:lnTo>
                    <a:lnTo>
                      <a:pt x="165" y="470"/>
                    </a:lnTo>
                    <a:lnTo>
                      <a:pt x="165" y="470"/>
                    </a:lnTo>
                    <a:lnTo>
                      <a:pt x="164" y="470"/>
                    </a:lnTo>
                    <a:lnTo>
                      <a:pt x="164" y="469"/>
                    </a:lnTo>
                    <a:lnTo>
                      <a:pt x="163" y="469"/>
                    </a:lnTo>
                    <a:lnTo>
                      <a:pt x="163" y="469"/>
                    </a:lnTo>
                    <a:lnTo>
                      <a:pt x="163" y="469"/>
                    </a:lnTo>
                    <a:lnTo>
                      <a:pt x="162" y="468"/>
                    </a:lnTo>
                    <a:lnTo>
                      <a:pt x="161" y="467"/>
                    </a:lnTo>
                    <a:lnTo>
                      <a:pt x="159" y="467"/>
                    </a:lnTo>
                    <a:lnTo>
                      <a:pt x="157" y="467"/>
                    </a:lnTo>
                    <a:lnTo>
                      <a:pt x="154" y="465"/>
                    </a:lnTo>
                    <a:lnTo>
                      <a:pt x="154" y="464"/>
                    </a:lnTo>
                    <a:lnTo>
                      <a:pt x="154" y="463"/>
                    </a:lnTo>
                    <a:lnTo>
                      <a:pt x="151" y="462"/>
                    </a:lnTo>
                    <a:lnTo>
                      <a:pt x="146" y="461"/>
                    </a:lnTo>
                    <a:lnTo>
                      <a:pt x="145" y="461"/>
                    </a:lnTo>
                    <a:lnTo>
                      <a:pt x="143" y="462"/>
                    </a:lnTo>
                    <a:lnTo>
                      <a:pt x="143" y="462"/>
                    </a:lnTo>
                    <a:lnTo>
                      <a:pt x="142" y="463"/>
                    </a:lnTo>
                    <a:lnTo>
                      <a:pt x="142" y="465"/>
                    </a:lnTo>
                    <a:lnTo>
                      <a:pt x="142" y="465"/>
                    </a:lnTo>
                    <a:lnTo>
                      <a:pt x="142" y="466"/>
                    </a:lnTo>
                    <a:lnTo>
                      <a:pt x="141" y="466"/>
                    </a:lnTo>
                    <a:lnTo>
                      <a:pt x="140" y="467"/>
                    </a:lnTo>
                    <a:lnTo>
                      <a:pt x="139" y="468"/>
                    </a:lnTo>
                    <a:lnTo>
                      <a:pt x="139" y="469"/>
                    </a:lnTo>
                    <a:lnTo>
                      <a:pt x="137" y="469"/>
                    </a:lnTo>
                    <a:lnTo>
                      <a:pt x="136" y="470"/>
                    </a:lnTo>
                    <a:lnTo>
                      <a:pt x="135" y="470"/>
                    </a:lnTo>
                    <a:lnTo>
                      <a:pt x="135" y="470"/>
                    </a:lnTo>
                    <a:lnTo>
                      <a:pt x="136" y="467"/>
                    </a:lnTo>
                    <a:lnTo>
                      <a:pt x="136" y="467"/>
                    </a:lnTo>
                    <a:lnTo>
                      <a:pt x="135" y="466"/>
                    </a:lnTo>
                    <a:lnTo>
                      <a:pt x="135" y="465"/>
                    </a:lnTo>
                    <a:lnTo>
                      <a:pt x="134" y="464"/>
                    </a:lnTo>
                    <a:lnTo>
                      <a:pt x="130" y="461"/>
                    </a:lnTo>
                    <a:lnTo>
                      <a:pt x="128" y="462"/>
                    </a:lnTo>
                    <a:lnTo>
                      <a:pt x="127" y="462"/>
                    </a:lnTo>
                    <a:lnTo>
                      <a:pt x="127" y="462"/>
                    </a:lnTo>
                    <a:lnTo>
                      <a:pt x="127" y="461"/>
                    </a:lnTo>
                    <a:lnTo>
                      <a:pt x="126" y="459"/>
                    </a:lnTo>
                    <a:lnTo>
                      <a:pt x="125" y="459"/>
                    </a:lnTo>
                    <a:lnTo>
                      <a:pt x="125" y="457"/>
                    </a:lnTo>
                    <a:lnTo>
                      <a:pt x="124" y="451"/>
                    </a:lnTo>
                    <a:lnTo>
                      <a:pt x="125" y="448"/>
                    </a:lnTo>
                    <a:lnTo>
                      <a:pt x="124" y="443"/>
                    </a:lnTo>
                    <a:lnTo>
                      <a:pt x="123" y="442"/>
                    </a:lnTo>
                    <a:lnTo>
                      <a:pt x="123" y="442"/>
                    </a:lnTo>
                    <a:lnTo>
                      <a:pt x="123" y="441"/>
                    </a:lnTo>
                    <a:lnTo>
                      <a:pt x="122" y="441"/>
                    </a:lnTo>
                    <a:lnTo>
                      <a:pt x="119" y="442"/>
                    </a:lnTo>
                    <a:lnTo>
                      <a:pt x="117" y="443"/>
                    </a:lnTo>
                    <a:lnTo>
                      <a:pt x="115" y="444"/>
                    </a:lnTo>
                    <a:lnTo>
                      <a:pt x="113" y="445"/>
                    </a:lnTo>
                    <a:lnTo>
                      <a:pt x="112" y="445"/>
                    </a:lnTo>
                    <a:lnTo>
                      <a:pt x="112" y="444"/>
                    </a:lnTo>
                    <a:lnTo>
                      <a:pt x="112" y="443"/>
                    </a:lnTo>
                    <a:lnTo>
                      <a:pt x="112" y="443"/>
                    </a:lnTo>
                    <a:lnTo>
                      <a:pt x="115" y="439"/>
                    </a:lnTo>
                    <a:lnTo>
                      <a:pt x="119" y="434"/>
                    </a:lnTo>
                    <a:lnTo>
                      <a:pt x="119" y="434"/>
                    </a:lnTo>
                    <a:lnTo>
                      <a:pt x="120" y="434"/>
                    </a:lnTo>
                    <a:lnTo>
                      <a:pt x="120" y="434"/>
                    </a:lnTo>
                    <a:lnTo>
                      <a:pt x="121" y="434"/>
                    </a:lnTo>
                    <a:lnTo>
                      <a:pt x="121" y="434"/>
                    </a:lnTo>
                    <a:lnTo>
                      <a:pt x="122" y="434"/>
                    </a:lnTo>
                    <a:lnTo>
                      <a:pt x="122" y="434"/>
                    </a:lnTo>
                    <a:lnTo>
                      <a:pt x="123" y="434"/>
                    </a:lnTo>
                    <a:lnTo>
                      <a:pt x="123" y="433"/>
                    </a:lnTo>
                    <a:lnTo>
                      <a:pt x="123" y="431"/>
                    </a:lnTo>
                    <a:lnTo>
                      <a:pt x="122" y="431"/>
                    </a:lnTo>
                    <a:lnTo>
                      <a:pt x="121" y="431"/>
                    </a:lnTo>
                    <a:lnTo>
                      <a:pt x="120" y="430"/>
                    </a:lnTo>
                    <a:lnTo>
                      <a:pt x="119" y="430"/>
                    </a:lnTo>
                    <a:lnTo>
                      <a:pt x="119" y="430"/>
                    </a:lnTo>
                    <a:lnTo>
                      <a:pt x="118" y="430"/>
                    </a:lnTo>
                    <a:lnTo>
                      <a:pt x="118" y="430"/>
                    </a:lnTo>
                    <a:lnTo>
                      <a:pt x="117" y="430"/>
                    </a:lnTo>
                    <a:lnTo>
                      <a:pt x="117" y="429"/>
                    </a:lnTo>
                    <a:lnTo>
                      <a:pt x="117" y="427"/>
                    </a:lnTo>
                    <a:lnTo>
                      <a:pt x="116" y="428"/>
                    </a:lnTo>
                    <a:lnTo>
                      <a:pt x="116" y="428"/>
                    </a:lnTo>
                    <a:lnTo>
                      <a:pt x="115" y="428"/>
                    </a:lnTo>
                    <a:lnTo>
                      <a:pt x="115" y="428"/>
                    </a:lnTo>
                    <a:lnTo>
                      <a:pt x="115" y="428"/>
                    </a:lnTo>
                    <a:lnTo>
                      <a:pt x="113" y="427"/>
                    </a:lnTo>
                    <a:lnTo>
                      <a:pt x="113" y="427"/>
                    </a:lnTo>
                    <a:lnTo>
                      <a:pt x="112" y="426"/>
                    </a:lnTo>
                    <a:lnTo>
                      <a:pt x="112" y="424"/>
                    </a:lnTo>
                    <a:lnTo>
                      <a:pt x="112" y="423"/>
                    </a:lnTo>
                    <a:lnTo>
                      <a:pt x="112" y="423"/>
                    </a:lnTo>
                    <a:lnTo>
                      <a:pt x="112" y="422"/>
                    </a:lnTo>
                    <a:lnTo>
                      <a:pt x="111" y="422"/>
                    </a:lnTo>
                    <a:lnTo>
                      <a:pt x="111" y="423"/>
                    </a:lnTo>
                    <a:lnTo>
                      <a:pt x="111" y="423"/>
                    </a:lnTo>
                    <a:lnTo>
                      <a:pt x="110" y="423"/>
                    </a:lnTo>
                    <a:lnTo>
                      <a:pt x="109" y="423"/>
                    </a:lnTo>
                    <a:lnTo>
                      <a:pt x="108" y="422"/>
                    </a:lnTo>
                    <a:lnTo>
                      <a:pt x="109" y="416"/>
                    </a:lnTo>
                    <a:lnTo>
                      <a:pt x="109" y="414"/>
                    </a:lnTo>
                    <a:lnTo>
                      <a:pt x="108" y="411"/>
                    </a:lnTo>
                    <a:lnTo>
                      <a:pt x="104" y="406"/>
                    </a:lnTo>
                    <a:lnTo>
                      <a:pt x="104" y="406"/>
                    </a:lnTo>
                    <a:lnTo>
                      <a:pt x="103" y="406"/>
                    </a:lnTo>
                    <a:lnTo>
                      <a:pt x="103" y="404"/>
                    </a:lnTo>
                    <a:lnTo>
                      <a:pt x="103" y="404"/>
                    </a:lnTo>
                    <a:lnTo>
                      <a:pt x="103" y="403"/>
                    </a:lnTo>
                    <a:lnTo>
                      <a:pt x="103" y="403"/>
                    </a:lnTo>
                    <a:lnTo>
                      <a:pt x="104" y="401"/>
                    </a:lnTo>
                    <a:lnTo>
                      <a:pt x="104" y="401"/>
                    </a:lnTo>
                    <a:lnTo>
                      <a:pt x="104" y="400"/>
                    </a:lnTo>
                    <a:lnTo>
                      <a:pt x="103" y="399"/>
                    </a:lnTo>
                    <a:lnTo>
                      <a:pt x="101" y="398"/>
                    </a:lnTo>
                    <a:lnTo>
                      <a:pt x="100" y="398"/>
                    </a:lnTo>
                    <a:lnTo>
                      <a:pt x="100" y="397"/>
                    </a:lnTo>
                    <a:lnTo>
                      <a:pt x="97" y="396"/>
                    </a:lnTo>
                    <a:lnTo>
                      <a:pt x="94" y="396"/>
                    </a:lnTo>
                    <a:lnTo>
                      <a:pt x="92" y="396"/>
                    </a:lnTo>
                    <a:lnTo>
                      <a:pt x="91" y="396"/>
                    </a:lnTo>
                    <a:lnTo>
                      <a:pt x="90" y="396"/>
                    </a:lnTo>
                    <a:lnTo>
                      <a:pt x="89" y="397"/>
                    </a:lnTo>
                    <a:lnTo>
                      <a:pt x="89" y="397"/>
                    </a:lnTo>
                    <a:lnTo>
                      <a:pt x="91" y="399"/>
                    </a:lnTo>
                    <a:lnTo>
                      <a:pt x="93" y="400"/>
                    </a:lnTo>
                    <a:lnTo>
                      <a:pt x="93" y="400"/>
                    </a:lnTo>
                    <a:lnTo>
                      <a:pt x="93" y="401"/>
                    </a:lnTo>
                    <a:lnTo>
                      <a:pt x="92" y="403"/>
                    </a:lnTo>
                    <a:lnTo>
                      <a:pt x="92" y="403"/>
                    </a:lnTo>
                    <a:lnTo>
                      <a:pt x="91" y="404"/>
                    </a:lnTo>
                    <a:lnTo>
                      <a:pt x="90" y="404"/>
                    </a:lnTo>
                    <a:lnTo>
                      <a:pt x="89" y="404"/>
                    </a:lnTo>
                    <a:lnTo>
                      <a:pt x="84" y="406"/>
                    </a:lnTo>
                    <a:lnTo>
                      <a:pt x="82" y="406"/>
                    </a:lnTo>
                    <a:lnTo>
                      <a:pt x="82" y="407"/>
                    </a:lnTo>
                    <a:lnTo>
                      <a:pt x="81" y="407"/>
                    </a:lnTo>
                    <a:lnTo>
                      <a:pt x="81" y="408"/>
                    </a:lnTo>
                    <a:lnTo>
                      <a:pt x="81" y="408"/>
                    </a:lnTo>
                    <a:lnTo>
                      <a:pt x="81" y="408"/>
                    </a:lnTo>
                    <a:lnTo>
                      <a:pt x="81" y="409"/>
                    </a:lnTo>
                    <a:lnTo>
                      <a:pt x="81" y="410"/>
                    </a:lnTo>
                    <a:lnTo>
                      <a:pt x="80" y="411"/>
                    </a:lnTo>
                    <a:lnTo>
                      <a:pt x="78" y="411"/>
                    </a:lnTo>
                    <a:lnTo>
                      <a:pt x="78" y="411"/>
                    </a:lnTo>
                    <a:lnTo>
                      <a:pt x="75" y="410"/>
                    </a:lnTo>
                    <a:lnTo>
                      <a:pt x="73" y="408"/>
                    </a:lnTo>
                    <a:lnTo>
                      <a:pt x="68" y="406"/>
                    </a:lnTo>
                    <a:lnTo>
                      <a:pt x="60" y="404"/>
                    </a:lnTo>
                    <a:lnTo>
                      <a:pt x="60" y="405"/>
                    </a:lnTo>
                    <a:lnTo>
                      <a:pt x="60" y="406"/>
                    </a:lnTo>
                    <a:lnTo>
                      <a:pt x="59" y="406"/>
                    </a:lnTo>
                    <a:lnTo>
                      <a:pt x="57" y="408"/>
                    </a:lnTo>
                    <a:lnTo>
                      <a:pt x="56" y="408"/>
                    </a:lnTo>
                    <a:lnTo>
                      <a:pt x="53" y="412"/>
                    </a:lnTo>
                    <a:lnTo>
                      <a:pt x="50" y="415"/>
                    </a:lnTo>
                    <a:lnTo>
                      <a:pt x="49" y="415"/>
                    </a:lnTo>
                    <a:lnTo>
                      <a:pt x="48" y="415"/>
                    </a:lnTo>
                    <a:lnTo>
                      <a:pt x="47" y="414"/>
                    </a:lnTo>
                    <a:lnTo>
                      <a:pt x="47" y="414"/>
                    </a:lnTo>
                    <a:lnTo>
                      <a:pt x="47" y="413"/>
                    </a:lnTo>
                    <a:lnTo>
                      <a:pt x="47" y="412"/>
                    </a:lnTo>
                    <a:lnTo>
                      <a:pt x="45" y="408"/>
                    </a:lnTo>
                    <a:lnTo>
                      <a:pt x="42" y="406"/>
                    </a:lnTo>
                    <a:lnTo>
                      <a:pt x="42" y="405"/>
                    </a:lnTo>
                    <a:lnTo>
                      <a:pt x="42" y="405"/>
                    </a:lnTo>
                    <a:lnTo>
                      <a:pt x="41" y="404"/>
                    </a:lnTo>
                    <a:lnTo>
                      <a:pt x="41" y="404"/>
                    </a:lnTo>
                    <a:lnTo>
                      <a:pt x="40" y="404"/>
                    </a:lnTo>
                    <a:lnTo>
                      <a:pt x="38" y="405"/>
                    </a:lnTo>
                    <a:lnTo>
                      <a:pt x="37" y="405"/>
                    </a:lnTo>
                    <a:lnTo>
                      <a:pt x="37" y="406"/>
                    </a:lnTo>
                    <a:lnTo>
                      <a:pt x="36" y="408"/>
                    </a:lnTo>
                    <a:lnTo>
                      <a:pt x="34" y="410"/>
                    </a:lnTo>
                    <a:lnTo>
                      <a:pt x="34" y="411"/>
                    </a:lnTo>
                    <a:lnTo>
                      <a:pt x="33" y="411"/>
                    </a:lnTo>
                    <a:lnTo>
                      <a:pt x="31" y="412"/>
                    </a:lnTo>
                    <a:lnTo>
                      <a:pt x="31" y="412"/>
                    </a:lnTo>
                    <a:lnTo>
                      <a:pt x="29" y="411"/>
                    </a:lnTo>
                    <a:lnTo>
                      <a:pt x="28" y="411"/>
                    </a:lnTo>
                    <a:lnTo>
                      <a:pt x="28" y="410"/>
                    </a:lnTo>
                    <a:lnTo>
                      <a:pt x="27" y="408"/>
                    </a:lnTo>
                    <a:lnTo>
                      <a:pt x="27" y="408"/>
                    </a:lnTo>
                    <a:lnTo>
                      <a:pt x="26" y="408"/>
                    </a:lnTo>
                    <a:lnTo>
                      <a:pt x="24" y="407"/>
                    </a:lnTo>
                    <a:lnTo>
                      <a:pt x="23" y="406"/>
                    </a:lnTo>
                    <a:lnTo>
                      <a:pt x="23" y="405"/>
                    </a:lnTo>
                    <a:lnTo>
                      <a:pt x="23" y="404"/>
                    </a:lnTo>
                    <a:lnTo>
                      <a:pt x="24" y="404"/>
                    </a:lnTo>
                    <a:lnTo>
                      <a:pt x="24" y="404"/>
                    </a:lnTo>
                    <a:lnTo>
                      <a:pt x="25" y="404"/>
                    </a:lnTo>
                    <a:lnTo>
                      <a:pt x="27" y="399"/>
                    </a:lnTo>
                    <a:lnTo>
                      <a:pt x="27" y="399"/>
                    </a:lnTo>
                    <a:lnTo>
                      <a:pt x="27" y="397"/>
                    </a:lnTo>
                    <a:lnTo>
                      <a:pt x="26" y="395"/>
                    </a:lnTo>
                    <a:lnTo>
                      <a:pt x="26" y="393"/>
                    </a:lnTo>
                    <a:lnTo>
                      <a:pt x="26" y="391"/>
                    </a:lnTo>
                    <a:lnTo>
                      <a:pt x="26" y="385"/>
                    </a:lnTo>
                    <a:lnTo>
                      <a:pt x="27" y="383"/>
                    </a:lnTo>
                    <a:lnTo>
                      <a:pt x="27" y="382"/>
                    </a:lnTo>
                    <a:lnTo>
                      <a:pt x="27" y="381"/>
                    </a:lnTo>
                    <a:lnTo>
                      <a:pt x="27" y="380"/>
                    </a:lnTo>
                    <a:lnTo>
                      <a:pt x="24" y="377"/>
                    </a:lnTo>
                    <a:lnTo>
                      <a:pt x="24" y="377"/>
                    </a:lnTo>
                    <a:lnTo>
                      <a:pt x="23" y="376"/>
                    </a:lnTo>
                    <a:lnTo>
                      <a:pt x="22" y="376"/>
                    </a:lnTo>
                    <a:lnTo>
                      <a:pt x="22" y="374"/>
                    </a:lnTo>
                    <a:lnTo>
                      <a:pt x="21" y="373"/>
                    </a:lnTo>
                    <a:lnTo>
                      <a:pt x="22" y="373"/>
                    </a:lnTo>
                    <a:lnTo>
                      <a:pt x="22" y="372"/>
                    </a:lnTo>
                    <a:lnTo>
                      <a:pt x="22" y="372"/>
                    </a:lnTo>
                    <a:lnTo>
                      <a:pt x="22" y="372"/>
                    </a:lnTo>
                    <a:lnTo>
                      <a:pt x="22" y="371"/>
                    </a:lnTo>
                    <a:lnTo>
                      <a:pt x="20" y="369"/>
                    </a:lnTo>
                    <a:lnTo>
                      <a:pt x="19" y="368"/>
                    </a:lnTo>
                    <a:lnTo>
                      <a:pt x="16" y="367"/>
                    </a:lnTo>
                    <a:lnTo>
                      <a:pt x="16" y="367"/>
                    </a:lnTo>
                    <a:lnTo>
                      <a:pt x="15" y="367"/>
                    </a:lnTo>
                    <a:lnTo>
                      <a:pt x="15" y="368"/>
                    </a:lnTo>
                    <a:lnTo>
                      <a:pt x="15" y="369"/>
                    </a:lnTo>
                    <a:lnTo>
                      <a:pt x="14" y="370"/>
                    </a:lnTo>
                    <a:lnTo>
                      <a:pt x="14" y="371"/>
                    </a:lnTo>
                    <a:lnTo>
                      <a:pt x="13" y="371"/>
                    </a:lnTo>
                    <a:lnTo>
                      <a:pt x="11" y="368"/>
                    </a:lnTo>
                    <a:lnTo>
                      <a:pt x="11" y="368"/>
                    </a:lnTo>
                    <a:lnTo>
                      <a:pt x="11" y="366"/>
                    </a:lnTo>
                    <a:lnTo>
                      <a:pt x="8" y="364"/>
                    </a:lnTo>
                    <a:lnTo>
                      <a:pt x="8" y="363"/>
                    </a:lnTo>
                    <a:lnTo>
                      <a:pt x="8" y="362"/>
                    </a:lnTo>
                    <a:lnTo>
                      <a:pt x="6" y="361"/>
                    </a:lnTo>
                    <a:lnTo>
                      <a:pt x="6" y="359"/>
                    </a:lnTo>
                    <a:lnTo>
                      <a:pt x="5" y="358"/>
                    </a:lnTo>
                    <a:lnTo>
                      <a:pt x="6" y="357"/>
                    </a:lnTo>
                    <a:lnTo>
                      <a:pt x="7" y="356"/>
                    </a:lnTo>
                    <a:lnTo>
                      <a:pt x="7" y="356"/>
                    </a:lnTo>
                    <a:lnTo>
                      <a:pt x="8" y="356"/>
                    </a:lnTo>
                    <a:lnTo>
                      <a:pt x="8" y="356"/>
                    </a:lnTo>
                    <a:lnTo>
                      <a:pt x="8" y="355"/>
                    </a:lnTo>
                    <a:lnTo>
                      <a:pt x="9" y="354"/>
                    </a:lnTo>
                    <a:lnTo>
                      <a:pt x="9" y="354"/>
                    </a:lnTo>
                    <a:lnTo>
                      <a:pt x="9" y="353"/>
                    </a:lnTo>
                    <a:lnTo>
                      <a:pt x="9" y="352"/>
                    </a:lnTo>
                    <a:lnTo>
                      <a:pt x="9" y="352"/>
                    </a:lnTo>
                    <a:lnTo>
                      <a:pt x="9" y="351"/>
                    </a:lnTo>
                    <a:lnTo>
                      <a:pt x="8" y="350"/>
                    </a:lnTo>
                    <a:lnTo>
                      <a:pt x="8" y="350"/>
                    </a:lnTo>
                    <a:lnTo>
                      <a:pt x="8" y="350"/>
                    </a:lnTo>
                    <a:lnTo>
                      <a:pt x="7" y="350"/>
                    </a:lnTo>
                    <a:lnTo>
                      <a:pt x="7" y="349"/>
                    </a:lnTo>
                    <a:lnTo>
                      <a:pt x="7" y="349"/>
                    </a:lnTo>
                    <a:lnTo>
                      <a:pt x="7" y="348"/>
                    </a:lnTo>
                    <a:lnTo>
                      <a:pt x="7" y="348"/>
                    </a:lnTo>
                    <a:lnTo>
                      <a:pt x="7" y="346"/>
                    </a:lnTo>
                    <a:lnTo>
                      <a:pt x="8" y="344"/>
                    </a:lnTo>
                    <a:lnTo>
                      <a:pt x="8" y="344"/>
                    </a:lnTo>
                    <a:lnTo>
                      <a:pt x="8" y="343"/>
                    </a:lnTo>
                    <a:lnTo>
                      <a:pt x="7" y="340"/>
                    </a:lnTo>
                    <a:lnTo>
                      <a:pt x="6" y="340"/>
                    </a:lnTo>
                    <a:lnTo>
                      <a:pt x="3" y="337"/>
                    </a:lnTo>
                    <a:lnTo>
                      <a:pt x="1" y="336"/>
                    </a:lnTo>
                    <a:lnTo>
                      <a:pt x="0" y="333"/>
                    </a:lnTo>
                    <a:lnTo>
                      <a:pt x="0" y="332"/>
                    </a:lnTo>
                    <a:lnTo>
                      <a:pt x="0" y="331"/>
                    </a:lnTo>
                    <a:lnTo>
                      <a:pt x="2" y="329"/>
                    </a:lnTo>
                    <a:lnTo>
                      <a:pt x="0" y="325"/>
                    </a:lnTo>
                    <a:lnTo>
                      <a:pt x="0" y="324"/>
                    </a:lnTo>
                    <a:lnTo>
                      <a:pt x="2" y="324"/>
                    </a:lnTo>
                    <a:lnTo>
                      <a:pt x="4" y="325"/>
                    </a:lnTo>
                    <a:lnTo>
                      <a:pt x="4" y="325"/>
                    </a:lnTo>
                    <a:lnTo>
                      <a:pt x="6" y="325"/>
                    </a:lnTo>
                    <a:lnTo>
                      <a:pt x="8" y="324"/>
                    </a:lnTo>
                    <a:lnTo>
                      <a:pt x="8" y="324"/>
                    </a:lnTo>
                    <a:lnTo>
                      <a:pt x="11" y="322"/>
                    </a:lnTo>
                    <a:lnTo>
                      <a:pt x="12" y="321"/>
                    </a:lnTo>
                    <a:lnTo>
                      <a:pt x="13" y="319"/>
                    </a:lnTo>
                    <a:lnTo>
                      <a:pt x="14" y="317"/>
                    </a:lnTo>
                    <a:lnTo>
                      <a:pt x="14" y="316"/>
                    </a:lnTo>
                    <a:lnTo>
                      <a:pt x="14" y="315"/>
                    </a:lnTo>
                    <a:lnTo>
                      <a:pt x="14" y="315"/>
                    </a:lnTo>
                    <a:lnTo>
                      <a:pt x="13" y="315"/>
                    </a:lnTo>
                    <a:lnTo>
                      <a:pt x="13" y="315"/>
                    </a:lnTo>
                    <a:lnTo>
                      <a:pt x="12" y="315"/>
                    </a:lnTo>
                    <a:lnTo>
                      <a:pt x="12" y="315"/>
                    </a:lnTo>
                    <a:lnTo>
                      <a:pt x="12" y="314"/>
                    </a:lnTo>
                    <a:lnTo>
                      <a:pt x="12" y="311"/>
                    </a:lnTo>
                    <a:lnTo>
                      <a:pt x="14" y="307"/>
                    </a:lnTo>
                    <a:lnTo>
                      <a:pt x="15" y="303"/>
                    </a:lnTo>
                    <a:lnTo>
                      <a:pt x="15" y="302"/>
                    </a:lnTo>
                    <a:lnTo>
                      <a:pt x="16" y="302"/>
                    </a:lnTo>
                    <a:lnTo>
                      <a:pt x="16" y="301"/>
                    </a:lnTo>
                    <a:lnTo>
                      <a:pt x="16" y="301"/>
                    </a:lnTo>
                    <a:lnTo>
                      <a:pt x="16" y="300"/>
                    </a:lnTo>
                    <a:lnTo>
                      <a:pt x="16" y="300"/>
                    </a:lnTo>
                    <a:lnTo>
                      <a:pt x="16" y="299"/>
                    </a:lnTo>
                    <a:lnTo>
                      <a:pt x="19" y="300"/>
                    </a:lnTo>
                    <a:lnTo>
                      <a:pt x="20" y="299"/>
                    </a:lnTo>
                    <a:lnTo>
                      <a:pt x="22" y="298"/>
                    </a:lnTo>
                    <a:lnTo>
                      <a:pt x="23" y="296"/>
                    </a:lnTo>
                    <a:lnTo>
                      <a:pt x="23" y="296"/>
                    </a:lnTo>
                    <a:lnTo>
                      <a:pt x="24" y="296"/>
                    </a:lnTo>
                    <a:lnTo>
                      <a:pt x="26" y="296"/>
                    </a:lnTo>
                    <a:lnTo>
                      <a:pt x="26" y="297"/>
                    </a:lnTo>
                    <a:lnTo>
                      <a:pt x="27" y="298"/>
                    </a:lnTo>
                    <a:lnTo>
                      <a:pt x="27" y="299"/>
                    </a:lnTo>
                    <a:lnTo>
                      <a:pt x="28" y="300"/>
                    </a:lnTo>
                    <a:lnTo>
                      <a:pt x="29" y="302"/>
                    </a:lnTo>
                    <a:lnTo>
                      <a:pt x="30" y="302"/>
                    </a:lnTo>
                    <a:lnTo>
                      <a:pt x="31" y="303"/>
                    </a:lnTo>
                    <a:lnTo>
                      <a:pt x="31" y="303"/>
                    </a:lnTo>
                    <a:lnTo>
                      <a:pt x="33" y="305"/>
                    </a:lnTo>
                    <a:lnTo>
                      <a:pt x="34" y="305"/>
                    </a:lnTo>
                    <a:lnTo>
                      <a:pt x="39" y="309"/>
                    </a:lnTo>
                    <a:lnTo>
                      <a:pt x="39" y="310"/>
                    </a:lnTo>
                    <a:lnTo>
                      <a:pt x="39" y="310"/>
                    </a:lnTo>
                    <a:lnTo>
                      <a:pt x="40" y="311"/>
                    </a:lnTo>
                    <a:lnTo>
                      <a:pt x="42" y="313"/>
                    </a:lnTo>
                    <a:lnTo>
                      <a:pt x="42" y="313"/>
                    </a:lnTo>
                    <a:lnTo>
                      <a:pt x="43" y="310"/>
                    </a:lnTo>
                    <a:lnTo>
                      <a:pt x="46" y="307"/>
                    </a:lnTo>
                    <a:lnTo>
                      <a:pt x="47" y="306"/>
                    </a:lnTo>
                    <a:lnTo>
                      <a:pt x="47" y="306"/>
                    </a:lnTo>
                    <a:lnTo>
                      <a:pt x="47" y="305"/>
                    </a:lnTo>
                    <a:lnTo>
                      <a:pt x="48" y="305"/>
                    </a:lnTo>
                    <a:lnTo>
                      <a:pt x="48" y="303"/>
                    </a:lnTo>
                    <a:lnTo>
                      <a:pt x="49" y="303"/>
                    </a:lnTo>
                    <a:lnTo>
                      <a:pt x="49" y="303"/>
                    </a:lnTo>
                    <a:lnTo>
                      <a:pt x="50" y="303"/>
                    </a:lnTo>
                    <a:lnTo>
                      <a:pt x="51" y="303"/>
                    </a:lnTo>
                    <a:lnTo>
                      <a:pt x="52" y="303"/>
                    </a:lnTo>
                    <a:lnTo>
                      <a:pt x="53" y="303"/>
                    </a:lnTo>
                    <a:lnTo>
                      <a:pt x="55" y="303"/>
                    </a:lnTo>
                    <a:lnTo>
                      <a:pt x="61" y="303"/>
                    </a:lnTo>
                    <a:lnTo>
                      <a:pt x="61" y="303"/>
                    </a:lnTo>
                    <a:lnTo>
                      <a:pt x="64" y="304"/>
                    </a:lnTo>
                    <a:lnTo>
                      <a:pt x="67" y="305"/>
                    </a:lnTo>
                    <a:lnTo>
                      <a:pt x="68" y="305"/>
                    </a:lnTo>
                    <a:lnTo>
                      <a:pt x="69" y="305"/>
                    </a:lnTo>
                    <a:lnTo>
                      <a:pt x="69" y="305"/>
                    </a:lnTo>
                    <a:lnTo>
                      <a:pt x="76" y="305"/>
                    </a:lnTo>
                    <a:lnTo>
                      <a:pt x="77" y="305"/>
                    </a:lnTo>
                    <a:lnTo>
                      <a:pt x="77" y="305"/>
                    </a:lnTo>
                    <a:lnTo>
                      <a:pt x="78" y="305"/>
                    </a:lnTo>
                    <a:lnTo>
                      <a:pt x="78" y="304"/>
                    </a:lnTo>
                    <a:lnTo>
                      <a:pt x="79" y="304"/>
                    </a:lnTo>
                    <a:lnTo>
                      <a:pt x="80" y="303"/>
                    </a:lnTo>
                    <a:lnTo>
                      <a:pt x="81" y="303"/>
                    </a:lnTo>
                    <a:lnTo>
                      <a:pt x="89" y="303"/>
                    </a:lnTo>
                    <a:lnTo>
                      <a:pt x="89" y="302"/>
                    </a:lnTo>
                    <a:lnTo>
                      <a:pt x="88" y="298"/>
                    </a:lnTo>
                    <a:lnTo>
                      <a:pt x="92" y="294"/>
                    </a:lnTo>
                    <a:lnTo>
                      <a:pt x="92" y="295"/>
                    </a:lnTo>
                    <a:lnTo>
                      <a:pt x="92" y="299"/>
                    </a:lnTo>
                    <a:lnTo>
                      <a:pt x="92" y="301"/>
                    </a:lnTo>
                    <a:lnTo>
                      <a:pt x="95" y="301"/>
                    </a:lnTo>
                    <a:lnTo>
                      <a:pt x="96" y="301"/>
                    </a:lnTo>
                    <a:close/>
                  </a:path>
                </a:pathLst>
              </a:custGeom>
              <a:solidFill>
                <a:srgbClr val="FFFFFF"/>
              </a:solidFill>
              <a:ln w="3175">
                <a:solidFill>
                  <a:srgbClr val="6E6E6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9" name="Freeform 278"/>
              <p:cNvSpPr>
                <a:spLocks noEditPoints="1"/>
              </p:cNvSpPr>
              <p:nvPr/>
            </p:nvSpPr>
            <p:spPr bwMode="auto">
              <a:xfrm>
                <a:off x="2084384" y="2157414"/>
                <a:ext cx="617537" cy="630238"/>
              </a:xfrm>
              <a:custGeom>
                <a:avLst/>
                <a:gdLst>
                  <a:gd name="T0" fmla="*/ 24 w 389"/>
                  <a:gd name="T1" fmla="*/ 235 h 397"/>
                  <a:gd name="T2" fmla="*/ 22 w 389"/>
                  <a:gd name="T3" fmla="*/ 242 h 397"/>
                  <a:gd name="T4" fmla="*/ 127 w 389"/>
                  <a:gd name="T5" fmla="*/ 152 h 397"/>
                  <a:gd name="T6" fmla="*/ 138 w 389"/>
                  <a:gd name="T7" fmla="*/ 130 h 397"/>
                  <a:gd name="T8" fmla="*/ 161 w 389"/>
                  <a:gd name="T9" fmla="*/ 111 h 397"/>
                  <a:gd name="T10" fmla="*/ 161 w 389"/>
                  <a:gd name="T11" fmla="*/ 65 h 397"/>
                  <a:gd name="T12" fmla="*/ 201 w 389"/>
                  <a:gd name="T13" fmla="*/ 41 h 397"/>
                  <a:gd name="T14" fmla="*/ 238 w 389"/>
                  <a:gd name="T15" fmla="*/ 41 h 397"/>
                  <a:gd name="T16" fmla="*/ 267 w 389"/>
                  <a:gd name="T17" fmla="*/ 0 h 397"/>
                  <a:gd name="T18" fmla="*/ 320 w 389"/>
                  <a:gd name="T19" fmla="*/ 31 h 397"/>
                  <a:gd name="T20" fmla="*/ 374 w 389"/>
                  <a:gd name="T21" fmla="*/ 63 h 397"/>
                  <a:gd name="T22" fmla="*/ 342 w 389"/>
                  <a:gd name="T23" fmla="*/ 72 h 397"/>
                  <a:gd name="T24" fmla="*/ 337 w 389"/>
                  <a:gd name="T25" fmla="*/ 108 h 397"/>
                  <a:gd name="T26" fmla="*/ 346 w 389"/>
                  <a:gd name="T27" fmla="*/ 180 h 397"/>
                  <a:gd name="T28" fmla="*/ 352 w 389"/>
                  <a:gd name="T29" fmla="*/ 240 h 397"/>
                  <a:gd name="T30" fmla="*/ 359 w 389"/>
                  <a:gd name="T31" fmla="*/ 299 h 397"/>
                  <a:gd name="T32" fmla="*/ 367 w 389"/>
                  <a:gd name="T33" fmla="*/ 371 h 397"/>
                  <a:gd name="T34" fmla="*/ 330 w 389"/>
                  <a:gd name="T35" fmla="*/ 372 h 397"/>
                  <a:gd name="T36" fmla="*/ 272 w 389"/>
                  <a:gd name="T37" fmla="*/ 373 h 397"/>
                  <a:gd name="T38" fmla="*/ 246 w 389"/>
                  <a:gd name="T39" fmla="*/ 373 h 397"/>
                  <a:gd name="T40" fmla="*/ 234 w 389"/>
                  <a:gd name="T41" fmla="*/ 375 h 397"/>
                  <a:gd name="T42" fmla="*/ 223 w 389"/>
                  <a:gd name="T43" fmla="*/ 377 h 397"/>
                  <a:gd name="T44" fmla="*/ 206 w 389"/>
                  <a:gd name="T45" fmla="*/ 375 h 397"/>
                  <a:gd name="T46" fmla="*/ 201 w 389"/>
                  <a:gd name="T47" fmla="*/ 378 h 397"/>
                  <a:gd name="T48" fmla="*/ 193 w 389"/>
                  <a:gd name="T49" fmla="*/ 382 h 397"/>
                  <a:gd name="T50" fmla="*/ 182 w 389"/>
                  <a:gd name="T51" fmla="*/ 372 h 397"/>
                  <a:gd name="T52" fmla="*/ 176 w 389"/>
                  <a:gd name="T53" fmla="*/ 370 h 397"/>
                  <a:gd name="T54" fmla="*/ 170 w 389"/>
                  <a:gd name="T55" fmla="*/ 374 h 397"/>
                  <a:gd name="T56" fmla="*/ 167 w 389"/>
                  <a:gd name="T57" fmla="*/ 387 h 397"/>
                  <a:gd name="T58" fmla="*/ 165 w 389"/>
                  <a:gd name="T59" fmla="*/ 394 h 397"/>
                  <a:gd name="T60" fmla="*/ 152 w 389"/>
                  <a:gd name="T61" fmla="*/ 395 h 397"/>
                  <a:gd name="T62" fmla="*/ 141 w 389"/>
                  <a:gd name="T63" fmla="*/ 386 h 397"/>
                  <a:gd name="T64" fmla="*/ 133 w 389"/>
                  <a:gd name="T65" fmla="*/ 380 h 397"/>
                  <a:gd name="T66" fmla="*/ 132 w 389"/>
                  <a:gd name="T67" fmla="*/ 378 h 397"/>
                  <a:gd name="T68" fmla="*/ 128 w 389"/>
                  <a:gd name="T69" fmla="*/ 374 h 397"/>
                  <a:gd name="T70" fmla="*/ 117 w 389"/>
                  <a:gd name="T71" fmla="*/ 355 h 397"/>
                  <a:gd name="T72" fmla="*/ 107 w 389"/>
                  <a:gd name="T73" fmla="*/ 352 h 397"/>
                  <a:gd name="T74" fmla="*/ 97 w 389"/>
                  <a:gd name="T75" fmla="*/ 346 h 397"/>
                  <a:gd name="T76" fmla="*/ 78 w 389"/>
                  <a:gd name="T77" fmla="*/ 337 h 397"/>
                  <a:gd name="T78" fmla="*/ 68 w 389"/>
                  <a:gd name="T79" fmla="*/ 336 h 397"/>
                  <a:gd name="T80" fmla="*/ 65 w 389"/>
                  <a:gd name="T81" fmla="*/ 337 h 397"/>
                  <a:gd name="T82" fmla="*/ 45 w 389"/>
                  <a:gd name="T83" fmla="*/ 342 h 397"/>
                  <a:gd name="T84" fmla="*/ 35 w 389"/>
                  <a:gd name="T85" fmla="*/ 341 h 397"/>
                  <a:gd name="T86" fmla="*/ 26 w 389"/>
                  <a:gd name="T87" fmla="*/ 341 h 397"/>
                  <a:gd name="T88" fmla="*/ 23 w 389"/>
                  <a:gd name="T89" fmla="*/ 350 h 397"/>
                  <a:gd name="T90" fmla="*/ 18 w 389"/>
                  <a:gd name="T91" fmla="*/ 347 h 397"/>
                  <a:gd name="T92" fmla="*/ 20 w 389"/>
                  <a:gd name="T93" fmla="*/ 340 h 397"/>
                  <a:gd name="T94" fmla="*/ 26 w 389"/>
                  <a:gd name="T95" fmla="*/ 325 h 397"/>
                  <a:gd name="T96" fmla="*/ 32 w 389"/>
                  <a:gd name="T97" fmla="*/ 309 h 397"/>
                  <a:gd name="T98" fmla="*/ 34 w 389"/>
                  <a:gd name="T99" fmla="*/ 288 h 397"/>
                  <a:gd name="T100" fmla="*/ 33 w 389"/>
                  <a:gd name="T101" fmla="*/ 280 h 397"/>
                  <a:gd name="T102" fmla="*/ 29 w 389"/>
                  <a:gd name="T103" fmla="*/ 265 h 397"/>
                  <a:gd name="T104" fmla="*/ 23 w 389"/>
                  <a:gd name="T105" fmla="*/ 256 h 397"/>
                  <a:gd name="T106" fmla="*/ 23 w 389"/>
                  <a:gd name="T107" fmla="*/ 250 h 397"/>
                  <a:gd name="T108" fmla="*/ 21 w 389"/>
                  <a:gd name="T109" fmla="*/ 247 h 397"/>
                  <a:gd name="T110" fmla="*/ 20 w 389"/>
                  <a:gd name="T111" fmla="*/ 248 h 397"/>
                  <a:gd name="T112" fmla="*/ 28 w 389"/>
                  <a:gd name="T113" fmla="*/ 231 h 397"/>
                  <a:gd name="T114" fmla="*/ 22 w 389"/>
                  <a:gd name="T115" fmla="*/ 212 h 397"/>
                  <a:gd name="T116" fmla="*/ 18 w 389"/>
                  <a:gd name="T117" fmla="*/ 212 h 397"/>
                  <a:gd name="T118" fmla="*/ 5 w 389"/>
                  <a:gd name="T119" fmla="*/ 194 h 397"/>
                  <a:gd name="T120" fmla="*/ 0 w 389"/>
                  <a:gd name="T121" fmla="*/ 202 h 397"/>
                  <a:gd name="T122" fmla="*/ 30 w 389"/>
                  <a:gd name="T123" fmla="*/ 188 h 397"/>
                  <a:gd name="T124" fmla="*/ 88 w 389"/>
                  <a:gd name="T125" fmla="*/ 188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9" h="397">
                    <a:moveTo>
                      <a:pt x="21" y="243"/>
                    </a:moveTo>
                    <a:lnTo>
                      <a:pt x="21" y="243"/>
                    </a:lnTo>
                    <a:lnTo>
                      <a:pt x="20" y="240"/>
                    </a:lnTo>
                    <a:lnTo>
                      <a:pt x="20" y="240"/>
                    </a:lnTo>
                    <a:lnTo>
                      <a:pt x="22" y="237"/>
                    </a:lnTo>
                    <a:lnTo>
                      <a:pt x="22" y="236"/>
                    </a:lnTo>
                    <a:lnTo>
                      <a:pt x="23" y="235"/>
                    </a:lnTo>
                    <a:lnTo>
                      <a:pt x="24" y="235"/>
                    </a:lnTo>
                    <a:lnTo>
                      <a:pt x="24" y="235"/>
                    </a:lnTo>
                    <a:lnTo>
                      <a:pt x="24" y="237"/>
                    </a:lnTo>
                    <a:lnTo>
                      <a:pt x="23" y="239"/>
                    </a:lnTo>
                    <a:lnTo>
                      <a:pt x="23" y="239"/>
                    </a:lnTo>
                    <a:lnTo>
                      <a:pt x="23" y="240"/>
                    </a:lnTo>
                    <a:lnTo>
                      <a:pt x="22" y="242"/>
                    </a:lnTo>
                    <a:lnTo>
                      <a:pt x="22" y="242"/>
                    </a:lnTo>
                    <a:lnTo>
                      <a:pt x="22" y="242"/>
                    </a:lnTo>
                    <a:lnTo>
                      <a:pt x="22" y="243"/>
                    </a:lnTo>
                    <a:lnTo>
                      <a:pt x="21" y="243"/>
                    </a:lnTo>
                    <a:close/>
                    <a:moveTo>
                      <a:pt x="128" y="166"/>
                    </a:moveTo>
                    <a:lnTo>
                      <a:pt x="128" y="165"/>
                    </a:lnTo>
                    <a:lnTo>
                      <a:pt x="128" y="161"/>
                    </a:lnTo>
                    <a:lnTo>
                      <a:pt x="127" y="157"/>
                    </a:lnTo>
                    <a:lnTo>
                      <a:pt x="127" y="152"/>
                    </a:lnTo>
                    <a:lnTo>
                      <a:pt x="127" y="152"/>
                    </a:lnTo>
                    <a:lnTo>
                      <a:pt x="127" y="151"/>
                    </a:lnTo>
                    <a:lnTo>
                      <a:pt x="127" y="149"/>
                    </a:lnTo>
                    <a:lnTo>
                      <a:pt x="125" y="144"/>
                    </a:lnTo>
                    <a:lnTo>
                      <a:pt x="126" y="142"/>
                    </a:lnTo>
                    <a:lnTo>
                      <a:pt x="126" y="139"/>
                    </a:lnTo>
                    <a:lnTo>
                      <a:pt x="128" y="137"/>
                    </a:lnTo>
                    <a:lnTo>
                      <a:pt x="130" y="135"/>
                    </a:lnTo>
                    <a:lnTo>
                      <a:pt x="138" y="130"/>
                    </a:lnTo>
                    <a:lnTo>
                      <a:pt x="141" y="128"/>
                    </a:lnTo>
                    <a:lnTo>
                      <a:pt x="142" y="127"/>
                    </a:lnTo>
                    <a:lnTo>
                      <a:pt x="143" y="127"/>
                    </a:lnTo>
                    <a:lnTo>
                      <a:pt x="150" y="126"/>
                    </a:lnTo>
                    <a:lnTo>
                      <a:pt x="154" y="124"/>
                    </a:lnTo>
                    <a:lnTo>
                      <a:pt x="158" y="122"/>
                    </a:lnTo>
                    <a:lnTo>
                      <a:pt x="161" y="122"/>
                    </a:lnTo>
                    <a:lnTo>
                      <a:pt x="161" y="111"/>
                    </a:lnTo>
                    <a:lnTo>
                      <a:pt x="161" y="104"/>
                    </a:lnTo>
                    <a:lnTo>
                      <a:pt x="161" y="94"/>
                    </a:lnTo>
                    <a:lnTo>
                      <a:pt x="161" y="92"/>
                    </a:lnTo>
                    <a:lnTo>
                      <a:pt x="161" y="80"/>
                    </a:lnTo>
                    <a:lnTo>
                      <a:pt x="161" y="79"/>
                    </a:lnTo>
                    <a:lnTo>
                      <a:pt x="161" y="77"/>
                    </a:lnTo>
                    <a:lnTo>
                      <a:pt x="161" y="66"/>
                    </a:lnTo>
                    <a:lnTo>
                      <a:pt x="161" y="65"/>
                    </a:lnTo>
                    <a:lnTo>
                      <a:pt x="161" y="63"/>
                    </a:lnTo>
                    <a:lnTo>
                      <a:pt x="161" y="53"/>
                    </a:lnTo>
                    <a:lnTo>
                      <a:pt x="161" y="52"/>
                    </a:lnTo>
                    <a:lnTo>
                      <a:pt x="161" y="49"/>
                    </a:lnTo>
                    <a:lnTo>
                      <a:pt x="161" y="41"/>
                    </a:lnTo>
                    <a:lnTo>
                      <a:pt x="171" y="41"/>
                    </a:lnTo>
                    <a:lnTo>
                      <a:pt x="184" y="41"/>
                    </a:lnTo>
                    <a:lnTo>
                      <a:pt x="201" y="41"/>
                    </a:lnTo>
                    <a:lnTo>
                      <a:pt x="209" y="41"/>
                    </a:lnTo>
                    <a:lnTo>
                      <a:pt x="220" y="41"/>
                    </a:lnTo>
                    <a:lnTo>
                      <a:pt x="224" y="41"/>
                    </a:lnTo>
                    <a:lnTo>
                      <a:pt x="226" y="41"/>
                    </a:lnTo>
                    <a:lnTo>
                      <a:pt x="228" y="41"/>
                    </a:lnTo>
                    <a:lnTo>
                      <a:pt x="234" y="41"/>
                    </a:lnTo>
                    <a:lnTo>
                      <a:pt x="236" y="41"/>
                    </a:lnTo>
                    <a:lnTo>
                      <a:pt x="238" y="41"/>
                    </a:lnTo>
                    <a:lnTo>
                      <a:pt x="243" y="41"/>
                    </a:lnTo>
                    <a:lnTo>
                      <a:pt x="267" y="41"/>
                    </a:lnTo>
                    <a:lnTo>
                      <a:pt x="267" y="39"/>
                    </a:lnTo>
                    <a:lnTo>
                      <a:pt x="267" y="37"/>
                    </a:lnTo>
                    <a:lnTo>
                      <a:pt x="267" y="28"/>
                    </a:lnTo>
                    <a:lnTo>
                      <a:pt x="267" y="14"/>
                    </a:lnTo>
                    <a:lnTo>
                      <a:pt x="267" y="10"/>
                    </a:lnTo>
                    <a:lnTo>
                      <a:pt x="267" y="0"/>
                    </a:lnTo>
                    <a:lnTo>
                      <a:pt x="267" y="1"/>
                    </a:lnTo>
                    <a:lnTo>
                      <a:pt x="281" y="9"/>
                    </a:lnTo>
                    <a:lnTo>
                      <a:pt x="284" y="10"/>
                    </a:lnTo>
                    <a:lnTo>
                      <a:pt x="297" y="17"/>
                    </a:lnTo>
                    <a:lnTo>
                      <a:pt x="297" y="18"/>
                    </a:lnTo>
                    <a:lnTo>
                      <a:pt x="311" y="26"/>
                    </a:lnTo>
                    <a:lnTo>
                      <a:pt x="313" y="27"/>
                    </a:lnTo>
                    <a:lnTo>
                      <a:pt x="320" y="31"/>
                    </a:lnTo>
                    <a:lnTo>
                      <a:pt x="327" y="35"/>
                    </a:lnTo>
                    <a:lnTo>
                      <a:pt x="330" y="37"/>
                    </a:lnTo>
                    <a:lnTo>
                      <a:pt x="342" y="44"/>
                    </a:lnTo>
                    <a:lnTo>
                      <a:pt x="342" y="44"/>
                    </a:lnTo>
                    <a:lnTo>
                      <a:pt x="355" y="52"/>
                    </a:lnTo>
                    <a:lnTo>
                      <a:pt x="356" y="53"/>
                    </a:lnTo>
                    <a:lnTo>
                      <a:pt x="362" y="56"/>
                    </a:lnTo>
                    <a:lnTo>
                      <a:pt x="374" y="63"/>
                    </a:lnTo>
                    <a:lnTo>
                      <a:pt x="385" y="71"/>
                    </a:lnTo>
                    <a:lnTo>
                      <a:pt x="386" y="71"/>
                    </a:lnTo>
                    <a:lnTo>
                      <a:pt x="389" y="72"/>
                    </a:lnTo>
                    <a:lnTo>
                      <a:pt x="387" y="72"/>
                    </a:lnTo>
                    <a:lnTo>
                      <a:pt x="383" y="72"/>
                    </a:lnTo>
                    <a:lnTo>
                      <a:pt x="358" y="72"/>
                    </a:lnTo>
                    <a:lnTo>
                      <a:pt x="347" y="72"/>
                    </a:lnTo>
                    <a:lnTo>
                      <a:pt x="342" y="72"/>
                    </a:lnTo>
                    <a:lnTo>
                      <a:pt x="339" y="72"/>
                    </a:lnTo>
                    <a:lnTo>
                      <a:pt x="335" y="72"/>
                    </a:lnTo>
                    <a:lnTo>
                      <a:pt x="333" y="72"/>
                    </a:lnTo>
                    <a:lnTo>
                      <a:pt x="334" y="84"/>
                    </a:lnTo>
                    <a:lnTo>
                      <a:pt x="335" y="87"/>
                    </a:lnTo>
                    <a:lnTo>
                      <a:pt x="335" y="90"/>
                    </a:lnTo>
                    <a:lnTo>
                      <a:pt x="336" y="99"/>
                    </a:lnTo>
                    <a:lnTo>
                      <a:pt x="337" y="108"/>
                    </a:lnTo>
                    <a:lnTo>
                      <a:pt x="339" y="128"/>
                    </a:lnTo>
                    <a:lnTo>
                      <a:pt x="340" y="136"/>
                    </a:lnTo>
                    <a:lnTo>
                      <a:pt x="341" y="139"/>
                    </a:lnTo>
                    <a:lnTo>
                      <a:pt x="341" y="141"/>
                    </a:lnTo>
                    <a:lnTo>
                      <a:pt x="342" y="146"/>
                    </a:lnTo>
                    <a:lnTo>
                      <a:pt x="344" y="166"/>
                    </a:lnTo>
                    <a:lnTo>
                      <a:pt x="344" y="171"/>
                    </a:lnTo>
                    <a:lnTo>
                      <a:pt x="346" y="180"/>
                    </a:lnTo>
                    <a:lnTo>
                      <a:pt x="346" y="186"/>
                    </a:lnTo>
                    <a:lnTo>
                      <a:pt x="347" y="192"/>
                    </a:lnTo>
                    <a:lnTo>
                      <a:pt x="348" y="199"/>
                    </a:lnTo>
                    <a:lnTo>
                      <a:pt x="348" y="207"/>
                    </a:lnTo>
                    <a:lnTo>
                      <a:pt x="349" y="213"/>
                    </a:lnTo>
                    <a:lnTo>
                      <a:pt x="351" y="226"/>
                    </a:lnTo>
                    <a:lnTo>
                      <a:pt x="352" y="235"/>
                    </a:lnTo>
                    <a:lnTo>
                      <a:pt x="352" y="240"/>
                    </a:lnTo>
                    <a:lnTo>
                      <a:pt x="354" y="251"/>
                    </a:lnTo>
                    <a:lnTo>
                      <a:pt x="354" y="255"/>
                    </a:lnTo>
                    <a:lnTo>
                      <a:pt x="355" y="261"/>
                    </a:lnTo>
                    <a:lnTo>
                      <a:pt x="356" y="269"/>
                    </a:lnTo>
                    <a:lnTo>
                      <a:pt x="356" y="273"/>
                    </a:lnTo>
                    <a:lnTo>
                      <a:pt x="357" y="283"/>
                    </a:lnTo>
                    <a:lnTo>
                      <a:pt x="358" y="289"/>
                    </a:lnTo>
                    <a:lnTo>
                      <a:pt x="359" y="299"/>
                    </a:lnTo>
                    <a:lnTo>
                      <a:pt x="360" y="315"/>
                    </a:lnTo>
                    <a:lnTo>
                      <a:pt x="363" y="333"/>
                    </a:lnTo>
                    <a:lnTo>
                      <a:pt x="363" y="341"/>
                    </a:lnTo>
                    <a:lnTo>
                      <a:pt x="372" y="347"/>
                    </a:lnTo>
                    <a:lnTo>
                      <a:pt x="371" y="353"/>
                    </a:lnTo>
                    <a:lnTo>
                      <a:pt x="370" y="355"/>
                    </a:lnTo>
                    <a:lnTo>
                      <a:pt x="369" y="360"/>
                    </a:lnTo>
                    <a:lnTo>
                      <a:pt x="367" y="371"/>
                    </a:lnTo>
                    <a:lnTo>
                      <a:pt x="367" y="372"/>
                    </a:lnTo>
                    <a:lnTo>
                      <a:pt x="367" y="373"/>
                    </a:lnTo>
                    <a:lnTo>
                      <a:pt x="364" y="373"/>
                    </a:lnTo>
                    <a:lnTo>
                      <a:pt x="352" y="373"/>
                    </a:lnTo>
                    <a:lnTo>
                      <a:pt x="342" y="373"/>
                    </a:lnTo>
                    <a:lnTo>
                      <a:pt x="341" y="373"/>
                    </a:lnTo>
                    <a:lnTo>
                      <a:pt x="338" y="373"/>
                    </a:lnTo>
                    <a:lnTo>
                      <a:pt x="330" y="372"/>
                    </a:lnTo>
                    <a:lnTo>
                      <a:pt x="319" y="372"/>
                    </a:lnTo>
                    <a:lnTo>
                      <a:pt x="308" y="372"/>
                    </a:lnTo>
                    <a:lnTo>
                      <a:pt x="304" y="372"/>
                    </a:lnTo>
                    <a:lnTo>
                      <a:pt x="298" y="373"/>
                    </a:lnTo>
                    <a:lnTo>
                      <a:pt x="288" y="373"/>
                    </a:lnTo>
                    <a:lnTo>
                      <a:pt x="286" y="373"/>
                    </a:lnTo>
                    <a:lnTo>
                      <a:pt x="286" y="373"/>
                    </a:lnTo>
                    <a:lnTo>
                      <a:pt x="272" y="373"/>
                    </a:lnTo>
                    <a:lnTo>
                      <a:pt x="271" y="373"/>
                    </a:lnTo>
                    <a:lnTo>
                      <a:pt x="269" y="373"/>
                    </a:lnTo>
                    <a:lnTo>
                      <a:pt x="256" y="373"/>
                    </a:lnTo>
                    <a:lnTo>
                      <a:pt x="255" y="373"/>
                    </a:lnTo>
                    <a:lnTo>
                      <a:pt x="253" y="373"/>
                    </a:lnTo>
                    <a:lnTo>
                      <a:pt x="250" y="373"/>
                    </a:lnTo>
                    <a:lnTo>
                      <a:pt x="249" y="373"/>
                    </a:lnTo>
                    <a:lnTo>
                      <a:pt x="246" y="373"/>
                    </a:lnTo>
                    <a:lnTo>
                      <a:pt x="246" y="371"/>
                    </a:lnTo>
                    <a:lnTo>
                      <a:pt x="246" y="367"/>
                    </a:lnTo>
                    <a:lnTo>
                      <a:pt x="246" y="366"/>
                    </a:lnTo>
                    <a:lnTo>
                      <a:pt x="242" y="370"/>
                    </a:lnTo>
                    <a:lnTo>
                      <a:pt x="243" y="374"/>
                    </a:lnTo>
                    <a:lnTo>
                      <a:pt x="243" y="375"/>
                    </a:lnTo>
                    <a:lnTo>
                      <a:pt x="235" y="375"/>
                    </a:lnTo>
                    <a:lnTo>
                      <a:pt x="234" y="375"/>
                    </a:lnTo>
                    <a:lnTo>
                      <a:pt x="233" y="376"/>
                    </a:lnTo>
                    <a:lnTo>
                      <a:pt x="232" y="376"/>
                    </a:lnTo>
                    <a:lnTo>
                      <a:pt x="232" y="377"/>
                    </a:lnTo>
                    <a:lnTo>
                      <a:pt x="231" y="377"/>
                    </a:lnTo>
                    <a:lnTo>
                      <a:pt x="231" y="377"/>
                    </a:lnTo>
                    <a:lnTo>
                      <a:pt x="230" y="377"/>
                    </a:lnTo>
                    <a:lnTo>
                      <a:pt x="223" y="377"/>
                    </a:lnTo>
                    <a:lnTo>
                      <a:pt x="223" y="377"/>
                    </a:lnTo>
                    <a:lnTo>
                      <a:pt x="222" y="377"/>
                    </a:lnTo>
                    <a:lnTo>
                      <a:pt x="221" y="377"/>
                    </a:lnTo>
                    <a:lnTo>
                      <a:pt x="218" y="376"/>
                    </a:lnTo>
                    <a:lnTo>
                      <a:pt x="215" y="375"/>
                    </a:lnTo>
                    <a:lnTo>
                      <a:pt x="215" y="375"/>
                    </a:lnTo>
                    <a:lnTo>
                      <a:pt x="209" y="375"/>
                    </a:lnTo>
                    <a:lnTo>
                      <a:pt x="207" y="375"/>
                    </a:lnTo>
                    <a:lnTo>
                      <a:pt x="206" y="375"/>
                    </a:lnTo>
                    <a:lnTo>
                      <a:pt x="205" y="375"/>
                    </a:lnTo>
                    <a:lnTo>
                      <a:pt x="204" y="375"/>
                    </a:lnTo>
                    <a:lnTo>
                      <a:pt x="203" y="375"/>
                    </a:lnTo>
                    <a:lnTo>
                      <a:pt x="203" y="375"/>
                    </a:lnTo>
                    <a:lnTo>
                      <a:pt x="202" y="375"/>
                    </a:lnTo>
                    <a:lnTo>
                      <a:pt x="202" y="377"/>
                    </a:lnTo>
                    <a:lnTo>
                      <a:pt x="201" y="377"/>
                    </a:lnTo>
                    <a:lnTo>
                      <a:pt x="201" y="378"/>
                    </a:lnTo>
                    <a:lnTo>
                      <a:pt x="201" y="378"/>
                    </a:lnTo>
                    <a:lnTo>
                      <a:pt x="200" y="379"/>
                    </a:lnTo>
                    <a:lnTo>
                      <a:pt x="197" y="382"/>
                    </a:lnTo>
                    <a:lnTo>
                      <a:pt x="196" y="385"/>
                    </a:lnTo>
                    <a:lnTo>
                      <a:pt x="196" y="385"/>
                    </a:lnTo>
                    <a:lnTo>
                      <a:pt x="194" y="383"/>
                    </a:lnTo>
                    <a:lnTo>
                      <a:pt x="193" y="382"/>
                    </a:lnTo>
                    <a:lnTo>
                      <a:pt x="193" y="382"/>
                    </a:lnTo>
                    <a:lnTo>
                      <a:pt x="193" y="381"/>
                    </a:lnTo>
                    <a:lnTo>
                      <a:pt x="188" y="377"/>
                    </a:lnTo>
                    <a:lnTo>
                      <a:pt x="187" y="377"/>
                    </a:lnTo>
                    <a:lnTo>
                      <a:pt x="185" y="375"/>
                    </a:lnTo>
                    <a:lnTo>
                      <a:pt x="185" y="375"/>
                    </a:lnTo>
                    <a:lnTo>
                      <a:pt x="184" y="374"/>
                    </a:lnTo>
                    <a:lnTo>
                      <a:pt x="183" y="374"/>
                    </a:lnTo>
                    <a:lnTo>
                      <a:pt x="182" y="372"/>
                    </a:lnTo>
                    <a:lnTo>
                      <a:pt x="181" y="371"/>
                    </a:lnTo>
                    <a:lnTo>
                      <a:pt x="181" y="370"/>
                    </a:lnTo>
                    <a:lnTo>
                      <a:pt x="180" y="369"/>
                    </a:lnTo>
                    <a:lnTo>
                      <a:pt x="180" y="368"/>
                    </a:lnTo>
                    <a:lnTo>
                      <a:pt x="178" y="368"/>
                    </a:lnTo>
                    <a:lnTo>
                      <a:pt x="177" y="368"/>
                    </a:lnTo>
                    <a:lnTo>
                      <a:pt x="177" y="368"/>
                    </a:lnTo>
                    <a:lnTo>
                      <a:pt x="176" y="370"/>
                    </a:lnTo>
                    <a:lnTo>
                      <a:pt x="174" y="371"/>
                    </a:lnTo>
                    <a:lnTo>
                      <a:pt x="173" y="372"/>
                    </a:lnTo>
                    <a:lnTo>
                      <a:pt x="170" y="371"/>
                    </a:lnTo>
                    <a:lnTo>
                      <a:pt x="170" y="372"/>
                    </a:lnTo>
                    <a:lnTo>
                      <a:pt x="170" y="372"/>
                    </a:lnTo>
                    <a:lnTo>
                      <a:pt x="170" y="373"/>
                    </a:lnTo>
                    <a:lnTo>
                      <a:pt x="170" y="373"/>
                    </a:lnTo>
                    <a:lnTo>
                      <a:pt x="170" y="374"/>
                    </a:lnTo>
                    <a:lnTo>
                      <a:pt x="169" y="374"/>
                    </a:lnTo>
                    <a:lnTo>
                      <a:pt x="169" y="375"/>
                    </a:lnTo>
                    <a:lnTo>
                      <a:pt x="168" y="379"/>
                    </a:lnTo>
                    <a:lnTo>
                      <a:pt x="166" y="383"/>
                    </a:lnTo>
                    <a:lnTo>
                      <a:pt x="166" y="386"/>
                    </a:lnTo>
                    <a:lnTo>
                      <a:pt x="166" y="387"/>
                    </a:lnTo>
                    <a:lnTo>
                      <a:pt x="166" y="387"/>
                    </a:lnTo>
                    <a:lnTo>
                      <a:pt x="167" y="387"/>
                    </a:lnTo>
                    <a:lnTo>
                      <a:pt x="167" y="387"/>
                    </a:lnTo>
                    <a:lnTo>
                      <a:pt x="168" y="387"/>
                    </a:lnTo>
                    <a:lnTo>
                      <a:pt x="168" y="387"/>
                    </a:lnTo>
                    <a:lnTo>
                      <a:pt x="168" y="388"/>
                    </a:lnTo>
                    <a:lnTo>
                      <a:pt x="168" y="389"/>
                    </a:lnTo>
                    <a:lnTo>
                      <a:pt x="167" y="391"/>
                    </a:lnTo>
                    <a:lnTo>
                      <a:pt x="166" y="393"/>
                    </a:lnTo>
                    <a:lnTo>
                      <a:pt x="165" y="394"/>
                    </a:lnTo>
                    <a:lnTo>
                      <a:pt x="162" y="396"/>
                    </a:lnTo>
                    <a:lnTo>
                      <a:pt x="162" y="396"/>
                    </a:lnTo>
                    <a:lnTo>
                      <a:pt x="160" y="397"/>
                    </a:lnTo>
                    <a:lnTo>
                      <a:pt x="158" y="397"/>
                    </a:lnTo>
                    <a:lnTo>
                      <a:pt x="158" y="397"/>
                    </a:lnTo>
                    <a:lnTo>
                      <a:pt x="156" y="396"/>
                    </a:lnTo>
                    <a:lnTo>
                      <a:pt x="154" y="396"/>
                    </a:lnTo>
                    <a:lnTo>
                      <a:pt x="152" y="395"/>
                    </a:lnTo>
                    <a:lnTo>
                      <a:pt x="149" y="393"/>
                    </a:lnTo>
                    <a:lnTo>
                      <a:pt x="147" y="392"/>
                    </a:lnTo>
                    <a:lnTo>
                      <a:pt x="147" y="391"/>
                    </a:lnTo>
                    <a:lnTo>
                      <a:pt x="147" y="391"/>
                    </a:lnTo>
                    <a:lnTo>
                      <a:pt x="147" y="390"/>
                    </a:lnTo>
                    <a:lnTo>
                      <a:pt x="146" y="389"/>
                    </a:lnTo>
                    <a:lnTo>
                      <a:pt x="146" y="388"/>
                    </a:lnTo>
                    <a:lnTo>
                      <a:pt x="141" y="386"/>
                    </a:lnTo>
                    <a:lnTo>
                      <a:pt x="141" y="385"/>
                    </a:lnTo>
                    <a:lnTo>
                      <a:pt x="140" y="386"/>
                    </a:lnTo>
                    <a:lnTo>
                      <a:pt x="139" y="386"/>
                    </a:lnTo>
                    <a:lnTo>
                      <a:pt x="139" y="386"/>
                    </a:lnTo>
                    <a:lnTo>
                      <a:pt x="137" y="384"/>
                    </a:lnTo>
                    <a:lnTo>
                      <a:pt x="134" y="382"/>
                    </a:lnTo>
                    <a:lnTo>
                      <a:pt x="133" y="381"/>
                    </a:lnTo>
                    <a:lnTo>
                      <a:pt x="133" y="380"/>
                    </a:lnTo>
                    <a:lnTo>
                      <a:pt x="134" y="381"/>
                    </a:lnTo>
                    <a:lnTo>
                      <a:pt x="134" y="381"/>
                    </a:lnTo>
                    <a:lnTo>
                      <a:pt x="135" y="380"/>
                    </a:lnTo>
                    <a:lnTo>
                      <a:pt x="135" y="379"/>
                    </a:lnTo>
                    <a:lnTo>
                      <a:pt x="134" y="379"/>
                    </a:lnTo>
                    <a:lnTo>
                      <a:pt x="134" y="378"/>
                    </a:lnTo>
                    <a:lnTo>
                      <a:pt x="133" y="378"/>
                    </a:lnTo>
                    <a:lnTo>
                      <a:pt x="132" y="378"/>
                    </a:lnTo>
                    <a:lnTo>
                      <a:pt x="132" y="377"/>
                    </a:lnTo>
                    <a:lnTo>
                      <a:pt x="131" y="377"/>
                    </a:lnTo>
                    <a:lnTo>
                      <a:pt x="131" y="376"/>
                    </a:lnTo>
                    <a:lnTo>
                      <a:pt x="131" y="373"/>
                    </a:lnTo>
                    <a:lnTo>
                      <a:pt x="131" y="372"/>
                    </a:lnTo>
                    <a:lnTo>
                      <a:pt x="130" y="372"/>
                    </a:lnTo>
                    <a:lnTo>
                      <a:pt x="130" y="373"/>
                    </a:lnTo>
                    <a:lnTo>
                      <a:pt x="128" y="374"/>
                    </a:lnTo>
                    <a:lnTo>
                      <a:pt x="127" y="374"/>
                    </a:lnTo>
                    <a:lnTo>
                      <a:pt x="127" y="373"/>
                    </a:lnTo>
                    <a:lnTo>
                      <a:pt x="126" y="372"/>
                    </a:lnTo>
                    <a:lnTo>
                      <a:pt x="126" y="372"/>
                    </a:lnTo>
                    <a:lnTo>
                      <a:pt x="124" y="369"/>
                    </a:lnTo>
                    <a:lnTo>
                      <a:pt x="122" y="367"/>
                    </a:lnTo>
                    <a:lnTo>
                      <a:pt x="119" y="359"/>
                    </a:lnTo>
                    <a:lnTo>
                      <a:pt x="117" y="355"/>
                    </a:lnTo>
                    <a:lnTo>
                      <a:pt x="113" y="353"/>
                    </a:lnTo>
                    <a:lnTo>
                      <a:pt x="111" y="353"/>
                    </a:lnTo>
                    <a:lnTo>
                      <a:pt x="110" y="354"/>
                    </a:lnTo>
                    <a:lnTo>
                      <a:pt x="109" y="354"/>
                    </a:lnTo>
                    <a:lnTo>
                      <a:pt x="108" y="354"/>
                    </a:lnTo>
                    <a:lnTo>
                      <a:pt x="107" y="353"/>
                    </a:lnTo>
                    <a:lnTo>
                      <a:pt x="107" y="352"/>
                    </a:lnTo>
                    <a:lnTo>
                      <a:pt x="107" y="352"/>
                    </a:lnTo>
                    <a:lnTo>
                      <a:pt x="107" y="351"/>
                    </a:lnTo>
                    <a:lnTo>
                      <a:pt x="107" y="351"/>
                    </a:lnTo>
                    <a:lnTo>
                      <a:pt x="104" y="353"/>
                    </a:lnTo>
                    <a:lnTo>
                      <a:pt x="99" y="350"/>
                    </a:lnTo>
                    <a:lnTo>
                      <a:pt x="99" y="350"/>
                    </a:lnTo>
                    <a:lnTo>
                      <a:pt x="99" y="348"/>
                    </a:lnTo>
                    <a:lnTo>
                      <a:pt x="99" y="347"/>
                    </a:lnTo>
                    <a:lnTo>
                      <a:pt x="97" y="346"/>
                    </a:lnTo>
                    <a:lnTo>
                      <a:pt x="91" y="340"/>
                    </a:lnTo>
                    <a:lnTo>
                      <a:pt x="91" y="340"/>
                    </a:lnTo>
                    <a:lnTo>
                      <a:pt x="87" y="337"/>
                    </a:lnTo>
                    <a:lnTo>
                      <a:pt x="87" y="337"/>
                    </a:lnTo>
                    <a:lnTo>
                      <a:pt x="85" y="336"/>
                    </a:lnTo>
                    <a:lnTo>
                      <a:pt x="84" y="337"/>
                    </a:lnTo>
                    <a:lnTo>
                      <a:pt x="82" y="337"/>
                    </a:lnTo>
                    <a:lnTo>
                      <a:pt x="78" y="337"/>
                    </a:lnTo>
                    <a:lnTo>
                      <a:pt x="78" y="337"/>
                    </a:lnTo>
                    <a:lnTo>
                      <a:pt x="77" y="337"/>
                    </a:lnTo>
                    <a:lnTo>
                      <a:pt x="74" y="337"/>
                    </a:lnTo>
                    <a:lnTo>
                      <a:pt x="71" y="337"/>
                    </a:lnTo>
                    <a:lnTo>
                      <a:pt x="69" y="337"/>
                    </a:lnTo>
                    <a:lnTo>
                      <a:pt x="68" y="337"/>
                    </a:lnTo>
                    <a:lnTo>
                      <a:pt x="68" y="337"/>
                    </a:lnTo>
                    <a:lnTo>
                      <a:pt x="68" y="336"/>
                    </a:lnTo>
                    <a:lnTo>
                      <a:pt x="68" y="336"/>
                    </a:lnTo>
                    <a:lnTo>
                      <a:pt x="68" y="335"/>
                    </a:lnTo>
                    <a:lnTo>
                      <a:pt x="67" y="335"/>
                    </a:lnTo>
                    <a:lnTo>
                      <a:pt x="67" y="335"/>
                    </a:lnTo>
                    <a:lnTo>
                      <a:pt x="67" y="336"/>
                    </a:lnTo>
                    <a:lnTo>
                      <a:pt x="66" y="336"/>
                    </a:lnTo>
                    <a:lnTo>
                      <a:pt x="66" y="337"/>
                    </a:lnTo>
                    <a:lnTo>
                      <a:pt x="65" y="337"/>
                    </a:lnTo>
                    <a:lnTo>
                      <a:pt x="64" y="338"/>
                    </a:lnTo>
                    <a:lnTo>
                      <a:pt x="59" y="339"/>
                    </a:lnTo>
                    <a:lnTo>
                      <a:pt x="55" y="339"/>
                    </a:lnTo>
                    <a:lnTo>
                      <a:pt x="52" y="339"/>
                    </a:lnTo>
                    <a:lnTo>
                      <a:pt x="50" y="340"/>
                    </a:lnTo>
                    <a:lnTo>
                      <a:pt x="48" y="341"/>
                    </a:lnTo>
                    <a:lnTo>
                      <a:pt x="45" y="342"/>
                    </a:lnTo>
                    <a:lnTo>
                      <a:pt x="45" y="342"/>
                    </a:lnTo>
                    <a:lnTo>
                      <a:pt x="44" y="342"/>
                    </a:lnTo>
                    <a:lnTo>
                      <a:pt x="44" y="342"/>
                    </a:lnTo>
                    <a:lnTo>
                      <a:pt x="43" y="341"/>
                    </a:lnTo>
                    <a:lnTo>
                      <a:pt x="40" y="341"/>
                    </a:lnTo>
                    <a:lnTo>
                      <a:pt x="38" y="341"/>
                    </a:lnTo>
                    <a:lnTo>
                      <a:pt x="38" y="341"/>
                    </a:lnTo>
                    <a:lnTo>
                      <a:pt x="37" y="341"/>
                    </a:lnTo>
                    <a:lnTo>
                      <a:pt x="35" y="341"/>
                    </a:lnTo>
                    <a:lnTo>
                      <a:pt x="33" y="342"/>
                    </a:lnTo>
                    <a:lnTo>
                      <a:pt x="33" y="341"/>
                    </a:lnTo>
                    <a:lnTo>
                      <a:pt x="31" y="341"/>
                    </a:lnTo>
                    <a:lnTo>
                      <a:pt x="31" y="340"/>
                    </a:lnTo>
                    <a:lnTo>
                      <a:pt x="31" y="340"/>
                    </a:lnTo>
                    <a:lnTo>
                      <a:pt x="31" y="340"/>
                    </a:lnTo>
                    <a:lnTo>
                      <a:pt x="30" y="340"/>
                    </a:lnTo>
                    <a:lnTo>
                      <a:pt x="26" y="341"/>
                    </a:lnTo>
                    <a:lnTo>
                      <a:pt x="25" y="341"/>
                    </a:lnTo>
                    <a:lnTo>
                      <a:pt x="25" y="341"/>
                    </a:lnTo>
                    <a:lnTo>
                      <a:pt x="25" y="343"/>
                    </a:lnTo>
                    <a:lnTo>
                      <a:pt x="24" y="345"/>
                    </a:lnTo>
                    <a:lnTo>
                      <a:pt x="23" y="347"/>
                    </a:lnTo>
                    <a:lnTo>
                      <a:pt x="23" y="348"/>
                    </a:lnTo>
                    <a:lnTo>
                      <a:pt x="23" y="348"/>
                    </a:lnTo>
                    <a:lnTo>
                      <a:pt x="23" y="350"/>
                    </a:lnTo>
                    <a:lnTo>
                      <a:pt x="22" y="350"/>
                    </a:lnTo>
                    <a:lnTo>
                      <a:pt x="22" y="351"/>
                    </a:lnTo>
                    <a:lnTo>
                      <a:pt x="22" y="351"/>
                    </a:lnTo>
                    <a:lnTo>
                      <a:pt x="19" y="354"/>
                    </a:lnTo>
                    <a:lnTo>
                      <a:pt x="18" y="355"/>
                    </a:lnTo>
                    <a:lnTo>
                      <a:pt x="18" y="354"/>
                    </a:lnTo>
                    <a:lnTo>
                      <a:pt x="18" y="348"/>
                    </a:lnTo>
                    <a:lnTo>
                      <a:pt x="18" y="347"/>
                    </a:lnTo>
                    <a:lnTo>
                      <a:pt x="18" y="347"/>
                    </a:lnTo>
                    <a:lnTo>
                      <a:pt x="19" y="346"/>
                    </a:lnTo>
                    <a:lnTo>
                      <a:pt x="19" y="344"/>
                    </a:lnTo>
                    <a:lnTo>
                      <a:pt x="19" y="343"/>
                    </a:lnTo>
                    <a:lnTo>
                      <a:pt x="20" y="342"/>
                    </a:lnTo>
                    <a:lnTo>
                      <a:pt x="20" y="341"/>
                    </a:lnTo>
                    <a:lnTo>
                      <a:pt x="20" y="340"/>
                    </a:lnTo>
                    <a:lnTo>
                      <a:pt x="20" y="340"/>
                    </a:lnTo>
                    <a:lnTo>
                      <a:pt x="20" y="338"/>
                    </a:lnTo>
                    <a:lnTo>
                      <a:pt x="20" y="337"/>
                    </a:lnTo>
                    <a:lnTo>
                      <a:pt x="21" y="336"/>
                    </a:lnTo>
                    <a:lnTo>
                      <a:pt x="22" y="333"/>
                    </a:lnTo>
                    <a:lnTo>
                      <a:pt x="22" y="332"/>
                    </a:lnTo>
                    <a:lnTo>
                      <a:pt x="24" y="328"/>
                    </a:lnTo>
                    <a:lnTo>
                      <a:pt x="25" y="325"/>
                    </a:lnTo>
                    <a:lnTo>
                      <a:pt x="26" y="325"/>
                    </a:lnTo>
                    <a:lnTo>
                      <a:pt x="26" y="324"/>
                    </a:lnTo>
                    <a:lnTo>
                      <a:pt x="26" y="324"/>
                    </a:lnTo>
                    <a:lnTo>
                      <a:pt x="29" y="319"/>
                    </a:lnTo>
                    <a:lnTo>
                      <a:pt x="29" y="318"/>
                    </a:lnTo>
                    <a:lnTo>
                      <a:pt x="30" y="315"/>
                    </a:lnTo>
                    <a:lnTo>
                      <a:pt x="30" y="314"/>
                    </a:lnTo>
                    <a:lnTo>
                      <a:pt x="31" y="310"/>
                    </a:lnTo>
                    <a:lnTo>
                      <a:pt x="32" y="309"/>
                    </a:lnTo>
                    <a:lnTo>
                      <a:pt x="33" y="307"/>
                    </a:lnTo>
                    <a:lnTo>
                      <a:pt x="33" y="306"/>
                    </a:lnTo>
                    <a:lnTo>
                      <a:pt x="33" y="302"/>
                    </a:lnTo>
                    <a:lnTo>
                      <a:pt x="33" y="302"/>
                    </a:lnTo>
                    <a:lnTo>
                      <a:pt x="34" y="296"/>
                    </a:lnTo>
                    <a:lnTo>
                      <a:pt x="34" y="292"/>
                    </a:lnTo>
                    <a:lnTo>
                      <a:pt x="34" y="289"/>
                    </a:lnTo>
                    <a:lnTo>
                      <a:pt x="34" y="288"/>
                    </a:lnTo>
                    <a:lnTo>
                      <a:pt x="33" y="288"/>
                    </a:lnTo>
                    <a:lnTo>
                      <a:pt x="33" y="288"/>
                    </a:lnTo>
                    <a:lnTo>
                      <a:pt x="33" y="286"/>
                    </a:lnTo>
                    <a:lnTo>
                      <a:pt x="33" y="282"/>
                    </a:lnTo>
                    <a:lnTo>
                      <a:pt x="33" y="282"/>
                    </a:lnTo>
                    <a:lnTo>
                      <a:pt x="33" y="281"/>
                    </a:lnTo>
                    <a:lnTo>
                      <a:pt x="33" y="281"/>
                    </a:lnTo>
                    <a:lnTo>
                      <a:pt x="33" y="280"/>
                    </a:lnTo>
                    <a:lnTo>
                      <a:pt x="33" y="279"/>
                    </a:lnTo>
                    <a:lnTo>
                      <a:pt x="33" y="278"/>
                    </a:lnTo>
                    <a:lnTo>
                      <a:pt x="32" y="277"/>
                    </a:lnTo>
                    <a:lnTo>
                      <a:pt x="31" y="276"/>
                    </a:lnTo>
                    <a:lnTo>
                      <a:pt x="30" y="272"/>
                    </a:lnTo>
                    <a:lnTo>
                      <a:pt x="30" y="270"/>
                    </a:lnTo>
                    <a:lnTo>
                      <a:pt x="29" y="266"/>
                    </a:lnTo>
                    <a:lnTo>
                      <a:pt x="29" y="265"/>
                    </a:lnTo>
                    <a:lnTo>
                      <a:pt x="29" y="264"/>
                    </a:lnTo>
                    <a:lnTo>
                      <a:pt x="28" y="262"/>
                    </a:lnTo>
                    <a:lnTo>
                      <a:pt x="27" y="261"/>
                    </a:lnTo>
                    <a:lnTo>
                      <a:pt x="26" y="259"/>
                    </a:lnTo>
                    <a:lnTo>
                      <a:pt x="26" y="259"/>
                    </a:lnTo>
                    <a:lnTo>
                      <a:pt x="26" y="258"/>
                    </a:lnTo>
                    <a:lnTo>
                      <a:pt x="24" y="256"/>
                    </a:lnTo>
                    <a:lnTo>
                      <a:pt x="23" y="256"/>
                    </a:lnTo>
                    <a:lnTo>
                      <a:pt x="23" y="255"/>
                    </a:lnTo>
                    <a:lnTo>
                      <a:pt x="20" y="254"/>
                    </a:lnTo>
                    <a:lnTo>
                      <a:pt x="19" y="251"/>
                    </a:lnTo>
                    <a:lnTo>
                      <a:pt x="18" y="251"/>
                    </a:lnTo>
                    <a:lnTo>
                      <a:pt x="20" y="251"/>
                    </a:lnTo>
                    <a:lnTo>
                      <a:pt x="21" y="251"/>
                    </a:lnTo>
                    <a:lnTo>
                      <a:pt x="21" y="250"/>
                    </a:lnTo>
                    <a:lnTo>
                      <a:pt x="23" y="250"/>
                    </a:lnTo>
                    <a:lnTo>
                      <a:pt x="23" y="249"/>
                    </a:lnTo>
                    <a:lnTo>
                      <a:pt x="24" y="249"/>
                    </a:lnTo>
                    <a:lnTo>
                      <a:pt x="25" y="247"/>
                    </a:lnTo>
                    <a:lnTo>
                      <a:pt x="26" y="246"/>
                    </a:lnTo>
                    <a:lnTo>
                      <a:pt x="26" y="245"/>
                    </a:lnTo>
                    <a:lnTo>
                      <a:pt x="23" y="246"/>
                    </a:lnTo>
                    <a:lnTo>
                      <a:pt x="22" y="247"/>
                    </a:lnTo>
                    <a:lnTo>
                      <a:pt x="21" y="247"/>
                    </a:lnTo>
                    <a:lnTo>
                      <a:pt x="21" y="248"/>
                    </a:lnTo>
                    <a:lnTo>
                      <a:pt x="21" y="249"/>
                    </a:lnTo>
                    <a:lnTo>
                      <a:pt x="21" y="249"/>
                    </a:lnTo>
                    <a:lnTo>
                      <a:pt x="21" y="250"/>
                    </a:lnTo>
                    <a:lnTo>
                      <a:pt x="20" y="250"/>
                    </a:lnTo>
                    <a:lnTo>
                      <a:pt x="20" y="249"/>
                    </a:lnTo>
                    <a:lnTo>
                      <a:pt x="20" y="249"/>
                    </a:lnTo>
                    <a:lnTo>
                      <a:pt x="20" y="248"/>
                    </a:lnTo>
                    <a:lnTo>
                      <a:pt x="21" y="245"/>
                    </a:lnTo>
                    <a:lnTo>
                      <a:pt x="22" y="245"/>
                    </a:lnTo>
                    <a:lnTo>
                      <a:pt x="22" y="244"/>
                    </a:lnTo>
                    <a:lnTo>
                      <a:pt x="23" y="244"/>
                    </a:lnTo>
                    <a:lnTo>
                      <a:pt x="24" y="242"/>
                    </a:lnTo>
                    <a:lnTo>
                      <a:pt x="27" y="237"/>
                    </a:lnTo>
                    <a:lnTo>
                      <a:pt x="27" y="234"/>
                    </a:lnTo>
                    <a:lnTo>
                      <a:pt x="28" y="231"/>
                    </a:lnTo>
                    <a:lnTo>
                      <a:pt x="29" y="224"/>
                    </a:lnTo>
                    <a:lnTo>
                      <a:pt x="29" y="223"/>
                    </a:lnTo>
                    <a:lnTo>
                      <a:pt x="27" y="222"/>
                    </a:lnTo>
                    <a:lnTo>
                      <a:pt x="27" y="222"/>
                    </a:lnTo>
                    <a:lnTo>
                      <a:pt x="25" y="219"/>
                    </a:lnTo>
                    <a:lnTo>
                      <a:pt x="24" y="217"/>
                    </a:lnTo>
                    <a:lnTo>
                      <a:pt x="23" y="214"/>
                    </a:lnTo>
                    <a:lnTo>
                      <a:pt x="22" y="212"/>
                    </a:lnTo>
                    <a:lnTo>
                      <a:pt x="21" y="210"/>
                    </a:lnTo>
                    <a:lnTo>
                      <a:pt x="19" y="208"/>
                    </a:lnTo>
                    <a:lnTo>
                      <a:pt x="19" y="208"/>
                    </a:lnTo>
                    <a:lnTo>
                      <a:pt x="18" y="207"/>
                    </a:lnTo>
                    <a:lnTo>
                      <a:pt x="18" y="208"/>
                    </a:lnTo>
                    <a:lnTo>
                      <a:pt x="18" y="208"/>
                    </a:lnTo>
                    <a:lnTo>
                      <a:pt x="18" y="211"/>
                    </a:lnTo>
                    <a:lnTo>
                      <a:pt x="18" y="212"/>
                    </a:lnTo>
                    <a:lnTo>
                      <a:pt x="18" y="213"/>
                    </a:lnTo>
                    <a:lnTo>
                      <a:pt x="17" y="212"/>
                    </a:lnTo>
                    <a:lnTo>
                      <a:pt x="16" y="211"/>
                    </a:lnTo>
                    <a:lnTo>
                      <a:pt x="14" y="210"/>
                    </a:lnTo>
                    <a:lnTo>
                      <a:pt x="7" y="196"/>
                    </a:lnTo>
                    <a:lnTo>
                      <a:pt x="6" y="195"/>
                    </a:lnTo>
                    <a:lnTo>
                      <a:pt x="6" y="194"/>
                    </a:lnTo>
                    <a:lnTo>
                      <a:pt x="5" y="194"/>
                    </a:lnTo>
                    <a:lnTo>
                      <a:pt x="3" y="197"/>
                    </a:lnTo>
                    <a:lnTo>
                      <a:pt x="3" y="199"/>
                    </a:lnTo>
                    <a:lnTo>
                      <a:pt x="3" y="200"/>
                    </a:lnTo>
                    <a:lnTo>
                      <a:pt x="2" y="204"/>
                    </a:lnTo>
                    <a:lnTo>
                      <a:pt x="2" y="206"/>
                    </a:lnTo>
                    <a:lnTo>
                      <a:pt x="2" y="207"/>
                    </a:lnTo>
                    <a:lnTo>
                      <a:pt x="0" y="203"/>
                    </a:lnTo>
                    <a:lnTo>
                      <a:pt x="0" y="202"/>
                    </a:lnTo>
                    <a:lnTo>
                      <a:pt x="1" y="201"/>
                    </a:lnTo>
                    <a:lnTo>
                      <a:pt x="2" y="200"/>
                    </a:lnTo>
                    <a:lnTo>
                      <a:pt x="2" y="199"/>
                    </a:lnTo>
                    <a:lnTo>
                      <a:pt x="3" y="195"/>
                    </a:lnTo>
                    <a:lnTo>
                      <a:pt x="5" y="189"/>
                    </a:lnTo>
                    <a:lnTo>
                      <a:pt x="5" y="188"/>
                    </a:lnTo>
                    <a:lnTo>
                      <a:pt x="15" y="188"/>
                    </a:lnTo>
                    <a:lnTo>
                      <a:pt x="30" y="188"/>
                    </a:lnTo>
                    <a:lnTo>
                      <a:pt x="34" y="188"/>
                    </a:lnTo>
                    <a:lnTo>
                      <a:pt x="38" y="188"/>
                    </a:lnTo>
                    <a:lnTo>
                      <a:pt x="43" y="188"/>
                    </a:lnTo>
                    <a:lnTo>
                      <a:pt x="59" y="188"/>
                    </a:lnTo>
                    <a:lnTo>
                      <a:pt x="66" y="188"/>
                    </a:lnTo>
                    <a:lnTo>
                      <a:pt x="76" y="188"/>
                    </a:lnTo>
                    <a:lnTo>
                      <a:pt x="83" y="188"/>
                    </a:lnTo>
                    <a:lnTo>
                      <a:pt x="88" y="188"/>
                    </a:lnTo>
                    <a:lnTo>
                      <a:pt x="89" y="188"/>
                    </a:lnTo>
                    <a:lnTo>
                      <a:pt x="101" y="188"/>
                    </a:lnTo>
                    <a:lnTo>
                      <a:pt x="118" y="188"/>
                    </a:lnTo>
                    <a:lnTo>
                      <a:pt x="130" y="188"/>
                    </a:lnTo>
                    <a:lnTo>
                      <a:pt x="130" y="185"/>
                    </a:lnTo>
                    <a:lnTo>
                      <a:pt x="129" y="174"/>
                    </a:lnTo>
                    <a:lnTo>
                      <a:pt x="128" y="166"/>
                    </a:lnTo>
                    <a:close/>
                  </a:path>
                </a:pathLst>
              </a:custGeom>
              <a:solidFill>
                <a:srgbClr val="FFFFFF"/>
              </a:solidFill>
              <a:ln w="3175">
                <a:solidFill>
                  <a:srgbClr val="6E6E6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0" name="Freeform 280"/>
              <p:cNvSpPr>
                <a:spLocks noEditPoints="1"/>
              </p:cNvSpPr>
              <p:nvPr/>
            </p:nvSpPr>
            <p:spPr bwMode="auto">
              <a:xfrm>
                <a:off x="5203816" y="4162426"/>
                <a:ext cx="12700" cy="15875"/>
              </a:xfrm>
              <a:custGeom>
                <a:avLst/>
                <a:gdLst>
                  <a:gd name="T0" fmla="*/ 3 w 8"/>
                  <a:gd name="T1" fmla="*/ 10 h 10"/>
                  <a:gd name="T2" fmla="*/ 3 w 8"/>
                  <a:gd name="T3" fmla="*/ 10 h 10"/>
                  <a:gd name="T4" fmla="*/ 2 w 8"/>
                  <a:gd name="T5" fmla="*/ 10 h 10"/>
                  <a:gd name="T6" fmla="*/ 1 w 8"/>
                  <a:gd name="T7" fmla="*/ 9 h 10"/>
                  <a:gd name="T8" fmla="*/ 1 w 8"/>
                  <a:gd name="T9" fmla="*/ 8 h 10"/>
                  <a:gd name="T10" fmla="*/ 1 w 8"/>
                  <a:gd name="T11" fmla="*/ 8 h 10"/>
                  <a:gd name="T12" fmla="*/ 1 w 8"/>
                  <a:gd name="T13" fmla="*/ 8 h 10"/>
                  <a:gd name="T14" fmla="*/ 1 w 8"/>
                  <a:gd name="T15" fmla="*/ 8 h 10"/>
                  <a:gd name="T16" fmla="*/ 2 w 8"/>
                  <a:gd name="T17" fmla="*/ 8 h 10"/>
                  <a:gd name="T18" fmla="*/ 2 w 8"/>
                  <a:gd name="T19" fmla="*/ 8 h 10"/>
                  <a:gd name="T20" fmla="*/ 2 w 8"/>
                  <a:gd name="T21" fmla="*/ 8 h 10"/>
                  <a:gd name="T22" fmla="*/ 2 w 8"/>
                  <a:gd name="T23" fmla="*/ 8 h 10"/>
                  <a:gd name="T24" fmla="*/ 2 w 8"/>
                  <a:gd name="T25" fmla="*/ 8 h 10"/>
                  <a:gd name="T26" fmla="*/ 2 w 8"/>
                  <a:gd name="T27" fmla="*/ 8 h 10"/>
                  <a:gd name="T28" fmla="*/ 2 w 8"/>
                  <a:gd name="T29" fmla="*/ 8 h 10"/>
                  <a:gd name="T30" fmla="*/ 3 w 8"/>
                  <a:gd name="T31" fmla="*/ 8 h 10"/>
                  <a:gd name="T32" fmla="*/ 3 w 8"/>
                  <a:gd name="T33" fmla="*/ 8 h 10"/>
                  <a:gd name="T34" fmla="*/ 3 w 8"/>
                  <a:gd name="T35" fmla="*/ 8 h 10"/>
                  <a:gd name="T36" fmla="*/ 3 w 8"/>
                  <a:gd name="T37" fmla="*/ 7 h 10"/>
                  <a:gd name="T38" fmla="*/ 2 w 8"/>
                  <a:gd name="T39" fmla="*/ 5 h 10"/>
                  <a:gd name="T40" fmla="*/ 1 w 8"/>
                  <a:gd name="T41" fmla="*/ 3 h 10"/>
                  <a:gd name="T42" fmla="*/ 0 w 8"/>
                  <a:gd name="T43" fmla="*/ 2 h 10"/>
                  <a:gd name="T44" fmla="*/ 0 w 8"/>
                  <a:gd name="T45" fmla="*/ 2 h 10"/>
                  <a:gd name="T46" fmla="*/ 0 w 8"/>
                  <a:gd name="T47" fmla="*/ 2 h 10"/>
                  <a:gd name="T48" fmla="*/ 0 w 8"/>
                  <a:gd name="T49" fmla="*/ 1 h 10"/>
                  <a:gd name="T50" fmla="*/ 1 w 8"/>
                  <a:gd name="T51" fmla="*/ 0 h 10"/>
                  <a:gd name="T52" fmla="*/ 5 w 8"/>
                  <a:gd name="T53" fmla="*/ 2 h 10"/>
                  <a:gd name="T54" fmla="*/ 6 w 8"/>
                  <a:gd name="T55" fmla="*/ 2 h 10"/>
                  <a:gd name="T56" fmla="*/ 6 w 8"/>
                  <a:gd name="T57" fmla="*/ 3 h 10"/>
                  <a:gd name="T58" fmla="*/ 6 w 8"/>
                  <a:gd name="T59" fmla="*/ 3 h 10"/>
                  <a:gd name="T60" fmla="*/ 5 w 8"/>
                  <a:gd name="T61" fmla="*/ 6 h 10"/>
                  <a:gd name="T62" fmla="*/ 5 w 8"/>
                  <a:gd name="T63" fmla="*/ 8 h 10"/>
                  <a:gd name="T64" fmla="*/ 5 w 8"/>
                  <a:gd name="T65" fmla="*/ 9 h 10"/>
                  <a:gd name="T66" fmla="*/ 5 w 8"/>
                  <a:gd name="T67" fmla="*/ 9 h 10"/>
                  <a:gd name="T68" fmla="*/ 5 w 8"/>
                  <a:gd name="T69" fmla="*/ 10 h 10"/>
                  <a:gd name="T70" fmla="*/ 3 w 8"/>
                  <a:gd name="T71" fmla="*/ 10 h 10"/>
                  <a:gd name="T72" fmla="*/ 8 w 8"/>
                  <a:gd name="T73" fmla="*/ 5 h 10"/>
                  <a:gd name="T74" fmla="*/ 8 w 8"/>
                  <a:gd name="T75" fmla="*/ 5 h 10"/>
                  <a:gd name="T76" fmla="*/ 8 w 8"/>
                  <a:gd name="T77" fmla="*/ 4 h 10"/>
                  <a:gd name="T78" fmla="*/ 7 w 8"/>
                  <a:gd name="T79" fmla="*/ 4 h 10"/>
                  <a:gd name="T80" fmla="*/ 7 w 8"/>
                  <a:gd name="T81" fmla="*/ 4 h 10"/>
                  <a:gd name="T82" fmla="*/ 8 w 8"/>
                  <a:gd name="T83" fmla="*/ 4 h 10"/>
                  <a:gd name="T84" fmla="*/ 8 w 8"/>
                  <a:gd name="T85" fmla="*/ 3 h 10"/>
                  <a:gd name="T86" fmla="*/ 8 w 8"/>
                  <a:gd name="T87" fmla="*/ 3 h 10"/>
                  <a:gd name="T88" fmla="*/ 8 w 8"/>
                  <a:gd name="T89" fmla="*/ 3 h 10"/>
                  <a:gd name="T90" fmla="*/ 8 w 8"/>
                  <a:gd name="T91" fmla="*/ 3 h 10"/>
                  <a:gd name="T92" fmla="*/ 8 w 8"/>
                  <a:gd name="T93" fmla="*/ 4 h 10"/>
                  <a:gd name="T94" fmla="*/ 8 w 8"/>
                  <a:gd name="T95" fmla="*/ 4 h 10"/>
                  <a:gd name="T96" fmla="*/ 8 w 8"/>
                  <a:gd name="T97" fmla="*/ 4 h 10"/>
                  <a:gd name="T98" fmla="*/ 8 w 8"/>
                  <a:gd name="T99" fmla="*/ 5 h 10"/>
                  <a:gd name="T100" fmla="*/ 8 w 8"/>
                  <a:gd name="T101" fmla="*/ 5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 h="10">
                    <a:moveTo>
                      <a:pt x="3" y="10"/>
                    </a:moveTo>
                    <a:lnTo>
                      <a:pt x="3" y="10"/>
                    </a:lnTo>
                    <a:lnTo>
                      <a:pt x="2" y="10"/>
                    </a:lnTo>
                    <a:lnTo>
                      <a:pt x="1" y="9"/>
                    </a:lnTo>
                    <a:lnTo>
                      <a:pt x="1" y="8"/>
                    </a:lnTo>
                    <a:lnTo>
                      <a:pt x="1" y="8"/>
                    </a:lnTo>
                    <a:lnTo>
                      <a:pt x="1" y="8"/>
                    </a:lnTo>
                    <a:lnTo>
                      <a:pt x="1" y="8"/>
                    </a:lnTo>
                    <a:lnTo>
                      <a:pt x="2" y="8"/>
                    </a:lnTo>
                    <a:lnTo>
                      <a:pt x="2" y="8"/>
                    </a:lnTo>
                    <a:lnTo>
                      <a:pt x="2" y="8"/>
                    </a:lnTo>
                    <a:lnTo>
                      <a:pt x="2" y="8"/>
                    </a:lnTo>
                    <a:lnTo>
                      <a:pt x="2" y="8"/>
                    </a:lnTo>
                    <a:lnTo>
                      <a:pt x="2" y="8"/>
                    </a:lnTo>
                    <a:lnTo>
                      <a:pt x="2" y="8"/>
                    </a:lnTo>
                    <a:lnTo>
                      <a:pt x="3" y="8"/>
                    </a:lnTo>
                    <a:lnTo>
                      <a:pt x="3" y="8"/>
                    </a:lnTo>
                    <a:lnTo>
                      <a:pt x="3" y="8"/>
                    </a:lnTo>
                    <a:lnTo>
                      <a:pt x="3" y="7"/>
                    </a:lnTo>
                    <a:lnTo>
                      <a:pt x="2" y="5"/>
                    </a:lnTo>
                    <a:lnTo>
                      <a:pt x="1" y="3"/>
                    </a:lnTo>
                    <a:lnTo>
                      <a:pt x="0" y="2"/>
                    </a:lnTo>
                    <a:lnTo>
                      <a:pt x="0" y="2"/>
                    </a:lnTo>
                    <a:lnTo>
                      <a:pt x="0" y="2"/>
                    </a:lnTo>
                    <a:lnTo>
                      <a:pt x="0" y="1"/>
                    </a:lnTo>
                    <a:lnTo>
                      <a:pt x="1" y="0"/>
                    </a:lnTo>
                    <a:lnTo>
                      <a:pt x="5" y="2"/>
                    </a:lnTo>
                    <a:lnTo>
                      <a:pt x="6" y="2"/>
                    </a:lnTo>
                    <a:lnTo>
                      <a:pt x="6" y="3"/>
                    </a:lnTo>
                    <a:lnTo>
                      <a:pt x="6" y="3"/>
                    </a:lnTo>
                    <a:lnTo>
                      <a:pt x="5" y="6"/>
                    </a:lnTo>
                    <a:lnTo>
                      <a:pt x="5" y="8"/>
                    </a:lnTo>
                    <a:lnTo>
                      <a:pt x="5" y="9"/>
                    </a:lnTo>
                    <a:lnTo>
                      <a:pt x="5" y="9"/>
                    </a:lnTo>
                    <a:lnTo>
                      <a:pt x="5" y="10"/>
                    </a:lnTo>
                    <a:lnTo>
                      <a:pt x="3" y="10"/>
                    </a:lnTo>
                    <a:close/>
                    <a:moveTo>
                      <a:pt x="8" y="5"/>
                    </a:moveTo>
                    <a:lnTo>
                      <a:pt x="8" y="5"/>
                    </a:lnTo>
                    <a:lnTo>
                      <a:pt x="8" y="4"/>
                    </a:lnTo>
                    <a:lnTo>
                      <a:pt x="7" y="4"/>
                    </a:lnTo>
                    <a:lnTo>
                      <a:pt x="7" y="4"/>
                    </a:lnTo>
                    <a:lnTo>
                      <a:pt x="8" y="4"/>
                    </a:lnTo>
                    <a:lnTo>
                      <a:pt x="8" y="3"/>
                    </a:lnTo>
                    <a:lnTo>
                      <a:pt x="8" y="3"/>
                    </a:lnTo>
                    <a:lnTo>
                      <a:pt x="8" y="3"/>
                    </a:lnTo>
                    <a:lnTo>
                      <a:pt x="8" y="3"/>
                    </a:lnTo>
                    <a:lnTo>
                      <a:pt x="8" y="4"/>
                    </a:lnTo>
                    <a:lnTo>
                      <a:pt x="8" y="4"/>
                    </a:lnTo>
                    <a:lnTo>
                      <a:pt x="8" y="4"/>
                    </a:lnTo>
                    <a:lnTo>
                      <a:pt x="8" y="5"/>
                    </a:lnTo>
                    <a:lnTo>
                      <a:pt x="8" y="5"/>
                    </a:lnTo>
                    <a:close/>
                  </a:path>
                </a:pathLst>
              </a:custGeom>
              <a:solidFill>
                <a:srgbClr val="FFFFFF"/>
              </a:solidFill>
              <a:ln w="3175">
                <a:solidFill>
                  <a:srgbClr val="6E6E6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1" name="Freeform 281"/>
              <p:cNvSpPr>
                <a:spLocks/>
              </p:cNvSpPr>
              <p:nvPr/>
            </p:nvSpPr>
            <p:spPr bwMode="auto">
              <a:xfrm>
                <a:off x="2281234" y="1724026"/>
                <a:ext cx="611187" cy="415925"/>
              </a:xfrm>
              <a:custGeom>
                <a:avLst/>
                <a:gdLst>
                  <a:gd name="T0" fmla="*/ 242 w 385"/>
                  <a:gd name="T1" fmla="*/ 190 h 262"/>
                  <a:gd name="T2" fmla="*/ 228 w 385"/>
                  <a:gd name="T3" fmla="*/ 193 h 262"/>
                  <a:gd name="T4" fmla="*/ 222 w 385"/>
                  <a:gd name="T5" fmla="*/ 193 h 262"/>
                  <a:gd name="T6" fmla="*/ 211 w 385"/>
                  <a:gd name="T7" fmla="*/ 199 h 262"/>
                  <a:gd name="T8" fmla="*/ 204 w 385"/>
                  <a:gd name="T9" fmla="*/ 201 h 262"/>
                  <a:gd name="T10" fmla="*/ 185 w 385"/>
                  <a:gd name="T11" fmla="*/ 202 h 262"/>
                  <a:gd name="T12" fmla="*/ 178 w 385"/>
                  <a:gd name="T13" fmla="*/ 206 h 262"/>
                  <a:gd name="T14" fmla="*/ 160 w 385"/>
                  <a:gd name="T15" fmla="*/ 217 h 262"/>
                  <a:gd name="T16" fmla="*/ 147 w 385"/>
                  <a:gd name="T17" fmla="*/ 226 h 262"/>
                  <a:gd name="T18" fmla="*/ 111 w 385"/>
                  <a:gd name="T19" fmla="*/ 262 h 262"/>
                  <a:gd name="T20" fmla="*/ 1 w 385"/>
                  <a:gd name="T21" fmla="*/ 262 h 262"/>
                  <a:gd name="T22" fmla="*/ 5 w 385"/>
                  <a:gd name="T23" fmla="*/ 258 h 262"/>
                  <a:gd name="T24" fmla="*/ 18 w 385"/>
                  <a:gd name="T25" fmla="*/ 251 h 262"/>
                  <a:gd name="T26" fmla="*/ 54 w 385"/>
                  <a:gd name="T27" fmla="*/ 240 h 262"/>
                  <a:gd name="T28" fmla="*/ 67 w 385"/>
                  <a:gd name="T29" fmla="*/ 227 h 262"/>
                  <a:gd name="T30" fmla="*/ 84 w 385"/>
                  <a:gd name="T31" fmla="*/ 218 h 262"/>
                  <a:gd name="T32" fmla="*/ 92 w 385"/>
                  <a:gd name="T33" fmla="*/ 210 h 262"/>
                  <a:gd name="T34" fmla="*/ 106 w 385"/>
                  <a:gd name="T35" fmla="*/ 193 h 262"/>
                  <a:gd name="T36" fmla="*/ 113 w 385"/>
                  <a:gd name="T37" fmla="*/ 175 h 262"/>
                  <a:gd name="T38" fmla="*/ 106 w 385"/>
                  <a:gd name="T39" fmla="*/ 162 h 262"/>
                  <a:gd name="T40" fmla="*/ 106 w 385"/>
                  <a:gd name="T41" fmla="*/ 148 h 262"/>
                  <a:gd name="T42" fmla="*/ 109 w 385"/>
                  <a:gd name="T43" fmla="*/ 138 h 262"/>
                  <a:gd name="T44" fmla="*/ 123 w 385"/>
                  <a:gd name="T45" fmla="*/ 119 h 262"/>
                  <a:gd name="T46" fmla="*/ 129 w 385"/>
                  <a:gd name="T47" fmla="*/ 102 h 262"/>
                  <a:gd name="T48" fmla="*/ 144 w 385"/>
                  <a:gd name="T49" fmla="*/ 89 h 262"/>
                  <a:gd name="T50" fmla="*/ 150 w 385"/>
                  <a:gd name="T51" fmla="*/ 84 h 262"/>
                  <a:gd name="T52" fmla="*/ 160 w 385"/>
                  <a:gd name="T53" fmla="*/ 80 h 262"/>
                  <a:gd name="T54" fmla="*/ 188 w 385"/>
                  <a:gd name="T55" fmla="*/ 68 h 262"/>
                  <a:gd name="T56" fmla="*/ 202 w 385"/>
                  <a:gd name="T57" fmla="*/ 59 h 262"/>
                  <a:gd name="T58" fmla="*/ 217 w 385"/>
                  <a:gd name="T59" fmla="*/ 35 h 262"/>
                  <a:gd name="T60" fmla="*/ 230 w 385"/>
                  <a:gd name="T61" fmla="*/ 4 h 262"/>
                  <a:gd name="T62" fmla="*/ 246 w 385"/>
                  <a:gd name="T63" fmla="*/ 0 h 262"/>
                  <a:gd name="T64" fmla="*/ 248 w 385"/>
                  <a:gd name="T65" fmla="*/ 6 h 262"/>
                  <a:gd name="T66" fmla="*/ 268 w 385"/>
                  <a:gd name="T67" fmla="*/ 23 h 262"/>
                  <a:gd name="T68" fmla="*/ 286 w 385"/>
                  <a:gd name="T69" fmla="*/ 23 h 262"/>
                  <a:gd name="T70" fmla="*/ 294 w 385"/>
                  <a:gd name="T71" fmla="*/ 23 h 262"/>
                  <a:gd name="T72" fmla="*/ 309 w 385"/>
                  <a:gd name="T73" fmla="*/ 23 h 262"/>
                  <a:gd name="T74" fmla="*/ 323 w 385"/>
                  <a:gd name="T75" fmla="*/ 18 h 262"/>
                  <a:gd name="T76" fmla="*/ 325 w 385"/>
                  <a:gd name="T77" fmla="*/ 21 h 262"/>
                  <a:gd name="T78" fmla="*/ 329 w 385"/>
                  <a:gd name="T79" fmla="*/ 26 h 262"/>
                  <a:gd name="T80" fmla="*/ 329 w 385"/>
                  <a:gd name="T81" fmla="*/ 25 h 262"/>
                  <a:gd name="T82" fmla="*/ 346 w 385"/>
                  <a:gd name="T83" fmla="*/ 26 h 262"/>
                  <a:gd name="T84" fmla="*/ 362 w 385"/>
                  <a:gd name="T85" fmla="*/ 37 h 262"/>
                  <a:gd name="T86" fmla="*/ 362 w 385"/>
                  <a:gd name="T87" fmla="*/ 47 h 262"/>
                  <a:gd name="T88" fmla="*/ 362 w 385"/>
                  <a:gd name="T89" fmla="*/ 71 h 262"/>
                  <a:gd name="T90" fmla="*/ 366 w 385"/>
                  <a:gd name="T91" fmla="*/ 77 h 262"/>
                  <a:gd name="T92" fmla="*/ 367 w 385"/>
                  <a:gd name="T93" fmla="*/ 88 h 262"/>
                  <a:gd name="T94" fmla="*/ 370 w 385"/>
                  <a:gd name="T95" fmla="*/ 93 h 262"/>
                  <a:gd name="T96" fmla="*/ 380 w 385"/>
                  <a:gd name="T97" fmla="*/ 111 h 262"/>
                  <a:gd name="T98" fmla="*/ 377 w 385"/>
                  <a:gd name="T99" fmla="*/ 119 h 262"/>
                  <a:gd name="T100" fmla="*/ 378 w 385"/>
                  <a:gd name="T101" fmla="*/ 122 h 262"/>
                  <a:gd name="T102" fmla="*/ 356 w 385"/>
                  <a:gd name="T103" fmla="*/ 120 h 262"/>
                  <a:gd name="T104" fmla="*/ 340 w 385"/>
                  <a:gd name="T105" fmla="*/ 120 h 262"/>
                  <a:gd name="T106" fmla="*/ 324 w 385"/>
                  <a:gd name="T107" fmla="*/ 126 h 262"/>
                  <a:gd name="T108" fmla="*/ 315 w 385"/>
                  <a:gd name="T109" fmla="*/ 132 h 262"/>
                  <a:gd name="T110" fmla="*/ 301 w 385"/>
                  <a:gd name="T111" fmla="*/ 134 h 262"/>
                  <a:gd name="T112" fmla="*/ 296 w 385"/>
                  <a:gd name="T113" fmla="*/ 135 h 262"/>
                  <a:gd name="T114" fmla="*/ 296 w 385"/>
                  <a:gd name="T115" fmla="*/ 151 h 262"/>
                  <a:gd name="T116" fmla="*/ 301 w 385"/>
                  <a:gd name="T117" fmla="*/ 157 h 262"/>
                  <a:gd name="T118" fmla="*/ 290 w 385"/>
                  <a:gd name="T119" fmla="*/ 159 h 262"/>
                  <a:gd name="T120" fmla="*/ 280 w 385"/>
                  <a:gd name="T121" fmla="*/ 166 h 262"/>
                  <a:gd name="T122" fmla="*/ 260 w 385"/>
                  <a:gd name="T123" fmla="*/ 173 h 262"/>
                  <a:gd name="T124" fmla="*/ 254 w 385"/>
                  <a:gd name="T125" fmla="*/ 182 h 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5" h="262">
                    <a:moveTo>
                      <a:pt x="254" y="182"/>
                    </a:moveTo>
                    <a:lnTo>
                      <a:pt x="253" y="182"/>
                    </a:lnTo>
                    <a:lnTo>
                      <a:pt x="251" y="184"/>
                    </a:lnTo>
                    <a:lnTo>
                      <a:pt x="250" y="186"/>
                    </a:lnTo>
                    <a:lnTo>
                      <a:pt x="249" y="187"/>
                    </a:lnTo>
                    <a:lnTo>
                      <a:pt x="248" y="188"/>
                    </a:lnTo>
                    <a:lnTo>
                      <a:pt x="247" y="188"/>
                    </a:lnTo>
                    <a:lnTo>
                      <a:pt x="246" y="188"/>
                    </a:lnTo>
                    <a:lnTo>
                      <a:pt x="242" y="190"/>
                    </a:lnTo>
                    <a:lnTo>
                      <a:pt x="242" y="190"/>
                    </a:lnTo>
                    <a:lnTo>
                      <a:pt x="241" y="191"/>
                    </a:lnTo>
                    <a:lnTo>
                      <a:pt x="240" y="191"/>
                    </a:lnTo>
                    <a:lnTo>
                      <a:pt x="240" y="191"/>
                    </a:lnTo>
                    <a:lnTo>
                      <a:pt x="239" y="191"/>
                    </a:lnTo>
                    <a:lnTo>
                      <a:pt x="236" y="191"/>
                    </a:lnTo>
                    <a:lnTo>
                      <a:pt x="235" y="191"/>
                    </a:lnTo>
                    <a:lnTo>
                      <a:pt x="234" y="192"/>
                    </a:lnTo>
                    <a:lnTo>
                      <a:pt x="230" y="192"/>
                    </a:lnTo>
                    <a:lnTo>
                      <a:pt x="229" y="193"/>
                    </a:lnTo>
                    <a:lnTo>
                      <a:pt x="228" y="193"/>
                    </a:lnTo>
                    <a:lnTo>
                      <a:pt x="227" y="193"/>
                    </a:lnTo>
                    <a:lnTo>
                      <a:pt x="227" y="193"/>
                    </a:lnTo>
                    <a:lnTo>
                      <a:pt x="226" y="193"/>
                    </a:lnTo>
                    <a:lnTo>
                      <a:pt x="226" y="193"/>
                    </a:lnTo>
                    <a:lnTo>
                      <a:pt x="225" y="193"/>
                    </a:lnTo>
                    <a:lnTo>
                      <a:pt x="224" y="192"/>
                    </a:lnTo>
                    <a:lnTo>
                      <a:pt x="223" y="192"/>
                    </a:lnTo>
                    <a:lnTo>
                      <a:pt x="223" y="192"/>
                    </a:lnTo>
                    <a:lnTo>
                      <a:pt x="222" y="192"/>
                    </a:lnTo>
                    <a:lnTo>
                      <a:pt x="222" y="193"/>
                    </a:lnTo>
                    <a:lnTo>
                      <a:pt x="222" y="193"/>
                    </a:lnTo>
                    <a:lnTo>
                      <a:pt x="221" y="193"/>
                    </a:lnTo>
                    <a:lnTo>
                      <a:pt x="221" y="194"/>
                    </a:lnTo>
                    <a:lnTo>
                      <a:pt x="220" y="194"/>
                    </a:lnTo>
                    <a:lnTo>
                      <a:pt x="220" y="194"/>
                    </a:lnTo>
                    <a:lnTo>
                      <a:pt x="214" y="194"/>
                    </a:lnTo>
                    <a:lnTo>
                      <a:pt x="212" y="196"/>
                    </a:lnTo>
                    <a:lnTo>
                      <a:pt x="212" y="196"/>
                    </a:lnTo>
                    <a:lnTo>
                      <a:pt x="211" y="198"/>
                    </a:lnTo>
                    <a:lnTo>
                      <a:pt x="211" y="199"/>
                    </a:lnTo>
                    <a:lnTo>
                      <a:pt x="211" y="199"/>
                    </a:lnTo>
                    <a:lnTo>
                      <a:pt x="211" y="200"/>
                    </a:lnTo>
                    <a:lnTo>
                      <a:pt x="210" y="200"/>
                    </a:lnTo>
                    <a:lnTo>
                      <a:pt x="209" y="201"/>
                    </a:lnTo>
                    <a:lnTo>
                      <a:pt x="209" y="201"/>
                    </a:lnTo>
                    <a:lnTo>
                      <a:pt x="208" y="201"/>
                    </a:lnTo>
                    <a:lnTo>
                      <a:pt x="207" y="201"/>
                    </a:lnTo>
                    <a:lnTo>
                      <a:pt x="205" y="201"/>
                    </a:lnTo>
                    <a:lnTo>
                      <a:pt x="204" y="201"/>
                    </a:lnTo>
                    <a:lnTo>
                      <a:pt x="204" y="201"/>
                    </a:lnTo>
                    <a:lnTo>
                      <a:pt x="203" y="200"/>
                    </a:lnTo>
                    <a:lnTo>
                      <a:pt x="203" y="200"/>
                    </a:lnTo>
                    <a:lnTo>
                      <a:pt x="202" y="200"/>
                    </a:lnTo>
                    <a:lnTo>
                      <a:pt x="200" y="200"/>
                    </a:lnTo>
                    <a:lnTo>
                      <a:pt x="192" y="199"/>
                    </a:lnTo>
                    <a:lnTo>
                      <a:pt x="192" y="199"/>
                    </a:lnTo>
                    <a:lnTo>
                      <a:pt x="191" y="199"/>
                    </a:lnTo>
                    <a:lnTo>
                      <a:pt x="189" y="200"/>
                    </a:lnTo>
                    <a:lnTo>
                      <a:pt x="186" y="202"/>
                    </a:lnTo>
                    <a:lnTo>
                      <a:pt x="185" y="202"/>
                    </a:lnTo>
                    <a:lnTo>
                      <a:pt x="185" y="203"/>
                    </a:lnTo>
                    <a:lnTo>
                      <a:pt x="185" y="204"/>
                    </a:lnTo>
                    <a:lnTo>
                      <a:pt x="184" y="205"/>
                    </a:lnTo>
                    <a:lnTo>
                      <a:pt x="182" y="206"/>
                    </a:lnTo>
                    <a:lnTo>
                      <a:pt x="181" y="206"/>
                    </a:lnTo>
                    <a:lnTo>
                      <a:pt x="181" y="207"/>
                    </a:lnTo>
                    <a:lnTo>
                      <a:pt x="180" y="207"/>
                    </a:lnTo>
                    <a:lnTo>
                      <a:pt x="179" y="207"/>
                    </a:lnTo>
                    <a:lnTo>
                      <a:pt x="178" y="207"/>
                    </a:lnTo>
                    <a:lnTo>
                      <a:pt x="178" y="206"/>
                    </a:lnTo>
                    <a:lnTo>
                      <a:pt x="177" y="206"/>
                    </a:lnTo>
                    <a:lnTo>
                      <a:pt x="176" y="206"/>
                    </a:lnTo>
                    <a:lnTo>
                      <a:pt x="176" y="207"/>
                    </a:lnTo>
                    <a:lnTo>
                      <a:pt x="175" y="207"/>
                    </a:lnTo>
                    <a:lnTo>
                      <a:pt x="174" y="207"/>
                    </a:lnTo>
                    <a:lnTo>
                      <a:pt x="174" y="208"/>
                    </a:lnTo>
                    <a:lnTo>
                      <a:pt x="173" y="208"/>
                    </a:lnTo>
                    <a:lnTo>
                      <a:pt x="170" y="211"/>
                    </a:lnTo>
                    <a:lnTo>
                      <a:pt x="164" y="215"/>
                    </a:lnTo>
                    <a:lnTo>
                      <a:pt x="160" y="217"/>
                    </a:lnTo>
                    <a:lnTo>
                      <a:pt x="159" y="217"/>
                    </a:lnTo>
                    <a:lnTo>
                      <a:pt x="158" y="218"/>
                    </a:lnTo>
                    <a:lnTo>
                      <a:pt x="157" y="219"/>
                    </a:lnTo>
                    <a:lnTo>
                      <a:pt x="153" y="222"/>
                    </a:lnTo>
                    <a:lnTo>
                      <a:pt x="152" y="222"/>
                    </a:lnTo>
                    <a:lnTo>
                      <a:pt x="151" y="223"/>
                    </a:lnTo>
                    <a:lnTo>
                      <a:pt x="151" y="223"/>
                    </a:lnTo>
                    <a:lnTo>
                      <a:pt x="151" y="224"/>
                    </a:lnTo>
                    <a:lnTo>
                      <a:pt x="148" y="226"/>
                    </a:lnTo>
                    <a:lnTo>
                      <a:pt x="147" y="226"/>
                    </a:lnTo>
                    <a:lnTo>
                      <a:pt x="146" y="227"/>
                    </a:lnTo>
                    <a:lnTo>
                      <a:pt x="146" y="227"/>
                    </a:lnTo>
                    <a:lnTo>
                      <a:pt x="145" y="227"/>
                    </a:lnTo>
                    <a:lnTo>
                      <a:pt x="144" y="228"/>
                    </a:lnTo>
                    <a:lnTo>
                      <a:pt x="143" y="228"/>
                    </a:lnTo>
                    <a:lnTo>
                      <a:pt x="143" y="253"/>
                    </a:lnTo>
                    <a:lnTo>
                      <a:pt x="143" y="262"/>
                    </a:lnTo>
                    <a:lnTo>
                      <a:pt x="123" y="262"/>
                    </a:lnTo>
                    <a:lnTo>
                      <a:pt x="122" y="262"/>
                    </a:lnTo>
                    <a:lnTo>
                      <a:pt x="111" y="262"/>
                    </a:lnTo>
                    <a:lnTo>
                      <a:pt x="106" y="262"/>
                    </a:lnTo>
                    <a:lnTo>
                      <a:pt x="103" y="262"/>
                    </a:lnTo>
                    <a:lnTo>
                      <a:pt x="100" y="262"/>
                    </a:lnTo>
                    <a:lnTo>
                      <a:pt x="100" y="262"/>
                    </a:lnTo>
                    <a:lnTo>
                      <a:pt x="98" y="262"/>
                    </a:lnTo>
                    <a:lnTo>
                      <a:pt x="97" y="262"/>
                    </a:lnTo>
                    <a:lnTo>
                      <a:pt x="91" y="262"/>
                    </a:lnTo>
                    <a:lnTo>
                      <a:pt x="11" y="262"/>
                    </a:lnTo>
                    <a:lnTo>
                      <a:pt x="3" y="262"/>
                    </a:lnTo>
                    <a:lnTo>
                      <a:pt x="1" y="262"/>
                    </a:lnTo>
                    <a:lnTo>
                      <a:pt x="0" y="262"/>
                    </a:lnTo>
                    <a:lnTo>
                      <a:pt x="0" y="261"/>
                    </a:lnTo>
                    <a:lnTo>
                      <a:pt x="1" y="260"/>
                    </a:lnTo>
                    <a:lnTo>
                      <a:pt x="1" y="260"/>
                    </a:lnTo>
                    <a:lnTo>
                      <a:pt x="2" y="260"/>
                    </a:lnTo>
                    <a:lnTo>
                      <a:pt x="3" y="259"/>
                    </a:lnTo>
                    <a:lnTo>
                      <a:pt x="4" y="259"/>
                    </a:lnTo>
                    <a:lnTo>
                      <a:pt x="5" y="258"/>
                    </a:lnTo>
                    <a:lnTo>
                      <a:pt x="5" y="258"/>
                    </a:lnTo>
                    <a:lnTo>
                      <a:pt x="5" y="258"/>
                    </a:lnTo>
                    <a:lnTo>
                      <a:pt x="6" y="256"/>
                    </a:lnTo>
                    <a:lnTo>
                      <a:pt x="6" y="255"/>
                    </a:lnTo>
                    <a:lnTo>
                      <a:pt x="6" y="254"/>
                    </a:lnTo>
                    <a:lnTo>
                      <a:pt x="7" y="254"/>
                    </a:lnTo>
                    <a:lnTo>
                      <a:pt x="7" y="253"/>
                    </a:lnTo>
                    <a:lnTo>
                      <a:pt x="9" y="252"/>
                    </a:lnTo>
                    <a:lnTo>
                      <a:pt x="10" y="252"/>
                    </a:lnTo>
                    <a:lnTo>
                      <a:pt x="13" y="251"/>
                    </a:lnTo>
                    <a:lnTo>
                      <a:pt x="15" y="251"/>
                    </a:lnTo>
                    <a:lnTo>
                      <a:pt x="18" y="251"/>
                    </a:lnTo>
                    <a:lnTo>
                      <a:pt x="25" y="250"/>
                    </a:lnTo>
                    <a:lnTo>
                      <a:pt x="35" y="248"/>
                    </a:lnTo>
                    <a:lnTo>
                      <a:pt x="36" y="248"/>
                    </a:lnTo>
                    <a:lnTo>
                      <a:pt x="39" y="246"/>
                    </a:lnTo>
                    <a:lnTo>
                      <a:pt x="46" y="244"/>
                    </a:lnTo>
                    <a:lnTo>
                      <a:pt x="49" y="243"/>
                    </a:lnTo>
                    <a:lnTo>
                      <a:pt x="52" y="241"/>
                    </a:lnTo>
                    <a:lnTo>
                      <a:pt x="53" y="241"/>
                    </a:lnTo>
                    <a:lnTo>
                      <a:pt x="53" y="241"/>
                    </a:lnTo>
                    <a:lnTo>
                      <a:pt x="54" y="240"/>
                    </a:lnTo>
                    <a:lnTo>
                      <a:pt x="54" y="240"/>
                    </a:lnTo>
                    <a:lnTo>
                      <a:pt x="55" y="240"/>
                    </a:lnTo>
                    <a:lnTo>
                      <a:pt x="59" y="234"/>
                    </a:lnTo>
                    <a:lnTo>
                      <a:pt x="61" y="233"/>
                    </a:lnTo>
                    <a:lnTo>
                      <a:pt x="64" y="231"/>
                    </a:lnTo>
                    <a:lnTo>
                      <a:pt x="65" y="229"/>
                    </a:lnTo>
                    <a:lnTo>
                      <a:pt x="66" y="229"/>
                    </a:lnTo>
                    <a:lnTo>
                      <a:pt x="66" y="228"/>
                    </a:lnTo>
                    <a:lnTo>
                      <a:pt x="66" y="228"/>
                    </a:lnTo>
                    <a:lnTo>
                      <a:pt x="67" y="227"/>
                    </a:lnTo>
                    <a:lnTo>
                      <a:pt x="67" y="227"/>
                    </a:lnTo>
                    <a:lnTo>
                      <a:pt x="67" y="227"/>
                    </a:lnTo>
                    <a:lnTo>
                      <a:pt x="71" y="225"/>
                    </a:lnTo>
                    <a:lnTo>
                      <a:pt x="78" y="222"/>
                    </a:lnTo>
                    <a:lnTo>
                      <a:pt x="80" y="221"/>
                    </a:lnTo>
                    <a:lnTo>
                      <a:pt x="81" y="220"/>
                    </a:lnTo>
                    <a:lnTo>
                      <a:pt x="81" y="220"/>
                    </a:lnTo>
                    <a:lnTo>
                      <a:pt x="83" y="219"/>
                    </a:lnTo>
                    <a:lnTo>
                      <a:pt x="84" y="219"/>
                    </a:lnTo>
                    <a:lnTo>
                      <a:pt x="84" y="218"/>
                    </a:lnTo>
                    <a:lnTo>
                      <a:pt x="85" y="217"/>
                    </a:lnTo>
                    <a:lnTo>
                      <a:pt x="87" y="216"/>
                    </a:lnTo>
                    <a:lnTo>
                      <a:pt x="87" y="216"/>
                    </a:lnTo>
                    <a:lnTo>
                      <a:pt x="87" y="215"/>
                    </a:lnTo>
                    <a:lnTo>
                      <a:pt x="88" y="214"/>
                    </a:lnTo>
                    <a:lnTo>
                      <a:pt x="89" y="212"/>
                    </a:lnTo>
                    <a:lnTo>
                      <a:pt x="89" y="212"/>
                    </a:lnTo>
                    <a:lnTo>
                      <a:pt x="91" y="211"/>
                    </a:lnTo>
                    <a:lnTo>
                      <a:pt x="91" y="210"/>
                    </a:lnTo>
                    <a:lnTo>
                      <a:pt x="92" y="210"/>
                    </a:lnTo>
                    <a:lnTo>
                      <a:pt x="92" y="210"/>
                    </a:lnTo>
                    <a:lnTo>
                      <a:pt x="93" y="209"/>
                    </a:lnTo>
                    <a:lnTo>
                      <a:pt x="94" y="209"/>
                    </a:lnTo>
                    <a:lnTo>
                      <a:pt x="96" y="206"/>
                    </a:lnTo>
                    <a:lnTo>
                      <a:pt x="98" y="202"/>
                    </a:lnTo>
                    <a:lnTo>
                      <a:pt x="98" y="202"/>
                    </a:lnTo>
                    <a:lnTo>
                      <a:pt x="98" y="201"/>
                    </a:lnTo>
                    <a:lnTo>
                      <a:pt x="99" y="201"/>
                    </a:lnTo>
                    <a:lnTo>
                      <a:pt x="104" y="194"/>
                    </a:lnTo>
                    <a:lnTo>
                      <a:pt x="106" y="193"/>
                    </a:lnTo>
                    <a:lnTo>
                      <a:pt x="107" y="192"/>
                    </a:lnTo>
                    <a:lnTo>
                      <a:pt x="107" y="192"/>
                    </a:lnTo>
                    <a:lnTo>
                      <a:pt x="108" y="190"/>
                    </a:lnTo>
                    <a:lnTo>
                      <a:pt x="109" y="189"/>
                    </a:lnTo>
                    <a:lnTo>
                      <a:pt x="111" y="185"/>
                    </a:lnTo>
                    <a:lnTo>
                      <a:pt x="111" y="184"/>
                    </a:lnTo>
                    <a:lnTo>
                      <a:pt x="112" y="182"/>
                    </a:lnTo>
                    <a:lnTo>
                      <a:pt x="113" y="176"/>
                    </a:lnTo>
                    <a:lnTo>
                      <a:pt x="113" y="175"/>
                    </a:lnTo>
                    <a:lnTo>
                      <a:pt x="113" y="175"/>
                    </a:lnTo>
                    <a:lnTo>
                      <a:pt x="113" y="174"/>
                    </a:lnTo>
                    <a:lnTo>
                      <a:pt x="110" y="170"/>
                    </a:lnTo>
                    <a:lnTo>
                      <a:pt x="110" y="170"/>
                    </a:lnTo>
                    <a:lnTo>
                      <a:pt x="107" y="168"/>
                    </a:lnTo>
                    <a:lnTo>
                      <a:pt x="106" y="167"/>
                    </a:lnTo>
                    <a:lnTo>
                      <a:pt x="106" y="167"/>
                    </a:lnTo>
                    <a:lnTo>
                      <a:pt x="105" y="165"/>
                    </a:lnTo>
                    <a:lnTo>
                      <a:pt x="106" y="163"/>
                    </a:lnTo>
                    <a:lnTo>
                      <a:pt x="106" y="163"/>
                    </a:lnTo>
                    <a:lnTo>
                      <a:pt x="106" y="162"/>
                    </a:lnTo>
                    <a:lnTo>
                      <a:pt x="107" y="162"/>
                    </a:lnTo>
                    <a:lnTo>
                      <a:pt x="107" y="161"/>
                    </a:lnTo>
                    <a:lnTo>
                      <a:pt x="106" y="159"/>
                    </a:lnTo>
                    <a:lnTo>
                      <a:pt x="106" y="158"/>
                    </a:lnTo>
                    <a:lnTo>
                      <a:pt x="106" y="157"/>
                    </a:lnTo>
                    <a:lnTo>
                      <a:pt x="106" y="153"/>
                    </a:lnTo>
                    <a:lnTo>
                      <a:pt x="106" y="152"/>
                    </a:lnTo>
                    <a:lnTo>
                      <a:pt x="106" y="151"/>
                    </a:lnTo>
                    <a:lnTo>
                      <a:pt x="106" y="149"/>
                    </a:lnTo>
                    <a:lnTo>
                      <a:pt x="106" y="148"/>
                    </a:lnTo>
                    <a:lnTo>
                      <a:pt x="107" y="148"/>
                    </a:lnTo>
                    <a:lnTo>
                      <a:pt x="107" y="147"/>
                    </a:lnTo>
                    <a:lnTo>
                      <a:pt x="107" y="147"/>
                    </a:lnTo>
                    <a:lnTo>
                      <a:pt x="107" y="146"/>
                    </a:lnTo>
                    <a:lnTo>
                      <a:pt x="107" y="145"/>
                    </a:lnTo>
                    <a:lnTo>
                      <a:pt x="107" y="144"/>
                    </a:lnTo>
                    <a:lnTo>
                      <a:pt x="106" y="144"/>
                    </a:lnTo>
                    <a:lnTo>
                      <a:pt x="107" y="142"/>
                    </a:lnTo>
                    <a:lnTo>
                      <a:pt x="108" y="140"/>
                    </a:lnTo>
                    <a:lnTo>
                      <a:pt x="109" y="138"/>
                    </a:lnTo>
                    <a:lnTo>
                      <a:pt x="110" y="136"/>
                    </a:lnTo>
                    <a:lnTo>
                      <a:pt x="111" y="135"/>
                    </a:lnTo>
                    <a:lnTo>
                      <a:pt x="111" y="134"/>
                    </a:lnTo>
                    <a:lnTo>
                      <a:pt x="112" y="132"/>
                    </a:lnTo>
                    <a:lnTo>
                      <a:pt x="112" y="131"/>
                    </a:lnTo>
                    <a:lnTo>
                      <a:pt x="118" y="126"/>
                    </a:lnTo>
                    <a:lnTo>
                      <a:pt x="120" y="124"/>
                    </a:lnTo>
                    <a:lnTo>
                      <a:pt x="120" y="123"/>
                    </a:lnTo>
                    <a:lnTo>
                      <a:pt x="121" y="123"/>
                    </a:lnTo>
                    <a:lnTo>
                      <a:pt x="123" y="119"/>
                    </a:lnTo>
                    <a:lnTo>
                      <a:pt x="123" y="118"/>
                    </a:lnTo>
                    <a:lnTo>
                      <a:pt x="124" y="117"/>
                    </a:lnTo>
                    <a:lnTo>
                      <a:pt x="124" y="114"/>
                    </a:lnTo>
                    <a:lnTo>
                      <a:pt x="123" y="108"/>
                    </a:lnTo>
                    <a:lnTo>
                      <a:pt x="123" y="107"/>
                    </a:lnTo>
                    <a:lnTo>
                      <a:pt x="123" y="107"/>
                    </a:lnTo>
                    <a:lnTo>
                      <a:pt x="125" y="105"/>
                    </a:lnTo>
                    <a:lnTo>
                      <a:pt x="127" y="104"/>
                    </a:lnTo>
                    <a:lnTo>
                      <a:pt x="128" y="103"/>
                    </a:lnTo>
                    <a:lnTo>
                      <a:pt x="129" y="102"/>
                    </a:lnTo>
                    <a:lnTo>
                      <a:pt x="130" y="102"/>
                    </a:lnTo>
                    <a:lnTo>
                      <a:pt x="130" y="101"/>
                    </a:lnTo>
                    <a:lnTo>
                      <a:pt x="131" y="100"/>
                    </a:lnTo>
                    <a:lnTo>
                      <a:pt x="131" y="100"/>
                    </a:lnTo>
                    <a:lnTo>
                      <a:pt x="131" y="100"/>
                    </a:lnTo>
                    <a:lnTo>
                      <a:pt x="134" y="98"/>
                    </a:lnTo>
                    <a:lnTo>
                      <a:pt x="134" y="98"/>
                    </a:lnTo>
                    <a:lnTo>
                      <a:pt x="137" y="95"/>
                    </a:lnTo>
                    <a:lnTo>
                      <a:pt x="140" y="93"/>
                    </a:lnTo>
                    <a:lnTo>
                      <a:pt x="144" y="89"/>
                    </a:lnTo>
                    <a:lnTo>
                      <a:pt x="144" y="89"/>
                    </a:lnTo>
                    <a:lnTo>
                      <a:pt x="144" y="88"/>
                    </a:lnTo>
                    <a:lnTo>
                      <a:pt x="145" y="88"/>
                    </a:lnTo>
                    <a:lnTo>
                      <a:pt x="144" y="88"/>
                    </a:lnTo>
                    <a:lnTo>
                      <a:pt x="146" y="86"/>
                    </a:lnTo>
                    <a:lnTo>
                      <a:pt x="147" y="85"/>
                    </a:lnTo>
                    <a:lnTo>
                      <a:pt x="148" y="85"/>
                    </a:lnTo>
                    <a:lnTo>
                      <a:pt x="149" y="85"/>
                    </a:lnTo>
                    <a:lnTo>
                      <a:pt x="149" y="85"/>
                    </a:lnTo>
                    <a:lnTo>
                      <a:pt x="150" y="84"/>
                    </a:lnTo>
                    <a:lnTo>
                      <a:pt x="150" y="84"/>
                    </a:lnTo>
                    <a:lnTo>
                      <a:pt x="151" y="84"/>
                    </a:lnTo>
                    <a:lnTo>
                      <a:pt x="153" y="83"/>
                    </a:lnTo>
                    <a:lnTo>
                      <a:pt x="153" y="82"/>
                    </a:lnTo>
                    <a:lnTo>
                      <a:pt x="154" y="81"/>
                    </a:lnTo>
                    <a:lnTo>
                      <a:pt x="154" y="81"/>
                    </a:lnTo>
                    <a:lnTo>
                      <a:pt x="156" y="80"/>
                    </a:lnTo>
                    <a:lnTo>
                      <a:pt x="156" y="80"/>
                    </a:lnTo>
                    <a:lnTo>
                      <a:pt x="158" y="80"/>
                    </a:lnTo>
                    <a:lnTo>
                      <a:pt x="160" y="80"/>
                    </a:lnTo>
                    <a:lnTo>
                      <a:pt x="160" y="79"/>
                    </a:lnTo>
                    <a:lnTo>
                      <a:pt x="161" y="79"/>
                    </a:lnTo>
                    <a:lnTo>
                      <a:pt x="165" y="77"/>
                    </a:lnTo>
                    <a:lnTo>
                      <a:pt x="168" y="76"/>
                    </a:lnTo>
                    <a:lnTo>
                      <a:pt x="169" y="76"/>
                    </a:lnTo>
                    <a:lnTo>
                      <a:pt x="173" y="74"/>
                    </a:lnTo>
                    <a:lnTo>
                      <a:pt x="176" y="73"/>
                    </a:lnTo>
                    <a:lnTo>
                      <a:pt x="180" y="72"/>
                    </a:lnTo>
                    <a:lnTo>
                      <a:pt x="183" y="70"/>
                    </a:lnTo>
                    <a:lnTo>
                      <a:pt x="188" y="68"/>
                    </a:lnTo>
                    <a:lnTo>
                      <a:pt x="189" y="67"/>
                    </a:lnTo>
                    <a:lnTo>
                      <a:pt x="189" y="67"/>
                    </a:lnTo>
                    <a:lnTo>
                      <a:pt x="193" y="66"/>
                    </a:lnTo>
                    <a:lnTo>
                      <a:pt x="194" y="65"/>
                    </a:lnTo>
                    <a:lnTo>
                      <a:pt x="195" y="65"/>
                    </a:lnTo>
                    <a:lnTo>
                      <a:pt x="196" y="64"/>
                    </a:lnTo>
                    <a:lnTo>
                      <a:pt x="197" y="63"/>
                    </a:lnTo>
                    <a:lnTo>
                      <a:pt x="200" y="61"/>
                    </a:lnTo>
                    <a:lnTo>
                      <a:pt x="201" y="60"/>
                    </a:lnTo>
                    <a:lnTo>
                      <a:pt x="202" y="59"/>
                    </a:lnTo>
                    <a:lnTo>
                      <a:pt x="204" y="55"/>
                    </a:lnTo>
                    <a:lnTo>
                      <a:pt x="206" y="52"/>
                    </a:lnTo>
                    <a:lnTo>
                      <a:pt x="207" y="51"/>
                    </a:lnTo>
                    <a:lnTo>
                      <a:pt x="208" y="49"/>
                    </a:lnTo>
                    <a:lnTo>
                      <a:pt x="208" y="49"/>
                    </a:lnTo>
                    <a:lnTo>
                      <a:pt x="212" y="44"/>
                    </a:lnTo>
                    <a:lnTo>
                      <a:pt x="215" y="38"/>
                    </a:lnTo>
                    <a:lnTo>
                      <a:pt x="216" y="37"/>
                    </a:lnTo>
                    <a:lnTo>
                      <a:pt x="216" y="36"/>
                    </a:lnTo>
                    <a:lnTo>
                      <a:pt x="217" y="35"/>
                    </a:lnTo>
                    <a:lnTo>
                      <a:pt x="218" y="33"/>
                    </a:lnTo>
                    <a:lnTo>
                      <a:pt x="219" y="29"/>
                    </a:lnTo>
                    <a:lnTo>
                      <a:pt x="220" y="26"/>
                    </a:lnTo>
                    <a:lnTo>
                      <a:pt x="222" y="23"/>
                    </a:lnTo>
                    <a:lnTo>
                      <a:pt x="224" y="19"/>
                    </a:lnTo>
                    <a:lnTo>
                      <a:pt x="226" y="15"/>
                    </a:lnTo>
                    <a:lnTo>
                      <a:pt x="227" y="11"/>
                    </a:lnTo>
                    <a:lnTo>
                      <a:pt x="228" y="8"/>
                    </a:lnTo>
                    <a:lnTo>
                      <a:pt x="229" y="6"/>
                    </a:lnTo>
                    <a:lnTo>
                      <a:pt x="230" y="4"/>
                    </a:lnTo>
                    <a:lnTo>
                      <a:pt x="232" y="4"/>
                    </a:lnTo>
                    <a:lnTo>
                      <a:pt x="235" y="4"/>
                    </a:lnTo>
                    <a:lnTo>
                      <a:pt x="240" y="3"/>
                    </a:lnTo>
                    <a:lnTo>
                      <a:pt x="242" y="3"/>
                    </a:lnTo>
                    <a:lnTo>
                      <a:pt x="242" y="2"/>
                    </a:lnTo>
                    <a:lnTo>
                      <a:pt x="243" y="2"/>
                    </a:lnTo>
                    <a:lnTo>
                      <a:pt x="243" y="1"/>
                    </a:lnTo>
                    <a:lnTo>
                      <a:pt x="244" y="0"/>
                    </a:lnTo>
                    <a:lnTo>
                      <a:pt x="245" y="0"/>
                    </a:lnTo>
                    <a:lnTo>
                      <a:pt x="246" y="0"/>
                    </a:lnTo>
                    <a:lnTo>
                      <a:pt x="246" y="0"/>
                    </a:lnTo>
                    <a:lnTo>
                      <a:pt x="246" y="1"/>
                    </a:lnTo>
                    <a:lnTo>
                      <a:pt x="246" y="2"/>
                    </a:lnTo>
                    <a:lnTo>
                      <a:pt x="247" y="2"/>
                    </a:lnTo>
                    <a:lnTo>
                      <a:pt x="247" y="2"/>
                    </a:lnTo>
                    <a:lnTo>
                      <a:pt x="247" y="3"/>
                    </a:lnTo>
                    <a:lnTo>
                      <a:pt x="248" y="3"/>
                    </a:lnTo>
                    <a:lnTo>
                      <a:pt x="248" y="3"/>
                    </a:lnTo>
                    <a:lnTo>
                      <a:pt x="248" y="4"/>
                    </a:lnTo>
                    <a:lnTo>
                      <a:pt x="248" y="6"/>
                    </a:lnTo>
                    <a:lnTo>
                      <a:pt x="249" y="7"/>
                    </a:lnTo>
                    <a:lnTo>
                      <a:pt x="250" y="11"/>
                    </a:lnTo>
                    <a:lnTo>
                      <a:pt x="251" y="11"/>
                    </a:lnTo>
                    <a:lnTo>
                      <a:pt x="252" y="12"/>
                    </a:lnTo>
                    <a:lnTo>
                      <a:pt x="259" y="18"/>
                    </a:lnTo>
                    <a:lnTo>
                      <a:pt x="261" y="19"/>
                    </a:lnTo>
                    <a:lnTo>
                      <a:pt x="265" y="22"/>
                    </a:lnTo>
                    <a:lnTo>
                      <a:pt x="267" y="22"/>
                    </a:lnTo>
                    <a:lnTo>
                      <a:pt x="267" y="23"/>
                    </a:lnTo>
                    <a:lnTo>
                      <a:pt x="268" y="23"/>
                    </a:lnTo>
                    <a:lnTo>
                      <a:pt x="271" y="23"/>
                    </a:lnTo>
                    <a:lnTo>
                      <a:pt x="274" y="24"/>
                    </a:lnTo>
                    <a:lnTo>
                      <a:pt x="277" y="25"/>
                    </a:lnTo>
                    <a:lnTo>
                      <a:pt x="277" y="25"/>
                    </a:lnTo>
                    <a:lnTo>
                      <a:pt x="279" y="25"/>
                    </a:lnTo>
                    <a:lnTo>
                      <a:pt x="280" y="25"/>
                    </a:lnTo>
                    <a:lnTo>
                      <a:pt x="281" y="24"/>
                    </a:lnTo>
                    <a:lnTo>
                      <a:pt x="282" y="23"/>
                    </a:lnTo>
                    <a:lnTo>
                      <a:pt x="284" y="23"/>
                    </a:lnTo>
                    <a:lnTo>
                      <a:pt x="286" y="23"/>
                    </a:lnTo>
                    <a:lnTo>
                      <a:pt x="287" y="23"/>
                    </a:lnTo>
                    <a:lnTo>
                      <a:pt x="288" y="23"/>
                    </a:lnTo>
                    <a:lnTo>
                      <a:pt x="288" y="22"/>
                    </a:lnTo>
                    <a:lnTo>
                      <a:pt x="288" y="22"/>
                    </a:lnTo>
                    <a:lnTo>
                      <a:pt x="290" y="22"/>
                    </a:lnTo>
                    <a:lnTo>
                      <a:pt x="293" y="21"/>
                    </a:lnTo>
                    <a:lnTo>
                      <a:pt x="293" y="22"/>
                    </a:lnTo>
                    <a:lnTo>
                      <a:pt x="293" y="22"/>
                    </a:lnTo>
                    <a:lnTo>
                      <a:pt x="294" y="23"/>
                    </a:lnTo>
                    <a:lnTo>
                      <a:pt x="294" y="23"/>
                    </a:lnTo>
                    <a:lnTo>
                      <a:pt x="295" y="23"/>
                    </a:lnTo>
                    <a:lnTo>
                      <a:pt x="296" y="23"/>
                    </a:lnTo>
                    <a:lnTo>
                      <a:pt x="296" y="23"/>
                    </a:lnTo>
                    <a:lnTo>
                      <a:pt x="297" y="23"/>
                    </a:lnTo>
                    <a:lnTo>
                      <a:pt x="298" y="22"/>
                    </a:lnTo>
                    <a:lnTo>
                      <a:pt x="301" y="21"/>
                    </a:lnTo>
                    <a:lnTo>
                      <a:pt x="301" y="21"/>
                    </a:lnTo>
                    <a:lnTo>
                      <a:pt x="303" y="22"/>
                    </a:lnTo>
                    <a:lnTo>
                      <a:pt x="304" y="22"/>
                    </a:lnTo>
                    <a:lnTo>
                      <a:pt x="309" y="23"/>
                    </a:lnTo>
                    <a:lnTo>
                      <a:pt x="310" y="23"/>
                    </a:lnTo>
                    <a:lnTo>
                      <a:pt x="311" y="23"/>
                    </a:lnTo>
                    <a:lnTo>
                      <a:pt x="312" y="23"/>
                    </a:lnTo>
                    <a:lnTo>
                      <a:pt x="317" y="22"/>
                    </a:lnTo>
                    <a:lnTo>
                      <a:pt x="319" y="21"/>
                    </a:lnTo>
                    <a:lnTo>
                      <a:pt x="320" y="21"/>
                    </a:lnTo>
                    <a:lnTo>
                      <a:pt x="320" y="20"/>
                    </a:lnTo>
                    <a:lnTo>
                      <a:pt x="321" y="19"/>
                    </a:lnTo>
                    <a:lnTo>
                      <a:pt x="323" y="17"/>
                    </a:lnTo>
                    <a:lnTo>
                      <a:pt x="323" y="18"/>
                    </a:lnTo>
                    <a:lnTo>
                      <a:pt x="324" y="19"/>
                    </a:lnTo>
                    <a:lnTo>
                      <a:pt x="323" y="19"/>
                    </a:lnTo>
                    <a:lnTo>
                      <a:pt x="323" y="19"/>
                    </a:lnTo>
                    <a:lnTo>
                      <a:pt x="323" y="20"/>
                    </a:lnTo>
                    <a:lnTo>
                      <a:pt x="323" y="21"/>
                    </a:lnTo>
                    <a:lnTo>
                      <a:pt x="323" y="21"/>
                    </a:lnTo>
                    <a:lnTo>
                      <a:pt x="324" y="21"/>
                    </a:lnTo>
                    <a:lnTo>
                      <a:pt x="324" y="21"/>
                    </a:lnTo>
                    <a:lnTo>
                      <a:pt x="324" y="21"/>
                    </a:lnTo>
                    <a:lnTo>
                      <a:pt x="325" y="21"/>
                    </a:lnTo>
                    <a:lnTo>
                      <a:pt x="325" y="22"/>
                    </a:lnTo>
                    <a:lnTo>
                      <a:pt x="325" y="23"/>
                    </a:lnTo>
                    <a:lnTo>
                      <a:pt x="325" y="23"/>
                    </a:lnTo>
                    <a:lnTo>
                      <a:pt x="325" y="24"/>
                    </a:lnTo>
                    <a:lnTo>
                      <a:pt x="325" y="25"/>
                    </a:lnTo>
                    <a:lnTo>
                      <a:pt x="325" y="25"/>
                    </a:lnTo>
                    <a:lnTo>
                      <a:pt x="326" y="25"/>
                    </a:lnTo>
                    <a:lnTo>
                      <a:pt x="327" y="26"/>
                    </a:lnTo>
                    <a:lnTo>
                      <a:pt x="328" y="26"/>
                    </a:lnTo>
                    <a:lnTo>
                      <a:pt x="329" y="26"/>
                    </a:lnTo>
                    <a:lnTo>
                      <a:pt x="328" y="25"/>
                    </a:lnTo>
                    <a:lnTo>
                      <a:pt x="328" y="24"/>
                    </a:lnTo>
                    <a:lnTo>
                      <a:pt x="327" y="23"/>
                    </a:lnTo>
                    <a:lnTo>
                      <a:pt x="325" y="22"/>
                    </a:lnTo>
                    <a:lnTo>
                      <a:pt x="325" y="22"/>
                    </a:lnTo>
                    <a:lnTo>
                      <a:pt x="326" y="22"/>
                    </a:lnTo>
                    <a:lnTo>
                      <a:pt x="328" y="23"/>
                    </a:lnTo>
                    <a:lnTo>
                      <a:pt x="328" y="24"/>
                    </a:lnTo>
                    <a:lnTo>
                      <a:pt x="329" y="25"/>
                    </a:lnTo>
                    <a:lnTo>
                      <a:pt x="329" y="25"/>
                    </a:lnTo>
                    <a:lnTo>
                      <a:pt x="330" y="25"/>
                    </a:lnTo>
                    <a:lnTo>
                      <a:pt x="332" y="26"/>
                    </a:lnTo>
                    <a:lnTo>
                      <a:pt x="333" y="26"/>
                    </a:lnTo>
                    <a:lnTo>
                      <a:pt x="334" y="26"/>
                    </a:lnTo>
                    <a:lnTo>
                      <a:pt x="336" y="26"/>
                    </a:lnTo>
                    <a:lnTo>
                      <a:pt x="337" y="26"/>
                    </a:lnTo>
                    <a:lnTo>
                      <a:pt x="338" y="26"/>
                    </a:lnTo>
                    <a:lnTo>
                      <a:pt x="339" y="26"/>
                    </a:lnTo>
                    <a:lnTo>
                      <a:pt x="343" y="26"/>
                    </a:lnTo>
                    <a:lnTo>
                      <a:pt x="346" y="26"/>
                    </a:lnTo>
                    <a:lnTo>
                      <a:pt x="347" y="27"/>
                    </a:lnTo>
                    <a:lnTo>
                      <a:pt x="347" y="28"/>
                    </a:lnTo>
                    <a:lnTo>
                      <a:pt x="347" y="29"/>
                    </a:lnTo>
                    <a:lnTo>
                      <a:pt x="348" y="29"/>
                    </a:lnTo>
                    <a:lnTo>
                      <a:pt x="351" y="31"/>
                    </a:lnTo>
                    <a:lnTo>
                      <a:pt x="358" y="36"/>
                    </a:lnTo>
                    <a:lnTo>
                      <a:pt x="360" y="37"/>
                    </a:lnTo>
                    <a:lnTo>
                      <a:pt x="360" y="37"/>
                    </a:lnTo>
                    <a:lnTo>
                      <a:pt x="361" y="37"/>
                    </a:lnTo>
                    <a:lnTo>
                      <a:pt x="362" y="37"/>
                    </a:lnTo>
                    <a:lnTo>
                      <a:pt x="362" y="38"/>
                    </a:lnTo>
                    <a:lnTo>
                      <a:pt x="360" y="40"/>
                    </a:lnTo>
                    <a:lnTo>
                      <a:pt x="359" y="41"/>
                    </a:lnTo>
                    <a:lnTo>
                      <a:pt x="358" y="41"/>
                    </a:lnTo>
                    <a:lnTo>
                      <a:pt x="358" y="42"/>
                    </a:lnTo>
                    <a:lnTo>
                      <a:pt x="358" y="42"/>
                    </a:lnTo>
                    <a:lnTo>
                      <a:pt x="362" y="45"/>
                    </a:lnTo>
                    <a:lnTo>
                      <a:pt x="362" y="45"/>
                    </a:lnTo>
                    <a:lnTo>
                      <a:pt x="363" y="46"/>
                    </a:lnTo>
                    <a:lnTo>
                      <a:pt x="362" y="47"/>
                    </a:lnTo>
                    <a:lnTo>
                      <a:pt x="360" y="49"/>
                    </a:lnTo>
                    <a:lnTo>
                      <a:pt x="362" y="50"/>
                    </a:lnTo>
                    <a:lnTo>
                      <a:pt x="362" y="53"/>
                    </a:lnTo>
                    <a:lnTo>
                      <a:pt x="364" y="58"/>
                    </a:lnTo>
                    <a:lnTo>
                      <a:pt x="364" y="58"/>
                    </a:lnTo>
                    <a:lnTo>
                      <a:pt x="363" y="62"/>
                    </a:lnTo>
                    <a:lnTo>
                      <a:pt x="363" y="64"/>
                    </a:lnTo>
                    <a:lnTo>
                      <a:pt x="363" y="65"/>
                    </a:lnTo>
                    <a:lnTo>
                      <a:pt x="362" y="70"/>
                    </a:lnTo>
                    <a:lnTo>
                      <a:pt x="362" y="71"/>
                    </a:lnTo>
                    <a:lnTo>
                      <a:pt x="363" y="71"/>
                    </a:lnTo>
                    <a:lnTo>
                      <a:pt x="363" y="71"/>
                    </a:lnTo>
                    <a:lnTo>
                      <a:pt x="364" y="72"/>
                    </a:lnTo>
                    <a:lnTo>
                      <a:pt x="364" y="72"/>
                    </a:lnTo>
                    <a:lnTo>
                      <a:pt x="365" y="72"/>
                    </a:lnTo>
                    <a:lnTo>
                      <a:pt x="366" y="74"/>
                    </a:lnTo>
                    <a:lnTo>
                      <a:pt x="366" y="74"/>
                    </a:lnTo>
                    <a:lnTo>
                      <a:pt x="366" y="75"/>
                    </a:lnTo>
                    <a:lnTo>
                      <a:pt x="366" y="76"/>
                    </a:lnTo>
                    <a:lnTo>
                      <a:pt x="366" y="77"/>
                    </a:lnTo>
                    <a:lnTo>
                      <a:pt x="366" y="79"/>
                    </a:lnTo>
                    <a:lnTo>
                      <a:pt x="365" y="79"/>
                    </a:lnTo>
                    <a:lnTo>
                      <a:pt x="364" y="80"/>
                    </a:lnTo>
                    <a:lnTo>
                      <a:pt x="364" y="80"/>
                    </a:lnTo>
                    <a:lnTo>
                      <a:pt x="364" y="81"/>
                    </a:lnTo>
                    <a:lnTo>
                      <a:pt x="364" y="81"/>
                    </a:lnTo>
                    <a:lnTo>
                      <a:pt x="364" y="84"/>
                    </a:lnTo>
                    <a:lnTo>
                      <a:pt x="364" y="85"/>
                    </a:lnTo>
                    <a:lnTo>
                      <a:pt x="364" y="85"/>
                    </a:lnTo>
                    <a:lnTo>
                      <a:pt x="367" y="88"/>
                    </a:lnTo>
                    <a:lnTo>
                      <a:pt x="368" y="89"/>
                    </a:lnTo>
                    <a:lnTo>
                      <a:pt x="369" y="90"/>
                    </a:lnTo>
                    <a:lnTo>
                      <a:pt x="370" y="90"/>
                    </a:lnTo>
                    <a:lnTo>
                      <a:pt x="370" y="91"/>
                    </a:lnTo>
                    <a:lnTo>
                      <a:pt x="370" y="91"/>
                    </a:lnTo>
                    <a:lnTo>
                      <a:pt x="370" y="91"/>
                    </a:lnTo>
                    <a:lnTo>
                      <a:pt x="370" y="92"/>
                    </a:lnTo>
                    <a:lnTo>
                      <a:pt x="370" y="92"/>
                    </a:lnTo>
                    <a:lnTo>
                      <a:pt x="370" y="93"/>
                    </a:lnTo>
                    <a:lnTo>
                      <a:pt x="370" y="93"/>
                    </a:lnTo>
                    <a:lnTo>
                      <a:pt x="368" y="95"/>
                    </a:lnTo>
                    <a:lnTo>
                      <a:pt x="373" y="101"/>
                    </a:lnTo>
                    <a:lnTo>
                      <a:pt x="377" y="103"/>
                    </a:lnTo>
                    <a:lnTo>
                      <a:pt x="385" y="108"/>
                    </a:lnTo>
                    <a:lnTo>
                      <a:pt x="384" y="109"/>
                    </a:lnTo>
                    <a:lnTo>
                      <a:pt x="383" y="110"/>
                    </a:lnTo>
                    <a:lnTo>
                      <a:pt x="382" y="111"/>
                    </a:lnTo>
                    <a:lnTo>
                      <a:pt x="381" y="111"/>
                    </a:lnTo>
                    <a:lnTo>
                      <a:pt x="381" y="111"/>
                    </a:lnTo>
                    <a:lnTo>
                      <a:pt x="380" y="111"/>
                    </a:lnTo>
                    <a:lnTo>
                      <a:pt x="379" y="111"/>
                    </a:lnTo>
                    <a:lnTo>
                      <a:pt x="379" y="112"/>
                    </a:lnTo>
                    <a:lnTo>
                      <a:pt x="378" y="112"/>
                    </a:lnTo>
                    <a:lnTo>
                      <a:pt x="378" y="112"/>
                    </a:lnTo>
                    <a:lnTo>
                      <a:pt x="377" y="114"/>
                    </a:lnTo>
                    <a:lnTo>
                      <a:pt x="377" y="117"/>
                    </a:lnTo>
                    <a:lnTo>
                      <a:pt x="377" y="118"/>
                    </a:lnTo>
                    <a:lnTo>
                      <a:pt x="376" y="119"/>
                    </a:lnTo>
                    <a:lnTo>
                      <a:pt x="376" y="119"/>
                    </a:lnTo>
                    <a:lnTo>
                      <a:pt x="377" y="119"/>
                    </a:lnTo>
                    <a:lnTo>
                      <a:pt x="377" y="119"/>
                    </a:lnTo>
                    <a:lnTo>
                      <a:pt x="378" y="119"/>
                    </a:lnTo>
                    <a:lnTo>
                      <a:pt x="378" y="119"/>
                    </a:lnTo>
                    <a:lnTo>
                      <a:pt x="379" y="119"/>
                    </a:lnTo>
                    <a:lnTo>
                      <a:pt x="379" y="120"/>
                    </a:lnTo>
                    <a:lnTo>
                      <a:pt x="379" y="120"/>
                    </a:lnTo>
                    <a:lnTo>
                      <a:pt x="379" y="121"/>
                    </a:lnTo>
                    <a:lnTo>
                      <a:pt x="379" y="122"/>
                    </a:lnTo>
                    <a:lnTo>
                      <a:pt x="378" y="122"/>
                    </a:lnTo>
                    <a:lnTo>
                      <a:pt x="378" y="122"/>
                    </a:lnTo>
                    <a:lnTo>
                      <a:pt x="377" y="122"/>
                    </a:lnTo>
                    <a:lnTo>
                      <a:pt x="377" y="122"/>
                    </a:lnTo>
                    <a:lnTo>
                      <a:pt x="376" y="122"/>
                    </a:lnTo>
                    <a:lnTo>
                      <a:pt x="376" y="121"/>
                    </a:lnTo>
                    <a:lnTo>
                      <a:pt x="375" y="121"/>
                    </a:lnTo>
                    <a:lnTo>
                      <a:pt x="375" y="121"/>
                    </a:lnTo>
                    <a:lnTo>
                      <a:pt x="370" y="121"/>
                    </a:lnTo>
                    <a:lnTo>
                      <a:pt x="370" y="121"/>
                    </a:lnTo>
                    <a:lnTo>
                      <a:pt x="364" y="121"/>
                    </a:lnTo>
                    <a:lnTo>
                      <a:pt x="356" y="120"/>
                    </a:lnTo>
                    <a:lnTo>
                      <a:pt x="356" y="120"/>
                    </a:lnTo>
                    <a:lnTo>
                      <a:pt x="354" y="120"/>
                    </a:lnTo>
                    <a:lnTo>
                      <a:pt x="350" y="120"/>
                    </a:lnTo>
                    <a:lnTo>
                      <a:pt x="349" y="120"/>
                    </a:lnTo>
                    <a:lnTo>
                      <a:pt x="348" y="120"/>
                    </a:lnTo>
                    <a:lnTo>
                      <a:pt x="345" y="119"/>
                    </a:lnTo>
                    <a:lnTo>
                      <a:pt x="344" y="119"/>
                    </a:lnTo>
                    <a:lnTo>
                      <a:pt x="343" y="119"/>
                    </a:lnTo>
                    <a:lnTo>
                      <a:pt x="343" y="119"/>
                    </a:lnTo>
                    <a:lnTo>
                      <a:pt x="340" y="120"/>
                    </a:lnTo>
                    <a:lnTo>
                      <a:pt x="339" y="120"/>
                    </a:lnTo>
                    <a:lnTo>
                      <a:pt x="327" y="122"/>
                    </a:lnTo>
                    <a:lnTo>
                      <a:pt x="326" y="122"/>
                    </a:lnTo>
                    <a:lnTo>
                      <a:pt x="325" y="122"/>
                    </a:lnTo>
                    <a:lnTo>
                      <a:pt x="325" y="123"/>
                    </a:lnTo>
                    <a:lnTo>
                      <a:pt x="324" y="123"/>
                    </a:lnTo>
                    <a:lnTo>
                      <a:pt x="324" y="123"/>
                    </a:lnTo>
                    <a:lnTo>
                      <a:pt x="324" y="124"/>
                    </a:lnTo>
                    <a:lnTo>
                      <a:pt x="324" y="124"/>
                    </a:lnTo>
                    <a:lnTo>
                      <a:pt x="324" y="126"/>
                    </a:lnTo>
                    <a:lnTo>
                      <a:pt x="324" y="126"/>
                    </a:lnTo>
                    <a:lnTo>
                      <a:pt x="324" y="127"/>
                    </a:lnTo>
                    <a:lnTo>
                      <a:pt x="324" y="127"/>
                    </a:lnTo>
                    <a:lnTo>
                      <a:pt x="323" y="128"/>
                    </a:lnTo>
                    <a:lnTo>
                      <a:pt x="323" y="128"/>
                    </a:lnTo>
                    <a:lnTo>
                      <a:pt x="323" y="129"/>
                    </a:lnTo>
                    <a:lnTo>
                      <a:pt x="322" y="130"/>
                    </a:lnTo>
                    <a:lnTo>
                      <a:pt x="319" y="131"/>
                    </a:lnTo>
                    <a:lnTo>
                      <a:pt x="317" y="131"/>
                    </a:lnTo>
                    <a:lnTo>
                      <a:pt x="315" y="132"/>
                    </a:lnTo>
                    <a:lnTo>
                      <a:pt x="313" y="132"/>
                    </a:lnTo>
                    <a:lnTo>
                      <a:pt x="310" y="133"/>
                    </a:lnTo>
                    <a:lnTo>
                      <a:pt x="309" y="134"/>
                    </a:lnTo>
                    <a:lnTo>
                      <a:pt x="307" y="134"/>
                    </a:lnTo>
                    <a:lnTo>
                      <a:pt x="306" y="135"/>
                    </a:lnTo>
                    <a:lnTo>
                      <a:pt x="305" y="135"/>
                    </a:lnTo>
                    <a:lnTo>
                      <a:pt x="305" y="135"/>
                    </a:lnTo>
                    <a:lnTo>
                      <a:pt x="304" y="134"/>
                    </a:lnTo>
                    <a:lnTo>
                      <a:pt x="302" y="134"/>
                    </a:lnTo>
                    <a:lnTo>
                      <a:pt x="301" y="134"/>
                    </a:lnTo>
                    <a:lnTo>
                      <a:pt x="301" y="134"/>
                    </a:lnTo>
                    <a:lnTo>
                      <a:pt x="300" y="133"/>
                    </a:lnTo>
                    <a:lnTo>
                      <a:pt x="299" y="133"/>
                    </a:lnTo>
                    <a:lnTo>
                      <a:pt x="297" y="134"/>
                    </a:lnTo>
                    <a:lnTo>
                      <a:pt x="297" y="134"/>
                    </a:lnTo>
                    <a:lnTo>
                      <a:pt x="296" y="134"/>
                    </a:lnTo>
                    <a:lnTo>
                      <a:pt x="296" y="134"/>
                    </a:lnTo>
                    <a:lnTo>
                      <a:pt x="296" y="134"/>
                    </a:lnTo>
                    <a:lnTo>
                      <a:pt x="296" y="135"/>
                    </a:lnTo>
                    <a:lnTo>
                      <a:pt x="296" y="135"/>
                    </a:lnTo>
                    <a:lnTo>
                      <a:pt x="295" y="140"/>
                    </a:lnTo>
                    <a:lnTo>
                      <a:pt x="295" y="140"/>
                    </a:lnTo>
                    <a:lnTo>
                      <a:pt x="295" y="141"/>
                    </a:lnTo>
                    <a:lnTo>
                      <a:pt x="296" y="142"/>
                    </a:lnTo>
                    <a:lnTo>
                      <a:pt x="296" y="142"/>
                    </a:lnTo>
                    <a:lnTo>
                      <a:pt x="297" y="145"/>
                    </a:lnTo>
                    <a:lnTo>
                      <a:pt x="296" y="150"/>
                    </a:lnTo>
                    <a:lnTo>
                      <a:pt x="296" y="151"/>
                    </a:lnTo>
                    <a:lnTo>
                      <a:pt x="296" y="151"/>
                    </a:lnTo>
                    <a:lnTo>
                      <a:pt x="296" y="151"/>
                    </a:lnTo>
                    <a:lnTo>
                      <a:pt x="297" y="151"/>
                    </a:lnTo>
                    <a:lnTo>
                      <a:pt x="297" y="151"/>
                    </a:lnTo>
                    <a:lnTo>
                      <a:pt x="300" y="151"/>
                    </a:lnTo>
                    <a:lnTo>
                      <a:pt x="303" y="153"/>
                    </a:lnTo>
                    <a:lnTo>
                      <a:pt x="303" y="155"/>
                    </a:lnTo>
                    <a:lnTo>
                      <a:pt x="303" y="155"/>
                    </a:lnTo>
                    <a:lnTo>
                      <a:pt x="303" y="156"/>
                    </a:lnTo>
                    <a:lnTo>
                      <a:pt x="302" y="157"/>
                    </a:lnTo>
                    <a:lnTo>
                      <a:pt x="302" y="157"/>
                    </a:lnTo>
                    <a:lnTo>
                      <a:pt x="301" y="157"/>
                    </a:lnTo>
                    <a:lnTo>
                      <a:pt x="300" y="158"/>
                    </a:lnTo>
                    <a:lnTo>
                      <a:pt x="299" y="158"/>
                    </a:lnTo>
                    <a:lnTo>
                      <a:pt x="298" y="158"/>
                    </a:lnTo>
                    <a:lnTo>
                      <a:pt x="298" y="158"/>
                    </a:lnTo>
                    <a:lnTo>
                      <a:pt x="297" y="158"/>
                    </a:lnTo>
                    <a:lnTo>
                      <a:pt x="295" y="158"/>
                    </a:lnTo>
                    <a:lnTo>
                      <a:pt x="294" y="158"/>
                    </a:lnTo>
                    <a:lnTo>
                      <a:pt x="293" y="158"/>
                    </a:lnTo>
                    <a:lnTo>
                      <a:pt x="290" y="158"/>
                    </a:lnTo>
                    <a:lnTo>
                      <a:pt x="290" y="159"/>
                    </a:lnTo>
                    <a:lnTo>
                      <a:pt x="290" y="159"/>
                    </a:lnTo>
                    <a:lnTo>
                      <a:pt x="289" y="159"/>
                    </a:lnTo>
                    <a:lnTo>
                      <a:pt x="289" y="159"/>
                    </a:lnTo>
                    <a:lnTo>
                      <a:pt x="286" y="162"/>
                    </a:lnTo>
                    <a:lnTo>
                      <a:pt x="285" y="163"/>
                    </a:lnTo>
                    <a:lnTo>
                      <a:pt x="285" y="163"/>
                    </a:lnTo>
                    <a:lnTo>
                      <a:pt x="284" y="164"/>
                    </a:lnTo>
                    <a:lnTo>
                      <a:pt x="283" y="165"/>
                    </a:lnTo>
                    <a:lnTo>
                      <a:pt x="282" y="165"/>
                    </a:lnTo>
                    <a:lnTo>
                      <a:pt x="280" y="166"/>
                    </a:lnTo>
                    <a:lnTo>
                      <a:pt x="279" y="166"/>
                    </a:lnTo>
                    <a:lnTo>
                      <a:pt x="278" y="167"/>
                    </a:lnTo>
                    <a:lnTo>
                      <a:pt x="278" y="167"/>
                    </a:lnTo>
                    <a:lnTo>
                      <a:pt x="277" y="167"/>
                    </a:lnTo>
                    <a:lnTo>
                      <a:pt x="276" y="167"/>
                    </a:lnTo>
                    <a:lnTo>
                      <a:pt x="270" y="169"/>
                    </a:lnTo>
                    <a:lnTo>
                      <a:pt x="262" y="171"/>
                    </a:lnTo>
                    <a:lnTo>
                      <a:pt x="261" y="171"/>
                    </a:lnTo>
                    <a:lnTo>
                      <a:pt x="261" y="172"/>
                    </a:lnTo>
                    <a:lnTo>
                      <a:pt x="260" y="173"/>
                    </a:lnTo>
                    <a:lnTo>
                      <a:pt x="259" y="173"/>
                    </a:lnTo>
                    <a:lnTo>
                      <a:pt x="259" y="174"/>
                    </a:lnTo>
                    <a:lnTo>
                      <a:pt x="258" y="175"/>
                    </a:lnTo>
                    <a:lnTo>
                      <a:pt x="258" y="176"/>
                    </a:lnTo>
                    <a:lnTo>
                      <a:pt x="257" y="178"/>
                    </a:lnTo>
                    <a:lnTo>
                      <a:pt x="256" y="179"/>
                    </a:lnTo>
                    <a:lnTo>
                      <a:pt x="256" y="180"/>
                    </a:lnTo>
                    <a:lnTo>
                      <a:pt x="254" y="181"/>
                    </a:lnTo>
                    <a:lnTo>
                      <a:pt x="254" y="182"/>
                    </a:lnTo>
                    <a:lnTo>
                      <a:pt x="254" y="182"/>
                    </a:lnTo>
                    <a:close/>
                  </a:path>
                </a:pathLst>
              </a:custGeom>
              <a:solidFill>
                <a:schemeClr val="bg1">
                  <a:lumMod val="75000"/>
                </a:schemeClr>
              </a:solidFill>
              <a:ln w="3175">
                <a:solidFill>
                  <a:srgbClr val="6E6E6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2" name="Freeform 282"/>
              <p:cNvSpPr>
                <a:spLocks noEditPoints="1"/>
              </p:cNvSpPr>
              <p:nvPr/>
            </p:nvSpPr>
            <p:spPr bwMode="auto">
              <a:xfrm>
                <a:off x="4459280" y="4052889"/>
                <a:ext cx="534987" cy="822325"/>
              </a:xfrm>
              <a:custGeom>
                <a:avLst/>
                <a:gdLst>
                  <a:gd name="T0" fmla="*/ 304 w 337"/>
                  <a:gd name="T1" fmla="*/ 187 h 518"/>
                  <a:gd name="T2" fmla="*/ 88 w 337"/>
                  <a:gd name="T3" fmla="*/ 490 h 518"/>
                  <a:gd name="T4" fmla="*/ 167 w 337"/>
                  <a:gd name="T5" fmla="*/ 354 h 518"/>
                  <a:gd name="T6" fmla="*/ 287 w 337"/>
                  <a:gd name="T7" fmla="*/ 22 h 518"/>
                  <a:gd name="T8" fmla="*/ 308 w 337"/>
                  <a:gd name="T9" fmla="*/ 11 h 518"/>
                  <a:gd name="T10" fmla="*/ 329 w 337"/>
                  <a:gd name="T11" fmla="*/ 12 h 518"/>
                  <a:gd name="T12" fmla="*/ 322 w 337"/>
                  <a:gd name="T13" fmla="*/ 27 h 518"/>
                  <a:gd name="T14" fmla="*/ 329 w 337"/>
                  <a:gd name="T15" fmla="*/ 71 h 518"/>
                  <a:gd name="T16" fmla="*/ 328 w 337"/>
                  <a:gd name="T17" fmla="*/ 78 h 518"/>
                  <a:gd name="T18" fmla="*/ 330 w 337"/>
                  <a:gd name="T19" fmla="*/ 110 h 518"/>
                  <a:gd name="T20" fmla="*/ 333 w 337"/>
                  <a:gd name="T21" fmla="*/ 123 h 518"/>
                  <a:gd name="T22" fmla="*/ 333 w 337"/>
                  <a:gd name="T23" fmla="*/ 140 h 518"/>
                  <a:gd name="T24" fmla="*/ 331 w 337"/>
                  <a:gd name="T25" fmla="*/ 149 h 518"/>
                  <a:gd name="T26" fmla="*/ 314 w 337"/>
                  <a:gd name="T27" fmla="*/ 174 h 518"/>
                  <a:gd name="T28" fmla="*/ 292 w 337"/>
                  <a:gd name="T29" fmla="*/ 197 h 518"/>
                  <a:gd name="T30" fmla="*/ 253 w 337"/>
                  <a:gd name="T31" fmla="*/ 215 h 518"/>
                  <a:gd name="T32" fmla="*/ 217 w 337"/>
                  <a:gd name="T33" fmla="*/ 235 h 518"/>
                  <a:gd name="T34" fmla="*/ 211 w 337"/>
                  <a:gd name="T35" fmla="*/ 244 h 518"/>
                  <a:gd name="T36" fmla="*/ 186 w 337"/>
                  <a:gd name="T37" fmla="*/ 264 h 518"/>
                  <a:gd name="T38" fmla="*/ 146 w 337"/>
                  <a:gd name="T39" fmla="*/ 296 h 518"/>
                  <a:gd name="T40" fmla="*/ 144 w 337"/>
                  <a:gd name="T41" fmla="*/ 300 h 518"/>
                  <a:gd name="T42" fmla="*/ 155 w 337"/>
                  <a:gd name="T43" fmla="*/ 331 h 518"/>
                  <a:gd name="T44" fmla="*/ 162 w 337"/>
                  <a:gd name="T45" fmla="*/ 364 h 518"/>
                  <a:gd name="T46" fmla="*/ 164 w 337"/>
                  <a:gd name="T47" fmla="*/ 373 h 518"/>
                  <a:gd name="T48" fmla="*/ 171 w 337"/>
                  <a:gd name="T49" fmla="*/ 394 h 518"/>
                  <a:gd name="T50" fmla="*/ 167 w 337"/>
                  <a:gd name="T51" fmla="*/ 405 h 518"/>
                  <a:gd name="T52" fmla="*/ 169 w 337"/>
                  <a:gd name="T53" fmla="*/ 423 h 518"/>
                  <a:gd name="T54" fmla="*/ 157 w 337"/>
                  <a:gd name="T55" fmla="*/ 443 h 518"/>
                  <a:gd name="T56" fmla="*/ 130 w 337"/>
                  <a:gd name="T57" fmla="*/ 457 h 518"/>
                  <a:gd name="T58" fmla="*/ 81 w 337"/>
                  <a:gd name="T59" fmla="*/ 482 h 518"/>
                  <a:gd name="T60" fmla="*/ 84 w 337"/>
                  <a:gd name="T61" fmla="*/ 500 h 518"/>
                  <a:gd name="T62" fmla="*/ 79 w 337"/>
                  <a:gd name="T63" fmla="*/ 518 h 518"/>
                  <a:gd name="T64" fmla="*/ 56 w 337"/>
                  <a:gd name="T65" fmla="*/ 481 h 518"/>
                  <a:gd name="T66" fmla="*/ 53 w 337"/>
                  <a:gd name="T67" fmla="*/ 426 h 518"/>
                  <a:gd name="T68" fmla="*/ 35 w 337"/>
                  <a:gd name="T69" fmla="*/ 377 h 518"/>
                  <a:gd name="T70" fmla="*/ 72 w 337"/>
                  <a:gd name="T71" fmla="*/ 323 h 518"/>
                  <a:gd name="T72" fmla="*/ 83 w 337"/>
                  <a:gd name="T73" fmla="*/ 285 h 518"/>
                  <a:gd name="T74" fmla="*/ 80 w 337"/>
                  <a:gd name="T75" fmla="*/ 271 h 518"/>
                  <a:gd name="T76" fmla="*/ 85 w 337"/>
                  <a:gd name="T77" fmla="*/ 254 h 518"/>
                  <a:gd name="T78" fmla="*/ 87 w 337"/>
                  <a:gd name="T79" fmla="*/ 240 h 518"/>
                  <a:gd name="T80" fmla="*/ 87 w 337"/>
                  <a:gd name="T81" fmla="*/ 222 h 518"/>
                  <a:gd name="T82" fmla="*/ 87 w 337"/>
                  <a:gd name="T83" fmla="*/ 201 h 518"/>
                  <a:gd name="T84" fmla="*/ 64 w 337"/>
                  <a:gd name="T85" fmla="*/ 189 h 518"/>
                  <a:gd name="T86" fmla="*/ 43 w 337"/>
                  <a:gd name="T87" fmla="*/ 181 h 518"/>
                  <a:gd name="T88" fmla="*/ 5 w 337"/>
                  <a:gd name="T89" fmla="*/ 153 h 518"/>
                  <a:gd name="T90" fmla="*/ 40 w 337"/>
                  <a:gd name="T91" fmla="*/ 131 h 518"/>
                  <a:gd name="T92" fmla="*/ 68 w 337"/>
                  <a:gd name="T93" fmla="*/ 121 h 518"/>
                  <a:gd name="T94" fmla="*/ 133 w 337"/>
                  <a:gd name="T95" fmla="*/ 125 h 518"/>
                  <a:gd name="T96" fmla="*/ 138 w 337"/>
                  <a:gd name="T97" fmla="*/ 152 h 518"/>
                  <a:gd name="T98" fmla="*/ 128 w 337"/>
                  <a:gd name="T99" fmla="*/ 168 h 518"/>
                  <a:gd name="T100" fmla="*/ 134 w 337"/>
                  <a:gd name="T101" fmla="*/ 183 h 518"/>
                  <a:gd name="T102" fmla="*/ 153 w 337"/>
                  <a:gd name="T103" fmla="*/ 201 h 518"/>
                  <a:gd name="T104" fmla="*/ 161 w 337"/>
                  <a:gd name="T105" fmla="*/ 210 h 518"/>
                  <a:gd name="T106" fmla="*/ 160 w 337"/>
                  <a:gd name="T107" fmla="*/ 190 h 518"/>
                  <a:gd name="T108" fmla="*/ 178 w 337"/>
                  <a:gd name="T109" fmla="*/ 170 h 518"/>
                  <a:gd name="T110" fmla="*/ 168 w 337"/>
                  <a:gd name="T111" fmla="*/ 117 h 518"/>
                  <a:gd name="T112" fmla="*/ 137 w 337"/>
                  <a:gd name="T113" fmla="*/ 77 h 518"/>
                  <a:gd name="T114" fmla="*/ 132 w 337"/>
                  <a:gd name="T115" fmla="*/ 54 h 518"/>
                  <a:gd name="T116" fmla="*/ 140 w 337"/>
                  <a:gd name="T117" fmla="*/ 35 h 518"/>
                  <a:gd name="T118" fmla="*/ 189 w 337"/>
                  <a:gd name="T119" fmla="*/ 35 h 518"/>
                  <a:gd name="T120" fmla="*/ 209 w 337"/>
                  <a:gd name="T121" fmla="*/ 35 h 518"/>
                  <a:gd name="T122" fmla="*/ 241 w 337"/>
                  <a:gd name="T123" fmla="*/ 32 h 5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337" h="518">
                    <a:moveTo>
                      <a:pt x="140" y="50"/>
                    </a:moveTo>
                    <a:lnTo>
                      <a:pt x="140" y="49"/>
                    </a:lnTo>
                    <a:lnTo>
                      <a:pt x="140" y="48"/>
                    </a:lnTo>
                    <a:lnTo>
                      <a:pt x="140" y="48"/>
                    </a:lnTo>
                    <a:lnTo>
                      <a:pt x="139" y="48"/>
                    </a:lnTo>
                    <a:lnTo>
                      <a:pt x="140" y="50"/>
                    </a:lnTo>
                    <a:close/>
                    <a:moveTo>
                      <a:pt x="143" y="51"/>
                    </a:moveTo>
                    <a:lnTo>
                      <a:pt x="144" y="51"/>
                    </a:lnTo>
                    <a:lnTo>
                      <a:pt x="144" y="51"/>
                    </a:lnTo>
                    <a:lnTo>
                      <a:pt x="144" y="50"/>
                    </a:lnTo>
                    <a:lnTo>
                      <a:pt x="144" y="50"/>
                    </a:lnTo>
                    <a:lnTo>
                      <a:pt x="143" y="49"/>
                    </a:lnTo>
                    <a:lnTo>
                      <a:pt x="142" y="50"/>
                    </a:lnTo>
                    <a:lnTo>
                      <a:pt x="142" y="51"/>
                    </a:lnTo>
                    <a:lnTo>
                      <a:pt x="142" y="51"/>
                    </a:lnTo>
                    <a:lnTo>
                      <a:pt x="143" y="51"/>
                    </a:lnTo>
                    <a:close/>
                    <a:moveTo>
                      <a:pt x="306" y="188"/>
                    </a:moveTo>
                    <a:lnTo>
                      <a:pt x="305" y="188"/>
                    </a:lnTo>
                    <a:lnTo>
                      <a:pt x="304" y="187"/>
                    </a:lnTo>
                    <a:lnTo>
                      <a:pt x="304" y="186"/>
                    </a:lnTo>
                    <a:lnTo>
                      <a:pt x="304" y="185"/>
                    </a:lnTo>
                    <a:lnTo>
                      <a:pt x="304" y="184"/>
                    </a:lnTo>
                    <a:lnTo>
                      <a:pt x="304" y="184"/>
                    </a:lnTo>
                    <a:lnTo>
                      <a:pt x="305" y="184"/>
                    </a:lnTo>
                    <a:lnTo>
                      <a:pt x="306" y="183"/>
                    </a:lnTo>
                    <a:lnTo>
                      <a:pt x="307" y="183"/>
                    </a:lnTo>
                    <a:lnTo>
                      <a:pt x="307" y="183"/>
                    </a:lnTo>
                    <a:lnTo>
                      <a:pt x="307" y="184"/>
                    </a:lnTo>
                    <a:lnTo>
                      <a:pt x="307" y="188"/>
                    </a:lnTo>
                    <a:lnTo>
                      <a:pt x="306" y="188"/>
                    </a:lnTo>
                    <a:close/>
                    <a:moveTo>
                      <a:pt x="87" y="493"/>
                    </a:moveTo>
                    <a:lnTo>
                      <a:pt x="86" y="493"/>
                    </a:lnTo>
                    <a:lnTo>
                      <a:pt x="85" y="493"/>
                    </a:lnTo>
                    <a:lnTo>
                      <a:pt x="85" y="492"/>
                    </a:lnTo>
                    <a:lnTo>
                      <a:pt x="86" y="491"/>
                    </a:lnTo>
                    <a:lnTo>
                      <a:pt x="86" y="490"/>
                    </a:lnTo>
                    <a:lnTo>
                      <a:pt x="88" y="490"/>
                    </a:lnTo>
                    <a:lnTo>
                      <a:pt x="88" y="490"/>
                    </a:lnTo>
                    <a:lnTo>
                      <a:pt x="88" y="491"/>
                    </a:lnTo>
                    <a:lnTo>
                      <a:pt x="87" y="492"/>
                    </a:lnTo>
                    <a:lnTo>
                      <a:pt x="87" y="492"/>
                    </a:lnTo>
                    <a:lnTo>
                      <a:pt x="87" y="493"/>
                    </a:lnTo>
                    <a:lnTo>
                      <a:pt x="87" y="493"/>
                    </a:lnTo>
                    <a:close/>
                    <a:moveTo>
                      <a:pt x="166" y="358"/>
                    </a:moveTo>
                    <a:lnTo>
                      <a:pt x="165" y="358"/>
                    </a:lnTo>
                    <a:lnTo>
                      <a:pt x="165" y="357"/>
                    </a:lnTo>
                    <a:lnTo>
                      <a:pt x="165" y="357"/>
                    </a:lnTo>
                    <a:lnTo>
                      <a:pt x="165" y="357"/>
                    </a:lnTo>
                    <a:lnTo>
                      <a:pt x="165" y="356"/>
                    </a:lnTo>
                    <a:lnTo>
                      <a:pt x="165" y="354"/>
                    </a:lnTo>
                    <a:lnTo>
                      <a:pt x="167" y="350"/>
                    </a:lnTo>
                    <a:lnTo>
                      <a:pt x="167" y="349"/>
                    </a:lnTo>
                    <a:lnTo>
                      <a:pt x="167" y="349"/>
                    </a:lnTo>
                    <a:lnTo>
                      <a:pt x="167" y="350"/>
                    </a:lnTo>
                    <a:lnTo>
                      <a:pt x="167" y="350"/>
                    </a:lnTo>
                    <a:lnTo>
                      <a:pt x="167" y="351"/>
                    </a:lnTo>
                    <a:lnTo>
                      <a:pt x="167" y="354"/>
                    </a:lnTo>
                    <a:lnTo>
                      <a:pt x="167" y="354"/>
                    </a:lnTo>
                    <a:lnTo>
                      <a:pt x="166" y="358"/>
                    </a:lnTo>
                    <a:close/>
                    <a:moveTo>
                      <a:pt x="262" y="30"/>
                    </a:moveTo>
                    <a:lnTo>
                      <a:pt x="264" y="28"/>
                    </a:lnTo>
                    <a:lnTo>
                      <a:pt x="265" y="27"/>
                    </a:lnTo>
                    <a:lnTo>
                      <a:pt x="266" y="26"/>
                    </a:lnTo>
                    <a:lnTo>
                      <a:pt x="267" y="26"/>
                    </a:lnTo>
                    <a:lnTo>
                      <a:pt x="268" y="25"/>
                    </a:lnTo>
                    <a:lnTo>
                      <a:pt x="275" y="22"/>
                    </a:lnTo>
                    <a:lnTo>
                      <a:pt x="276" y="22"/>
                    </a:lnTo>
                    <a:lnTo>
                      <a:pt x="276" y="22"/>
                    </a:lnTo>
                    <a:lnTo>
                      <a:pt x="283" y="21"/>
                    </a:lnTo>
                    <a:lnTo>
                      <a:pt x="284" y="22"/>
                    </a:lnTo>
                    <a:lnTo>
                      <a:pt x="284" y="22"/>
                    </a:lnTo>
                    <a:lnTo>
                      <a:pt x="285" y="22"/>
                    </a:lnTo>
                    <a:lnTo>
                      <a:pt x="285" y="22"/>
                    </a:lnTo>
                    <a:lnTo>
                      <a:pt x="286" y="22"/>
                    </a:lnTo>
                    <a:lnTo>
                      <a:pt x="287" y="22"/>
                    </a:lnTo>
                    <a:lnTo>
                      <a:pt x="287" y="22"/>
                    </a:lnTo>
                    <a:lnTo>
                      <a:pt x="288" y="22"/>
                    </a:lnTo>
                    <a:lnTo>
                      <a:pt x="288" y="21"/>
                    </a:lnTo>
                    <a:lnTo>
                      <a:pt x="291" y="19"/>
                    </a:lnTo>
                    <a:lnTo>
                      <a:pt x="294" y="17"/>
                    </a:lnTo>
                    <a:lnTo>
                      <a:pt x="294" y="16"/>
                    </a:lnTo>
                    <a:lnTo>
                      <a:pt x="295" y="16"/>
                    </a:lnTo>
                    <a:lnTo>
                      <a:pt x="295" y="16"/>
                    </a:lnTo>
                    <a:lnTo>
                      <a:pt x="299" y="15"/>
                    </a:lnTo>
                    <a:lnTo>
                      <a:pt x="300" y="15"/>
                    </a:lnTo>
                    <a:lnTo>
                      <a:pt x="300" y="15"/>
                    </a:lnTo>
                    <a:lnTo>
                      <a:pt x="303" y="14"/>
                    </a:lnTo>
                    <a:lnTo>
                      <a:pt x="303" y="13"/>
                    </a:lnTo>
                    <a:lnTo>
                      <a:pt x="304" y="13"/>
                    </a:lnTo>
                    <a:lnTo>
                      <a:pt x="304" y="13"/>
                    </a:lnTo>
                    <a:lnTo>
                      <a:pt x="304" y="12"/>
                    </a:lnTo>
                    <a:lnTo>
                      <a:pt x="305" y="12"/>
                    </a:lnTo>
                    <a:lnTo>
                      <a:pt x="306" y="12"/>
                    </a:lnTo>
                    <a:lnTo>
                      <a:pt x="307" y="11"/>
                    </a:lnTo>
                    <a:lnTo>
                      <a:pt x="308" y="11"/>
                    </a:lnTo>
                    <a:lnTo>
                      <a:pt x="308" y="11"/>
                    </a:lnTo>
                    <a:lnTo>
                      <a:pt x="311" y="9"/>
                    </a:lnTo>
                    <a:lnTo>
                      <a:pt x="315" y="7"/>
                    </a:lnTo>
                    <a:lnTo>
                      <a:pt x="320" y="3"/>
                    </a:lnTo>
                    <a:lnTo>
                      <a:pt x="321" y="3"/>
                    </a:lnTo>
                    <a:lnTo>
                      <a:pt x="322" y="2"/>
                    </a:lnTo>
                    <a:lnTo>
                      <a:pt x="323" y="1"/>
                    </a:lnTo>
                    <a:lnTo>
                      <a:pt x="324" y="0"/>
                    </a:lnTo>
                    <a:lnTo>
                      <a:pt x="324" y="0"/>
                    </a:lnTo>
                    <a:lnTo>
                      <a:pt x="326" y="0"/>
                    </a:lnTo>
                    <a:lnTo>
                      <a:pt x="328" y="4"/>
                    </a:lnTo>
                    <a:lnTo>
                      <a:pt x="328" y="6"/>
                    </a:lnTo>
                    <a:lnTo>
                      <a:pt x="328" y="7"/>
                    </a:lnTo>
                    <a:lnTo>
                      <a:pt x="326" y="10"/>
                    </a:lnTo>
                    <a:lnTo>
                      <a:pt x="327" y="11"/>
                    </a:lnTo>
                    <a:lnTo>
                      <a:pt x="328" y="11"/>
                    </a:lnTo>
                    <a:lnTo>
                      <a:pt x="329" y="11"/>
                    </a:lnTo>
                    <a:lnTo>
                      <a:pt x="330" y="12"/>
                    </a:lnTo>
                    <a:lnTo>
                      <a:pt x="329" y="12"/>
                    </a:lnTo>
                    <a:lnTo>
                      <a:pt x="328" y="13"/>
                    </a:lnTo>
                    <a:lnTo>
                      <a:pt x="327" y="13"/>
                    </a:lnTo>
                    <a:lnTo>
                      <a:pt x="326" y="14"/>
                    </a:lnTo>
                    <a:lnTo>
                      <a:pt x="326" y="15"/>
                    </a:lnTo>
                    <a:lnTo>
                      <a:pt x="326" y="15"/>
                    </a:lnTo>
                    <a:lnTo>
                      <a:pt x="326" y="16"/>
                    </a:lnTo>
                    <a:lnTo>
                      <a:pt x="326" y="17"/>
                    </a:lnTo>
                    <a:lnTo>
                      <a:pt x="326" y="18"/>
                    </a:lnTo>
                    <a:lnTo>
                      <a:pt x="326" y="18"/>
                    </a:lnTo>
                    <a:lnTo>
                      <a:pt x="327" y="17"/>
                    </a:lnTo>
                    <a:lnTo>
                      <a:pt x="327" y="17"/>
                    </a:lnTo>
                    <a:lnTo>
                      <a:pt x="327" y="17"/>
                    </a:lnTo>
                    <a:lnTo>
                      <a:pt x="328" y="17"/>
                    </a:lnTo>
                    <a:lnTo>
                      <a:pt x="328" y="18"/>
                    </a:lnTo>
                    <a:lnTo>
                      <a:pt x="327" y="19"/>
                    </a:lnTo>
                    <a:lnTo>
                      <a:pt x="326" y="22"/>
                    </a:lnTo>
                    <a:lnTo>
                      <a:pt x="324" y="24"/>
                    </a:lnTo>
                    <a:lnTo>
                      <a:pt x="323" y="26"/>
                    </a:lnTo>
                    <a:lnTo>
                      <a:pt x="322" y="27"/>
                    </a:lnTo>
                    <a:lnTo>
                      <a:pt x="325" y="29"/>
                    </a:lnTo>
                    <a:lnTo>
                      <a:pt x="325" y="30"/>
                    </a:lnTo>
                    <a:lnTo>
                      <a:pt x="324" y="33"/>
                    </a:lnTo>
                    <a:lnTo>
                      <a:pt x="324" y="34"/>
                    </a:lnTo>
                    <a:lnTo>
                      <a:pt x="323" y="35"/>
                    </a:lnTo>
                    <a:lnTo>
                      <a:pt x="323" y="37"/>
                    </a:lnTo>
                    <a:lnTo>
                      <a:pt x="324" y="40"/>
                    </a:lnTo>
                    <a:lnTo>
                      <a:pt x="324" y="42"/>
                    </a:lnTo>
                    <a:lnTo>
                      <a:pt x="326" y="47"/>
                    </a:lnTo>
                    <a:lnTo>
                      <a:pt x="326" y="58"/>
                    </a:lnTo>
                    <a:lnTo>
                      <a:pt x="326" y="62"/>
                    </a:lnTo>
                    <a:lnTo>
                      <a:pt x="326" y="62"/>
                    </a:lnTo>
                    <a:lnTo>
                      <a:pt x="325" y="64"/>
                    </a:lnTo>
                    <a:lnTo>
                      <a:pt x="324" y="65"/>
                    </a:lnTo>
                    <a:lnTo>
                      <a:pt x="325" y="65"/>
                    </a:lnTo>
                    <a:lnTo>
                      <a:pt x="326" y="65"/>
                    </a:lnTo>
                    <a:lnTo>
                      <a:pt x="327" y="66"/>
                    </a:lnTo>
                    <a:lnTo>
                      <a:pt x="329" y="70"/>
                    </a:lnTo>
                    <a:lnTo>
                      <a:pt x="329" y="71"/>
                    </a:lnTo>
                    <a:lnTo>
                      <a:pt x="330" y="72"/>
                    </a:lnTo>
                    <a:lnTo>
                      <a:pt x="330" y="73"/>
                    </a:lnTo>
                    <a:lnTo>
                      <a:pt x="330" y="73"/>
                    </a:lnTo>
                    <a:lnTo>
                      <a:pt x="326" y="77"/>
                    </a:lnTo>
                    <a:lnTo>
                      <a:pt x="326" y="76"/>
                    </a:lnTo>
                    <a:lnTo>
                      <a:pt x="325" y="76"/>
                    </a:lnTo>
                    <a:lnTo>
                      <a:pt x="324" y="77"/>
                    </a:lnTo>
                    <a:lnTo>
                      <a:pt x="323" y="78"/>
                    </a:lnTo>
                    <a:lnTo>
                      <a:pt x="323" y="78"/>
                    </a:lnTo>
                    <a:lnTo>
                      <a:pt x="323" y="79"/>
                    </a:lnTo>
                    <a:lnTo>
                      <a:pt x="323" y="79"/>
                    </a:lnTo>
                    <a:lnTo>
                      <a:pt x="324" y="81"/>
                    </a:lnTo>
                    <a:lnTo>
                      <a:pt x="325" y="81"/>
                    </a:lnTo>
                    <a:lnTo>
                      <a:pt x="326" y="81"/>
                    </a:lnTo>
                    <a:lnTo>
                      <a:pt x="326" y="80"/>
                    </a:lnTo>
                    <a:lnTo>
                      <a:pt x="326" y="79"/>
                    </a:lnTo>
                    <a:lnTo>
                      <a:pt x="326" y="79"/>
                    </a:lnTo>
                    <a:lnTo>
                      <a:pt x="326" y="78"/>
                    </a:lnTo>
                    <a:lnTo>
                      <a:pt x="328" y="78"/>
                    </a:lnTo>
                    <a:lnTo>
                      <a:pt x="328" y="79"/>
                    </a:lnTo>
                    <a:lnTo>
                      <a:pt x="328" y="79"/>
                    </a:lnTo>
                    <a:lnTo>
                      <a:pt x="328" y="86"/>
                    </a:lnTo>
                    <a:lnTo>
                      <a:pt x="327" y="90"/>
                    </a:lnTo>
                    <a:lnTo>
                      <a:pt x="327" y="90"/>
                    </a:lnTo>
                    <a:lnTo>
                      <a:pt x="328" y="92"/>
                    </a:lnTo>
                    <a:lnTo>
                      <a:pt x="328" y="92"/>
                    </a:lnTo>
                    <a:lnTo>
                      <a:pt x="327" y="95"/>
                    </a:lnTo>
                    <a:lnTo>
                      <a:pt x="326" y="96"/>
                    </a:lnTo>
                    <a:lnTo>
                      <a:pt x="327" y="97"/>
                    </a:lnTo>
                    <a:lnTo>
                      <a:pt x="328" y="98"/>
                    </a:lnTo>
                    <a:lnTo>
                      <a:pt x="328" y="98"/>
                    </a:lnTo>
                    <a:lnTo>
                      <a:pt x="328" y="98"/>
                    </a:lnTo>
                    <a:lnTo>
                      <a:pt x="327" y="100"/>
                    </a:lnTo>
                    <a:lnTo>
                      <a:pt x="327" y="102"/>
                    </a:lnTo>
                    <a:lnTo>
                      <a:pt x="329" y="108"/>
                    </a:lnTo>
                    <a:lnTo>
                      <a:pt x="329" y="109"/>
                    </a:lnTo>
                    <a:lnTo>
                      <a:pt x="330" y="109"/>
                    </a:lnTo>
                    <a:lnTo>
                      <a:pt x="330" y="110"/>
                    </a:lnTo>
                    <a:lnTo>
                      <a:pt x="330" y="110"/>
                    </a:lnTo>
                    <a:lnTo>
                      <a:pt x="330" y="112"/>
                    </a:lnTo>
                    <a:lnTo>
                      <a:pt x="330" y="114"/>
                    </a:lnTo>
                    <a:lnTo>
                      <a:pt x="330" y="116"/>
                    </a:lnTo>
                    <a:lnTo>
                      <a:pt x="329" y="116"/>
                    </a:lnTo>
                    <a:lnTo>
                      <a:pt x="329" y="116"/>
                    </a:lnTo>
                    <a:lnTo>
                      <a:pt x="328" y="116"/>
                    </a:lnTo>
                    <a:lnTo>
                      <a:pt x="327" y="116"/>
                    </a:lnTo>
                    <a:lnTo>
                      <a:pt x="327" y="117"/>
                    </a:lnTo>
                    <a:lnTo>
                      <a:pt x="327" y="118"/>
                    </a:lnTo>
                    <a:lnTo>
                      <a:pt x="328" y="119"/>
                    </a:lnTo>
                    <a:lnTo>
                      <a:pt x="330" y="119"/>
                    </a:lnTo>
                    <a:lnTo>
                      <a:pt x="330" y="118"/>
                    </a:lnTo>
                    <a:lnTo>
                      <a:pt x="330" y="118"/>
                    </a:lnTo>
                    <a:lnTo>
                      <a:pt x="331" y="117"/>
                    </a:lnTo>
                    <a:lnTo>
                      <a:pt x="332" y="117"/>
                    </a:lnTo>
                    <a:lnTo>
                      <a:pt x="333" y="118"/>
                    </a:lnTo>
                    <a:lnTo>
                      <a:pt x="334" y="120"/>
                    </a:lnTo>
                    <a:lnTo>
                      <a:pt x="333" y="123"/>
                    </a:lnTo>
                    <a:lnTo>
                      <a:pt x="332" y="123"/>
                    </a:lnTo>
                    <a:lnTo>
                      <a:pt x="331" y="123"/>
                    </a:lnTo>
                    <a:lnTo>
                      <a:pt x="331" y="123"/>
                    </a:lnTo>
                    <a:lnTo>
                      <a:pt x="330" y="124"/>
                    </a:lnTo>
                    <a:lnTo>
                      <a:pt x="330" y="127"/>
                    </a:lnTo>
                    <a:lnTo>
                      <a:pt x="331" y="127"/>
                    </a:lnTo>
                    <a:lnTo>
                      <a:pt x="332" y="125"/>
                    </a:lnTo>
                    <a:lnTo>
                      <a:pt x="333" y="125"/>
                    </a:lnTo>
                    <a:lnTo>
                      <a:pt x="334" y="124"/>
                    </a:lnTo>
                    <a:lnTo>
                      <a:pt x="335" y="124"/>
                    </a:lnTo>
                    <a:lnTo>
                      <a:pt x="335" y="124"/>
                    </a:lnTo>
                    <a:lnTo>
                      <a:pt x="336" y="125"/>
                    </a:lnTo>
                    <a:lnTo>
                      <a:pt x="336" y="125"/>
                    </a:lnTo>
                    <a:lnTo>
                      <a:pt x="336" y="126"/>
                    </a:lnTo>
                    <a:lnTo>
                      <a:pt x="337" y="133"/>
                    </a:lnTo>
                    <a:lnTo>
                      <a:pt x="337" y="135"/>
                    </a:lnTo>
                    <a:lnTo>
                      <a:pt x="336" y="136"/>
                    </a:lnTo>
                    <a:lnTo>
                      <a:pt x="336" y="137"/>
                    </a:lnTo>
                    <a:lnTo>
                      <a:pt x="333" y="140"/>
                    </a:lnTo>
                    <a:lnTo>
                      <a:pt x="333" y="140"/>
                    </a:lnTo>
                    <a:lnTo>
                      <a:pt x="334" y="141"/>
                    </a:lnTo>
                    <a:lnTo>
                      <a:pt x="334" y="143"/>
                    </a:lnTo>
                    <a:lnTo>
                      <a:pt x="333" y="145"/>
                    </a:lnTo>
                    <a:lnTo>
                      <a:pt x="332" y="146"/>
                    </a:lnTo>
                    <a:lnTo>
                      <a:pt x="329" y="147"/>
                    </a:lnTo>
                    <a:lnTo>
                      <a:pt x="328" y="147"/>
                    </a:lnTo>
                    <a:lnTo>
                      <a:pt x="327" y="147"/>
                    </a:lnTo>
                    <a:lnTo>
                      <a:pt x="327" y="147"/>
                    </a:lnTo>
                    <a:lnTo>
                      <a:pt x="326" y="149"/>
                    </a:lnTo>
                    <a:lnTo>
                      <a:pt x="327" y="149"/>
                    </a:lnTo>
                    <a:lnTo>
                      <a:pt x="328" y="149"/>
                    </a:lnTo>
                    <a:lnTo>
                      <a:pt x="328" y="149"/>
                    </a:lnTo>
                    <a:lnTo>
                      <a:pt x="328" y="149"/>
                    </a:lnTo>
                    <a:lnTo>
                      <a:pt x="329" y="148"/>
                    </a:lnTo>
                    <a:lnTo>
                      <a:pt x="329" y="148"/>
                    </a:lnTo>
                    <a:lnTo>
                      <a:pt x="330" y="148"/>
                    </a:lnTo>
                    <a:lnTo>
                      <a:pt x="330" y="148"/>
                    </a:lnTo>
                    <a:lnTo>
                      <a:pt x="331" y="149"/>
                    </a:lnTo>
                    <a:lnTo>
                      <a:pt x="331" y="149"/>
                    </a:lnTo>
                    <a:lnTo>
                      <a:pt x="331" y="151"/>
                    </a:lnTo>
                    <a:lnTo>
                      <a:pt x="331" y="152"/>
                    </a:lnTo>
                    <a:lnTo>
                      <a:pt x="328" y="158"/>
                    </a:lnTo>
                    <a:lnTo>
                      <a:pt x="328" y="159"/>
                    </a:lnTo>
                    <a:lnTo>
                      <a:pt x="327" y="160"/>
                    </a:lnTo>
                    <a:lnTo>
                      <a:pt x="327" y="160"/>
                    </a:lnTo>
                    <a:lnTo>
                      <a:pt x="325" y="162"/>
                    </a:lnTo>
                    <a:lnTo>
                      <a:pt x="324" y="162"/>
                    </a:lnTo>
                    <a:lnTo>
                      <a:pt x="323" y="162"/>
                    </a:lnTo>
                    <a:lnTo>
                      <a:pt x="323" y="163"/>
                    </a:lnTo>
                    <a:lnTo>
                      <a:pt x="322" y="165"/>
                    </a:lnTo>
                    <a:lnTo>
                      <a:pt x="322" y="165"/>
                    </a:lnTo>
                    <a:lnTo>
                      <a:pt x="321" y="166"/>
                    </a:lnTo>
                    <a:lnTo>
                      <a:pt x="320" y="167"/>
                    </a:lnTo>
                    <a:lnTo>
                      <a:pt x="318" y="170"/>
                    </a:lnTo>
                    <a:lnTo>
                      <a:pt x="314" y="173"/>
                    </a:lnTo>
                    <a:lnTo>
                      <a:pt x="314" y="174"/>
                    </a:lnTo>
                    <a:lnTo>
                      <a:pt x="314" y="174"/>
                    </a:lnTo>
                    <a:lnTo>
                      <a:pt x="314" y="175"/>
                    </a:lnTo>
                    <a:lnTo>
                      <a:pt x="313" y="177"/>
                    </a:lnTo>
                    <a:lnTo>
                      <a:pt x="313" y="178"/>
                    </a:lnTo>
                    <a:lnTo>
                      <a:pt x="311" y="180"/>
                    </a:lnTo>
                    <a:lnTo>
                      <a:pt x="310" y="182"/>
                    </a:lnTo>
                    <a:lnTo>
                      <a:pt x="309" y="182"/>
                    </a:lnTo>
                    <a:lnTo>
                      <a:pt x="308" y="182"/>
                    </a:lnTo>
                    <a:lnTo>
                      <a:pt x="307" y="182"/>
                    </a:lnTo>
                    <a:lnTo>
                      <a:pt x="307" y="182"/>
                    </a:lnTo>
                    <a:lnTo>
                      <a:pt x="306" y="182"/>
                    </a:lnTo>
                    <a:lnTo>
                      <a:pt x="304" y="184"/>
                    </a:lnTo>
                    <a:lnTo>
                      <a:pt x="303" y="184"/>
                    </a:lnTo>
                    <a:lnTo>
                      <a:pt x="303" y="184"/>
                    </a:lnTo>
                    <a:lnTo>
                      <a:pt x="304" y="187"/>
                    </a:lnTo>
                    <a:lnTo>
                      <a:pt x="304" y="188"/>
                    </a:lnTo>
                    <a:lnTo>
                      <a:pt x="300" y="192"/>
                    </a:lnTo>
                    <a:lnTo>
                      <a:pt x="300" y="193"/>
                    </a:lnTo>
                    <a:lnTo>
                      <a:pt x="294" y="195"/>
                    </a:lnTo>
                    <a:lnTo>
                      <a:pt x="292" y="197"/>
                    </a:lnTo>
                    <a:lnTo>
                      <a:pt x="288" y="198"/>
                    </a:lnTo>
                    <a:lnTo>
                      <a:pt x="287" y="199"/>
                    </a:lnTo>
                    <a:lnTo>
                      <a:pt x="284" y="201"/>
                    </a:lnTo>
                    <a:lnTo>
                      <a:pt x="282" y="202"/>
                    </a:lnTo>
                    <a:lnTo>
                      <a:pt x="282" y="203"/>
                    </a:lnTo>
                    <a:lnTo>
                      <a:pt x="282" y="204"/>
                    </a:lnTo>
                    <a:lnTo>
                      <a:pt x="282" y="205"/>
                    </a:lnTo>
                    <a:lnTo>
                      <a:pt x="281" y="206"/>
                    </a:lnTo>
                    <a:lnTo>
                      <a:pt x="281" y="206"/>
                    </a:lnTo>
                    <a:lnTo>
                      <a:pt x="275" y="207"/>
                    </a:lnTo>
                    <a:lnTo>
                      <a:pt x="273" y="208"/>
                    </a:lnTo>
                    <a:lnTo>
                      <a:pt x="272" y="208"/>
                    </a:lnTo>
                    <a:lnTo>
                      <a:pt x="268" y="209"/>
                    </a:lnTo>
                    <a:lnTo>
                      <a:pt x="266" y="210"/>
                    </a:lnTo>
                    <a:lnTo>
                      <a:pt x="259" y="212"/>
                    </a:lnTo>
                    <a:lnTo>
                      <a:pt x="257" y="213"/>
                    </a:lnTo>
                    <a:lnTo>
                      <a:pt x="254" y="214"/>
                    </a:lnTo>
                    <a:lnTo>
                      <a:pt x="253" y="214"/>
                    </a:lnTo>
                    <a:lnTo>
                      <a:pt x="253" y="215"/>
                    </a:lnTo>
                    <a:lnTo>
                      <a:pt x="250" y="216"/>
                    </a:lnTo>
                    <a:lnTo>
                      <a:pt x="249" y="217"/>
                    </a:lnTo>
                    <a:lnTo>
                      <a:pt x="248" y="217"/>
                    </a:lnTo>
                    <a:lnTo>
                      <a:pt x="247" y="217"/>
                    </a:lnTo>
                    <a:lnTo>
                      <a:pt x="246" y="217"/>
                    </a:lnTo>
                    <a:lnTo>
                      <a:pt x="245" y="217"/>
                    </a:lnTo>
                    <a:lnTo>
                      <a:pt x="245" y="218"/>
                    </a:lnTo>
                    <a:lnTo>
                      <a:pt x="244" y="218"/>
                    </a:lnTo>
                    <a:lnTo>
                      <a:pt x="242" y="218"/>
                    </a:lnTo>
                    <a:lnTo>
                      <a:pt x="242" y="218"/>
                    </a:lnTo>
                    <a:lnTo>
                      <a:pt x="239" y="220"/>
                    </a:lnTo>
                    <a:lnTo>
                      <a:pt x="234" y="223"/>
                    </a:lnTo>
                    <a:lnTo>
                      <a:pt x="228" y="226"/>
                    </a:lnTo>
                    <a:lnTo>
                      <a:pt x="222" y="230"/>
                    </a:lnTo>
                    <a:lnTo>
                      <a:pt x="222" y="230"/>
                    </a:lnTo>
                    <a:lnTo>
                      <a:pt x="222" y="230"/>
                    </a:lnTo>
                    <a:lnTo>
                      <a:pt x="218" y="234"/>
                    </a:lnTo>
                    <a:lnTo>
                      <a:pt x="217" y="234"/>
                    </a:lnTo>
                    <a:lnTo>
                      <a:pt x="217" y="235"/>
                    </a:lnTo>
                    <a:lnTo>
                      <a:pt x="216" y="236"/>
                    </a:lnTo>
                    <a:lnTo>
                      <a:pt x="216" y="237"/>
                    </a:lnTo>
                    <a:lnTo>
                      <a:pt x="215" y="238"/>
                    </a:lnTo>
                    <a:lnTo>
                      <a:pt x="214" y="238"/>
                    </a:lnTo>
                    <a:lnTo>
                      <a:pt x="213" y="237"/>
                    </a:lnTo>
                    <a:lnTo>
                      <a:pt x="212" y="236"/>
                    </a:lnTo>
                    <a:lnTo>
                      <a:pt x="212" y="235"/>
                    </a:lnTo>
                    <a:lnTo>
                      <a:pt x="212" y="234"/>
                    </a:lnTo>
                    <a:lnTo>
                      <a:pt x="211" y="234"/>
                    </a:lnTo>
                    <a:lnTo>
                      <a:pt x="210" y="234"/>
                    </a:lnTo>
                    <a:lnTo>
                      <a:pt x="210" y="234"/>
                    </a:lnTo>
                    <a:lnTo>
                      <a:pt x="209" y="235"/>
                    </a:lnTo>
                    <a:lnTo>
                      <a:pt x="211" y="237"/>
                    </a:lnTo>
                    <a:lnTo>
                      <a:pt x="214" y="239"/>
                    </a:lnTo>
                    <a:lnTo>
                      <a:pt x="214" y="240"/>
                    </a:lnTo>
                    <a:lnTo>
                      <a:pt x="214" y="240"/>
                    </a:lnTo>
                    <a:lnTo>
                      <a:pt x="214" y="240"/>
                    </a:lnTo>
                    <a:lnTo>
                      <a:pt x="213" y="241"/>
                    </a:lnTo>
                    <a:lnTo>
                      <a:pt x="211" y="244"/>
                    </a:lnTo>
                    <a:lnTo>
                      <a:pt x="208" y="247"/>
                    </a:lnTo>
                    <a:lnTo>
                      <a:pt x="207" y="248"/>
                    </a:lnTo>
                    <a:lnTo>
                      <a:pt x="203" y="252"/>
                    </a:lnTo>
                    <a:lnTo>
                      <a:pt x="199" y="256"/>
                    </a:lnTo>
                    <a:lnTo>
                      <a:pt x="199" y="256"/>
                    </a:lnTo>
                    <a:lnTo>
                      <a:pt x="196" y="259"/>
                    </a:lnTo>
                    <a:lnTo>
                      <a:pt x="196" y="261"/>
                    </a:lnTo>
                    <a:lnTo>
                      <a:pt x="194" y="263"/>
                    </a:lnTo>
                    <a:lnTo>
                      <a:pt x="191" y="266"/>
                    </a:lnTo>
                    <a:lnTo>
                      <a:pt x="188" y="267"/>
                    </a:lnTo>
                    <a:lnTo>
                      <a:pt x="188" y="267"/>
                    </a:lnTo>
                    <a:lnTo>
                      <a:pt x="187" y="267"/>
                    </a:lnTo>
                    <a:lnTo>
                      <a:pt x="187" y="266"/>
                    </a:lnTo>
                    <a:lnTo>
                      <a:pt x="187" y="265"/>
                    </a:lnTo>
                    <a:lnTo>
                      <a:pt x="187" y="264"/>
                    </a:lnTo>
                    <a:lnTo>
                      <a:pt x="187" y="264"/>
                    </a:lnTo>
                    <a:lnTo>
                      <a:pt x="187" y="263"/>
                    </a:lnTo>
                    <a:lnTo>
                      <a:pt x="187" y="264"/>
                    </a:lnTo>
                    <a:lnTo>
                      <a:pt x="186" y="264"/>
                    </a:lnTo>
                    <a:lnTo>
                      <a:pt x="185" y="265"/>
                    </a:lnTo>
                    <a:lnTo>
                      <a:pt x="183" y="267"/>
                    </a:lnTo>
                    <a:lnTo>
                      <a:pt x="179" y="269"/>
                    </a:lnTo>
                    <a:lnTo>
                      <a:pt x="177" y="270"/>
                    </a:lnTo>
                    <a:lnTo>
                      <a:pt x="175" y="272"/>
                    </a:lnTo>
                    <a:lnTo>
                      <a:pt x="173" y="273"/>
                    </a:lnTo>
                    <a:lnTo>
                      <a:pt x="172" y="275"/>
                    </a:lnTo>
                    <a:lnTo>
                      <a:pt x="172" y="276"/>
                    </a:lnTo>
                    <a:lnTo>
                      <a:pt x="170" y="278"/>
                    </a:lnTo>
                    <a:lnTo>
                      <a:pt x="166" y="283"/>
                    </a:lnTo>
                    <a:lnTo>
                      <a:pt x="165" y="283"/>
                    </a:lnTo>
                    <a:lnTo>
                      <a:pt x="163" y="285"/>
                    </a:lnTo>
                    <a:lnTo>
                      <a:pt x="161" y="287"/>
                    </a:lnTo>
                    <a:lnTo>
                      <a:pt x="155" y="292"/>
                    </a:lnTo>
                    <a:lnTo>
                      <a:pt x="149" y="296"/>
                    </a:lnTo>
                    <a:lnTo>
                      <a:pt x="148" y="297"/>
                    </a:lnTo>
                    <a:lnTo>
                      <a:pt x="147" y="297"/>
                    </a:lnTo>
                    <a:lnTo>
                      <a:pt x="147" y="296"/>
                    </a:lnTo>
                    <a:lnTo>
                      <a:pt x="146" y="296"/>
                    </a:lnTo>
                    <a:lnTo>
                      <a:pt x="146" y="295"/>
                    </a:lnTo>
                    <a:lnTo>
                      <a:pt x="146" y="294"/>
                    </a:lnTo>
                    <a:lnTo>
                      <a:pt x="145" y="294"/>
                    </a:lnTo>
                    <a:lnTo>
                      <a:pt x="140" y="289"/>
                    </a:lnTo>
                    <a:lnTo>
                      <a:pt x="140" y="289"/>
                    </a:lnTo>
                    <a:lnTo>
                      <a:pt x="140" y="290"/>
                    </a:lnTo>
                    <a:lnTo>
                      <a:pt x="140" y="291"/>
                    </a:lnTo>
                    <a:lnTo>
                      <a:pt x="141" y="293"/>
                    </a:lnTo>
                    <a:lnTo>
                      <a:pt x="142" y="293"/>
                    </a:lnTo>
                    <a:lnTo>
                      <a:pt x="142" y="294"/>
                    </a:lnTo>
                    <a:lnTo>
                      <a:pt x="143" y="294"/>
                    </a:lnTo>
                    <a:lnTo>
                      <a:pt x="144" y="294"/>
                    </a:lnTo>
                    <a:lnTo>
                      <a:pt x="144" y="294"/>
                    </a:lnTo>
                    <a:lnTo>
                      <a:pt x="144" y="295"/>
                    </a:lnTo>
                    <a:lnTo>
                      <a:pt x="145" y="295"/>
                    </a:lnTo>
                    <a:lnTo>
                      <a:pt x="145" y="296"/>
                    </a:lnTo>
                    <a:lnTo>
                      <a:pt x="144" y="298"/>
                    </a:lnTo>
                    <a:lnTo>
                      <a:pt x="144" y="299"/>
                    </a:lnTo>
                    <a:lnTo>
                      <a:pt x="144" y="300"/>
                    </a:lnTo>
                    <a:lnTo>
                      <a:pt x="144" y="302"/>
                    </a:lnTo>
                    <a:lnTo>
                      <a:pt x="144" y="303"/>
                    </a:lnTo>
                    <a:lnTo>
                      <a:pt x="144" y="303"/>
                    </a:lnTo>
                    <a:lnTo>
                      <a:pt x="144" y="307"/>
                    </a:lnTo>
                    <a:lnTo>
                      <a:pt x="142" y="313"/>
                    </a:lnTo>
                    <a:lnTo>
                      <a:pt x="141" y="314"/>
                    </a:lnTo>
                    <a:lnTo>
                      <a:pt x="141" y="314"/>
                    </a:lnTo>
                    <a:lnTo>
                      <a:pt x="144" y="319"/>
                    </a:lnTo>
                    <a:lnTo>
                      <a:pt x="148" y="322"/>
                    </a:lnTo>
                    <a:lnTo>
                      <a:pt x="150" y="323"/>
                    </a:lnTo>
                    <a:lnTo>
                      <a:pt x="151" y="323"/>
                    </a:lnTo>
                    <a:lnTo>
                      <a:pt x="151" y="324"/>
                    </a:lnTo>
                    <a:lnTo>
                      <a:pt x="152" y="325"/>
                    </a:lnTo>
                    <a:lnTo>
                      <a:pt x="152" y="326"/>
                    </a:lnTo>
                    <a:lnTo>
                      <a:pt x="152" y="327"/>
                    </a:lnTo>
                    <a:lnTo>
                      <a:pt x="154" y="330"/>
                    </a:lnTo>
                    <a:lnTo>
                      <a:pt x="155" y="330"/>
                    </a:lnTo>
                    <a:lnTo>
                      <a:pt x="155" y="331"/>
                    </a:lnTo>
                    <a:lnTo>
                      <a:pt x="155" y="331"/>
                    </a:lnTo>
                    <a:lnTo>
                      <a:pt x="156" y="332"/>
                    </a:lnTo>
                    <a:lnTo>
                      <a:pt x="155" y="335"/>
                    </a:lnTo>
                    <a:lnTo>
                      <a:pt x="154" y="336"/>
                    </a:lnTo>
                    <a:lnTo>
                      <a:pt x="153" y="336"/>
                    </a:lnTo>
                    <a:lnTo>
                      <a:pt x="154" y="343"/>
                    </a:lnTo>
                    <a:lnTo>
                      <a:pt x="156" y="346"/>
                    </a:lnTo>
                    <a:lnTo>
                      <a:pt x="157" y="349"/>
                    </a:lnTo>
                    <a:lnTo>
                      <a:pt x="159" y="350"/>
                    </a:lnTo>
                    <a:lnTo>
                      <a:pt x="159" y="351"/>
                    </a:lnTo>
                    <a:lnTo>
                      <a:pt x="159" y="351"/>
                    </a:lnTo>
                    <a:lnTo>
                      <a:pt x="160" y="351"/>
                    </a:lnTo>
                    <a:lnTo>
                      <a:pt x="160" y="353"/>
                    </a:lnTo>
                    <a:lnTo>
                      <a:pt x="160" y="354"/>
                    </a:lnTo>
                    <a:lnTo>
                      <a:pt x="160" y="354"/>
                    </a:lnTo>
                    <a:lnTo>
                      <a:pt x="160" y="356"/>
                    </a:lnTo>
                    <a:lnTo>
                      <a:pt x="160" y="358"/>
                    </a:lnTo>
                    <a:lnTo>
                      <a:pt x="160" y="359"/>
                    </a:lnTo>
                    <a:lnTo>
                      <a:pt x="161" y="361"/>
                    </a:lnTo>
                    <a:lnTo>
                      <a:pt x="162" y="364"/>
                    </a:lnTo>
                    <a:lnTo>
                      <a:pt x="163" y="367"/>
                    </a:lnTo>
                    <a:lnTo>
                      <a:pt x="163" y="368"/>
                    </a:lnTo>
                    <a:lnTo>
                      <a:pt x="162" y="372"/>
                    </a:lnTo>
                    <a:lnTo>
                      <a:pt x="162" y="372"/>
                    </a:lnTo>
                    <a:lnTo>
                      <a:pt x="161" y="374"/>
                    </a:lnTo>
                    <a:lnTo>
                      <a:pt x="161" y="374"/>
                    </a:lnTo>
                    <a:lnTo>
                      <a:pt x="161" y="375"/>
                    </a:lnTo>
                    <a:lnTo>
                      <a:pt x="161" y="376"/>
                    </a:lnTo>
                    <a:lnTo>
                      <a:pt x="161" y="377"/>
                    </a:lnTo>
                    <a:lnTo>
                      <a:pt x="161" y="377"/>
                    </a:lnTo>
                    <a:lnTo>
                      <a:pt x="161" y="378"/>
                    </a:lnTo>
                    <a:lnTo>
                      <a:pt x="164" y="379"/>
                    </a:lnTo>
                    <a:lnTo>
                      <a:pt x="164" y="379"/>
                    </a:lnTo>
                    <a:lnTo>
                      <a:pt x="165" y="377"/>
                    </a:lnTo>
                    <a:lnTo>
                      <a:pt x="164" y="376"/>
                    </a:lnTo>
                    <a:lnTo>
                      <a:pt x="164" y="375"/>
                    </a:lnTo>
                    <a:lnTo>
                      <a:pt x="164" y="374"/>
                    </a:lnTo>
                    <a:lnTo>
                      <a:pt x="164" y="373"/>
                    </a:lnTo>
                    <a:lnTo>
                      <a:pt x="164" y="373"/>
                    </a:lnTo>
                    <a:lnTo>
                      <a:pt x="164" y="372"/>
                    </a:lnTo>
                    <a:lnTo>
                      <a:pt x="165" y="370"/>
                    </a:lnTo>
                    <a:lnTo>
                      <a:pt x="166" y="368"/>
                    </a:lnTo>
                    <a:lnTo>
                      <a:pt x="167" y="368"/>
                    </a:lnTo>
                    <a:lnTo>
                      <a:pt x="167" y="368"/>
                    </a:lnTo>
                    <a:lnTo>
                      <a:pt x="169" y="372"/>
                    </a:lnTo>
                    <a:lnTo>
                      <a:pt x="169" y="377"/>
                    </a:lnTo>
                    <a:lnTo>
                      <a:pt x="169" y="377"/>
                    </a:lnTo>
                    <a:lnTo>
                      <a:pt x="168" y="378"/>
                    </a:lnTo>
                    <a:lnTo>
                      <a:pt x="168" y="380"/>
                    </a:lnTo>
                    <a:lnTo>
                      <a:pt x="168" y="380"/>
                    </a:lnTo>
                    <a:lnTo>
                      <a:pt x="168" y="381"/>
                    </a:lnTo>
                    <a:lnTo>
                      <a:pt x="167" y="382"/>
                    </a:lnTo>
                    <a:lnTo>
                      <a:pt x="167" y="384"/>
                    </a:lnTo>
                    <a:lnTo>
                      <a:pt x="168" y="391"/>
                    </a:lnTo>
                    <a:lnTo>
                      <a:pt x="168" y="393"/>
                    </a:lnTo>
                    <a:lnTo>
                      <a:pt x="169" y="395"/>
                    </a:lnTo>
                    <a:lnTo>
                      <a:pt x="170" y="394"/>
                    </a:lnTo>
                    <a:lnTo>
                      <a:pt x="171" y="394"/>
                    </a:lnTo>
                    <a:lnTo>
                      <a:pt x="171" y="393"/>
                    </a:lnTo>
                    <a:lnTo>
                      <a:pt x="170" y="393"/>
                    </a:lnTo>
                    <a:lnTo>
                      <a:pt x="170" y="393"/>
                    </a:lnTo>
                    <a:lnTo>
                      <a:pt x="171" y="393"/>
                    </a:lnTo>
                    <a:lnTo>
                      <a:pt x="171" y="393"/>
                    </a:lnTo>
                    <a:lnTo>
                      <a:pt x="171" y="394"/>
                    </a:lnTo>
                    <a:lnTo>
                      <a:pt x="169" y="396"/>
                    </a:lnTo>
                    <a:lnTo>
                      <a:pt x="169" y="397"/>
                    </a:lnTo>
                    <a:lnTo>
                      <a:pt x="169" y="398"/>
                    </a:lnTo>
                    <a:lnTo>
                      <a:pt x="168" y="398"/>
                    </a:lnTo>
                    <a:lnTo>
                      <a:pt x="168" y="399"/>
                    </a:lnTo>
                    <a:lnTo>
                      <a:pt x="167" y="401"/>
                    </a:lnTo>
                    <a:lnTo>
                      <a:pt x="167" y="401"/>
                    </a:lnTo>
                    <a:lnTo>
                      <a:pt x="167" y="402"/>
                    </a:lnTo>
                    <a:lnTo>
                      <a:pt x="167" y="403"/>
                    </a:lnTo>
                    <a:lnTo>
                      <a:pt x="167" y="404"/>
                    </a:lnTo>
                    <a:lnTo>
                      <a:pt x="167" y="404"/>
                    </a:lnTo>
                    <a:lnTo>
                      <a:pt x="167" y="405"/>
                    </a:lnTo>
                    <a:lnTo>
                      <a:pt x="167" y="405"/>
                    </a:lnTo>
                    <a:lnTo>
                      <a:pt x="167" y="406"/>
                    </a:lnTo>
                    <a:lnTo>
                      <a:pt x="167" y="406"/>
                    </a:lnTo>
                    <a:lnTo>
                      <a:pt x="167" y="407"/>
                    </a:lnTo>
                    <a:lnTo>
                      <a:pt x="166" y="408"/>
                    </a:lnTo>
                    <a:lnTo>
                      <a:pt x="165" y="412"/>
                    </a:lnTo>
                    <a:lnTo>
                      <a:pt x="165" y="412"/>
                    </a:lnTo>
                    <a:lnTo>
                      <a:pt x="165" y="413"/>
                    </a:lnTo>
                    <a:lnTo>
                      <a:pt x="165" y="415"/>
                    </a:lnTo>
                    <a:lnTo>
                      <a:pt x="165" y="417"/>
                    </a:lnTo>
                    <a:lnTo>
                      <a:pt x="163" y="418"/>
                    </a:lnTo>
                    <a:lnTo>
                      <a:pt x="163" y="424"/>
                    </a:lnTo>
                    <a:lnTo>
                      <a:pt x="163" y="427"/>
                    </a:lnTo>
                    <a:lnTo>
                      <a:pt x="163" y="426"/>
                    </a:lnTo>
                    <a:lnTo>
                      <a:pt x="165" y="424"/>
                    </a:lnTo>
                    <a:lnTo>
                      <a:pt x="167" y="422"/>
                    </a:lnTo>
                    <a:lnTo>
                      <a:pt x="167" y="421"/>
                    </a:lnTo>
                    <a:lnTo>
                      <a:pt x="168" y="421"/>
                    </a:lnTo>
                    <a:lnTo>
                      <a:pt x="168" y="421"/>
                    </a:lnTo>
                    <a:lnTo>
                      <a:pt x="169" y="423"/>
                    </a:lnTo>
                    <a:lnTo>
                      <a:pt x="169" y="424"/>
                    </a:lnTo>
                    <a:lnTo>
                      <a:pt x="169" y="424"/>
                    </a:lnTo>
                    <a:lnTo>
                      <a:pt x="168" y="425"/>
                    </a:lnTo>
                    <a:lnTo>
                      <a:pt x="168" y="426"/>
                    </a:lnTo>
                    <a:lnTo>
                      <a:pt x="168" y="427"/>
                    </a:lnTo>
                    <a:lnTo>
                      <a:pt x="167" y="429"/>
                    </a:lnTo>
                    <a:lnTo>
                      <a:pt x="167" y="430"/>
                    </a:lnTo>
                    <a:lnTo>
                      <a:pt x="167" y="430"/>
                    </a:lnTo>
                    <a:lnTo>
                      <a:pt x="167" y="431"/>
                    </a:lnTo>
                    <a:lnTo>
                      <a:pt x="167" y="431"/>
                    </a:lnTo>
                    <a:lnTo>
                      <a:pt x="166" y="433"/>
                    </a:lnTo>
                    <a:lnTo>
                      <a:pt x="164" y="435"/>
                    </a:lnTo>
                    <a:lnTo>
                      <a:pt x="164" y="436"/>
                    </a:lnTo>
                    <a:lnTo>
                      <a:pt x="161" y="439"/>
                    </a:lnTo>
                    <a:lnTo>
                      <a:pt x="161" y="440"/>
                    </a:lnTo>
                    <a:lnTo>
                      <a:pt x="160" y="440"/>
                    </a:lnTo>
                    <a:lnTo>
                      <a:pt x="160" y="441"/>
                    </a:lnTo>
                    <a:lnTo>
                      <a:pt x="158" y="443"/>
                    </a:lnTo>
                    <a:lnTo>
                      <a:pt x="157" y="443"/>
                    </a:lnTo>
                    <a:lnTo>
                      <a:pt x="158" y="444"/>
                    </a:lnTo>
                    <a:lnTo>
                      <a:pt x="157" y="444"/>
                    </a:lnTo>
                    <a:lnTo>
                      <a:pt x="157" y="444"/>
                    </a:lnTo>
                    <a:lnTo>
                      <a:pt x="156" y="446"/>
                    </a:lnTo>
                    <a:lnTo>
                      <a:pt x="156" y="446"/>
                    </a:lnTo>
                    <a:lnTo>
                      <a:pt x="155" y="447"/>
                    </a:lnTo>
                    <a:lnTo>
                      <a:pt x="154" y="447"/>
                    </a:lnTo>
                    <a:lnTo>
                      <a:pt x="153" y="448"/>
                    </a:lnTo>
                    <a:lnTo>
                      <a:pt x="152" y="448"/>
                    </a:lnTo>
                    <a:lnTo>
                      <a:pt x="151" y="449"/>
                    </a:lnTo>
                    <a:lnTo>
                      <a:pt x="146" y="451"/>
                    </a:lnTo>
                    <a:lnTo>
                      <a:pt x="142" y="452"/>
                    </a:lnTo>
                    <a:lnTo>
                      <a:pt x="141" y="453"/>
                    </a:lnTo>
                    <a:lnTo>
                      <a:pt x="140" y="454"/>
                    </a:lnTo>
                    <a:lnTo>
                      <a:pt x="136" y="455"/>
                    </a:lnTo>
                    <a:lnTo>
                      <a:pt x="134" y="455"/>
                    </a:lnTo>
                    <a:lnTo>
                      <a:pt x="132" y="456"/>
                    </a:lnTo>
                    <a:lnTo>
                      <a:pt x="130" y="457"/>
                    </a:lnTo>
                    <a:lnTo>
                      <a:pt x="130" y="457"/>
                    </a:lnTo>
                    <a:lnTo>
                      <a:pt x="128" y="458"/>
                    </a:lnTo>
                    <a:lnTo>
                      <a:pt x="124" y="459"/>
                    </a:lnTo>
                    <a:lnTo>
                      <a:pt x="120" y="460"/>
                    </a:lnTo>
                    <a:lnTo>
                      <a:pt x="111" y="463"/>
                    </a:lnTo>
                    <a:lnTo>
                      <a:pt x="111" y="463"/>
                    </a:lnTo>
                    <a:lnTo>
                      <a:pt x="100" y="467"/>
                    </a:lnTo>
                    <a:lnTo>
                      <a:pt x="96" y="470"/>
                    </a:lnTo>
                    <a:lnTo>
                      <a:pt x="95" y="470"/>
                    </a:lnTo>
                    <a:lnTo>
                      <a:pt x="95" y="470"/>
                    </a:lnTo>
                    <a:lnTo>
                      <a:pt x="93" y="471"/>
                    </a:lnTo>
                    <a:lnTo>
                      <a:pt x="92" y="471"/>
                    </a:lnTo>
                    <a:lnTo>
                      <a:pt x="90" y="473"/>
                    </a:lnTo>
                    <a:lnTo>
                      <a:pt x="86" y="476"/>
                    </a:lnTo>
                    <a:lnTo>
                      <a:pt x="85" y="476"/>
                    </a:lnTo>
                    <a:lnTo>
                      <a:pt x="84" y="477"/>
                    </a:lnTo>
                    <a:lnTo>
                      <a:pt x="83" y="478"/>
                    </a:lnTo>
                    <a:lnTo>
                      <a:pt x="82" y="479"/>
                    </a:lnTo>
                    <a:lnTo>
                      <a:pt x="81" y="481"/>
                    </a:lnTo>
                    <a:lnTo>
                      <a:pt x="81" y="482"/>
                    </a:lnTo>
                    <a:lnTo>
                      <a:pt x="80" y="483"/>
                    </a:lnTo>
                    <a:lnTo>
                      <a:pt x="80" y="485"/>
                    </a:lnTo>
                    <a:lnTo>
                      <a:pt x="79" y="485"/>
                    </a:lnTo>
                    <a:lnTo>
                      <a:pt x="79" y="486"/>
                    </a:lnTo>
                    <a:lnTo>
                      <a:pt x="79" y="486"/>
                    </a:lnTo>
                    <a:lnTo>
                      <a:pt x="79" y="487"/>
                    </a:lnTo>
                    <a:lnTo>
                      <a:pt x="79" y="487"/>
                    </a:lnTo>
                    <a:lnTo>
                      <a:pt x="78" y="487"/>
                    </a:lnTo>
                    <a:lnTo>
                      <a:pt x="78" y="489"/>
                    </a:lnTo>
                    <a:lnTo>
                      <a:pt x="77" y="489"/>
                    </a:lnTo>
                    <a:lnTo>
                      <a:pt x="76" y="490"/>
                    </a:lnTo>
                    <a:lnTo>
                      <a:pt x="75" y="490"/>
                    </a:lnTo>
                    <a:lnTo>
                      <a:pt x="75" y="490"/>
                    </a:lnTo>
                    <a:lnTo>
                      <a:pt x="76" y="492"/>
                    </a:lnTo>
                    <a:lnTo>
                      <a:pt x="80" y="497"/>
                    </a:lnTo>
                    <a:lnTo>
                      <a:pt x="82" y="500"/>
                    </a:lnTo>
                    <a:lnTo>
                      <a:pt x="83" y="500"/>
                    </a:lnTo>
                    <a:lnTo>
                      <a:pt x="84" y="500"/>
                    </a:lnTo>
                    <a:lnTo>
                      <a:pt x="84" y="500"/>
                    </a:lnTo>
                    <a:lnTo>
                      <a:pt x="84" y="498"/>
                    </a:lnTo>
                    <a:lnTo>
                      <a:pt x="84" y="498"/>
                    </a:lnTo>
                    <a:lnTo>
                      <a:pt x="84" y="497"/>
                    </a:lnTo>
                    <a:lnTo>
                      <a:pt x="85" y="495"/>
                    </a:lnTo>
                    <a:lnTo>
                      <a:pt x="85" y="494"/>
                    </a:lnTo>
                    <a:lnTo>
                      <a:pt x="86" y="494"/>
                    </a:lnTo>
                    <a:lnTo>
                      <a:pt x="87" y="494"/>
                    </a:lnTo>
                    <a:lnTo>
                      <a:pt x="87" y="493"/>
                    </a:lnTo>
                    <a:lnTo>
                      <a:pt x="87" y="494"/>
                    </a:lnTo>
                    <a:lnTo>
                      <a:pt x="87" y="494"/>
                    </a:lnTo>
                    <a:lnTo>
                      <a:pt x="87" y="496"/>
                    </a:lnTo>
                    <a:lnTo>
                      <a:pt x="86" y="497"/>
                    </a:lnTo>
                    <a:lnTo>
                      <a:pt x="86" y="500"/>
                    </a:lnTo>
                    <a:lnTo>
                      <a:pt x="86" y="502"/>
                    </a:lnTo>
                    <a:lnTo>
                      <a:pt x="86" y="513"/>
                    </a:lnTo>
                    <a:lnTo>
                      <a:pt x="84" y="517"/>
                    </a:lnTo>
                    <a:lnTo>
                      <a:pt x="85" y="518"/>
                    </a:lnTo>
                    <a:lnTo>
                      <a:pt x="81" y="518"/>
                    </a:lnTo>
                    <a:lnTo>
                      <a:pt x="79" y="518"/>
                    </a:lnTo>
                    <a:lnTo>
                      <a:pt x="70" y="518"/>
                    </a:lnTo>
                    <a:lnTo>
                      <a:pt x="68" y="518"/>
                    </a:lnTo>
                    <a:lnTo>
                      <a:pt x="62" y="518"/>
                    </a:lnTo>
                    <a:lnTo>
                      <a:pt x="62" y="518"/>
                    </a:lnTo>
                    <a:lnTo>
                      <a:pt x="62" y="517"/>
                    </a:lnTo>
                    <a:lnTo>
                      <a:pt x="61" y="517"/>
                    </a:lnTo>
                    <a:lnTo>
                      <a:pt x="61" y="516"/>
                    </a:lnTo>
                    <a:lnTo>
                      <a:pt x="61" y="507"/>
                    </a:lnTo>
                    <a:lnTo>
                      <a:pt x="61" y="506"/>
                    </a:lnTo>
                    <a:lnTo>
                      <a:pt x="60" y="504"/>
                    </a:lnTo>
                    <a:lnTo>
                      <a:pt x="59" y="504"/>
                    </a:lnTo>
                    <a:lnTo>
                      <a:pt x="59" y="499"/>
                    </a:lnTo>
                    <a:lnTo>
                      <a:pt x="60" y="496"/>
                    </a:lnTo>
                    <a:lnTo>
                      <a:pt x="60" y="496"/>
                    </a:lnTo>
                    <a:lnTo>
                      <a:pt x="59" y="492"/>
                    </a:lnTo>
                    <a:lnTo>
                      <a:pt x="57" y="490"/>
                    </a:lnTo>
                    <a:lnTo>
                      <a:pt x="56" y="490"/>
                    </a:lnTo>
                    <a:lnTo>
                      <a:pt x="54" y="485"/>
                    </a:lnTo>
                    <a:lnTo>
                      <a:pt x="56" y="481"/>
                    </a:lnTo>
                    <a:lnTo>
                      <a:pt x="57" y="479"/>
                    </a:lnTo>
                    <a:lnTo>
                      <a:pt x="57" y="476"/>
                    </a:lnTo>
                    <a:lnTo>
                      <a:pt x="56" y="475"/>
                    </a:lnTo>
                    <a:lnTo>
                      <a:pt x="56" y="473"/>
                    </a:lnTo>
                    <a:lnTo>
                      <a:pt x="57" y="470"/>
                    </a:lnTo>
                    <a:lnTo>
                      <a:pt x="57" y="463"/>
                    </a:lnTo>
                    <a:lnTo>
                      <a:pt x="57" y="461"/>
                    </a:lnTo>
                    <a:lnTo>
                      <a:pt x="57" y="457"/>
                    </a:lnTo>
                    <a:lnTo>
                      <a:pt x="57" y="453"/>
                    </a:lnTo>
                    <a:lnTo>
                      <a:pt x="57" y="450"/>
                    </a:lnTo>
                    <a:lnTo>
                      <a:pt x="57" y="442"/>
                    </a:lnTo>
                    <a:lnTo>
                      <a:pt x="57" y="441"/>
                    </a:lnTo>
                    <a:lnTo>
                      <a:pt x="56" y="438"/>
                    </a:lnTo>
                    <a:lnTo>
                      <a:pt x="56" y="437"/>
                    </a:lnTo>
                    <a:lnTo>
                      <a:pt x="55" y="436"/>
                    </a:lnTo>
                    <a:lnTo>
                      <a:pt x="53" y="433"/>
                    </a:lnTo>
                    <a:lnTo>
                      <a:pt x="53" y="432"/>
                    </a:lnTo>
                    <a:lnTo>
                      <a:pt x="53" y="427"/>
                    </a:lnTo>
                    <a:lnTo>
                      <a:pt x="53" y="426"/>
                    </a:lnTo>
                    <a:lnTo>
                      <a:pt x="52" y="425"/>
                    </a:lnTo>
                    <a:lnTo>
                      <a:pt x="49" y="423"/>
                    </a:lnTo>
                    <a:lnTo>
                      <a:pt x="48" y="420"/>
                    </a:lnTo>
                    <a:lnTo>
                      <a:pt x="47" y="417"/>
                    </a:lnTo>
                    <a:lnTo>
                      <a:pt x="47" y="416"/>
                    </a:lnTo>
                    <a:lnTo>
                      <a:pt x="47" y="415"/>
                    </a:lnTo>
                    <a:lnTo>
                      <a:pt x="46" y="414"/>
                    </a:lnTo>
                    <a:lnTo>
                      <a:pt x="45" y="413"/>
                    </a:lnTo>
                    <a:lnTo>
                      <a:pt x="45" y="413"/>
                    </a:lnTo>
                    <a:lnTo>
                      <a:pt x="43" y="411"/>
                    </a:lnTo>
                    <a:lnTo>
                      <a:pt x="42" y="409"/>
                    </a:lnTo>
                    <a:lnTo>
                      <a:pt x="43" y="405"/>
                    </a:lnTo>
                    <a:lnTo>
                      <a:pt x="43" y="404"/>
                    </a:lnTo>
                    <a:lnTo>
                      <a:pt x="43" y="403"/>
                    </a:lnTo>
                    <a:lnTo>
                      <a:pt x="43" y="402"/>
                    </a:lnTo>
                    <a:lnTo>
                      <a:pt x="41" y="397"/>
                    </a:lnTo>
                    <a:lnTo>
                      <a:pt x="35" y="378"/>
                    </a:lnTo>
                    <a:lnTo>
                      <a:pt x="35" y="377"/>
                    </a:lnTo>
                    <a:lnTo>
                      <a:pt x="35" y="377"/>
                    </a:lnTo>
                    <a:lnTo>
                      <a:pt x="36" y="376"/>
                    </a:lnTo>
                    <a:lnTo>
                      <a:pt x="37" y="376"/>
                    </a:lnTo>
                    <a:lnTo>
                      <a:pt x="38" y="375"/>
                    </a:lnTo>
                    <a:lnTo>
                      <a:pt x="47" y="366"/>
                    </a:lnTo>
                    <a:lnTo>
                      <a:pt x="55" y="358"/>
                    </a:lnTo>
                    <a:lnTo>
                      <a:pt x="70" y="343"/>
                    </a:lnTo>
                    <a:lnTo>
                      <a:pt x="70" y="342"/>
                    </a:lnTo>
                    <a:lnTo>
                      <a:pt x="71" y="343"/>
                    </a:lnTo>
                    <a:lnTo>
                      <a:pt x="72" y="343"/>
                    </a:lnTo>
                    <a:lnTo>
                      <a:pt x="72" y="343"/>
                    </a:lnTo>
                    <a:lnTo>
                      <a:pt x="72" y="343"/>
                    </a:lnTo>
                    <a:lnTo>
                      <a:pt x="70" y="339"/>
                    </a:lnTo>
                    <a:lnTo>
                      <a:pt x="68" y="337"/>
                    </a:lnTo>
                    <a:lnTo>
                      <a:pt x="69" y="336"/>
                    </a:lnTo>
                    <a:lnTo>
                      <a:pt x="72" y="333"/>
                    </a:lnTo>
                    <a:lnTo>
                      <a:pt x="74" y="330"/>
                    </a:lnTo>
                    <a:lnTo>
                      <a:pt x="73" y="329"/>
                    </a:lnTo>
                    <a:lnTo>
                      <a:pt x="72" y="327"/>
                    </a:lnTo>
                    <a:lnTo>
                      <a:pt x="72" y="323"/>
                    </a:lnTo>
                    <a:lnTo>
                      <a:pt x="72" y="322"/>
                    </a:lnTo>
                    <a:lnTo>
                      <a:pt x="72" y="320"/>
                    </a:lnTo>
                    <a:lnTo>
                      <a:pt x="74" y="319"/>
                    </a:lnTo>
                    <a:lnTo>
                      <a:pt x="78" y="319"/>
                    </a:lnTo>
                    <a:lnTo>
                      <a:pt x="82" y="312"/>
                    </a:lnTo>
                    <a:lnTo>
                      <a:pt x="84" y="310"/>
                    </a:lnTo>
                    <a:lnTo>
                      <a:pt x="84" y="310"/>
                    </a:lnTo>
                    <a:lnTo>
                      <a:pt x="84" y="308"/>
                    </a:lnTo>
                    <a:lnTo>
                      <a:pt x="85" y="308"/>
                    </a:lnTo>
                    <a:lnTo>
                      <a:pt x="85" y="307"/>
                    </a:lnTo>
                    <a:lnTo>
                      <a:pt x="86" y="305"/>
                    </a:lnTo>
                    <a:lnTo>
                      <a:pt x="88" y="302"/>
                    </a:lnTo>
                    <a:lnTo>
                      <a:pt x="89" y="299"/>
                    </a:lnTo>
                    <a:lnTo>
                      <a:pt x="90" y="294"/>
                    </a:lnTo>
                    <a:lnTo>
                      <a:pt x="88" y="291"/>
                    </a:lnTo>
                    <a:lnTo>
                      <a:pt x="84" y="289"/>
                    </a:lnTo>
                    <a:lnTo>
                      <a:pt x="84" y="285"/>
                    </a:lnTo>
                    <a:lnTo>
                      <a:pt x="84" y="285"/>
                    </a:lnTo>
                    <a:lnTo>
                      <a:pt x="83" y="285"/>
                    </a:lnTo>
                    <a:lnTo>
                      <a:pt x="83" y="284"/>
                    </a:lnTo>
                    <a:lnTo>
                      <a:pt x="83" y="284"/>
                    </a:lnTo>
                    <a:lnTo>
                      <a:pt x="82" y="284"/>
                    </a:lnTo>
                    <a:lnTo>
                      <a:pt x="82" y="284"/>
                    </a:lnTo>
                    <a:lnTo>
                      <a:pt x="82" y="284"/>
                    </a:lnTo>
                    <a:lnTo>
                      <a:pt x="82" y="281"/>
                    </a:lnTo>
                    <a:lnTo>
                      <a:pt x="82" y="281"/>
                    </a:lnTo>
                    <a:lnTo>
                      <a:pt x="82" y="281"/>
                    </a:lnTo>
                    <a:lnTo>
                      <a:pt x="83" y="279"/>
                    </a:lnTo>
                    <a:lnTo>
                      <a:pt x="84" y="278"/>
                    </a:lnTo>
                    <a:lnTo>
                      <a:pt x="85" y="273"/>
                    </a:lnTo>
                    <a:lnTo>
                      <a:pt x="85" y="272"/>
                    </a:lnTo>
                    <a:lnTo>
                      <a:pt x="83" y="271"/>
                    </a:lnTo>
                    <a:lnTo>
                      <a:pt x="83" y="270"/>
                    </a:lnTo>
                    <a:lnTo>
                      <a:pt x="83" y="270"/>
                    </a:lnTo>
                    <a:lnTo>
                      <a:pt x="82" y="270"/>
                    </a:lnTo>
                    <a:lnTo>
                      <a:pt x="82" y="271"/>
                    </a:lnTo>
                    <a:lnTo>
                      <a:pt x="81" y="271"/>
                    </a:lnTo>
                    <a:lnTo>
                      <a:pt x="80" y="271"/>
                    </a:lnTo>
                    <a:lnTo>
                      <a:pt x="80" y="271"/>
                    </a:lnTo>
                    <a:lnTo>
                      <a:pt x="79" y="270"/>
                    </a:lnTo>
                    <a:lnTo>
                      <a:pt x="79" y="268"/>
                    </a:lnTo>
                    <a:lnTo>
                      <a:pt x="79" y="268"/>
                    </a:lnTo>
                    <a:lnTo>
                      <a:pt x="79" y="264"/>
                    </a:lnTo>
                    <a:lnTo>
                      <a:pt x="79" y="264"/>
                    </a:lnTo>
                    <a:lnTo>
                      <a:pt x="82" y="263"/>
                    </a:lnTo>
                    <a:lnTo>
                      <a:pt x="83" y="263"/>
                    </a:lnTo>
                    <a:lnTo>
                      <a:pt x="83" y="263"/>
                    </a:lnTo>
                    <a:lnTo>
                      <a:pt x="84" y="263"/>
                    </a:lnTo>
                    <a:lnTo>
                      <a:pt x="85" y="263"/>
                    </a:lnTo>
                    <a:lnTo>
                      <a:pt x="86" y="263"/>
                    </a:lnTo>
                    <a:lnTo>
                      <a:pt x="86" y="263"/>
                    </a:lnTo>
                    <a:lnTo>
                      <a:pt x="86" y="262"/>
                    </a:lnTo>
                    <a:lnTo>
                      <a:pt x="87" y="260"/>
                    </a:lnTo>
                    <a:lnTo>
                      <a:pt x="86" y="257"/>
                    </a:lnTo>
                    <a:lnTo>
                      <a:pt x="85" y="256"/>
                    </a:lnTo>
                    <a:lnTo>
                      <a:pt x="85" y="256"/>
                    </a:lnTo>
                    <a:lnTo>
                      <a:pt x="85" y="254"/>
                    </a:lnTo>
                    <a:lnTo>
                      <a:pt x="86" y="254"/>
                    </a:lnTo>
                    <a:lnTo>
                      <a:pt x="86" y="254"/>
                    </a:lnTo>
                    <a:lnTo>
                      <a:pt x="87" y="254"/>
                    </a:lnTo>
                    <a:lnTo>
                      <a:pt x="88" y="253"/>
                    </a:lnTo>
                    <a:lnTo>
                      <a:pt x="89" y="253"/>
                    </a:lnTo>
                    <a:lnTo>
                      <a:pt x="89" y="252"/>
                    </a:lnTo>
                    <a:lnTo>
                      <a:pt x="91" y="249"/>
                    </a:lnTo>
                    <a:lnTo>
                      <a:pt x="91" y="249"/>
                    </a:lnTo>
                    <a:lnTo>
                      <a:pt x="90" y="248"/>
                    </a:lnTo>
                    <a:lnTo>
                      <a:pt x="89" y="248"/>
                    </a:lnTo>
                    <a:lnTo>
                      <a:pt x="88" y="246"/>
                    </a:lnTo>
                    <a:lnTo>
                      <a:pt x="87" y="246"/>
                    </a:lnTo>
                    <a:lnTo>
                      <a:pt x="87" y="245"/>
                    </a:lnTo>
                    <a:lnTo>
                      <a:pt x="88" y="244"/>
                    </a:lnTo>
                    <a:lnTo>
                      <a:pt x="88" y="244"/>
                    </a:lnTo>
                    <a:lnTo>
                      <a:pt x="88" y="242"/>
                    </a:lnTo>
                    <a:lnTo>
                      <a:pt x="88" y="241"/>
                    </a:lnTo>
                    <a:lnTo>
                      <a:pt x="87" y="241"/>
                    </a:lnTo>
                    <a:lnTo>
                      <a:pt x="87" y="240"/>
                    </a:lnTo>
                    <a:lnTo>
                      <a:pt x="87" y="239"/>
                    </a:lnTo>
                    <a:lnTo>
                      <a:pt x="87" y="237"/>
                    </a:lnTo>
                    <a:lnTo>
                      <a:pt x="87" y="234"/>
                    </a:lnTo>
                    <a:lnTo>
                      <a:pt x="87" y="234"/>
                    </a:lnTo>
                    <a:lnTo>
                      <a:pt x="87" y="232"/>
                    </a:lnTo>
                    <a:lnTo>
                      <a:pt x="88" y="232"/>
                    </a:lnTo>
                    <a:lnTo>
                      <a:pt x="88" y="232"/>
                    </a:lnTo>
                    <a:lnTo>
                      <a:pt x="89" y="230"/>
                    </a:lnTo>
                    <a:lnTo>
                      <a:pt x="90" y="226"/>
                    </a:lnTo>
                    <a:lnTo>
                      <a:pt x="90" y="226"/>
                    </a:lnTo>
                    <a:lnTo>
                      <a:pt x="90" y="225"/>
                    </a:lnTo>
                    <a:lnTo>
                      <a:pt x="90" y="225"/>
                    </a:lnTo>
                    <a:lnTo>
                      <a:pt x="89" y="225"/>
                    </a:lnTo>
                    <a:lnTo>
                      <a:pt x="88" y="224"/>
                    </a:lnTo>
                    <a:lnTo>
                      <a:pt x="87" y="224"/>
                    </a:lnTo>
                    <a:lnTo>
                      <a:pt x="87" y="224"/>
                    </a:lnTo>
                    <a:lnTo>
                      <a:pt x="87" y="223"/>
                    </a:lnTo>
                    <a:lnTo>
                      <a:pt x="87" y="222"/>
                    </a:lnTo>
                    <a:lnTo>
                      <a:pt x="87" y="222"/>
                    </a:lnTo>
                    <a:lnTo>
                      <a:pt x="90" y="218"/>
                    </a:lnTo>
                    <a:lnTo>
                      <a:pt x="90" y="217"/>
                    </a:lnTo>
                    <a:lnTo>
                      <a:pt x="89" y="217"/>
                    </a:lnTo>
                    <a:lnTo>
                      <a:pt x="88" y="216"/>
                    </a:lnTo>
                    <a:lnTo>
                      <a:pt x="88" y="216"/>
                    </a:lnTo>
                    <a:lnTo>
                      <a:pt x="88" y="215"/>
                    </a:lnTo>
                    <a:lnTo>
                      <a:pt x="88" y="214"/>
                    </a:lnTo>
                    <a:lnTo>
                      <a:pt x="88" y="214"/>
                    </a:lnTo>
                    <a:lnTo>
                      <a:pt x="88" y="212"/>
                    </a:lnTo>
                    <a:lnTo>
                      <a:pt x="87" y="211"/>
                    </a:lnTo>
                    <a:lnTo>
                      <a:pt x="86" y="209"/>
                    </a:lnTo>
                    <a:lnTo>
                      <a:pt x="86" y="208"/>
                    </a:lnTo>
                    <a:lnTo>
                      <a:pt x="84" y="204"/>
                    </a:lnTo>
                    <a:lnTo>
                      <a:pt x="85" y="203"/>
                    </a:lnTo>
                    <a:lnTo>
                      <a:pt x="85" y="203"/>
                    </a:lnTo>
                    <a:lnTo>
                      <a:pt x="86" y="202"/>
                    </a:lnTo>
                    <a:lnTo>
                      <a:pt x="86" y="202"/>
                    </a:lnTo>
                    <a:lnTo>
                      <a:pt x="87" y="201"/>
                    </a:lnTo>
                    <a:lnTo>
                      <a:pt x="87" y="201"/>
                    </a:lnTo>
                    <a:lnTo>
                      <a:pt x="87" y="200"/>
                    </a:lnTo>
                    <a:lnTo>
                      <a:pt x="87" y="199"/>
                    </a:lnTo>
                    <a:lnTo>
                      <a:pt x="87" y="199"/>
                    </a:lnTo>
                    <a:lnTo>
                      <a:pt x="88" y="198"/>
                    </a:lnTo>
                    <a:lnTo>
                      <a:pt x="88" y="197"/>
                    </a:lnTo>
                    <a:lnTo>
                      <a:pt x="86" y="197"/>
                    </a:lnTo>
                    <a:lnTo>
                      <a:pt x="82" y="198"/>
                    </a:lnTo>
                    <a:lnTo>
                      <a:pt x="81" y="198"/>
                    </a:lnTo>
                    <a:lnTo>
                      <a:pt x="80" y="197"/>
                    </a:lnTo>
                    <a:lnTo>
                      <a:pt x="79" y="194"/>
                    </a:lnTo>
                    <a:lnTo>
                      <a:pt x="79" y="194"/>
                    </a:lnTo>
                    <a:lnTo>
                      <a:pt x="79" y="194"/>
                    </a:lnTo>
                    <a:lnTo>
                      <a:pt x="75" y="192"/>
                    </a:lnTo>
                    <a:lnTo>
                      <a:pt x="70" y="190"/>
                    </a:lnTo>
                    <a:lnTo>
                      <a:pt x="69" y="190"/>
                    </a:lnTo>
                    <a:lnTo>
                      <a:pt x="68" y="190"/>
                    </a:lnTo>
                    <a:lnTo>
                      <a:pt x="66" y="189"/>
                    </a:lnTo>
                    <a:lnTo>
                      <a:pt x="65" y="189"/>
                    </a:lnTo>
                    <a:lnTo>
                      <a:pt x="64" y="189"/>
                    </a:lnTo>
                    <a:lnTo>
                      <a:pt x="64" y="189"/>
                    </a:lnTo>
                    <a:lnTo>
                      <a:pt x="62" y="189"/>
                    </a:lnTo>
                    <a:lnTo>
                      <a:pt x="60" y="189"/>
                    </a:lnTo>
                    <a:lnTo>
                      <a:pt x="59" y="189"/>
                    </a:lnTo>
                    <a:lnTo>
                      <a:pt x="59" y="189"/>
                    </a:lnTo>
                    <a:lnTo>
                      <a:pt x="58" y="189"/>
                    </a:lnTo>
                    <a:lnTo>
                      <a:pt x="56" y="189"/>
                    </a:lnTo>
                    <a:lnTo>
                      <a:pt x="55" y="188"/>
                    </a:lnTo>
                    <a:lnTo>
                      <a:pt x="54" y="188"/>
                    </a:lnTo>
                    <a:lnTo>
                      <a:pt x="54" y="187"/>
                    </a:lnTo>
                    <a:lnTo>
                      <a:pt x="54" y="187"/>
                    </a:lnTo>
                    <a:lnTo>
                      <a:pt x="54" y="186"/>
                    </a:lnTo>
                    <a:lnTo>
                      <a:pt x="53" y="186"/>
                    </a:lnTo>
                    <a:lnTo>
                      <a:pt x="50" y="183"/>
                    </a:lnTo>
                    <a:lnTo>
                      <a:pt x="48" y="182"/>
                    </a:lnTo>
                    <a:lnTo>
                      <a:pt x="48" y="181"/>
                    </a:lnTo>
                    <a:lnTo>
                      <a:pt x="46" y="181"/>
                    </a:lnTo>
                    <a:lnTo>
                      <a:pt x="44" y="181"/>
                    </a:lnTo>
                    <a:lnTo>
                      <a:pt x="43" y="181"/>
                    </a:lnTo>
                    <a:lnTo>
                      <a:pt x="43" y="181"/>
                    </a:lnTo>
                    <a:lnTo>
                      <a:pt x="41" y="180"/>
                    </a:lnTo>
                    <a:lnTo>
                      <a:pt x="39" y="180"/>
                    </a:lnTo>
                    <a:lnTo>
                      <a:pt x="38" y="179"/>
                    </a:lnTo>
                    <a:lnTo>
                      <a:pt x="36" y="178"/>
                    </a:lnTo>
                    <a:lnTo>
                      <a:pt x="36" y="177"/>
                    </a:lnTo>
                    <a:lnTo>
                      <a:pt x="35" y="176"/>
                    </a:lnTo>
                    <a:lnTo>
                      <a:pt x="34" y="175"/>
                    </a:lnTo>
                    <a:lnTo>
                      <a:pt x="30" y="175"/>
                    </a:lnTo>
                    <a:lnTo>
                      <a:pt x="29" y="175"/>
                    </a:lnTo>
                    <a:lnTo>
                      <a:pt x="28" y="175"/>
                    </a:lnTo>
                    <a:lnTo>
                      <a:pt x="20" y="175"/>
                    </a:lnTo>
                    <a:lnTo>
                      <a:pt x="7" y="175"/>
                    </a:lnTo>
                    <a:lnTo>
                      <a:pt x="7" y="163"/>
                    </a:lnTo>
                    <a:lnTo>
                      <a:pt x="6" y="162"/>
                    </a:lnTo>
                    <a:lnTo>
                      <a:pt x="6" y="158"/>
                    </a:lnTo>
                    <a:lnTo>
                      <a:pt x="5" y="154"/>
                    </a:lnTo>
                    <a:lnTo>
                      <a:pt x="5" y="153"/>
                    </a:lnTo>
                    <a:lnTo>
                      <a:pt x="5" y="153"/>
                    </a:lnTo>
                    <a:lnTo>
                      <a:pt x="4" y="153"/>
                    </a:lnTo>
                    <a:lnTo>
                      <a:pt x="3" y="152"/>
                    </a:lnTo>
                    <a:lnTo>
                      <a:pt x="2" y="151"/>
                    </a:lnTo>
                    <a:lnTo>
                      <a:pt x="2" y="150"/>
                    </a:lnTo>
                    <a:lnTo>
                      <a:pt x="1" y="148"/>
                    </a:lnTo>
                    <a:lnTo>
                      <a:pt x="1" y="146"/>
                    </a:lnTo>
                    <a:lnTo>
                      <a:pt x="0" y="143"/>
                    </a:lnTo>
                    <a:lnTo>
                      <a:pt x="5" y="142"/>
                    </a:lnTo>
                    <a:lnTo>
                      <a:pt x="9" y="140"/>
                    </a:lnTo>
                    <a:lnTo>
                      <a:pt x="10" y="139"/>
                    </a:lnTo>
                    <a:lnTo>
                      <a:pt x="13" y="139"/>
                    </a:lnTo>
                    <a:lnTo>
                      <a:pt x="19" y="136"/>
                    </a:lnTo>
                    <a:lnTo>
                      <a:pt x="22" y="135"/>
                    </a:lnTo>
                    <a:lnTo>
                      <a:pt x="26" y="134"/>
                    </a:lnTo>
                    <a:lnTo>
                      <a:pt x="28" y="134"/>
                    </a:lnTo>
                    <a:lnTo>
                      <a:pt x="29" y="134"/>
                    </a:lnTo>
                    <a:lnTo>
                      <a:pt x="35" y="133"/>
                    </a:lnTo>
                    <a:lnTo>
                      <a:pt x="35" y="132"/>
                    </a:lnTo>
                    <a:lnTo>
                      <a:pt x="40" y="131"/>
                    </a:lnTo>
                    <a:lnTo>
                      <a:pt x="40" y="131"/>
                    </a:lnTo>
                    <a:lnTo>
                      <a:pt x="41" y="131"/>
                    </a:lnTo>
                    <a:lnTo>
                      <a:pt x="41" y="131"/>
                    </a:lnTo>
                    <a:lnTo>
                      <a:pt x="42" y="131"/>
                    </a:lnTo>
                    <a:lnTo>
                      <a:pt x="42" y="130"/>
                    </a:lnTo>
                    <a:lnTo>
                      <a:pt x="43" y="130"/>
                    </a:lnTo>
                    <a:lnTo>
                      <a:pt x="47" y="128"/>
                    </a:lnTo>
                    <a:lnTo>
                      <a:pt x="48" y="127"/>
                    </a:lnTo>
                    <a:lnTo>
                      <a:pt x="48" y="127"/>
                    </a:lnTo>
                    <a:lnTo>
                      <a:pt x="50" y="127"/>
                    </a:lnTo>
                    <a:lnTo>
                      <a:pt x="51" y="127"/>
                    </a:lnTo>
                    <a:lnTo>
                      <a:pt x="52" y="127"/>
                    </a:lnTo>
                    <a:lnTo>
                      <a:pt x="52" y="126"/>
                    </a:lnTo>
                    <a:lnTo>
                      <a:pt x="53" y="126"/>
                    </a:lnTo>
                    <a:lnTo>
                      <a:pt x="55" y="125"/>
                    </a:lnTo>
                    <a:lnTo>
                      <a:pt x="60" y="124"/>
                    </a:lnTo>
                    <a:lnTo>
                      <a:pt x="64" y="123"/>
                    </a:lnTo>
                    <a:lnTo>
                      <a:pt x="64" y="123"/>
                    </a:lnTo>
                    <a:lnTo>
                      <a:pt x="68" y="121"/>
                    </a:lnTo>
                    <a:lnTo>
                      <a:pt x="68" y="121"/>
                    </a:lnTo>
                    <a:lnTo>
                      <a:pt x="88" y="114"/>
                    </a:lnTo>
                    <a:lnTo>
                      <a:pt x="95" y="112"/>
                    </a:lnTo>
                    <a:lnTo>
                      <a:pt x="97" y="113"/>
                    </a:lnTo>
                    <a:lnTo>
                      <a:pt x="98" y="116"/>
                    </a:lnTo>
                    <a:lnTo>
                      <a:pt x="98" y="116"/>
                    </a:lnTo>
                    <a:lnTo>
                      <a:pt x="99" y="118"/>
                    </a:lnTo>
                    <a:lnTo>
                      <a:pt x="99" y="118"/>
                    </a:lnTo>
                    <a:lnTo>
                      <a:pt x="102" y="122"/>
                    </a:lnTo>
                    <a:lnTo>
                      <a:pt x="105" y="125"/>
                    </a:lnTo>
                    <a:lnTo>
                      <a:pt x="109" y="129"/>
                    </a:lnTo>
                    <a:lnTo>
                      <a:pt x="110" y="128"/>
                    </a:lnTo>
                    <a:lnTo>
                      <a:pt x="113" y="128"/>
                    </a:lnTo>
                    <a:lnTo>
                      <a:pt x="117" y="127"/>
                    </a:lnTo>
                    <a:lnTo>
                      <a:pt x="124" y="125"/>
                    </a:lnTo>
                    <a:lnTo>
                      <a:pt x="132" y="124"/>
                    </a:lnTo>
                    <a:lnTo>
                      <a:pt x="132" y="124"/>
                    </a:lnTo>
                    <a:lnTo>
                      <a:pt x="132" y="124"/>
                    </a:lnTo>
                    <a:lnTo>
                      <a:pt x="133" y="125"/>
                    </a:lnTo>
                    <a:lnTo>
                      <a:pt x="134" y="126"/>
                    </a:lnTo>
                    <a:lnTo>
                      <a:pt x="134" y="127"/>
                    </a:lnTo>
                    <a:lnTo>
                      <a:pt x="134" y="128"/>
                    </a:lnTo>
                    <a:lnTo>
                      <a:pt x="135" y="128"/>
                    </a:lnTo>
                    <a:lnTo>
                      <a:pt x="136" y="129"/>
                    </a:lnTo>
                    <a:lnTo>
                      <a:pt x="136" y="129"/>
                    </a:lnTo>
                    <a:lnTo>
                      <a:pt x="137" y="129"/>
                    </a:lnTo>
                    <a:lnTo>
                      <a:pt x="137" y="130"/>
                    </a:lnTo>
                    <a:lnTo>
                      <a:pt x="137" y="131"/>
                    </a:lnTo>
                    <a:lnTo>
                      <a:pt x="138" y="136"/>
                    </a:lnTo>
                    <a:lnTo>
                      <a:pt x="138" y="142"/>
                    </a:lnTo>
                    <a:lnTo>
                      <a:pt x="138" y="145"/>
                    </a:lnTo>
                    <a:lnTo>
                      <a:pt x="138" y="145"/>
                    </a:lnTo>
                    <a:lnTo>
                      <a:pt x="138" y="147"/>
                    </a:lnTo>
                    <a:lnTo>
                      <a:pt x="138" y="149"/>
                    </a:lnTo>
                    <a:lnTo>
                      <a:pt x="138" y="150"/>
                    </a:lnTo>
                    <a:lnTo>
                      <a:pt x="139" y="151"/>
                    </a:lnTo>
                    <a:lnTo>
                      <a:pt x="139" y="151"/>
                    </a:lnTo>
                    <a:lnTo>
                      <a:pt x="138" y="152"/>
                    </a:lnTo>
                    <a:lnTo>
                      <a:pt x="138" y="153"/>
                    </a:lnTo>
                    <a:lnTo>
                      <a:pt x="137" y="153"/>
                    </a:lnTo>
                    <a:lnTo>
                      <a:pt x="137" y="154"/>
                    </a:lnTo>
                    <a:lnTo>
                      <a:pt x="134" y="158"/>
                    </a:lnTo>
                    <a:lnTo>
                      <a:pt x="134" y="158"/>
                    </a:lnTo>
                    <a:lnTo>
                      <a:pt x="133" y="159"/>
                    </a:lnTo>
                    <a:lnTo>
                      <a:pt x="134" y="159"/>
                    </a:lnTo>
                    <a:lnTo>
                      <a:pt x="134" y="160"/>
                    </a:lnTo>
                    <a:lnTo>
                      <a:pt x="134" y="160"/>
                    </a:lnTo>
                    <a:lnTo>
                      <a:pt x="134" y="163"/>
                    </a:lnTo>
                    <a:lnTo>
                      <a:pt x="134" y="163"/>
                    </a:lnTo>
                    <a:lnTo>
                      <a:pt x="133" y="164"/>
                    </a:lnTo>
                    <a:lnTo>
                      <a:pt x="133" y="164"/>
                    </a:lnTo>
                    <a:lnTo>
                      <a:pt x="132" y="166"/>
                    </a:lnTo>
                    <a:lnTo>
                      <a:pt x="131" y="166"/>
                    </a:lnTo>
                    <a:lnTo>
                      <a:pt x="130" y="167"/>
                    </a:lnTo>
                    <a:lnTo>
                      <a:pt x="130" y="167"/>
                    </a:lnTo>
                    <a:lnTo>
                      <a:pt x="129" y="168"/>
                    </a:lnTo>
                    <a:lnTo>
                      <a:pt x="128" y="168"/>
                    </a:lnTo>
                    <a:lnTo>
                      <a:pt x="128" y="170"/>
                    </a:lnTo>
                    <a:lnTo>
                      <a:pt x="128" y="171"/>
                    </a:lnTo>
                    <a:lnTo>
                      <a:pt x="128" y="172"/>
                    </a:lnTo>
                    <a:lnTo>
                      <a:pt x="129" y="172"/>
                    </a:lnTo>
                    <a:lnTo>
                      <a:pt x="129" y="172"/>
                    </a:lnTo>
                    <a:lnTo>
                      <a:pt x="129" y="172"/>
                    </a:lnTo>
                    <a:lnTo>
                      <a:pt x="130" y="173"/>
                    </a:lnTo>
                    <a:lnTo>
                      <a:pt x="130" y="173"/>
                    </a:lnTo>
                    <a:lnTo>
                      <a:pt x="130" y="174"/>
                    </a:lnTo>
                    <a:lnTo>
                      <a:pt x="133" y="176"/>
                    </a:lnTo>
                    <a:lnTo>
                      <a:pt x="134" y="176"/>
                    </a:lnTo>
                    <a:lnTo>
                      <a:pt x="134" y="177"/>
                    </a:lnTo>
                    <a:lnTo>
                      <a:pt x="134" y="178"/>
                    </a:lnTo>
                    <a:lnTo>
                      <a:pt x="133" y="178"/>
                    </a:lnTo>
                    <a:lnTo>
                      <a:pt x="133" y="179"/>
                    </a:lnTo>
                    <a:lnTo>
                      <a:pt x="133" y="179"/>
                    </a:lnTo>
                    <a:lnTo>
                      <a:pt x="133" y="181"/>
                    </a:lnTo>
                    <a:lnTo>
                      <a:pt x="134" y="183"/>
                    </a:lnTo>
                    <a:lnTo>
                      <a:pt x="134" y="183"/>
                    </a:lnTo>
                    <a:lnTo>
                      <a:pt x="134" y="183"/>
                    </a:lnTo>
                    <a:lnTo>
                      <a:pt x="134" y="184"/>
                    </a:lnTo>
                    <a:lnTo>
                      <a:pt x="135" y="184"/>
                    </a:lnTo>
                    <a:lnTo>
                      <a:pt x="136" y="184"/>
                    </a:lnTo>
                    <a:lnTo>
                      <a:pt x="136" y="184"/>
                    </a:lnTo>
                    <a:lnTo>
                      <a:pt x="137" y="184"/>
                    </a:lnTo>
                    <a:lnTo>
                      <a:pt x="137" y="184"/>
                    </a:lnTo>
                    <a:lnTo>
                      <a:pt x="138" y="184"/>
                    </a:lnTo>
                    <a:lnTo>
                      <a:pt x="138" y="185"/>
                    </a:lnTo>
                    <a:lnTo>
                      <a:pt x="139" y="187"/>
                    </a:lnTo>
                    <a:lnTo>
                      <a:pt x="141" y="189"/>
                    </a:lnTo>
                    <a:lnTo>
                      <a:pt x="143" y="191"/>
                    </a:lnTo>
                    <a:lnTo>
                      <a:pt x="144" y="192"/>
                    </a:lnTo>
                    <a:lnTo>
                      <a:pt x="146" y="194"/>
                    </a:lnTo>
                    <a:lnTo>
                      <a:pt x="147" y="194"/>
                    </a:lnTo>
                    <a:lnTo>
                      <a:pt x="152" y="200"/>
                    </a:lnTo>
                    <a:lnTo>
                      <a:pt x="152" y="201"/>
                    </a:lnTo>
                    <a:lnTo>
                      <a:pt x="153" y="201"/>
                    </a:lnTo>
                    <a:lnTo>
                      <a:pt x="153" y="201"/>
                    </a:lnTo>
                    <a:lnTo>
                      <a:pt x="154" y="201"/>
                    </a:lnTo>
                    <a:lnTo>
                      <a:pt x="155" y="201"/>
                    </a:lnTo>
                    <a:lnTo>
                      <a:pt x="155" y="201"/>
                    </a:lnTo>
                    <a:lnTo>
                      <a:pt x="156" y="201"/>
                    </a:lnTo>
                    <a:lnTo>
                      <a:pt x="156" y="201"/>
                    </a:lnTo>
                    <a:lnTo>
                      <a:pt x="156" y="201"/>
                    </a:lnTo>
                    <a:lnTo>
                      <a:pt x="156" y="204"/>
                    </a:lnTo>
                    <a:lnTo>
                      <a:pt x="156" y="205"/>
                    </a:lnTo>
                    <a:lnTo>
                      <a:pt x="156" y="205"/>
                    </a:lnTo>
                    <a:lnTo>
                      <a:pt x="155" y="206"/>
                    </a:lnTo>
                    <a:lnTo>
                      <a:pt x="155" y="206"/>
                    </a:lnTo>
                    <a:lnTo>
                      <a:pt x="154" y="206"/>
                    </a:lnTo>
                    <a:lnTo>
                      <a:pt x="153" y="207"/>
                    </a:lnTo>
                    <a:lnTo>
                      <a:pt x="153" y="207"/>
                    </a:lnTo>
                    <a:lnTo>
                      <a:pt x="155" y="210"/>
                    </a:lnTo>
                    <a:lnTo>
                      <a:pt x="156" y="210"/>
                    </a:lnTo>
                    <a:lnTo>
                      <a:pt x="160" y="211"/>
                    </a:lnTo>
                    <a:lnTo>
                      <a:pt x="161" y="210"/>
                    </a:lnTo>
                    <a:lnTo>
                      <a:pt x="161" y="210"/>
                    </a:lnTo>
                    <a:lnTo>
                      <a:pt x="161" y="209"/>
                    </a:lnTo>
                    <a:lnTo>
                      <a:pt x="161" y="208"/>
                    </a:lnTo>
                    <a:lnTo>
                      <a:pt x="161" y="207"/>
                    </a:lnTo>
                    <a:lnTo>
                      <a:pt x="161" y="205"/>
                    </a:lnTo>
                    <a:lnTo>
                      <a:pt x="161" y="202"/>
                    </a:lnTo>
                    <a:lnTo>
                      <a:pt x="161" y="201"/>
                    </a:lnTo>
                    <a:lnTo>
                      <a:pt x="160" y="197"/>
                    </a:lnTo>
                    <a:lnTo>
                      <a:pt x="160" y="196"/>
                    </a:lnTo>
                    <a:lnTo>
                      <a:pt x="159" y="195"/>
                    </a:lnTo>
                    <a:lnTo>
                      <a:pt x="159" y="195"/>
                    </a:lnTo>
                    <a:lnTo>
                      <a:pt x="159" y="195"/>
                    </a:lnTo>
                    <a:lnTo>
                      <a:pt x="158" y="195"/>
                    </a:lnTo>
                    <a:lnTo>
                      <a:pt x="157" y="195"/>
                    </a:lnTo>
                    <a:lnTo>
                      <a:pt x="157" y="194"/>
                    </a:lnTo>
                    <a:lnTo>
                      <a:pt x="157" y="194"/>
                    </a:lnTo>
                    <a:lnTo>
                      <a:pt x="156" y="192"/>
                    </a:lnTo>
                    <a:lnTo>
                      <a:pt x="158" y="191"/>
                    </a:lnTo>
                    <a:lnTo>
                      <a:pt x="159" y="190"/>
                    </a:lnTo>
                    <a:lnTo>
                      <a:pt x="160" y="190"/>
                    </a:lnTo>
                    <a:lnTo>
                      <a:pt x="160" y="189"/>
                    </a:lnTo>
                    <a:lnTo>
                      <a:pt x="160" y="187"/>
                    </a:lnTo>
                    <a:lnTo>
                      <a:pt x="160" y="184"/>
                    </a:lnTo>
                    <a:lnTo>
                      <a:pt x="161" y="182"/>
                    </a:lnTo>
                    <a:lnTo>
                      <a:pt x="161" y="182"/>
                    </a:lnTo>
                    <a:lnTo>
                      <a:pt x="164" y="179"/>
                    </a:lnTo>
                    <a:lnTo>
                      <a:pt x="165" y="179"/>
                    </a:lnTo>
                    <a:lnTo>
                      <a:pt x="165" y="179"/>
                    </a:lnTo>
                    <a:lnTo>
                      <a:pt x="166" y="179"/>
                    </a:lnTo>
                    <a:lnTo>
                      <a:pt x="167" y="179"/>
                    </a:lnTo>
                    <a:lnTo>
                      <a:pt x="167" y="179"/>
                    </a:lnTo>
                    <a:lnTo>
                      <a:pt x="169" y="180"/>
                    </a:lnTo>
                    <a:lnTo>
                      <a:pt x="174" y="178"/>
                    </a:lnTo>
                    <a:lnTo>
                      <a:pt x="176" y="177"/>
                    </a:lnTo>
                    <a:lnTo>
                      <a:pt x="176" y="176"/>
                    </a:lnTo>
                    <a:lnTo>
                      <a:pt x="177" y="176"/>
                    </a:lnTo>
                    <a:lnTo>
                      <a:pt x="177" y="175"/>
                    </a:lnTo>
                    <a:lnTo>
                      <a:pt x="177" y="175"/>
                    </a:lnTo>
                    <a:lnTo>
                      <a:pt x="178" y="170"/>
                    </a:lnTo>
                    <a:lnTo>
                      <a:pt x="179" y="158"/>
                    </a:lnTo>
                    <a:lnTo>
                      <a:pt x="179" y="158"/>
                    </a:lnTo>
                    <a:lnTo>
                      <a:pt x="179" y="156"/>
                    </a:lnTo>
                    <a:lnTo>
                      <a:pt x="179" y="155"/>
                    </a:lnTo>
                    <a:lnTo>
                      <a:pt x="178" y="153"/>
                    </a:lnTo>
                    <a:lnTo>
                      <a:pt x="177" y="149"/>
                    </a:lnTo>
                    <a:lnTo>
                      <a:pt x="177" y="149"/>
                    </a:lnTo>
                    <a:lnTo>
                      <a:pt x="179" y="144"/>
                    </a:lnTo>
                    <a:lnTo>
                      <a:pt x="181" y="140"/>
                    </a:lnTo>
                    <a:lnTo>
                      <a:pt x="181" y="140"/>
                    </a:lnTo>
                    <a:lnTo>
                      <a:pt x="180" y="140"/>
                    </a:lnTo>
                    <a:lnTo>
                      <a:pt x="179" y="136"/>
                    </a:lnTo>
                    <a:lnTo>
                      <a:pt x="179" y="133"/>
                    </a:lnTo>
                    <a:lnTo>
                      <a:pt x="179" y="133"/>
                    </a:lnTo>
                    <a:lnTo>
                      <a:pt x="179" y="132"/>
                    </a:lnTo>
                    <a:lnTo>
                      <a:pt x="177" y="131"/>
                    </a:lnTo>
                    <a:lnTo>
                      <a:pt x="169" y="120"/>
                    </a:lnTo>
                    <a:lnTo>
                      <a:pt x="168" y="120"/>
                    </a:lnTo>
                    <a:lnTo>
                      <a:pt x="168" y="117"/>
                    </a:lnTo>
                    <a:lnTo>
                      <a:pt x="167" y="116"/>
                    </a:lnTo>
                    <a:lnTo>
                      <a:pt x="158" y="106"/>
                    </a:lnTo>
                    <a:lnTo>
                      <a:pt x="157" y="105"/>
                    </a:lnTo>
                    <a:lnTo>
                      <a:pt x="155" y="102"/>
                    </a:lnTo>
                    <a:lnTo>
                      <a:pt x="149" y="97"/>
                    </a:lnTo>
                    <a:lnTo>
                      <a:pt x="148" y="96"/>
                    </a:lnTo>
                    <a:lnTo>
                      <a:pt x="146" y="96"/>
                    </a:lnTo>
                    <a:lnTo>
                      <a:pt x="141" y="96"/>
                    </a:lnTo>
                    <a:lnTo>
                      <a:pt x="138" y="92"/>
                    </a:lnTo>
                    <a:lnTo>
                      <a:pt x="138" y="92"/>
                    </a:lnTo>
                    <a:lnTo>
                      <a:pt x="138" y="91"/>
                    </a:lnTo>
                    <a:lnTo>
                      <a:pt x="138" y="90"/>
                    </a:lnTo>
                    <a:lnTo>
                      <a:pt x="138" y="90"/>
                    </a:lnTo>
                    <a:lnTo>
                      <a:pt x="138" y="89"/>
                    </a:lnTo>
                    <a:lnTo>
                      <a:pt x="138" y="81"/>
                    </a:lnTo>
                    <a:lnTo>
                      <a:pt x="137" y="80"/>
                    </a:lnTo>
                    <a:lnTo>
                      <a:pt x="137" y="79"/>
                    </a:lnTo>
                    <a:lnTo>
                      <a:pt x="137" y="78"/>
                    </a:lnTo>
                    <a:lnTo>
                      <a:pt x="137" y="77"/>
                    </a:lnTo>
                    <a:lnTo>
                      <a:pt x="137" y="75"/>
                    </a:lnTo>
                    <a:lnTo>
                      <a:pt x="137" y="73"/>
                    </a:lnTo>
                    <a:lnTo>
                      <a:pt x="137" y="72"/>
                    </a:lnTo>
                    <a:lnTo>
                      <a:pt x="137" y="71"/>
                    </a:lnTo>
                    <a:lnTo>
                      <a:pt x="136" y="69"/>
                    </a:lnTo>
                    <a:lnTo>
                      <a:pt x="136" y="69"/>
                    </a:lnTo>
                    <a:lnTo>
                      <a:pt x="136" y="68"/>
                    </a:lnTo>
                    <a:lnTo>
                      <a:pt x="135" y="67"/>
                    </a:lnTo>
                    <a:lnTo>
                      <a:pt x="135" y="67"/>
                    </a:lnTo>
                    <a:lnTo>
                      <a:pt x="135" y="66"/>
                    </a:lnTo>
                    <a:lnTo>
                      <a:pt x="134" y="65"/>
                    </a:lnTo>
                    <a:lnTo>
                      <a:pt x="134" y="64"/>
                    </a:lnTo>
                    <a:lnTo>
                      <a:pt x="133" y="61"/>
                    </a:lnTo>
                    <a:lnTo>
                      <a:pt x="133" y="58"/>
                    </a:lnTo>
                    <a:lnTo>
                      <a:pt x="132" y="56"/>
                    </a:lnTo>
                    <a:lnTo>
                      <a:pt x="132" y="56"/>
                    </a:lnTo>
                    <a:lnTo>
                      <a:pt x="132" y="55"/>
                    </a:lnTo>
                    <a:lnTo>
                      <a:pt x="132" y="54"/>
                    </a:lnTo>
                    <a:lnTo>
                      <a:pt x="132" y="54"/>
                    </a:lnTo>
                    <a:lnTo>
                      <a:pt x="132" y="53"/>
                    </a:lnTo>
                    <a:lnTo>
                      <a:pt x="132" y="52"/>
                    </a:lnTo>
                    <a:lnTo>
                      <a:pt x="132" y="52"/>
                    </a:lnTo>
                    <a:lnTo>
                      <a:pt x="133" y="51"/>
                    </a:lnTo>
                    <a:lnTo>
                      <a:pt x="135" y="48"/>
                    </a:lnTo>
                    <a:lnTo>
                      <a:pt x="135" y="47"/>
                    </a:lnTo>
                    <a:lnTo>
                      <a:pt x="136" y="46"/>
                    </a:lnTo>
                    <a:lnTo>
                      <a:pt x="137" y="44"/>
                    </a:lnTo>
                    <a:lnTo>
                      <a:pt x="138" y="44"/>
                    </a:lnTo>
                    <a:lnTo>
                      <a:pt x="139" y="42"/>
                    </a:lnTo>
                    <a:lnTo>
                      <a:pt x="140" y="41"/>
                    </a:lnTo>
                    <a:lnTo>
                      <a:pt x="140" y="40"/>
                    </a:lnTo>
                    <a:lnTo>
                      <a:pt x="140" y="39"/>
                    </a:lnTo>
                    <a:lnTo>
                      <a:pt x="140" y="39"/>
                    </a:lnTo>
                    <a:lnTo>
                      <a:pt x="140" y="38"/>
                    </a:lnTo>
                    <a:lnTo>
                      <a:pt x="140" y="36"/>
                    </a:lnTo>
                    <a:lnTo>
                      <a:pt x="140" y="36"/>
                    </a:lnTo>
                    <a:lnTo>
                      <a:pt x="140" y="36"/>
                    </a:lnTo>
                    <a:lnTo>
                      <a:pt x="140" y="35"/>
                    </a:lnTo>
                    <a:lnTo>
                      <a:pt x="140" y="35"/>
                    </a:lnTo>
                    <a:lnTo>
                      <a:pt x="142" y="35"/>
                    </a:lnTo>
                    <a:lnTo>
                      <a:pt x="148" y="35"/>
                    </a:lnTo>
                    <a:lnTo>
                      <a:pt x="151" y="35"/>
                    </a:lnTo>
                    <a:lnTo>
                      <a:pt x="152" y="35"/>
                    </a:lnTo>
                    <a:lnTo>
                      <a:pt x="159" y="35"/>
                    </a:lnTo>
                    <a:lnTo>
                      <a:pt x="165" y="35"/>
                    </a:lnTo>
                    <a:lnTo>
                      <a:pt x="169" y="36"/>
                    </a:lnTo>
                    <a:lnTo>
                      <a:pt x="170" y="36"/>
                    </a:lnTo>
                    <a:lnTo>
                      <a:pt x="172" y="35"/>
                    </a:lnTo>
                    <a:lnTo>
                      <a:pt x="173" y="34"/>
                    </a:lnTo>
                    <a:lnTo>
                      <a:pt x="175" y="32"/>
                    </a:lnTo>
                    <a:lnTo>
                      <a:pt x="177" y="30"/>
                    </a:lnTo>
                    <a:lnTo>
                      <a:pt x="178" y="30"/>
                    </a:lnTo>
                    <a:lnTo>
                      <a:pt x="178" y="30"/>
                    </a:lnTo>
                    <a:lnTo>
                      <a:pt x="181" y="30"/>
                    </a:lnTo>
                    <a:lnTo>
                      <a:pt x="182" y="31"/>
                    </a:lnTo>
                    <a:lnTo>
                      <a:pt x="188" y="35"/>
                    </a:lnTo>
                    <a:lnTo>
                      <a:pt x="189" y="35"/>
                    </a:lnTo>
                    <a:lnTo>
                      <a:pt x="189" y="37"/>
                    </a:lnTo>
                    <a:lnTo>
                      <a:pt x="189" y="38"/>
                    </a:lnTo>
                    <a:lnTo>
                      <a:pt x="189" y="38"/>
                    </a:lnTo>
                    <a:lnTo>
                      <a:pt x="189" y="39"/>
                    </a:lnTo>
                    <a:lnTo>
                      <a:pt x="190" y="39"/>
                    </a:lnTo>
                    <a:lnTo>
                      <a:pt x="192" y="39"/>
                    </a:lnTo>
                    <a:lnTo>
                      <a:pt x="192" y="39"/>
                    </a:lnTo>
                    <a:lnTo>
                      <a:pt x="194" y="39"/>
                    </a:lnTo>
                    <a:lnTo>
                      <a:pt x="195" y="38"/>
                    </a:lnTo>
                    <a:lnTo>
                      <a:pt x="199" y="39"/>
                    </a:lnTo>
                    <a:lnTo>
                      <a:pt x="200" y="39"/>
                    </a:lnTo>
                    <a:lnTo>
                      <a:pt x="200" y="40"/>
                    </a:lnTo>
                    <a:lnTo>
                      <a:pt x="201" y="40"/>
                    </a:lnTo>
                    <a:lnTo>
                      <a:pt x="205" y="39"/>
                    </a:lnTo>
                    <a:lnTo>
                      <a:pt x="206" y="38"/>
                    </a:lnTo>
                    <a:lnTo>
                      <a:pt x="207" y="38"/>
                    </a:lnTo>
                    <a:lnTo>
                      <a:pt x="207" y="37"/>
                    </a:lnTo>
                    <a:lnTo>
                      <a:pt x="208" y="36"/>
                    </a:lnTo>
                    <a:lnTo>
                      <a:pt x="209" y="35"/>
                    </a:lnTo>
                    <a:lnTo>
                      <a:pt x="209" y="35"/>
                    </a:lnTo>
                    <a:lnTo>
                      <a:pt x="210" y="35"/>
                    </a:lnTo>
                    <a:lnTo>
                      <a:pt x="215" y="35"/>
                    </a:lnTo>
                    <a:lnTo>
                      <a:pt x="218" y="38"/>
                    </a:lnTo>
                    <a:lnTo>
                      <a:pt x="219" y="38"/>
                    </a:lnTo>
                    <a:lnTo>
                      <a:pt x="219" y="38"/>
                    </a:lnTo>
                    <a:lnTo>
                      <a:pt x="221" y="39"/>
                    </a:lnTo>
                    <a:lnTo>
                      <a:pt x="223" y="39"/>
                    </a:lnTo>
                    <a:lnTo>
                      <a:pt x="227" y="39"/>
                    </a:lnTo>
                    <a:lnTo>
                      <a:pt x="230" y="40"/>
                    </a:lnTo>
                    <a:lnTo>
                      <a:pt x="230" y="39"/>
                    </a:lnTo>
                    <a:lnTo>
                      <a:pt x="230" y="39"/>
                    </a:lnTo>
                    <a:lnTo>
                      <a:pt x="234" y="37"/>
                    </a:lnTo>
                    <a:lnTo>
                      <a:pt x="237" y="36"/>
                    </a:lnTo>
                    <a:lnTo>
                      <a:pt x="240" y="34"/>
                    </a:lnTo>
                    <a:lnTo>
                      <a:pt x="241" y="34"/>
                    </a:lnTo>
                    <a:lnTo>
                      <a:pt x="241" y="33"/>
                    </a:lnTo>
                    <a:lnTo>
                      <a:pt x="241" y="32"/>
                    </a:lnTo>
                    <a:lnTo>
                      <a:pt x="241" y="32"/>
                    </a:lnTo>
                    <a:lnTo>
                      <a:pt x="241" y="31"/>
                    </a:lnTo>
                    <a:lnTo>
                      <a:pt x="242" y="27"/>
                    </a:lnTo>
                    <a:lnTo>
                      <a:pt x="244" y="26"/>
                    </a:lnTo>
                    <a:lnTo>
                      <a:pt x="244" y="26"/>
                    </a:lnTo>
                    <a:lnTo>
                      <a:pt x="245" y="26"/>
                    </a:lnTo>
                    <a:lnTo>
                      <a:pt x="245" y="26"/>
                    </a:lnTo>
                    <a:lnTo>
                      <a:pt x="248" y="25"/>
                    </a:lnTo>
                    <a:lnTo>
                      <a:pt x="250" y="25"/>
                    </a:lnTo>
                    <a:lnTo>
                      <a:pt x="252" y="26"/>
                    </a:lnTo>
                    <a:lnTo>
                      <a:pt x="257" y="28"/>
                    </a:lnTo>
                    <a:lnTo>
                      <a:pt x="258" y="28"/>
                    </a:lnTo>
                    <a:lnTo>
                      <a:pt x="258" y="28"/>
                    </a:lnTo>
                    <a:lnTo>
                      <a:pt x="258" y="28"/>
                    </a:lnTo>
                    <a:lnTo>
                      <a:pt x="260" y="29"/>
                    </a:lnTo>
                    <a:lnTo>
                      <a:pt x="260" y="30"/>
                    </a:lnTo>
                    <a:lnTo>
                      <a:pt x="262" y="30"/>
                    </a:lnTo>
                    <a:close/>
                  </a:path>
                </a:pathLst>
              </a:custGeom>
              <a:pattFill prst="ltUpDiag">
                <a:fgClr>
                  <a:srgbClr val="508FD4"/>
                </a:fgClr>
                <a:bgClr>
                  <a:prstClr val="white"/>
                </a:bgClr>
              </a:patt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283"/>
              <p:cNvSpPr>
                <a:spLocks/>
              </p:cNvSpPr>
              <p:nvPr/>
            </p:nvSpPr>
            <p:spPr bwMode="auto">
              <a:xfrm>
                <a:off x="4679942" y="4129090"/>
                <a:ext cx="1588" cy="3175"/>
              </a:xfrm>
              <a:custGeom>
                <a:avLst/>
                <a:gdLst>
                  <a:gd name="T0" fmla="*/ 1 w 1"/>
                  <a:gd name="T1" fmla="*/ 2 h 2"/>
                  <a:gd name="T2" fmla="*/ 1 w 1"/>
                  <a:gd name="T3" fmla="*/ 1 h 2"/>
                  <a:gd name="T4" fmla="*/ 1 w 1"/>
                  <a:gd name="T5" fmla="*/ 0 h 2"/>
                  <a:gd name="T6" fmla="*/ 1 w 1"/>
                  <a:gd name="T7" fmla="*/ 0 h 2"/>
                  <a:gd name="T8" fmla="*/ 0 w 1"/>
                  <a:gd name="T9" fmla="*/ 0 h 2"/>
                  <a:gd name="T10" fmla="*/ 1 w 1"/>
                  <a:gd name="T11" fmla="*/ 2 h 2"/>
                </a:gdLst>
                <a:ahLst/>
                <a:cxnLst>
                  <a:cxn ang="0">
                    <a:pos x="T0" y="T1"/>
                  </a:cxn>
                  <a:cxn ang="0">
                    <a:pos x="T2" y="T3"/>
                  </a:cxn>
                  <a:cxn ang="0">
                    <a:pos x="T4" y="T5"/>
                  </a:cxn>
                  <a:cxn ang="0">
                    <a:pos x="T6" y="T7"/>
                  </a:cxn>
                  <a:cxn ang="0">
                    <a:pos x="T8" y="T9"/>
                  </a:cxn>
                  <a:cxn ang="0">
                    <a:pos x="T10" y="T11"/>
                  </a:cxn>
                </a:cxnLst>
                <a:rect l="0" t="0" r="r" b="b"/>
                <a:pathLst>
                  <a:path w="1" h="2">
                    <a:moveTo>
                      <a:pt x="1" y="2"/>
                    </a:moveTo>
                    <a:lnTo>
                      <a:pt x="1" y="1"/>
                    </a:lnTo>
                    <a:lnTo>
                      <a:pt x="1" y="0"/>
                    </a:lnTo>
                    <a:lnTo>
                      <a:pt x="1" y="0"/>
                    </a:lnTo>
                    <a:lnTo>
                      <a:pt x="0" y="0"/>
                    </a:lnTo>
                    <a:lnTo>
                      <a:pt x="1" y="2"/>
                    </a:lnTo>
                  </a:path>
                </a:pathLst>
              </a:custGeom>
              <a:noFill/>
              <a:ln w="3175">
                <a:solidFill>
                  <a:srgbClr val="6E6E6E"/>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 name="Freeform 284"/>
              <p:cNvSpPr>
                <a:spLocks/>
              </p:cNvSpPr>
              <p:nvPr/>
            </p:nvSpPr>
            <p:spPr bwMode="auto">
              <a:xfrm>
                <a:off x="4684705" y="4130676"/>
                <a:ext cx="3175" cy="3175"/>
              </a:xfrm>
              <a:custGeom>
                <a:avLst/>
                <a:gdLst>
                  <a:gd name="T0" fmla="*/ 1 w 2"/>
                  <a:gd name="T1" fmla="*/ 2 h 2"/>
                  <a:gd name="T2" fmla="*/ 2 w 2"/>
                  <a:gd name="T3" fmla="*/ 2 h 2"/>
                  <a:gd name="T4" fmla="*/ 2 w 2"/>
                  <a:gd name="T5" fmla="*/ 2 h 2"/>
                  <a:gd name="T6" fmla="*/ 2 w 2"/>
                  <a:gd name="T7" fmla="*/ 1 h 2"/>
                  <a:gd name="T8" fmla="*/ 2 w 2"/>
                  <a:gd name="T9" fmla="*/ 1 h 2"/>
                  <a:gd name="T10" fmla="*/ 1 w 2"/>
                  <a:gd name="T11" fmla="*/ 0 h 2"/>
                  <a:gd name="T12" fmla="*/ 0 w 2"/>
                  <a:gd name="T13" fmla="*/ 1 h 2"/>
                  <a:gd name="T14" fmla="*/ 0 w 2"/>
                  <a:gd name="T15" fmla="*/ 2 h 2"/>
                  <a:gd name="T16" fmla="*/ 0 w 2"/>
                  <a:gd name="T17" fmla="*/ 2 h 2"/>
                  <a:gd name="T18" fmla="*/ 1 w 2"/>
                  <a:gd name="T19" fmla="*/ 2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 h="2">
                    <a:moveTo>
                      <a:pt x="1" y="2"/>
                    </a:moveTo>
                    <a:lnTo>
                      <a:pt x="2" y="2"/>
                    </a:lnTo>
                    <a:lnTo>
                      <a:pt x="2" y="2"/>
                    </a:lnTo>
                    <a:lnTo>
                      <a:pt x="2" y="1"/>
                    </a:lnTo>
                    <a:lnTo>
                      <a:pt x="2" y="1"/>
                    </a:lnTo>
                    <a:lnTo>
                      <a:pt x="1" y="0"/>
                    </a:lnTo>
                    <a:lnTo>
                      <a:pt x="0" y="1"/>
                    </a:lnTo>
                    <a:lnTo>
                      <a:pt x="0" y="2"/>
                    </a:lnTo>
                    <a:lnTo>
                      <a:pt x="0" y="2"/>
                    </a:lnTo>
                    <a:lnTo>
                      <a:pt x="1" y="2"/>
                    </a:lnTo>
                  </a:path>
                </a:pathLst>
              </a:custGeom>
              <a:noFill/>
              <a:ln w="3175">
                <a:solidFill>
                  <a:srgbClr val="6E6E6E"/>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 name="Freeform 285"/>
              <p:cNvSpPr>
                <a:spLocks/>
              </p:cNvSpPr>
              <p:nvPr/>
            </p:nvSpPr>
            <p:spPr bwMode="auto">
              <a:xfrm>
                <a:off x="4941879" y="4343401"/>
                <a:ext cx="4763" cy="7938"/>
              </a:xfrm>
              <a:custGeom>
                <a:avLst/>
                <a:gdLst>
                  <a:gd name="T0" fmla="*/ 2 w 3"/>
                  <a:gd name="T1" fmla="*/ 5 h 5"/>
                  <a:gd name="T2" fmla="*/ 1 w 3"/>
                  <a:gd name="T3" fmla="*/ 5 h 5"/>
                  <a:gd name="T4" fmla="*/ 0 w 3"/>
                  <a:gd name="T5" fmla="*/ 4 h 5"/>
                  <a:gd name="T6" fmla="*/ 0 w 3"/>
                  <a:gd name="T7" fmla="*/ 3 h 5"/>
                  <a:gd name="T8" fmla="*/ 0 w 3"/>
                  <a:gd name="T9" fmla="*/ 2 h 5"/>
                  <a:gd name="T10" fmla="*/ 0 w 3"/>
                  <a:gd name="T11" fmla="*/ 1 h 5"/>
                  <a:gd name="T12" fmla="*/ 0 w 3"/>
                  <a:gd name="T13" fmla="*/ 1 h 5"/>
                  <a:gd name="T14" fmla="*/ 1 w 3"/>
                  <a:gd name="T15" fmla="*/ 1 h 5"/>
                  <a:gd name="T16" fmla="*/ 2 w 3"/>
                  <a:gd name="T17" fmla="*/ 0 h 5"/>
                  <a:gd name="T18" fmla="*/ 3 w 3"/>
                  <a:gd name="T19" fmla="*/ 0 h 5"/>
                  <a:gd name="T20" fmla="*/ 3 w 3"/>
                  <a:gd name="T21" fmla="*/ 0 h 5"/>
                  <a:gd name="T22" fmla="*/ 3 w 3"/>
                  <a:gd name="T23" fmla="*/ 1 h 5"/>
                  <a:gd name="T24" fmla="*/ 3 w 3"/>
                  <a:gd name="T25" fmla="*/ 5 h 5"/>
                  <a:gd name="T26" fmla="*/ 2 w 3"/>
                  <a:gd name="T27" fmla="*/ 5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 h="5">
                    <a:moveTo>
                      <a:pt x="2" y="5"/>
                    </a:moveTo>
                    <a:lnTo>
                      <a:pt x="1" y="5"/>
                    </a:lnTo>
                    <a:lnTo>
                      <a:pt x="0" y="4"/>
                    </a:lnTo>
                    <a:lnTo>
                      <a:pt x="0" y="3"/>
                    </a:lnTo>
                    <a:lnTo>
                      <a:pt x="0" y="2"/>
                    </a:lnTo>
                    <a:lnTo>
                      <a:pt x="0" y="1"/>
                    </a:lnTo>
                    <a:lnTo>
                      <a:pt x="0" y="1"/>
                    </a:lnTo>
                    <a:lnTo>
                      <a:pt x="1" y="1"/>
                    </a:lnTo>
                    <a:lnTo>
                      <a:pt x="2" y="0"/>
                    </a:lnTo>
                    <a:lnTo>
                      <a:pt x="3" y="0"/>
                    </a:lnTo>
                    <a:lnTo>
                      <a:pt x="3" y="0"/>
                    </a:lnTo>
                    <a:lnTo>
                      <a:pt x="3" y="1"/>
                    </a:lnTo>
                    <a:lnTo>
                      <a:pt x="3" y="5"/>
                    </a:lnTo>
                    <a:lnTo>
                      <a:pt x="2" y="5"/>
                    </a:lnTo>
                  </a:path>
                </a:pathLst>
              </a:custGeom>
              <a:noFill/>
              <a:ln w="3175">
                <a:solidFill>
                  <a:srgbClr val="6E6E6E"/>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6" name="Freeform 286"/>
              <p:cNvSpPr>
                <a:spLocks/>
              </p:cNvSpPr>
              <p:nvPr/>
            </p:nvSpPr>
            <p:spPr bwMode="auto">
              <a:xfrm>
                <a:off x="4594216" y="4830765"/>
                <a:ext cx="4763" cy="4763"/>
              </a:xfrm>
              <a:custGeom>
                <a:avLst/>
                <a:gdLst>
                  <a:gd name="T0" fmla="*/ 2 w 3"/>
                  <a:gd name="T1" fmla="*/ 3 h 3"/>
                  <a:gd name="T2" fmla="*/ 1 w 3"/>
                  <a:gd name="T3" fmla="*/ 3 h 3"/>
                  <a:gd name="T4" fmla="*/ 0 w 3"/>
                  <a:gd name="T5" fmla="*/ 3 h 3"/>
                  <a:gd name="T6" fmla="*/ 0 w 3"/>
                  <a:gd name="T7" fmla="*/ 2 h 3"/>
                  <a:gd name="T8" fmla="*/ 1 w 3"/>
                  <a:gd name="T9" fmla="*/ 1 h 3"/>
                  <a:gd name="T10" fmla="*/ 1 w 3"/>
                  <a:gd name="T11" fmla="*/ 0 h 3"/>
                  <a:gd name="T12" fmla="*/ 3 w 3"/>
                  <a:gd name="T13" fmla="*/ 0 h 3"/>
                  <a:gd name="T14" fmla="*/ 3 w 3"/>
                  <a:gd name="T15" fmla="*/ 0 h 3"/>
                  <a:gd name="T16" fmla="*/ 3 w 3"/>
                  <a:gd name="T17" fmla="*/ 1 h 3"/>
                  <a:gd name="T18" fmla="*/ 2 w 3"/>
                  <a:gd name="T19" fmla="*/ 2 h 3"/>
                  <a:gd name="T20" fmla="*/ 2 w 3"/>
                  <a:gd name="T21" fmla="*/ 2 h 3"/>
                  <a:gd name="T22" fmla="*/ 2 w 3"/>
                  <a:gd name="T23" fmla="*/ 3 h 3"/>
                  <a:gd name="T24" fmla="*/ 2 w 3"/>
                  <a:gd name="T25" fmla="*/ 3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 h="3">
                    <a:moveTo>
                      <a:pt x="2" y="3"/>
                    </a:moveTo>
                    <a:lnTo>
                      <a:pt x="1" y="3"/>
                    </a:lnTo>
                    <a:lnTo>
                      <a:pt x="0" y="3"/>
                    </a:lnTo>
                    <a:lnTo>
                      <a:pt x="0" y="2"/>
                    </a:lnTo>
                    <a:lnTo>
                      <a:pt x="1" y="1"/>
                    </a:lnTo>
                    <a:lnTo>
                      <a:pt x="1" y="0"/>
                    </a:lnTo>
                    <a:lnTo>
                      <a:pt x="3" y="0"/>
                    </a:lnTo>
                    <a:lnTo>
                      <a:pt x="3" y="0"/>
                    </a:lnTo>
                    <a:lnTo>
                      <a:pt x="3" y="1"/>
                    </a:lnTo>
                    <a:lnTo>
                      <a:pt x="2" y="2"/>
                    </a:lnTo>
                    <a:lnTo>
                      <a:pt x="2" y="2"/>
                    </a:lnTo>
                    <a:lnTo>
                      <a:pt x="2" y="3"/>
                    </a:lnTo>
                    <a:lnTo>
                      <a:pt x="2" y="3"/>
                    </a:lnTo>
                  </a:path>
                </a:pathLst>
              </a:custGeom>
              <a:noFill/>
              <a:ln w="3175">
                <a:solidFill>
                  <a:srgbClr val="6E6E6E"/>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 name="Freeform 287"/>
              <p:cNvSpPr>
                <a:spLocks/>
              </p:cNvSpPr>
              <p:nvPr/>
            </p:nvSpPr>
            <p:spPr bwMode="auto">
              <a:xfrm>
                <a:off x="4721216" y="4606926"/>
                <a:ext cx="3175" cy="14288"/>
              </a:xfrm>
              <a:custGeom>
                <a:avLst/>
                <a:gdLst>
                  <a:gd name="T0" fmla="*/ 1 w 2"/>
                  <a:gd name="T1" fmla="*/ 9 h 9"/>
                  <a:gd name="T2" fmla="*/ 0 w 2"/>
                  <a:gd name="T3" fmla="*/ 9 h 9"/>
                  <a:gd name="T4" fmla="*/ 0 w 2"/>
                  <a:gd name="T5" fmla="*/ 8 h 9"/>
                  <a:gd name="T6" fmla="*/ 0 w 2"/>
                  <a:gd name="T7" fmla="*/ 8 h 9"/>
                  <a:gd name="T8" fmla="*/ 0 w 2"/>
                  <a:gd name="T9" fmla="*/ 8 h 9"/>
                  <a:gd name="T10" fmla="*/ 0 w 2"/>
                  <a:gd name="T11" fmla="*/ 7 h 9"/>
                  <a:gd name="T12" fmla="*/ 0 w 2"/>
                  <a:gd name="T13" fmla="*/ 5 h 9"/>
                  <a:gd name="T14" fmla="*/ 2 w 2"/>
                  <a:gd name="T15" fmla="*/ 1 h 9"/>
                  <a:gd name="T16" fmla="*/ 2 w 2"/>
                  <a:gd name="T17" fmla="*/ 0 h 9"/>
                  <a:gd name="T18" fmla="*/ 2 w 2"/>
                  <a:gd name="T19" fmla="*/ 0 h 9"/>
                  <a:gd name="T20" fmla="*/ 2 w 2"/>
                  <a:gd name="T21" fmla="*/ 1 h 9"/>
                  <a:gd name="T22" fmla="*/ 2 w 2"/>
                  <a:gd name="T23" fmla="*/ 1 h 9"/>
                  <a:gd name="T24" fmla="*/ 2 w 2"/>
                  <a:gd name="T25" fmla="*/ 2 h 9"/>
                  <a:gd name="T26" fmla="*/ 2 w 2"/>
                  <a:gd name="T27" fmla="*/ 5 h 9"/>
                  <a:gd name="T28" fmla="*/ 2 w 2"/>
                  <a:gd name="T29" fmla="*/ 5 h 9"/>
                  <a:gd name="T30" fmla="*/ 1 w 2"/>
                  <a:gd name="T31"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 h="9">
                    <a:moveTo>
                      <a:pt x="1" y="9"/>
                    </a:moveTo>
                    <a:lnTo>
                      <a:pt x="0" y="9"/>
                    </a:lnTo>
                    <a:lnTo>
                      <a:pt x="0" y="8"/>
                    </a:lnTo>
                    <a:lnTo>
                      <a:pt x="0" y="8"/>
                    </a:lnTo>
                    <a:lnTo>
                      <a:pt x="0" y="8"/>
                    </a:lnTo>
                    <a:lnTo>
                      <a:pt x="0" y="7"/>
                    </a:lnTo>
                    <a:lnTo>
                      <a:pt x="0" y="5"/>
                    </a:lnTo>
                    <a:lnTo>
                      <a:pt x="2" y="1"/>
                    </a:lnTo>
                    <a:lnTo>
                      <a:pt x="2" y="0"/>
                    </a:lnTo>
                    <a:lnTo>
                      <a:pt x="2" y="0"/>
                    </a:lnTo>
                    <a:lnTo>
                      <a:pt x="2" y="1"/>
                    </a:lnTo>
                    <a:lnTo>
                      <a:pt x="2" y="1"/>
                    </a:lnTo>
                    <a:lnTo>
                      <a:pt x="2" y="2"/>
                    </a:lnTo>
                    <a:lnTo>
                      <a:pt x="2" y="5"/>
                    </a:lnTo>
                    <a:lnTo>
                      <a:pt x="2" y="5"/>
                    </a:lnTo>
                    <a:lnTo>
                      <a:pt x="1" y="9"/>
                    </a:lnTo>
                  </a:path>
                </a:pathLst>
              </a:custGeom>
              <a:noFill/>
              <a:ln w="3175">
                <a:solidFill>
                  <a:srgbClr val="6E6E6E"/>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 name="Freeform 288"/>
              <p:cNvSpPr>
                <a:spLocks/>
              </p:cNvSpPr>
              <p:nvPr/>
            </p:nvSpPr>
            <p:spPr bwMode="auto">
              <a:xfrm>
                <a:off x="4459280" y="4052889"/>
                <a:ext cx="534987" cy="822325"/>
              </a:xfrm>
              <a:custGeom>
                <a:avLst/>
                <a:gdLst>
                  <a:gd name="T0" fmla="*/ 287 w 337"/>
                  <a:gd name="T1" fmla="*/ 22 h 518"/>
                  <a:gd name="T2" fmla="*/ 306 w 337"/>
                  <a:gd name="T3" fmla="*/ 12 h 518"/>
                  <a:gd name="T4" fmla="*/ 327 w 337"/>
                  <a:gd name="T5" fmla="*/ 11 h 518"/>
                  <a:gd name="T6" fmla="*/ 328 w 337"/>
                  <a:gd name="T7" fmla="*/ 17 h 518"/>
                  <a:gd name="T8" fmla="*/ 326 w 337"/>
                  <a:gd name="T9" fmla="*/ 62 h 518"/>
                  <a:gd name="T10" fmla="*/ 323 w 337"/>
                  <a:gd name="T11" fmla="*/ 78 h 518"/>
                  <a:gd name="T12" fmla="*/ 328 w 337"/>
                  <a:gd name="T13" fmla="*/ 92 h 518"/>
                  <a:gd name="T14" fmla="*/ 329 w 337"/>
                  <a:gd name="T15" fmla="*/ 116 h 518"/>
                  <a:gd name="T16" fmla="*/ 331 w 337"/>
                  <a:gd name="T17" fmla="*/ 123 h 518"/>
                  <a:gd name="T18" fmla="*/ 333 w 337"/>
                  <a:gd name="T19" fmla="*/ 140 h 518"/>
                  <a:gd name="T20" fmla="*/ 330 w 337"/>
                  <a:gd name="T21" fmla="*/ 148 h 518"/>
                  <a:gd name="T22" fmla="*/ 318 w 337"/>
                  <a:gd name="T23" fmla="*/ 170 h 518"/>
                  <a:gd name="T24" fmla="*/ 304 w 337"/>
                  <a:gd name="T25" fmla="*/ 187 h 518"/>
                  <a:gd name="T26" fmla="*/ 272 w 337"/>
                  <a:gd name="T27" fmla="*/ 208 h 518"/>
                  <a:gd name="T28" fmla="*/ 242 w 337"/>
                  <a:gd name="T29" fmla="*/ 218 h 518"/>
                  <a:gd name="T30" fmla="*/ 212 w 337"/>
                  <a:gd name="T31" fmla="*/ 234 h 518"/>
                  <a:gd name="T32" fmla="*/ 196 w 337"/>
                  <a:gd name="T33" fmla="*/ 259 h 518"/>
                  <a:gd name="T34" fmla="*/ 177 w 337"/>
                  <a:gd name="T35" fmla="*/ 270 h 518"/>
                  <a:gd name="T36" fmla="*/ 146 w 337"/>
                  <a:gd name="T37" fmla="*/ 294 h 518"/>
                  <a:gd name="T38" fmla="*/ 144 w 337"/>
                  <a:gd name="T39" fmla="*/ 300 h 518"/>
                  <a:gd name="T40" fmla="*/ 155 w 337"/>
                  <a:gd name="T41" fmla="*/ 330 h 518"/>
                  <a:gd name="T42" fmla="*/ 160 w 337"/>
                  <a:gd name="T43" fmla="*/ 356 h 518"/>
                  <a:gd name="T44" fmla="*/ 164 w 337"/>
                  <a:gd name="T45" fmla="*/ 379 h 518"/>
                  <a:gd name="T46" fmla="*/ 168 w 337"/>
                  <a:gd name="T47" fmla="*/ 380 h 518"/>
                  <a:gd name="T48" fmla="*/ 169 w 337"/>
                  <a:gd name="T49" fmla="*/ 398 h 518"/>
                  <a:gd name="T50" fmla="*/ 165 w 337"/>
                  <a:gd name="T51" fmla="*/ 413 h 518"/>
                  <a:gd name="T52" fmla="*/ 168 w 337"/>
                  <a:gd name="T53" fmla="*/ 427 h 518"/>
                  <a:gd name="T54" fmla="*/ 157 w 337"/>
                  <a:gd name="T55" fmla="*/ 444 h 518"/>
                  <a:gd name="T56" fmla="*/ 128 w 337"/>
                  <a:gd name="T57" fmla="*/ 458 h 518"/>
                  <a:gd name="T58" fmla="*/ 81 w 337"/>
                  <a:gd name="T59" fmla="*/ 481 h 518"/>
                  <a:gd name="T60" fmla="*/ 82 w 337"/>
                  <a:gd name="T61" fmla="*/ 500 h 518"/>
                  <a:gd name="T62" fmla="*/ 86 w 337"/>
                  <a:gd name="T63" fmla="*/ 502 h 518"/>
                  <a:gd name="T64" fmla="*/ 59 w 337"/>
                  <a:gd name="T65" fmla="*/ 499 h 518"/>
                  <a:gd name="T66" fmla="*/ 57 w 337"/>
                  <a:gd name="T67" fmla="*/ 450 h 518"/>
                  <a:gd name="T68" fmla="*/ 45 w 337"/>
                  <a:gd name="T69" fmla="*/ 413 h 518"/>
                  <a:gd name="T70" fmla="*/ 70 w 337"/>
                  <a:gd name="T71" fmla="*/ 343 h 518"/>
                  <a:gd name="T72" fmla="*/ 78 w 337"/>
                  <a:gd name="T73" fmla="*/ 319 h 518"/>
                  <a:gd name="T74" fmla="*/ 83 w 337"/>
                  <a:gd name="T75" fmla="*/ 284 h 518"/>
                  <a:gd name="T76" fmla="*/ 80 w 337"/>
                  <a:gd name="T77" fmla="*/ 271 h 518"/>
                  <a:gd name="T78" fmla="*/ 85 w 337"/>
                  <a:gd name="T79" fmla="*/ 256 h 518"/>
                  <a:gd name="T80" fmla="*/ 88 w 337"/>
                  <a:gd name="T81" fmla="*/ 244 h 518"/>
                  <a:gd name="T82" fmla="*/ 89 w 337"/>
                  <a:gd name="T83" fmla="*/ 225 h 518"/>
                  <a:gd name="T84" fmla="*/ 86 w 337"/>
                  <a:gd name="T85" fmla="*/ 209 h 518"/>
                  <a:gd name="T86" fmla="*/ 80 w 337"/>
                  <a:gd name="T87" fmla="*/ 197 h 518"/>
                  <a:gd name="T88" fmla="*/ 56 w 337"/>
                  <a:gd name="T89" fmla="*/ 189 h 518"/>
                  <a:gd name="T90" fmla="*/ 36 w 337"/>
                  <a:gd name="T91" fmla="*/ 178 h 518"/>
                  <a:gd name="T92" fmla="*/ 2 w 337"/>
                  <a:gd name="T93" fmla="*/ 151 h 518"/>
                  <a:gd name="T94" fmla="*/ 40 w 337"/>
                  <a:gd name="T95" fmla="*/ 131 h 518"/>
                  <a:gd name="T96" fmla="*/ 64 w 337"/>
                  <a:gd name="T97" fmla="*/ 123 h 518"/>
                  <a:gd name="T98" fmla="*/ 132 w 337"/>
                  <a:gd name="T99" fmla="*/ 124 h 518"/>
                  <a:gd name="T100" fmla="*/ 138 w 337"/>
                  <a:gd name="T101" fmla="*/ 147 h 518"/>
                  <a:gd name="T102" fmla="*/ 133 w 337"/>
                  <a:gd name="T103" fmla="*/ 164 h 518"/>
                  <a:gd name="T104" fmla="*/ 133 w 337"/>
                  <a:gd name="T105" fmla="*/ 176 h 518"/>
                  <a:gd name="T106" fmla="*/ 138 w 337"/>
                  <a:gd name="T107" fmla="*/ 184 h 518"/>
                  <a:gd name="T108" fmla="*/ 156 w 337"/>
                  <a:gd name="T109" fmla="*/ 201 h 518"/>
                  <a:gd name="T110" fmla="*/ 161 w 337"/>
                  <a:gd name="T111" fmla="*/ 205 h 518"/>
                  <a:gd name="T112" fmla="*/ 160 w 337"/>
                  <a:gd name="T113" fmla="*/ 187 h 518"/>
                  <a:gd name="T114" fmla="*/ 178 w 337"/>
                  <a:gd name="T115" fmla="*/ 170 h 518"/>
                  <a:gd name="T116" fmla="*/ 169 w 337"/>
                  <a:gd name="T117" fmla="*/ 120 h 518"/>
                  <a:gd name="T118" fmla="*/ 138 w 337"/>
                  <a:gd name="T119" fmla="*/ 81 h 5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37" h="518">
                    <a:moveTo>
                      <a:pt x="262" y="30"/>
                    </a:moveTo>
                    <a:lnTo>
                      <a:pt x="264" y="28"/>
                    </a:lnTo>
                    <a:lnTo>
                      <a:pt x="265" y="27"/>
                    </a:lnTo>
                    <a:lnTo>
                      <a:pt x="266" y="26"/>
                    </a:lnTo>
                    <a:lnTo>
                      <a:pt x="267" y="26"/>
                    </a:lnTo>
                    <a:lnTo>
                      <a:pt x="268" y="25"/>
                    </a:lnTo>
                    <a:lnTo>
                      <a:pt x="275" y="22"/>
                    </a:lnTo>
                    <a:lnTo>
                      <a:pt x="276" y="22"/>
                    </a:lnTo>
                    <a:lnTo>
                      <a:pt x="276" y="22"/>
                    </a:lnTo>
                    <a:lnTo>
                      <a:pt x="283" y="21"/>
                    </a:lnTo>
                    <a:lnTo>
                      <a:pt x="284" y="22"/>
                    </a:lnTo>
                    <a:lnTo>
                      <a:pt x="284" y="22"/>
                    </a:lnTo>
                    <a:lnTo>
                      <a:pt x="285" y="22"/>
                    </a:lnTo>
                    <a:lnTo>
                      <a:pt x="285" y="22"/>
                    </a:lnTo>
                    <a:lnTo>
                      <a:pt x="286" y="22"/>
                    </a:lnTo>
                    <a:lnTo>
                      <a:pt x="287" y="22"/>
                    </a:lnTo>
                    <a:lnTo>
                      <a:pt x="287" y="22"/>
                    </a:lnTo>
                    <a:lnTo>
                      <a:pt x="288" y="22"/>
                    </a:lnTo>
                    <a:lnTo>
                      <a:pt x="288" y="21"/>
                    </a:lnTo>
                    <a:lnTo>
                      <a:pt x="291" y="19"/>
                    </a:lnTo>
                    <a:lnTo>
                      <a:pt x="294" y="17"/>
                    </a:lnTo>
                    <a:lnTo>
                      <a:pt x="294" y="16"/>
                    </a:lnTo>
                    <a:lnTo>
                      <a:pt x="295" y="16"/>
                    </a:lnTo>
                    <a:lnTo>
                      <a:pt x="295" y="16"/>
                    </a:lnTo>
                    <a:lnTo>
                      <a:pt x="299" y="15"/>
                    </a:lnTo>
                    <a:lnTo>
                      <a:pt x="300" y="15"/>
                    </a:lnTo>
                    <a:lnTo>
                      <a:pt x="300" y="15"/>
                    </a:lnTo>
                    <a:lnTo>
                      <a:pt x="303" y="14"/>
                    </a:lnTo>
                    <a:lnTo>
                      <a:pt x="303" y="13"/>
                    </a:lnTo>
                    <a:lnTo>
                      <a:pt x="304" y="13"/>
                    </a:lnTo>
                    <a:lnTo>
                      <a:pt x="304" y="13"/>
                    </a:lnTo>
                    <a:lnTo>
                      <a:pt x="304" y="12"/>
                    </a:lnTo>
                    <a:lnTo>
                      <a:pt x="305" y="12"/>
                    </a:lnTo>
                    <a:lnTo>
                      <a:pt x="306" y="12"/>
                    </a:lnTo>
                    <a:lnTo>
                      <a:pt x="307" y="11"/>
                    </a:lnTo>
                    <a:lnTo>
                      <a:pt x="308" y="11"/>
                    </a:lnTo>
                    <a:lnTo>
                      <a:pt x="308" y="11"/>
                    </a:lnTo>
                    <a:lnTo>
                      <a:pt x="311" y="9"/>
                    </a:lnTo>
                    <a:lnTo>
                      <a:pt x="315" y="7"/>
                    </a:lnTo>
                    <a:lnTo>
                      <a:pt x="320" y="3"/>
                    </a:lnTo>
                    <a:lnTo>
                      <a:pt x="321" y="3"/>
                    </a:lnTo>
                    <a:lnTo>
                      <a:pt x="322" y="2"/>
                    </a:lnTo>
                    <a:lnTo>
                      <a:pt x="323" y="1"/>
                    </a:lnTo>
                    <a:lnTo>
                      <a:pt x="324" y="0"/>
                    </a:lnTo>
                    <a:lnTo>
                      <a:pt x="324" y="0"/>
                    </a:lnTo>
                    <a:lnTo>
                      <a:pt x="326" y="0"/>
                    </a:lnTo>
                    <a:lnTo>
                      <a:pt x="328" y="4"/>
                    </a:lnTo>
                    <a:lnTo>
                      <a:pt x="328" y="6"/>
                    </a:lnTo>
                    <a:lnTo>
                      <a:pt x="328" y="7"/>
                    </a:lnTo>
                    <a:lnTo>
                      <a:pt x="326" y="10"/>
                    </a:lnTo>
                    <a:lnTo>
                      <a:pt x="327" y="11"/>
                    </a:lnTo>
                    <a:lnTo>
                      <a:pt x="328" y="11"/>
                    </a:lnTo>
                    <a:lnTo>
                      <a:pt x="329" y="11"/>
                    </a:lnTo>
                    <a:lnTo>
                      <a:pt x="330" y="12"/>
                    </a:lnTo>
                    <a:lnTo>
                      <a:pt x="329" y="12"/>
                    </a:lnTo>
                    <a:lnTo>
                      <a:pt x="328" y="13"/>
                    </a:lnTo>
                    <a:lnTo>
                      <a:pt x="327" y="13"/>
                    </a:lnTo>
                    <a:lnTo>
                      <a:pt x="326" y="14"/>
                    </a:lnTo>
                    <a:lnTo>
                      <a:pt x="326" y="15"/>
                    </a:lnTo>
                    <a:lnTo>
                      <a:pt x="326" y="15"/>
                    </a:lnTo>
                    <a:lnTo>
                      <a:pt x="326" y="16"/>
                    </a:lnTo>
                    <a:lnTo>
                      <a:pt x="326" y="17"/>
                    </a:lnTo>
                    <a:lnTo>
                      <a:pt x="326" y="18"/>
                    </a:lnTo>
                    <a:lnTo>
                      <a:pt x="326" y="18"/>
                    </a:lnTo>
                    <a:lnTo>
                      <a:pt x="327" y="17"/>
                    </a:lnTo>
                    <a:lnTo>
                      <a:pt x="327" y="17"/>
                    </a:lnTo>
                    <a:lnTo>
                      <a:pt x="327" y="17"/>
                    </a:lnTo>
                    <a:lnTo>
                      <a:pt x="328" y="17"/>
                    </a:lnTo>
                    <a:lnTo>
                      <a:pt x="328" y="18"/>
                    </a:lnTo>
                    <a:lnTo>
                      <a:pt x="327" y="19"/>
                    </a:lnTo>
                    <a:lnTo>
                      <a:pt x="326" y="22"/>
                    </a:lnTo>
                    <a:lnTo>
                      <a:pt x="324" y="24"/>
                    </a:lnTo>
                    <a:lnTo>
                      <a:pt x="323" y="26"/>
                    </a:lnTo>
                    <a:lnTo>
                      <a:pt x="322" y="27"/>
                    </a:lnTo>
                    <a:lnTo>
                      <a:pt x="325" y="29"/>
                    </a:lnTo>
                    <a:lnTo>
                      <a:pt x="325" y="30"/>
                    </a:lnTo>
                    <a:lnTo>
                      <a:pt x="324" y="33"/>
                    </a:lnTo>
                    <a:lnTo>
                      <a:pt x="324" y="34"/>
                    </a:lnTo>
                    <a:lnTo>
                      <a:pt x="323" y="35"/>
                    </a:lnTo>
                    <a:lnTo>
                      <a:pt x="323" y="37"/>
                    </a:lnTo>
                    <a:lnTo>
                      <a:pt x="324" y="40"/>
                    </a:lnTo>
                    <a:lnTo>
                      <a:pt x="324" y="42"/>
                    </a:lnTo>
                    <a:lnTo>
                      <a:pt x="326" y="47"/>
                    </a:lnTo>
                    <a:lnTo>
                      <a:pt x="326" y="58"/>
                    </a:lnTo>
                    <a:lnTo>
                      <a:pt x="326" y="62"/>
                    </a:lnTo>
                    <a:lnTo>
                      <a:pt x="326" y="62"/>
                    </a:lnTo>
                    <a:lnTo>
                      <a:pt x="325" y="64"/>
                    </a:lnTo>
                    <a:lnTo>
                      <a:pt x="324" y="65"/>
                    </a:lnTo>
                    <a:lnTo>
                      <a:pt x="325" y="65"/>
                    </a:lnTo>
                    <a:lnTo>
                      <a:pt x="326" y="65"/>
                    </a:lnTo>
                    <a:lnTo>
                      <a:pt x="327" y="66"/>
                    </a:lnTo>
                    <a:lnTo>
                      <a:pt x="329" y="70"/>
                    </a:lnTo>
                    <a:lnTo>
                      <a:pt x="329" y="71"/>
                    </a:lnTo>
                    <a:lnTo>
                      <a:pt x="330" y="72"/>
                    </a:lnTo>
                    <a:lnTo>
                      <a:pt x="330" y="73"/>
                    </a:lnTo>
                    <a:lnTo>
                      <a:pt x="330" y="73"/>
                    </a:lnTo>
                    <a:lnTo>
                      <a:pt x="326" y="77"/>
                    </a:lnTo>
                    <a:lnTo>
                      <a:pt x="326" y="76"/>
                    </a:lnTo>
                    <a:lnTo>
                      <a:pt x="325" y="76"/>
                    </a:lnTo>
                    <a:lnTo>
                      <a:pt x="324" y="77"/>
                    </a:lnTo>
                    <a:lnTo>
                      <a:pt x="323" y="78"/>
                    </a:lnTo>
                    <a:lnTo>
                      <a:pt x="323" y="78"/>
                    </a:lnTo>
                    <a:lnTo>
                      <a:pt x="323" y="79"/>
                    </a:lnTo>
                    <a:lnTo>
                      <a:pt x="323" y="79"/>
                    </a:lnTo>
                    <a:lnTo>
                      <a:pt x="324" y="81"/>
                    </a:lnTo>
                    <a:lnTo>
                      <a:pt x="325" y="81"/>
                    </a:lnTo>
                    <a:lnTo>
                      <a:pt x="326" y="81"/>
                    </a:lnTo>
                    <a:lnTo>
                      <a:pt x="326" y="80"/>
                    </a:lnTo>
                    <a:lnTo>
                      <a:pt x="326" y="79"/>
                    </a:lnTo>
                    <a:lnTo>
                      <a:pt x="326" y="79"/>
                    </a:lnTo>
                    <a:lnTo>
                      <a:pt x="326" y="78"/>
                    </a:lnTo>
                    <a:lnTo>
                      <a:pt x="328" y="78"/>
                    </a:lnTo>
                    <a:lnTo>
                      <a:pt x="328" y="79"/>
                    </a:lnTo>
                    <a:lnTo>
                      <a:pt x="328" y="79"/>
                    </a:lnTo>
                    <a:lnTo>
                      <a:pt x="328" y="86"/>
                    </a:lnTo>
                    <a:lnTo>
                      <a:pt x="327" y="90"/>
                    </a:lnTo>
                    <a:lnTo>
                      <a:pt x="327" y="90"/>
                    </a:lnTo>
                    <a:lnTo>
                      <a:pt x="328" y="92"/>
                    </a:lnTo>
                    <a:lnTo>
                      <a:pt x="328" y="92"/>
                    </a:lnTo>
                    <a:lnTo>
                      <a:pt x="327" y="95"/>
                    </a:lnTo>
                    <a:lnTo>
                      <a:pt x="326" y="96"/>
                    </a:lnTo>
                    <a:lnTo>
                      <a:pt x="327" y="97"/>
                    </a:lnTo>
                    <a:lnTo>
                      <a:pt x="328" y="98"/>
                    </a:lnTo>
                    <a:lnTo>
                      <a:pt x="328" y="98"/>
                    </a:lnTo>
                    <a:lnTo>
                      <a:pt x="328" y="98"/>
                    </a:lnTo>
                    <a:lnTo>
                      <a:pt x="327" y="100"/>
                    </a:lnTo>
                    <a:lnTo>
                      <a:pt x="327" y="102"/>
                    </a:lnTo>
                    <a:lnTo>
                      <a:pt x="329" y="108"/>
                    </a:lnTo>
                    <a:lnTo>
                      <a:pt x="329" y="109"/>
                    </a:lnTo>
                    <a:lnTo>
                      <a:pt x="330" y="109"/>
                    </a:lnTo>
                    <a:lnTo>
                      <a:pt x="330" y="110"/>
                    </a:lnTo>
                    <a:lnTo>
                      <a:pt x="330" y="110"/>
                    </a:lnTo>
                    <a:lnTo>
                      <a:pt x="330" y="112"/>
                    </a:lnTo>
                    <a:lnTo>
                      <a:pt x="330" y="114"/>
                    </a:lnTo>
                    <a:lnTo>
                      <a:pt x="330" y="116"/>
                    </a:lnTo>
                    <a:lnTo>
                      <a:pt x="329" y="116"/>
                    </a:lnTo>
                    <a:lnTo>
                      <a:pt x="329" y="116"/>
                    </a:lnTo>
                    <a:lnTo>
                      <a:pt x="328" y="116"/>
                    </a:lnTo>
                    <a:lnTo>
                      <a:pt x="327" y="116"/>
                    </a:lnTo>
                    <a:lnTo>
                      <a:pt x="327" y="117"/>
                    </a:lnTo>
                    <a:lnTo>
                      <a:pt x="327" y="118"/>
                    </a:lnTo>
                    <a:lnTo>
                      <a:pt x="328" y="119"/>
                    </a:lnTo>
                    <a:lnTo>
                      <a:pt x="330" y="119"/>
                    </a:lnTo>
                    <a:lnTo>
                      <a:pt x="330" y="118"/>
                    </a:lnTo>
                    <a:lnTo>
                      <a:pt x="330" y="118"/>
                    </a:lnTo>
                    <a:lnTo>
                      <a:pt x="331" y="117"/>
                    </a:lnTo>
                    <a:lnTo>
                      <a:pt x="332" y="117"/>
                    </a:lnTo>
                    <a:lnTo>
                      <a:pt x="333" y="118"/>
                    </a:lnTo>
                    <a:lnTo>
                      <a:pt x="334" y="120"/>
                    </a:lnTo>
                    <a:lnTo>
                      <a:pt x="333" y="123"/>
                    </a:lnTo>
                    <a:lnTo>
                      <a:pt x="332" y="123"/>
                    </a:lnTo>
                    <a:lnTo>
                      <a:pt x="331" y="123"/>
                    </a:lnTo>
                    <a:lnTo>
                      <a:pt x="331" y="123"/>
                    </a:lnTo>
                    <a:lnTo>
                      <a:pt x="330" y="124"/>
                    </a:lnTo>
                    <a:lnTo>
                      <a:pt x="330" y="127"/>
                    </a:lnTo>
                    <a:lnTo>
                      <a:pt x="331" y="127"/>
                    </a:lnTo>
                    <a:lnTo>
                      <a:pt x="332" y="125"/>
                    </a:lnTo>
                    <a:lnTo>
                      <a:pt x="333" y="125"/>
                    </a:lnTo>
                    <a:lnTo>
                      <a:pt x="334" y="124"/>
                    </a:lnTo>
                    <a:lnTo>
                      <a:pt x="335" y="124"/>
                    </a:lnTo>
                    <a:lnTo>
                      <a:pt x="335" y="124"/>
                    </a:lnTo>
                    <a:lnTo>
                      <a:pt x="336" y="125"/>
                    </a:lnTo>
                    <a:lnTo>
                      <a:pt x="336" y="125"/>
                    </a:lnTo>
                    <a:lnTo>
                      <a:pt x="336" y="126"/>
                    </a:lnTo>
                    <a:lnTo>
                      <a:pt x="337" y="133"/>
                    </a:lnTo>
                    <a:lnTo>
                      <a:pt x="337" y="135"/>
                    </a:lnTo>
                    <a:lnTo>
                      <a:pt x="336" y="136"/>
                    </a:lnTo>
                    <a:lnTo>
                      <a:pt x="336" y="137"/>
                    </a:lnTo>
                    <a:lnTo>
                      <a:pt x="333" y="140"/>
                    </a:lnTo>
                    <a:lnTo>
                      <a:pt x="333" y="140"/>
                    </a:lnTo>
                    <a:lnTo>
                      <a:pt x="334" y="141"/>
                    </a:lnTo>
                    <a:lnTo>
                      <a:pt x="334" y="143"/>
                    </a:lnTo>
                    <a:lnTo>
                      <a:pt x="333" y="145"/>
                    </a:lnTo>
                    <a:lnTo>
                      <a:pt x="332" y="146"/>
                    </a:lnTo>
                    <a:lnTo>
                      <a:pt x="329" y="147"/>
                    </a:lnTo>
                    <a:lnTo>
                      <a:pt x="328" y="147"/>
                    </a:lnTo>
                    <a:lnTo>
                      <a:pt x="327" y="147"/>
                    </a:lnTo>
                    <a:lnTo>
                      <a:pt x="327" y="147"/>
                    </a:lnTo>
                    <a:lnTo>
                      <a:pt x="326" y="149"/>
                    </a:lnTo>
                    <a:lnTo>
                      <a:pt x="327" y="149"/>
                    </a:lnTo>
                    <a:lnTo>
                      <a:pt x="328" y="149"/>
                    </a:lnTo>
                    <a:lnTo>
                      <a:pt x="328" y="149"/>
                    </a:lnTo>
                    <a:lnTo>
                      <a:pt x="328" y="149"/>
                    </a:lnTo>
                    <a:lnTo>
                      <a:pt x="329" y="148"/>
                    </a:lnTo>
                    <a:lnTo>
                      <a:pt x="329" y="148"/>
                    </a:lnTo>
                    <a:lnTo>
                      <a:pt x="330" y="148"/>
                    </a:lnTo>
                    <a:lnTo>
                      <a:pt x="330" y="148"/>
                    </a:lnTo>
                    <a:lnTo>
                      <a:pt x="331" y="149"/>
                    </a:lnTo>
                    <a:lnTo>
                      <a:pt x="331" y="149"/>
                    </a:lnTo>
                    <a:lnTo>
                      <a:pt x="331" y="151"/>
                    </a:lnTo>
                    <a:lnTo>
                      <a:pt x="331" y="152"/>
                    </a:lnTo>
                    <a:lnTo>
                      <a:pt x="328" y="158"/>
                    </a:lnTo>
                    <a:lnTo>
                      <a:pt x="328" y="159"/>
                    </a:lnTo>
                    <a:lnTo>
                      <a:pt x="327" y="160"/>
                    </a:lnTo>
                    <a:lnTo>
                      <a:pt x="327" y="160"/>
                    </a:lnTo>
                    <a:lnTo>
                      <a:pt x="325" y="162"/>
                    </a:lnTo>
                    <a:lnTo>
                      <a:pt x="324" y="162"/>
                    </a:lnTo>
                    <a:lnTo>
                      <a:pt x="323" y="162"/>
                    </a:lnTo>
                    <a:lnTo>
                      <a:pt x="323" y="163"/>
                    </a:lnTo>
                    <a:lnTo>
                      <a:pt x="322" y="165"/>
                    </a:lnTo>
                    <a:lnTo>
                      <a:pt x="322" y="165"/>
                    </a:lnTo>
                    <a:lnTo>
                      <a:pt x="321" y="166"/>
                    </a:lnTo>
                    <a:lnTo>
                      <a:pt x="320" y="167"/>
                    </a:lnTo>
                    <a:lnTo>
                      <a:pt x="318" y="170"/>
                    </a:lnTo>
                    <a:lnTo>
                      <a:pt x="314" y="173"/>
                    </a:lnTo>
                    <a:lnTo>
                      <a:pt x="314" y="174"/>
                    </a:lnTo>
                    <a:lnTo>
                      <a:pt x="314" y="174"/>
                    </a:lnTo>
                    <a:lnTo>
                      <a:pt x="314" y="175"/>
                    </a:lnTo>
                    <a:lnTo>
                      <a:pt x="313" y="177"/>
                    </a:lnTo>
                    <a:lnTo>
                      <a:pt x="313" y="178"/>
                    </a:lnTo>
                    <a:lnTo>
                      <a:pt x="311" y="180"/>
                    </a:lnTo>
                    <a:lnTo>
                      <a:pt x="310" y="182"/>
                    </a:lnTo>
                    <a:lnTo>
                      <a:pt x="309" y="182"/>
                    </a:lnTo>
                    <a:lnTo>
                      <a:pt x="308" y="182"/>
                    </a:lnTo>
                    <a:lnTo>
                      <a:pt x="307" y="182"/>
                    </a:lnTo>
                    <a:lnTo>
                      <a:pt x="307" y="182"/>
                    </a:lnTo>
                    <a:lnTo>
                      <a:pt x="306" y="182"/>
                    </a:lnTo>
                    <a:lnTo>
                      <a:pt x="304" y="184"/>
                    </a:lnTo>
                    <a:lnTo>
                      <a:pt x="303" y="184"/>
                    </a:lnTo>
                    <a:lnTo>
                      <a:pt x="303" y="184"/>
                    </a:lnTo>
                    <a:lnTo>
                      <a:pt x="304" y="187"/>
                    </a:lnTo>
                    <a:lnTo>
                      <a:pt x="304" y="188"/>
                    </a:lnTo>
                    <a:lnTo>
                      <a:pt x="300" y="192"/>
                    </a:lnTo>
                    <a:lnTo>
                      <a:pt x="300" y="193"/>
                    </a:lnTo>
                    <a:lnTo>
                      <a:pt x="294" y="195"/>
                    </a:lnTo>
                    <a:lnTo>
                      <a:pt x="292" y="197"/>
                    </a:lnTo>
                    <a:lnTo>
                      <a:pt x="288" y="198"/>
                    </a:lnTo>
                    <a:lnTo>
                      <a:pt x="287" y="199"/>
                    </a:lnTo>
                    <a:lnTo>
                      <a:pt x="284" y="201"/>
                    </a:lnTo>
                    <a:lnTo>
                      <a:pt x="282" y="202"/>
                    </a:lnTo>
                    <a:lnTo>
                      <a:pt x="282" y="203"/>
                    </a:lnTo>
                    <a:lnTo>
                      <a:pt x="282" y="204"/>
                    </a:lnTo>
                    <a:lnTo>
                      <a:pt x="282" y="205"/>
                    </a:lnTo>
                    <a:lnTo>
                      <a:pt x="281" y="206"/>
                    </a:lnTo>
                    <a:lnTo>
                      <a:pt x="281" y="206"/>
                    </a:lnTo>
                    <a:lnTo>
                      <a:pt x="275" y="207"/>
                    </a:lnTo>
                    <a:lnTo>
                      <a:pt x="273" y="208"/>
                    </a:lnTo>
                    <a:lnTo>
                      <a:pt x="272" y="208"/>
                    </a:lnTo>
                    <a:lnTo>
                      <a:pt x="268" y="209"/>
                    </a:lnTo>
                    <a:lnTo>
                      <a:pt x="266" y="210"/>
                    </a:lnTo>
                    <a:lnTo>
                      <a:pt x="259" y="212"/>
                    </a:lnTo>
                    <a:lnTo>
                      <a:pt x="257" y="213"/>
                    </a:lnTo>
                    <a:lnTo>
                      <a:pt x="254" y="214"/>
                    </a:lnTo>
                    <a:lnTo>
                      <a:pt x="253" y="214"/>
                    </a:lnTo>
                    <a:lnTo>
                      <a:pt x="253" y="215"/>
                    </a:lnTo>
                    <a:lnTo>
                      <a:pt x="250" y="216"/>
                    </a:lnTo>
                    <a:lnTo>
                      <a:pt x="249" y="217"/>
                    </a:lnTo>
                    <a:lnTo>
                      <a:pt x="248" y="217"/>
                    </a:lnTo>
                    <a:lnTo>
                      <a:pt x="247" y="217"/>
                    </a:lnTo>
                    <a:lnTo>
                      <a:pt x="246" y="217"/>
                    </a:lnTo>
                    <a:lnTo>
                      <a:pt x="245" y="217"/>
                    </a:lnTo>
                    <a:lnTo>
                      <a:pt x="245" y="218"/>
                    </a:lnTo>
                    <a:lnTo>
                      <a:pt x="244" y="218"/>
                    </a:lnTo>
                    <a:lnTo>
                      <a:pt x="242" y="218"/>
                    </a:lnTo>
                    <a:lnTo>
                      <a:pt x="242" y="218"/>
                    </a:lnTo>
                    <a:lnTo>
                      <a:pt x="239" y="220"/>
                    </a:lnTo>
                    <a:lnTo>
                      <a:pt x="234" y="223"/>
                    </a:lnTo>
                    <a:lnTo>
                      <a:pt x="228" y="226"/>
                    </a:lnTo>
                    <a:lnTo>
                      <a:pt x="222" y="230"/>
                    </a:lnTo>
                    <a:lnTo>
                      <a:pt x="222" y="230"/>
                    </a:lnTo>
                    <a:lnTo>
                      <a:pt x="222" y="230"/>
                    </a:lnTo>
                    <a:lnTo>
                      <a:pt x="218" y="234"/>
                    </a:lnTo>
                    <a:lnTo>
                      <a:pt x="217" y="234"/>
                    </a:lnTo>
                    <a:lnTo>
                      <a:pt x="217" y="235"/>
                    </a:lnTo>
                    <a:lnTo>
                      <a:pt x="216" y="236"/>
                    </a:lnTo>
                    <a:lnTo>
                      <a:pt x="216" y="237"/>
                    </a:lnTo>
                    <a:lnTo>
                      <a:pt x="215" y="238"/>
                    </a:lnTo>
                    <a:lnTo>
                      <a:pt x="214" y="238"/>
                    </a:lnTo>
                    <a:lnTo>
                      <a:pt x="213" y="237"/>
                    </a:lnTo>
                    <a:lnTo>
                      <a:pt x="212" y="236"/>
                    </a:lnTo>
                    <a:lnTo>
                      <a:pt x="212" y="235"/>
                    </a:lnTo>
                    <a:lnTo>
                      <a:pt x="212" y="234"/>
                    </a:lnTo>
                    <a:lnTo>
                      <a:pt x="211" y="234"/>
                    </a:lnTo>
                    <a:lnTo>
                      <a:pt x="210" y="234"/>
                    </a:lnTo>
                    <a:lnTo>
                      <a:pt x="210" y="234"/>
                    </a:lnTo>
                    <a:lnTo>
                      <a:pt x="209" y="235"/>
                    </a:lnTo>
                    <a:lnTo>
                      <a:pt x="211" y="237"/>
                    </a:lnTo>
                    <a:lnTo>
                      <a:pt x="214" y="239"/>
                    </a:lnTo>
                    <a:lnTo>
                      <a:pt x="214" y="240"/>
                    </a:lnTo>
                    <a:lnTo>
                      <a:pt x="214" y="240"/>
                    </a:lnTo>
                    <a:lnTo>
                      <a:pt x="214" y="240"/>
                    </a:lnTo>
                    <a:lnTo>
                      <a:pt x="213" y="241"/>
                    </a:lnTo>
                    <a:lnTo>
                      <a:pt x="211" y="244"/>
                    </a:lnTo>
                    <a:lnTo>
                      <a:pt x="208" y="247"/>
                    </a:lnTo>
                    <a:lnTo>
                      <a:pt x="207" y="248"/>
                    </a:lnTo>
                    <a:lnTo>
                      <a:pt x="203" y="252"/>
                    </a:lnTo>
                    <a:lnTo>
                      <a:pt x="199" y="256"/>
                    </a:lnTo>
                    <a:lnTo>
                      <a:pt x="199" y="256"/>
                    </a:lnTo>
                    <a:lnTo>
                      <a:pt x="196" y="259"/>
                    </a:lnTo>
                    <a:lnTo>
                      <a:pt x="196" y="261"/>
                    </a:lnTo>
                    <a:lnTo>
                      <a:pt x="194" y="263"/>
                    </a:lnTo>
                    <a:lnTo>
                      <a:pt x="191" y="266"/>
                    </a:lnTo>
                    <a:lnTo>
                      <a:pt x="188" y="267"/>
                    </a:lnTo>
                    <a:lnTo>
                      <a:pt x="188" y="267"/>
                    </a:lnTo>
                    <a:lnTo>
                      <a:pt x="187" y="267"/>
                    </a:lnTo>
                    <a:lnTo>
                      <a:pt x="187" y="266"/>
                    </a:lnTo>
                    <a:lnTo>
                      <a:pt x="187" y="265"/>
                    </a:lnTo>
                    <a:lnTo>
                      <a:pt x="187" y="264"/>
                    </a:lnTo>
                    <a:lnTo>
                      <a:pt x="187" y="264"/>
                    </a:lnTo>
                    <a:lnTo>
                      <a:pt x="187" y="263"/>
                    </a:lnTo>
                    <a:lnTo>
                      <a:pt x="187" y="264"/>
                    </a:lnTo>
                    <a:lnTo>
                      <a:pt x="186" y="264"/>
                    </a:lnTo>
                    <a:lnTo>
                      <a:pt x="185" y="265"/>
                    </a:lnTo>
                    <a:lnTo>
                      <a:pt x="183" y="267"/>
                    </a:lnTo>
                    <a:lnTo>
                      <a:pt x="179" y="269"/>
                    </a:lnTo>
                    <a:lnTo>
                      <a:pt x="177" y="270"/>
                    </a:lnTo>
                    <a:lnTo>
                      <a:pt x="175" y="272"/>
                    </a:lnTo>
                    <a:lnTo>
                      <a:pt x="173" y="273"/>
                    </a:lnTo>
                    <a:lnTo>
                      <a:pt x="172" y="275"/>
                    </a:lnTo>
                    <a:lnTo>
                      <a:pt x="172" y="276"/>
                    </a:lnTo>
                    <a:lnTo>
                      <a:pt x="170" y="278"/>
                    </a:lnTo>
                    <a:lnTo>
                      <a:pt x="166" y="283"/>
                    </a:lnTo>
                    <a:lnTo>
                      <a:pt x="165" y="283"/>
                    </a:lnTo>
                    <a:lnTo>
                      <a:pt x="163" y="285"/>
                    </a:lnTo>
                    <a:lnTo>
                      <a:pt x="161" y="287"/>
                    </a:lnTo>
                    <a:lnTo>
                      <a:pt x="155" y="292"/>
                    </a:lnTo>
                    <a:lnTo>
                      <a:pt x="149" y="296"/>
                    </a:lnTo>
                    <a:lnTo>
                      <a:pt x="148" y="297"/>
                    </a:lnTo>
                    <a:lnTo>
                      <a:pt x="147" y="297"/>
                    </a:lnTo>
                    <a:lnTo>
                      <a:pt x="147" y="296"/>
                    </a:lnTo>
                    <a:lnTo>
                      <a:pt x="146" y="296"/>
                    </a:lnTo>
                    <a:lnTo>
                      <a:pt x="146" y="295"/>
                    </a:lnTo>
                    <a:lnTo>
                      <a:pt x="146" y="294"/>
                    </a:lnTo>
                    <a:lnTo>
                      <a:pt x="145" y="294"/>
                    </a:lnTo>
                    <a:lnTo>
                      <a:pt x="140" y="289"/>
                    </a:lnTo>
                    <a:lnTo>
                      <a:pt x="140" y="289"/>
                    </a:lnTo>
                    <a:lnTo>
                      <a:pt x="140" y="290"/>
                    </a:lnTo>
                    <a:lnTo>
                      <a:pt x="140" y="291"/>
                    </a:lnTo>
                    <a:lnTo>
                      <a:pt x="141" y="293"/>
                    </a:lnTo>
                    <a:lnTo>
                      <a:pt x="142" y="293"/>
                    </a:lnTo>
                    <a:lnTo>
                      <a:pt x="142" y="294"/>
                    </a:lnTo>
                    <a:lnTo>
                      <a:pt x="143" y="294"/>
                    </a:lnTo>
                    <a:lnTo>
                      <a:pt x="144" y="294"/>
                    </a:lnTo>
                    <a:lnTo>
                      <a:pt x="144" y="294"/>
                    </a:lnTo>
                    <a:lnTo>
                      <a:pt x="144" y="295"/>
                    </a:lnTo>
                    <a:lnTo>
                      <a:pt x="145" y="295"/>
                    </a:lnTo>
                    <a:lnTo>
                      <a:pt x="145" y="296"/>
                    </a:lnTo>
                    <a:lnTo>
                      <a:pt x="144" y="298"/>
                    </a:lnTo>
                    <a:lnTo>
                      <a:pt x="144" y="299"/>
                    </a:lnTo>
                    <a:lnTo>
                      <a:pt x="144" y="300"/>
                    </a:lnTo>
                    <a:lnTo>
                      <a:pt x="144" y="302"/>
                    </a:lnTo>
                    <a:lnTo>
                      <a:pt x="144" y="303"/>
                    </a:lnTo>
                    <a:lnTo>
                      <a:pt x="144" y="303"/>
                    </a:lnTo>
                    <a:lnTo>
                      <a:pt x="144" y="307"/>
                    </a:lnTo>
                    <a:lnTo>
                      <a:pt x="142" y="313"/>
                    </a:lnTo>
                    <a:lnTo>
                      <a:pt x="141" y="314"/>
                    </a:lnTo>
                    <a:lnTo>
                      <a:pt x="141" y="314"/>
                    </a:lnTo>
                    <a:lnTo>
                      <a:pt x="144" y="319"/>
                    </a:lnTo>
                    <a:lnTo>
                      <a:pt x="148" y="322"/>
                    </a:lnTo>
                    <a:lnTo>
                      <a:pt x="150" y="323"/>
                    </a:lnTo>
                    <a:lnTo>
                      <a:pt x="151" y="323"/>
                    </a:lnTo>
                    <a:lnTo>
                      <a:pt x="151" y="324"/>
                    </a:lnTo>
                    <a:lnTo>
                      <a:pt x="152" y="325"/>
                    </a:lnTo>
                    <a:lnTo>
                      <a:pt x="152" y="326"/>
                    </a:lnTo>
                    <a:lnTo>
                      <a:pt x="152" y="327"/>
                    </a:lnTo>
                    <a:lnTo>
                      <a:pt x="154" y="330"/>
                    </a:lnTo>
                    <a:lnTo>
                      <a:pt x="155" y="330"/>
                    </a:lnTo>
                    <a:lnTo>
                      <a:pt x="155" y="331"/>
                    </a:lnTo>
                    <a:lnTo>
                      <a:pt x="155" y="331"/>
                    </a:lnTo>
                    <a:lnTo>
                      <a:pt x="156" y="332"/>
                    </a:lnTo>
                    <a:lnTo>
                      <a:pt x="155" y="335"/>
                    </a:lnTo>
                    <a:lnTo>
                      <a:pt x="154" y="336"/>
                    </a:lnTo>
                    <a:lnTo>
                      <a:pt x="153" y="336"/>
                    </a:lnTo>
                    <a:lnTo>
                      <a:pt x="154" y="343"/>
                    </a:lnTo>
                    <a:lnTo>
                      <a:pt x="156" y="346"/>
                    </a:lnTo>
                    <a:lnTo>
                      <a:pt x="157" y="349"/>
                    </a:lnTo>
                    <a:lnTo>
                      <a:pt x="159" y="350"/>
                    </a:lnTo>
                    <a:lnTo>
                      <a:pt x="159" y="351"/>
                    </a:lnTo>
                    <a:lnTo>
                      <a:pt x="159" y="351"/>
                    </a:lnTo>
                    <a:lnTo>
                      <a:pt x="160" y="351"/>
                    </a:lnTo>
                    <a:lnTo>
                      <a:pt x="160" y="353"/>
                    </a:lnTo>
                    <a:lnTo>
                      <a:pt x="160" y="354"/>
                    </a:lnTo>
                    <a:lnTo>
                      <a:pt x="160" y="354"/>
                    </a:lnTo>
                    <a:lnTo>
                      <a:pt x="160" y="356"/>
                    </a:lnTo>
                    <a:lnTo>
                      <a:pt x="160" y="358"/>
                    </a:lnTo>
                    <a:lnTo>
                      <a:pt x="160" y="359"/>
                    </a:lnTo>
                    <a:lnTo>
                      <a:pt x="161" y="361"/>
                    </a:lnTo>
                    <a:lnTo>
                      <a:pt x="162" y="364"/>
                    </a:lnTo>
                    <a:lnTo>
                      <a:pt x="163" y="367"/>
                    </a:lnTo>
                    <a:lnTo>
                      <a:pt x="163" y="368"/>
                    </a:lnTo>
                    <a:lnTo>
                      <a:pt x="162" y="372"/>
                    </a:lnTo>
                    <a:lnTo>
                      <a:pt x="162" y="372"/>
                    </a:lnTo>
                    <a:lnTo>
                      <a:pt x="161" y="374"/>
                    </a:lnTo>
                    <a:lnTo>
                      <a:pt x="161" y="374"/>
                    </a:lnTo>
                    <a:lnTo>
                      <a:pt x="161" y="375"/>
                    </a:lnTo>
                    <a:lnTo>
                      <a:pt x="161" y="376"/>
                    </a:lnTo>
                    <a:lnTo>
                      <a:pt x="161" y="377"/>
                    </a:lnTo>
                    <a:lnTo>
                      <a:pt x="161" y="377"/>
                    </a:lnTo>
                    <a:lnTo>
                      <a:pt x="161" y="378"/>
                    </a:lnTo>
                    <a:lnTo>
                      <a:pt x="164" y="379"/>
                    </a:lnTo>
                    <a:lnTo>
                      <a:pt x="164" y="379"/>
                    </a:lnTo>
                    <a:lnTo>
                      <a:pt x="165" y="377"/>
                    </a:lnTo>
                    <a:lnTo>
                      <a:pt x="164" y="376"/>
                    </a:lnTo>
                    <a:lnTo>
                      <a:pt x="164" y="375"/>
                    </a:lnTo>
                    <a:lnTo>
                      <a:pt x="164" y="374"/>
                    </a:lnTo>
                    <a:lnTo>
                      <a:pt x="164" y="373"/>
                    </a:lnTo>
                    <a:lnTo>
                      <a:pt x="164" y="373"/>
                    </a:lnTo>
                    <a:lnTo>
                      <a:pt x="164" y="372"/>
                    </a:lnTo>
                    <a:lnTo>
                      <a:pt x="165" y="370"/>
                    </a:lnTo>
                    <a:lnTo>
                      <a:pt x="166" y="368"/>
                    </a:lnTo>
                    <a:lnTo>
                      <a:pt x="167" y="368"/>
                    </a:lnTo>
                    <a:lnTo>
                      <a:pt x="167" y="368"/>
                    </a:lnTo>
                    <a:lnTo>
                      <a:pt x="169" y="372"/>
                    </a:lnTo>
                    <a:lnTo>
                      <a:pt x="169" y="377"/>
                    </a:lnTo>
                    <a:lnTo>
                      <a:pt x="169" y="377"/>
                    </a:lnTo>
                    <a:lnTo>
                      <a:pt x="168" y="378"/>
                    </a:lnTo>
                    <a:lnTo>
                      <a:pt x="168" y="380"/>
                    </a:lnTo>
                    <a:lnTo>
                      <a:pt x="168" y="380"/>
                    </a:lnTo>
                    <a:lnTo>
                      <a:pt x="168" y="381"/>
                    </a:lnTo>
                    <a:lnTo>
                      <a:pt x="167" y="382"/>
                    </a:lnTo>
                    <a:lnTo>
                      <a:pt x="167" y="384"/>
                    </a:lnTo>
                    <a:lnTo>
                      <a:pt x="168" y="391"/>
                    </a:lnTo>
                    <a:lnTo>
                      <a:pt x="168" y="393"/>
                    </a:lnTo>
                    <a:lnTo>
                      <a:pt x="169" y="395"/>
                    </a:lnTo>
                    <a:lnTo>
                      <a:pt x="170" y="394"/>
                    </a:lnTo>
                    <a:lnTo>
                      <a:pt x="171" y="394"/>
                    </a:lnTo>
                    <a:lnTo>
                      <a:pt x="171" y="393"/>
                    </a:lnTo>
                    <a:lnTo>
                      <a:pt x="170" y="393"/>
                    </a:lnTo>
                    <a:lnTo>
                      <a:pt x="170" y="393"/>
                    </a:lnTo>
                    <a:lnTo>
                      <a:pt x="171" y="393"/>
                    </a:lnTo>
                    <a:lnTo>
                      <a:pt x="171" y="393"/>
                    </a:lnTo>
                    <a:lnTo>
                      <a:pt x="171" y="394"/>
                    </a:lnTo>
                    <a:lnTo>
                      <a:pt x="169" y="396"/>
                    </a:lnTo>
                    <a:lnTo>
                      <a:pt x="169" y="397"/>
                    </a:lnTo>
                    <a:lnTo>
                      <a:pt x="169" y="398"/>
                    </a:lnTo>
                    <a:lnTo>
                      <a:pt x="168" y="398"/>
                    </a:lnTo>
                    <a:lnTo>
                      <a:pt x="168" y="399"/>
                    </a:lnTo>
                    <a:lnTo>
                      <a:pt x="167" y="401"/>
                    </a:lnTo>
                    <a:lnTo>
                      <a:pt x="167" y="401"/>
                    </a:lnTo>
                    <a:lnTo>
                      <a:pt x="167" y="402"/>
                    </a:lnTo>
                    <a:lnTo>
                      <a:pt x="167" y="403"/>
                    </a:lnTo>
                    <a:lnTo>
                      <a:pt x="167" y="404"/>
                    </a:lnTo>
                    <a:lnTo>
                      <a:pt x="167" y="404"/>
                    </a:lnTo>
                    <a:lnTo>
                      <a:pt x="167" y="405"/>
                    </a:lnTo>
                    <a:lnTo>
                      <a:pt x="167" y="405"/>
                    </a:lnTo>
                    <a:lnTo>
                      <a:pt x="167" y="406"/>
                    </a:lnTo>
                    <a:lnTo>
                      <a:pt x="167" y="406"/>
                    </a:lnTo>
                    <a:lnTo>
                      <a:pt x="167" y="407"/>
                    </a:lnTo>
                    <a:lnTo>
                      <a:pt x="166" y="408"/>
                    </a:lnTo>
                    <a:lnTo>
                      <a:pt x="165" y="412"/>
                    </a:lnTo>
                    <a:lnTo>
                      <a:pt x="165" y="412"/>
                    </a:lnTo>
                    <a:lnTo>
                      <a:pt x="165" y="413"/>
                    </a:lnTo>
                    <a:lnTo>
                      <a:pt x="165" y="415"/>
                    </a:lnTo>
                    <a:lnTo>
                      <a:pt x="165" y="417"/>
                    </a:lnTo>
                    <a:lnTo>
                      <a:pt x="163" y="418"/>
                    </a:lnTo>
                    <a:lnTo>
                      <a:pt x="163" y="424"/>
                    </a:lnTo>
                    <a:lnTo>
                      <a:pt x="163" y="427"/>
                    </a:lnTo>
                    <a:lnTo>
                      <a:pt x="163" y="426"/>
                    </a:lnTo>
                    <a:lnTo>
                      <a:pt x="165" y="424"/>
                    </a:lnTo>
                    <a:lnTo>
                      <a:pt x="167" y="422"/>
                    </a:lnTo>
                    <a:lnTo>
                      <a:pt x="167" y="421"/>
                    </a:lnTo>
                    <a:lnTo>
                      <a:pt x="168" y="421"/>
                    </a:lnTo>
                    <a:lnTo>
                      <a:pt x="168" y="421"/>
                    </a:lnTo>
                    <a:lnTo>
                      <a:pt x="169" y="423"/>
                    </a:lnTo>
                    <a:lnTo>
                      <a:pt x="169" y="424"/>
                    </a:lnTo>
                    <a:lnTo>
                      <a:pt x="169" y="424"/>
                    </a:lnTo>
                    <a:lnTo>
                      <a:pt x="168" y="425"/>
                    </a:lnTo>
                    <a:lnTo>
                      <a:pt x="168" y="426"/>
                    </a:lnTo>
                    <a:lnTo>
                      <a:pt x="168" y="427"/>
                    </a:lnTo>
                    <a:lnTo>
                      <a:pt x="167" y="429"/>
                    </a:lnTo>
                    <a:lnTo>
                      <a:pt x="167" y="430"/>
                    </a:lnTo>
                    <a:lnTo>
                      <a:pt x="167" y="430"/>
                    </a:lnTo>
                    <a:lnTo>
                      <a:pt x="167" y="431"/>
                    </a:lnTo>
                    <a:lnTo>
                      <a:pt x="167" y="431"/>
                    </a:lnTo>
                    <a:lnTo>
                      <a:pt x="166" y="433"/>
                    </a:lnTo>
                    <a:lnTo>
                      <a:pt x="164" y="435"/>
                    </a:lnTo>
                    <a:lnTo>
                      <a:pt x="164" y="436"/>
                    </a:lnTo>
                    <a:lnTo>
                      <a:pt x="161" y="439"/>
                    </a:lnTo>
                    <a:lnTo>
                      <a:pt x="161" y="440"/>
                    </a:lnTo>
                    <a:lnTo>
                      <a:pt x="160" y="440"/>
                    </a:lnTo>
                    <a:lnTo>
                      <a:pt x="160" y="441"/>
                    </a:lnTo>
                    <a:lnTo>
                      <a:pt x="158" y="443"/>
                    </a:lnTo>
                    <a:lnTo>
                      <a:pt x="157" y="443"/>
                    </a:lnTo>
                    <a:lnTo>
                      <a:pt x="158" y="444"/>
                    </a:lnTo>
                    <a:lnTo>
                      <a:pt x="157" y="444"/>
                    </a:lnTo>
                    <a:lnTo>
                      <a:pt x="157" y="444"/>
                    </a:lnTo>
                    <a:lnTo>
                      <a:pt x="156" y="446"/>
                    </a:lnTo>
                    <a:lnTo>
                      <a:pt x="156" y="446"/>
                    </a:lnTo>
                    <a:lnTo>
                      <a:pt x="155" y="447"/>
                    </a:lnTo>
                    <a:lnTo>
                      <a:pt x="154" y="447"/>
                    </a:lnTo>
                    <a:lnTo>
                      <a:pt x="153" y="448"/>
                    </a:lnTo>
                    <a:lnTo>
                      <a:pt x="152" y="448"/>
                    </a:lnTo>
                    <a:lnTo>
                      <a:pt x="151" y="449"/>
                    </a:lnTo>
                    <a:lnTo>
                      <a:pt x="146" y="451"/>
                    </a:lnTo>
                    <a:lnTo>
                      <a:pt x="142" y="452"/>
                    </a:lnTo>
                    <a:lnTo>
                      <a:pt x="141" y="453"/>
                    </a:lnTo>
                    <a:lnTo>
                      <a:pt x="140" y="454"/>
                    </a:lnTo>
                    <a:lnTo>
                      <a:pt x="136" y="455"/>
                    </a:lnTo>
                    <a:lnTo>
                      <a:pt x="134" y="455"/>
                    </a:lnTo>
                    <a:lnTo>
                      <a:pt x="132" y="456"/>
                    </a:lnTo>
                    <a:lnTo>
                      <a:pt x="130" y="457"/>
                    </a:lnTo>
                    <a:lnTo>
                      <a:pt x="130" y="457"/>
                    </a:lnTo>
                    <a:lnTo>
                      <a:pt x="128" y="458"/>
                    </a:lnTo>
                    <a:lnTo>
                      <a:pt x="124" y="459"/>
                    </a:lnTo>
                    <a:lnTo>
                      <a:pt x="120" y="460"/>
                    </a:lnTo>
                    <a:lnTo>
                      <a:pt x="111" y="463"/>
                    </a:lnTo>
                    <a:lnTo>
                      <a:pt x="111" y="463"/>
                    </a:lnTo>
                    <a:lnTo>
                      <a:pt x="100" y="467"/>
                    </a:lnTo>
                    <a:lnTo>
                      <a:pt x="96" y="470"/>
                    </a:lnTo>
                    <a:lnTo>
                      <a:pt x="95" y="470"/>
                    </a:lnTo>
                    <a:lnTo>
                      <a:pt x="95" y="470"/>
                    </a:lnTo>
                    <a:lnTo>
                      <a:pt x="93" y="471"/>
                    </a:lnTo>
                    <a:lnTo>
                      <a:pt x="92" y="471"/>
                    </a:lnTo>
                    <a:lnTo>
                      <a:pt x="90" y="473"/>
                    </a:lnTo>
                    <a:lnTo>
                      <a:pt x="86" y="476"/>
                    </a:lnTo>
                    <a:lnTo>
                      <a:pt x="85" y="476"/>
                    </a:lnTo>
                    <a:lnTo>
                      <a:pt x="84" y="477"/>
                    </a:lnTo>
                    <a:lnTo>
                      <a:pt x="83" y="478"/>
                    </a:lnTo>
                    <a:lnTo>
                      <a:pt x="82" y="479"/>
                    </a:lnTo>
                    <a:lnTo>
                      <a:pt x="81" y="481"/>
                    </a:lnTo>
                    <a:lnTo>
                      <a:pt x="81" y="482"/>
                    </a:lnTo>
                    <a:lnTo>
                      <a:pt x="80" y="483"/>
                    </a:lnTo>
                    <a:lnTo>
                      <a:pt x="80" y="485"/>
                    </a:lnTo>
                    <a:lnTo>
                      <a:pt x="79" y="485"/>
                    </a:lnTo>
                    <a:lnTo>
                      <a:pt x="79" y="486"/>
                    </a:lnTo>
                    <a:lnTo>
                      <a:pt x="79" y="486"/>
                    </a:lnTo>
                    <a:lnTo>
                      <a:pt x="79" y="487"/>
                    </a:lnTo>
                    <a:lnTo>
                      <a:pt x="79" y="487"/>
                    </a:lnTo>
                    <a:lnTo>
                      <a:pt x="78" y="487"/>
                    </a:lnTo>
                    <a:lnTo>
                      <a:pt x="78" y="489"/>
                    </a:lnTo>
                    <a:lnTo>
                      <a:pt x="77" y="489"/>
                    </a:lnTo>
                    <a:lnTo>
                      <a:pt x="76" y="490"/>
                    </a:lnTo>
                    <a:lnTo>
                      <a:pt x="75" y="490"/>
                    </a:lnTo>
                    <a:lnTo>
                      <a:pt x="75" y="490"/>
                    </a:lnTo>
                    <a:lnTo>
                      <a:pt x="76" y="492"/>
                    </a:lnTo>
                    <a:lnTo>
                      <a:pt x="80" y="497"/>
                    </a:lnTo>
                    <a:lnTo>
                      <a:pt x="82" y="500"/>
                    </a:lnTo>
                    <a:lnTo>
                      <a:pt x="83" y="500"/>
                    </a:lnTo>
                    <a:lnTo>
                      <a:pt x="84" y="500"/>
                    </a:lnTo>
                    <a:lnTo>
                      <a:pt x="84" y="500"/>
                    </a:lnTo>
                    <a:lnTo>
                      <a:pt x="84" y="498"/>
                    </a:lnTo>
                    <a:lnTo>
                      <a:pt x="84" y="498"/>
                    </a:lnTo>
                    <a:lnTo>
                      <a:pt x="84" y="497"/>
                    </a:lnTo>
                    <a:lnTo>
                      <a:pt x="85" y="495"/>
                    </a:lnTo>
                    <a:lnTo>
                      <a:pt x="85" y="494"/>
                    </a:lnTo>
                    <a:lnTo>
                      <a:pt x="86" y="494"/>
                    </a:lnTo>
                    <a:lnTo>
                      <a:pt x="87" y="494"/>
                    </a:lnTo>
                    <a:lnTo>
                      <a:pt x="87" y="493"/>
                    </a:lnTo>
                    <a:lnTo>
                      <a:pt x="87" y="494"/>
                    </a:lnTo>
                    <a:lnTo>
                      <a:pt x="87" y="494"/>
                    </a:lnTo>
                    <a:lnTo>
                      <a:pt x="87" y="496"/>
                    </a:lnTo>
                    <a:lnTo>
                      <a:pt x="86" y="497"/>
                    </a:lnTo>
                    <a:lnTo>
                      <a:pt x="86" y="500"/>
                    </a:lnTo>
                    <a:lnTo>
                      <a:pt x="86" y="502"/>
                    </a:lnTo>
                    <a:lnTo>
                      <a:pt x="86" y="513"/>
                    </a:lnTo>
                    <a:lnTo>
                      <a:pt x="84" y="517"/>
                    </a:lnTo>
                    <a:lnTo>
                      <a:pt x="85" y="518"/>
                    </a:lnTo>
                    <a:lnTo>
                      <a:pt x="81" y="518"/>
                    </a:lnTo>
                    <a:lnTo>
                      <a:pt x="79" y="518"/>
                    </a:lnTo>
                    <a:lnTo>
                      <a:pt x="70" y="518"/>
                    </a:lnTo>
                    <a:lnTo>
                      <a:pt x="68" y="518"/>
                    </a:lnTo>
                    <a:lnTo>
                      <a:pt x="62" y="518"/>
                    </a:lnTo>
                    <a:lnTo>
                      <a:pt x="62" y="518"/>
                    </a:lnTo>
                    <a:lnTo>
                      <a:pt x="62" y="517"/>
                    </a:lnTo>
                    <a:lnTo>
                      <a:pt x="61" y="517"/>
                    </a:lnTo>
                    <a:lnTo>
                      <a:pt x="61" y="516"/>
                    </a:lnTo>
                    <a:lnTo>
                      <a:pt x="61" y="507"/>
                    </a:lnTo>
                    <a:lnTo>
                      <a:pt x="61" y="506"/>
                    </a:lnTo>
                    <a:lnTo>
                      <a:pt x="60" y="504"/>
                    </a:lnTo>
                    <a:lnTo>
                      <a:pt x="59" y="504"/>
                    </a:lnTo>
                    <a:lnTo>
                      <a:pt x="59" y="499"/>
                    </a:lnTo>
                    <a:lnTo>
                      <a:pt x="60" y="496"/>
                    </a:lnTo>
                    <a:lnTo>
                      <a:pt x="60" y="496"/>
                    </a:lnTo>
                    <a:lnTo>
                      <a:pt x="59" y="492"/>
                    </a:lnTo>
                    <a:lnTo>
                      <a:pt x="57" y="490"/>
                    </a:lnTo>
                    <a:lnTo>
                      <a:pt x="56" y="490"/>
                    </a:lnTo>
                    <a:lnTo>
                      <a:pt x="54" y="485"/>
                    </a:lnTo>
                    <a:lnTo>
                      <a:pt x="56" y="481"/>
                    </a:lnTo>
                    <a:lnTo>
                      <a:pt x="57" y="479"/>
                    </a:lnTo>
                    <a:lnTo>
                      <a:pt x="57" y="476"/>
                    </a:lnTo>
                    <a:lnTo>
                      <a:pt x="56" y="475"/>
                    </a:lnTo>
                    <a:lnTo>
                      <a:pt x="56" y="473"/>
                    </a:lnTo>
                    <a:lnTo>
                      <a:pt x="57" y="470"/>
                    </a:lnTo>
                    <a:lnTo>
                      <a:pt x="57" y="463"/>
                    </a:lnTo>
                    <a:lnTo>
                      <a:pt x="57" y="461"/>
                    </a:lnTo>
                    <a:lnTo>
                      <a:pt x="57" y="457"/>
                    </a:lnTo>
                    <a:lnTo>
                      <a:pt x="57" y="453"/>
                    </a:lnTo>
                    <a:lnTo>
                      <a:pt x="57" y="450"/>
                    </a:lnTo>
                    <a:lnTo>
                      <a:pt x="57" y="442"/>
                    </a:lnTo>
                    <a:lnTo>
                      <a:pt x="57" y="441"/>
                    </a:lnTo>
                    <a:lnTo>
                      <a:pt x="56" y="438"/>
                    </a:lnTo>
                    <a:lnTo>
                      <a:pt x="56" y="437"/>
                    </a:lnTo>
                    <a:lnTo>
                      <a:pt x="55" y="436"/>
                    </a:lnTo>
                    <a:lnTo>
                      <a:pt x="53" y="433"/>
                    </a:lnTo>
                    <a:lnTo>
                      <a:pt x="53" y="432"/>
                    </a:lnTo>
                    <a:lnTo>
                      <a:pt x="53" y="427"/>
                    </a:lnTo>
                    <a:lnTo>
                      <a:pt x="53" y="426"/>
                    </a:lnTo>
                    <a:lnTo>
                      <a:pt x="52" y="425"/>
                    </a:lnTo>
                    <a:lnTo>
                      <a:pt x="49" y="423"/>
                    </a:lnTo>
                    <a:lnTo>
                      <a:pt x="48" y="420"/>
                    </a:lnTo>
                    <a:lnTo>
                      <a:pt x="47" y="417"/>
                    </a:lnTo>
                    <a:lnTo>
                      <a:pt x="47" y="416"/>
                    </a:lnTo>
                    <a:lnTo>
                      <a:pt x="47" y="415"/>
                    </a:lnTo>
                    <a:lnTo>
                      <a:pt x="46" y="414"/>
                    </a:lnTo>
                    <a:lnTo>
                      <a:pt x="45" y="413"/>
                    </a:lnTo>
                    <a:lnTo>
                      <a:pt x="45" y="413"/>
                    </a:lnTo>
                    <a:lnTo>
                      <a:pt x="43" y="411"/>
                    </a:lnTo>
                    <a:lnTo>
                      <a:pt x="42" y="409"/>
                    </a:lnTo>
                    <a:lnTo>
                      <a:pt x="43" y="405"/>
                    </a:lnTo>
                    <a:lnTo>
                      <a:pt x="43" y="404"/>
                    </a:lnTo>
                    <a:lnTo>
                      <a:pt x="43" y="403"/>
                    </a:lnTo>
                    <a:lnTo>
                      <a:pt x="43" y="402"/>
                    </a:lnTo>
                    <a:lnTo>
                      <a:pt x="41" y="397"/>
                    </a:lnTo>
                    <a:lnTo>
                      <a:pt x="35" y="378"/>
                    </a:lnTo>
                    <a:lnTo>
                      <a:pt x="35" y="377"/>
                    </a:lnTo>
                    <a:lnTo>
                      <a:pt x="35" y="377"/>
                    </a:lnTo>
                    <a:lnTo>
                      <a:pt x="36" y="376"/>
                    </a:lnTo>
                    <a:lnTo>
                      <a:pt x="37" y="376"/>
                    </a:lnTo>
                    <a:lnTo>
                      <a:pt x="38" y="375"/>
                    </a:lnTo>
                    <a:lnTo>
                      <a:pt x="47" y="366"/>
                    </a:lnTo>
                    <a:lnTo>
                      <a:pt x="55" y="358"/>
                    </a:lnTo>
                    <a:lnTo>
                      <a:pt x="70" y="343"/>
                    </a:lnTo>
                    <a:lnTo>
                      <a:pt x="70" y="342"/>
                    </a:lnTo>
                    <a:lnTo>
                      <a:pt x="71" y="343"/>
                    </a:lnTo>
                    <a:lnTo>
                      <a:pt x="72" y="343"/>
                    </a:lnTo>
                    <a:lnTo>
                      <a:pt x="72" y="343"/>
                    </a:lnTo>
                    <a:lnTo>
                      <a:pt x="72" y="343"/>
                    </a:lnTo>
                    <a:lnTo>
                      <a:pt x="70" y="339"/>
                    </a:lnTo>
                    <a:lnTo>
                      <a:pt x="68" y="337"/>
                    </a:lnTo>
                    <a:lnTo>
                      <a:pt x="69" y="336"/>
                    </a:lnTo>
                    <a:lnTo>
                      <a:pt x="72" y="333"/>
                    </a:lnTo>
                    <a:lnTo>
                      <a:pt x="74" y="330"/>
                    </a:lnTo>
                    <a:lnTo>
                      <a:pt x="73" y="329"/>
                    </a:lnTo>
                    <a:lnTo>
                      <a:pt x="72" y="327"/>
                    </a:lnTo>
                    <a:lnTo>
                      <a:pt x="72" y="323"/>
                    </a:lnTo>
                    <a:lnTo>
                      <a:pt x="72" y="322"/>
                    </a:lnTo>
                    <a:lnTo>
                      <a:pt x="72" y="320"/>
                    </a:lnTo>
                    <a:lnTo>
                      <a:pt x="74" y="319"/>
                    </a:lnTo>
                    <a:lnTo>
                      <a:pt x="78" y="319"/>
                    </a:lnTo>
                    <a:lnTo>
                      <a:pt x="82" y="312"/>
                    </a:lnTo>
                    <a:lnTo>
                      <a:pt x="84" y="310"/>
                    </a:lnTo>
                    <a:lnTo>
                      <a:pt x="84" y="310"/>
                    </a:lnTo>
                    <a:lnTo>
                      <a:pt x="84" y="308"/>
                    </a:lnTo>
                    <a:lnTo>
                      <a:pt x="85" y="308"/>
                    </a:lnTo>
                    <a:lnTo>
                      <a:pt x="85" y="307"/>
                    </a:lnTo>
                    <a:lnTo>
                      <a:pt x="86" y="305"/>
                    </a:lnTo>
                    <a:lnTo>
                      <a:pt x="88" y="302"/>
                    </a:lnTo>
                    <a:lnTo>
                      <a:pt x="89" y="299"/>
                    </a:lnTo>
                    <a:lnTo>
                      <a:pt x="90" y="294"/>
                    </a:lnTo>
                    <a:lnTo>
                      <a:pt x="88" y="291"/>
                    </a:lnTo>
                    <a:lnTo>
                      <a:pt x="84" y="289"/>
                    </a:lnTo>
                    <a:lnTo>
                      <a:pt x="84" y="285"/>
                    </a:lnTo>
                    <a:lnTo>
                      <a:pt x="84" y="285"/>
                    </a:lnTo>
                    <a:lnTo>
                      <a:pt x="83" y="285"/>
                    </a:lnTo>
                    <a:lnTo>
                      <a:pt x="83" y="284"/>
                    </a:lnTo>
                    <a:lnTo>
                      <a:pt x="83" y="284"/>
                    </a:lnTo>
                    <a:lnTo>
                      <a:pt x="82" y="284"/>
                    </a:lnTo>
                    <a:lnTo>
                      <a:pt x="82" y="284"/>
                    </a:lnTo>
                    <a:lnTo>
                      <a:pt x="82" y="284"/>
                    </a:lnTo>
                    <a:lnTo>
                      <a:pt x="82" y="281"/>
                    </a:lnTo>
                    <a:lnTo>
                      <a:pt x="82" y="281"/>
                    </a:lnTo>
                    <a:lnTo>
                      <a:pt x="82" y="281"/>
                    </a:lnTo>
                    <a:lnTo>
                      <a:pt x="83" y="279"/>
                    </a:lnTo>
                    <a:lnTo>
                      <a:pt x="84" y="278"/>
                    </a:lnTo>
                    <a:lnTo>
                      <a:pt x="85" y="273"/>
                    </a:lnTo>
                    <a:lnTo>
                      <a:pt x="85" y="272"/>
                    </a:lnTo>
                    <a:lnTo>
                      <a:pt x="83" y="271"/>
                    </a:lnTo>
                    <a:lnTo>
                      <a:pt x="83" y="270"/>
                    </a:lnTo>
                    <a:lnTo>
                      <a:pt x="83" y="270"/>
                    </a:lnTo>
                    <a:lnTo>
                      <a:pt x="82" y="270"/>
                    </a:lnTo>
                    <a:lnTo>
                      <a:pt x="82" y="271"/>
                    </a:lnTo>
                    <a:lnTo>
                      <a:pt x="81" y="271"/>
                    </a:lnTo>
                    <a:lnTo>
                      <a:pt x="80" y="271"/>
                    </a:lnTo>
                    <a:lnTo>
                      <a:pt x="80" y="271"/>
                    </a:lnTo>
                    <a:lnTo>
                      <a:pt x="79" y="270"/>
                    </a:lnTo>
                    <a:lnTo>
                      <a:pt x="79" y="268"/>
                    </a:lnTo>
                    <a:lnTo>
                      <a:pt x="79" y="268"/>
                    </a:lnTo>
                    <a:lnTo>
                      <a:pt x="79" y="264"/>
                    </a:lnTo>
                    <a:lnTo>
                      <a:pt x="79" y="264"/>
                    </a:lnTo>
                    <a:lnTo>
                      <a:pt x="82" y="263"/>
                    </a:lnTo>
                    <a:lnTo>
                      <a:pt x="83" y="263"/>
                    </a:lnTo>
                    <a:lnTo>
                      <a:pt x="83" y="263"/>
                    </a:lnTo>
                    <a:lnTo>
                      <a:pt x="84" y="263"/>
                    </a:lnTo>
                    <a:lnTo>
                      <a:pt x="85" y="263"/>
                    </a:lnTo>
                    <a:lnTo>
                      <a:pt x="86" y="263"/>
                    </a:lnTo>
                    <a:lnTo>
                      <a:pt x="86" y="263"/>
                    </a:lnTo>
                    <a:lnTo>
                      <a:pt x="86" y="262"/>
                    </a:lnTo>
                    <a:lnTo>
                      <a:pt x="87" y="260"/>
                    </a:lnTo>
                    <a:lnTo>
                      <a:pt x="86" y="257"/>
                    </a:lnTo>
                    <a:lnTo>
                      <a:pt x="85" y="256"/>
                    </a:lnTo>
                    <a:lnTo>
                      <a:pt x="85" y="256"/>
                    </a:lnTo>
                    <a:lnTo>
                      <a:pt x="85" y="254"/>
                    </a:lnTo>
                    <a:lnTo>
                      <a:pt x="86" y="254"/>
                    </a:lnTo>
                    <a:lnTo>
                      <a:pt x="86" y="254"/>
                    </a:lnTo>
                    <a:lnTo>
                      <a:pt x="87" y="254"/>
                    </a:lnTo>
                    <a:lnTo>
                      <a:pt x="88" y="253"/>
                    </a:lnTo>
                    <a:lnTo>
                      <a:pt x="89" y="253"/>
                    </a:lnTo>
                    <a:lnTo>
                      <a:pt x="89" y="252"/>
                    </a:lnTo>
                    <a:lnTo>
                      <a:pt x="91" y="249"/>
                    </a:lnTo>
                    <a:lnTo>
                      <a:pt x="91" y="249"/>
                    </a:lnTo>
                    <a:lnTo>
                      <a:pt x="90" y="248"/>
                    </a:lnTo>
                    <a:lnTo>
                      <a:pt x="89" y="248"/>
                    </a:lnTo>
                    <a:lnTo>
                      <a:pt x="88" y="246"/>
                    </a:lnTo>
                    <a:lnTo>
                      <a:pt x="87" y="246"/>
                    </a:lnTo>
                    <a:lnTo>
                      <a:pt x="87" y="245"/>
                    </a:lnTo>
                    <a:lnTo>
                      <a:pt x="88" y="244"/>
                    </a:lnTo>
                    <a:lnTo>
                      <a:pt x="88" y="244"/>
                    </a:lnTo>
                    <a:lnTo>
                      <a:pt x="88" y="242"/>
                    </a:lnTo>
                    <a:lnTo>
                      <a:pt x="88" y="241"/>
                    </a:lnTo>
                    <a:lnTo>
                      <a:pt x="87" y="241"/>
                    </a:lnTo>
                    <a:lnTo>
                      <a:pt x="87" y="240"/>
                    </a:lnTo>
                    <a:lnTo>
                      <a:pt x="87" y="239"/>
                    </a:lnTo>
                    <a:lnTo>
                      <a:pt x="87" y="237"/>
                    </a:lnTo>
                    <a:lnTo>
                      <a:pt x="87" y="234"/>
                    </a:lnTo>
                    <a:lnTo>
                      <a:pt x="87" y="234"/>
                    </a:lnTo>
                    <a:lnTo>
                      <a:pt x="87" y="232"/>
                    </a:lnTo>
                    <a:lnTo>
                      <a:pt x="88" y="232"/>
                    </a:lnTo>
                    <a:lnTo>
                      <a:pt x="88" y="232"/>
                    </a:lnTo>
                    <a:lnTo>
                      <a:pt x="89" y="230"/>
                    </a:lnTo>
                    <a:lnTo>
                      <a:pt x="90" y="226"/>
                    </a:lnTo>
                    <a:lnTo>
                      <a:pt x="90" y="226"/>
                    </a:lnTo>
                    <a:lnTo>
                      <a:pt x="90" y="225"/>
                    </a:lnTo>
                    <a:lnTo>
                      <a:pt x="90" y="225"/>
                    </a:lnTo>
                    <a:lnTo>
                      <a:pt x="89" y="225"/>
                    </a:lnTo>
                    <a:lnTo>
                      <a:pt x="88" y="224"/>
                    </a:lnTo>
                    <a:lnTo>
                      <a:pt x="87" y="224"/>
                    </a:lnTo>
                    <a:lnTo>
                      <a:pt x="87" y="224"/>
                    </a:lnTo>
                    <a:lnTo>
                      <a:pt x="87" y="223"/>
                    </a:lnTo>
                    <a:lnTo>
                      <a:pt x="87" y="222"/>
                    </a:lnTo>
                    <a:lnTo>
                      <a:pt x="87" y="222"/>
                    </a:lnTo>
                    <a:lnTo>
                      <a:pt x="90" y="218"/>
                    </a:lnTo>
                    <a:lnTo>
                      <a:pt x="90" y="217"/>
                    </a:lnTo>
                    <a:lnTo>
                      <a:pt x="89" y="217"/>
                    </a:lnTo>
                    <a:lnTo>
                      <a:pt x="88" y="216"/>
                    </a:lnTo>
                    <a:lnTo>
                      <a:pt x="88" y="216"/>
                    </a:lnTo>
                    <a:lnTo>
                      <a:pt x="88" y="215"/>
                    </a:lnTo>
                    <a:lnTo>
                      <a:pt x="88" y="214"/>
                    </a:lnTo>
                    <a:lnTo>
                      <a:pt x="88" y="214"/>
                    </a:lnTo>
                    <a:lnTo>
                      <a:pt x="88" y="212"/>
                    </a:lnTo>
                    <a:lnTo>
                      <a:pt x="87" y="211"/>
                    </a:lnTo>
                    <a:lnTo>
                      <a:pt x="86" y="209"/>
                    </a:lnTo>
                    <a:lnTo>
                      <a:pt x="86" y="208"/>
                    </a:lnTo>
                    <a:lnTo>
                      <a:pt x="84" y="204"/>
                    </a:lnTo>
                    <a:lnTo>
                      <a:pt x="85" y="203"/>
                    </a:lnTo>
                    <a:lnTo>
                      <a:pt x="85" y="203"/>
                    </a:lnTo>
                    <a:lnTo>
                      <a:pt x="86" y="202"/>
                    </a:lnTo>
                    <a:lnTo>
                      <a:pt x="86" y="202"/>
                    </a:lnTo>
                    <a:lnTo>
                      <a:pt x="87" y="201"/>
                    </a:lnTo>
                    <a:lnTo>
                      <a:pt x="87" y="201"/>
                    </a:lnTo>
                    <a:lnTo>
                      <a:pt x="87" y="200"/>
                    </a:lnTo>
                    <a:lnTo>
                      <a:pt x="87" y="199"/>
                    </a:lnTo>
                    <a:lnTo>
                      <a:pt x="87" y="199"/>
                    </a:lnTo>
                    <a:lnTo>
                      <a:pt x="88" y="198"/>
                    </a:lnTo>
                    <a:lnTo>
                      <a:pt x="88" y="197"/>
                    </a:lnTo>
                    <a:lnTo>
                      <a:pt x="86" y="197"/>
                    </a:lnTo>
                    <a:lnTo>
                      <a:pt x="82" y="198"/>
                    </a:lnTo>
                    <a:lnTo>
                      <a:pt x="81" y="198"/>
                    </a:lnTo>
                    <a:lnTo>
                      <a:pt x="80" y="197"/>
                    </a:lnTo>
                    <a:lnTo>
                      <a:pt x="79" y="194"/>
                    </a:lnTo>
                    <a:lnTo>
                      <a:pt x="79" y="194"/>
                    </a:lnTo>
                    <a:lnTo>
                      <a:pt x="79" y="194"/>
                    </a:lnTo>
                    <a:lnTo>
                      <a:pt x="75" y="192"/>
                    </a:lnTo>
                    <a:lnTo>
                      <a:pt x="70" y="190"/>
                    </a:lnTo>
                    <a:lnTo>
                      <a:pt x="69" y="190"/>
                    </a:lnTo>
                    <a:lnTo>
                      <a:pt x="68" y="190"/>
                    </a:lnTo>
                    <a:lnTo>
                      <a:pt x="66" y="189"/>
                    </a:lnTo>
                    <a:lnTo>
                      <a:pt x="65" y="189"/>
                    </a:lnTo>
                    <a:lnTo>
                      <a:pt x="64" y="189"/>
                    </a:lnTo>
                    <a:lnTo>
                      <a:pt x="64" y="189"/>
                    </a:lnTo>
                    <a:lnTo>
                      <a:pt x="62" y="189"/>
                    </a:lnTo>
                    <a:lnTo>
                      <a:pt x="60" y="189"/>
                    </a:lnTo>
                    <a:lnTo>
                      <a:pt x="59" y="189"/>
                    </a:lnTo>
                    <a:lnTo>
                      <a:pt x="59" y="189"/>
                    </a:lnTo>
                    <a:lnTo>
                      <a:pt x="58" y="189"/>
                    </a:lnTo>
                    <a:lnTo>
                      <a:pt x="56" y="189"/>
                    </a:lnTo>
                    <a:lnTo>
                      <a:pt x="55" y="188"/>
                    </a:lnTo>
                    <a:lnTo>
                      <a:pt x="54" y="188"/>
                    </a:lnTo>
                    <a:lnTo>
                      <a:pt x="54" y="187"/>
                    </a:lnTo>
                    <a:lnTo>
                      <a:pt x="54" y="187"/>
                    </a:lnTo>
                    <a:lnTo>
                      <a:pt x="54" y="186"/>
                    </a:lnTo>
                    <a:lnTo>
                      <a:pt x="53" y="186"/>
                    </a:lnTo>
                    <a:lnTo>
                      <a:pt x="50" y="183"/>
                    </a:lnTo>
                    <a:lnTo>
                      <a:pt x="48" y="182"/>
                    </a:lnTo>
                    <a:lnTo>
                      <a:pt x="48" y="181"/>
                    </a:lnTo>
                    <a:lnTo>
                      <a:pt x="46" y="181"/>
                    </a:lnTo>
                    <a:lnTo>
                      <a:pt x="44" y="181"/>
                    </a:lnTo>
                    <a:lnTo>
                      <a:pt x="43" y="181"/>
                    </a:lnTo>
                    <a:lnTo>
                      <a:pt x="43" y="181"/>
                    </a:lnTo>
                    <a:lnTo>
                      <a:pt x="41" y="180"/>
                    </a:lnTo>
                    <a:lnTo>
                      <a:pt x="39" y="180"/>
                    </a:lnTo>
                    <a:lnTo>
                      <a:pt x="38" y="179"/>
                    </a:lnTo>
                    <a:lnTo>
                      <a:pt x="36" y="178"/>
                    </a:lnTo>
                    <a:lnTo>
                      <a:pt x="36" y="177"/>
                    </a:lnTo>
                    <a:lnTo>
                      <a:pt x="35" y="176"/>
                    </a:lnTo>
                    <a:lnTo>
                      <a:pt x="34" y="175"/>
                    </a:lnTo>
                    <a:lnTo>
                      <a:pt x="30" y="175"/>
                    </a:lnTo>
                    <a:lnTo>
                      <a:pt x="29" y="175"/>
                    </a:lnTo>
                    <a:lnTo>
                      <a:pt x="28" y="175"/>
                    </a:lnTo>
                    <a:lnTo>
                      <a:pt x="20" y="175"/>
                    </a:lnTo>
                    <a:lnTo>
                      <a:pt x="7" y="175"/>
                    </a:lnTo>
                    <a:lnTo>
                      <a:pt x="7" y="163"/>
                    </a:lnTo>
                    <a:lnTo>
                      <a:pt x="6" y="162"/>
                    </a:lnTo>
                    <a:lnTo>
                      <a:pt x="6" y="158"/>
                    </a:lnTo>
                    <a:lnTo>
                      <a:pt x="5" y="154"/>
                    </a:lnTo>
                    <a:lnTo>
                      <a:pt x="5" y="153"/>
                    </a:lnTo>
                    <a:lnTo>
                      <a:pt x="5" y="153"/>
                    </a:lnTo>
                    <a:lnTo>
                      <a:pt x="4" y="153"/>
                    </a:lnTo>
                    <a:lnTo>
                      <a:pt x="3" y="152"/>
                    </a:lnTo>
                    <a:lnTo>
                      <a:pt x="2" y="151"/>
                    </a:lnTo>
                    <a:lnTo>
                      <a:pt x="2" y="150"/>
                    </a:lnTo>
                    <a:lnTo>
                      <a:pt x="1" y="148"/>
                    </a:lnTo>
                    <a:lnTo>
                      <a:pt x="1" y="146"/>
                    </a:lnTo>
                    <a:lnTo>
                      <a:pt x="0" y="143"/>
                    </a:lnTo>
                    <a:lnTo>
                      <a:pt x="5" y="142"/>
                    </a:lnTo>
                    <a:lnTo>
                      <a:pt x="9" y="140"/>
                    </a:lnTo>
                    <a:lnTo>
                      <a:pt x="10" y="139"/>
                    </a:lnTo>
                    <a:lnTo>
                      <a:pt x="13" y="139"/>
                    </a:lnTo>
                    <a:lnTo>
                      <a:pt x="19" y="136"/>
                    </a:lnTo>
                    <a:lnTo>
                      <a:pt x="22" y="135"/>
                    </a:lnTo>
                    <a:lnTo>
                      <a:pt x="26" y="134"/>
                    </a:lnTo>
                    <a:lnTo>
                      <a:pt x="28" y="134"/>
                    </a:lnTo>
                    <a:lnTo>
                      <a:pt x="29" y="134"/>
                    </a:lnTo>
                    <a:lnTo>
                      <a:pt x="35" y="133"/>
                    </a:lnTo>
                    <a:lnTo>
                      <a:pt x="35" y="132"/>
                    </a:lnTo>
                    <a:lnTo>
                      <a:pt x="40" y="131"/>
                    </a:lnTo>
                    <a:lnTo>
                      <a:pt x="40" y="131"/>
                    </a:lnTo>
                    <a:lnTo>
                      <a:pt x="41" y="131"/>
                    </a:lnTo>
                    <a:lnTo>
                      <a:pt x="41" y="131"/>
                    </a:lnTo>
                    <a:lnTo>
                      <a:pt x="42" y="131"/>
                    </a:lnTo>
                    <a:lnTo>
                      <a:pt x="42" y="130"/>
                    </a:lnTo>
                    <a:lnTo>
                      <a:pt x="43" y="130"/>
                    </a:lnTo>
                    <a:lnTo>
                      <a:pt x="47" y="128"/>
                    </a:lnTo>
                    <a:lnTo>
                      <a:pt x="48" y="127"/>
                    </a:lnTo>
                    <a:lnTo>
                      <a:pt x="48" y="127"/>
                    </a:lnTo>
                    <a:lnTo>
                      <a:pt x="50" y="127"/>
                    </a:lnTo>
                    <a:lnTo>
                      <a:pt x="51" y="127"/>
                    </a:lnTo>
                    <a:lnTo>
                      <a:pt x="52" y="127"/>
                    </a:lnTo>
                    <a:lnTo>
                      <a:pt x="52" y="126"/>
                    </a:lnTo>
                    <a:lnTo>
                      <a:pt x="53" y="126"/>
                    </a:lnTo>
                    <a:lnTo>
                      <a:pt x="55" y="125"/>
                    </a:lnTo>
                    <a:lnTo>
                      <a:pt x="60" y="124"/>
                    </a:lnTo>
                    <a:lnTo>
                      <a:pt x="64" y="123"/>
                    </a:lnTo>
                    <a:lnTo>
                      <a:pt x="64" y="123"/>
                    </a:lnTo>
                    <a:lnTo>
                      <a:pt x="68" y="121"/>
                    </a:lnTo>
                    <a:lnTo>
                      <a:pt x="68" y="121"/>
                    </a:lnTo>
                    <a:lnTo>
                      <a:pt x="88" y="114"/>
                    </a:lnTo>
                    <a:lnTo>
                      <a:pt x="95" y="112"/>
                    </a:lnTo>
                    <a:lnTo>
                      <a:pt x="97" y="113"/>
                    </a:lnTo>
                    <a:lnTo>
                      <a:pt x="98" y="116"/>
                    </a:lnTo>
                    <a:lnTo>
                      <a:pt x="98" y="116"/>
                    </a:lnTo>
                    <a:lnTo>
                      <a:pt x="99" y="118"/>
                    </a:lnTo>
                    <a:lnTo>
                      <a:pt x="99" y="118"/>
                    </a:lnTo>
                    <a:lnTo>
                      <a:pt x="102" y="122"/>
                    </a:lnTo>
                    <a:lnTo>
                      <a:pt x="105" y="125"/>
                    </a:lnTo>
                    <a:lnTo>
                      <a:pt x="109" y="129"/>
                    </a:lnTo>
                    <a:lnTo>
                      <a:pt x="110" y="128"/>
                    </a:lnTo>
                    <a:lnTo>
                      <a:pt x="113" y="128"/>
                    </a:lnTo>
                    <a:lnTo>
                      <a:pt x="117" y="127"/>
                    </a:lnTo>
                    <a:lnTo>
                      <a:pt x="124" y="125"/>
                    </a:lnTo>
                    <a:lnTo>
                      <a:pt x="132" y="124"/>
                    </a:lnTo>
                    <a:lnTo>
                      <a:pt x="132" y="124"/>
                    </a:lnTo>
                    <a:lnTo>
                      <a:pt x="132" y="124"/>
                    </a:lnTo>
                    <a:lnTo>
                      <a:pt x="133" y="125"/>
                    </a:lnTo>
                    <a:lnTo>
                      <a:pt x="134" y="126"/>
                    </a:lnTo>
                    <a:lnTo>
                      <a:pt x="134" y="127"/>
                    </a:lnTo>
                    <a:lnTo>
                      <a:pt x="134" y="128"/>
                    </a:lnTo>
                    <a:lnTo>
                      <a:pt x="135" y="128"/>
                    </a:lnTo>
                    <a:lnTo>
                      <a:pt x="136" y="129"/>
                    </a:lnTo>
                    <a:lnTo>
                      <a:pt x="136" y="129"/>
                    </a:lnTo>
                    <a:lnTo>
                      <a:pt x="137" y="129"/>
                    </a:lnTo>
                    <a:lnTo>
                      <a:pt x="137" y="130"/>
                    </a:lnTo>
                    <a:lnTo>
                      <a:pt x="137" y="131"/>
                    </a:lnTo>
                    <a:lnTo>
                      <a:pt x="138" y="136"/>
                    </a:lnTo>
                    <a:lnTo>
                      <a:pt x="138" y="142"/>
                    </a:lnTo>
                    <a:lnTo>
                      <a:pt x="138" y="145"/>
                    </a:lnTo>
                    <a:lnTo>
                      <a:pt x="138" y="145"/>
                    </a:lnTo>
                    <a:lnTo>
                      <a:pt x="138" y="147"/>
                    </a:lnTo>
                    <a:lnTo>
                      <a:pt x="138" y="149"/>
                    </a:lnTo>
                    <a:lnTo>
                      <a:pt x="138" y="150"/>
                    </a:lnTo>
                    <a:lnTo>
                      <a:pt x="139" y="151"/>
                    </a:lnTo>
                    <a:lnTo>
                      <a:pt x="139" y="151"/>
                    </a:lnTo>
                    <a:lnTo>
                      <a:pt x="138" y="152"/>
                    </a:lnTo>
                    <a:lnTo>
                      <a:pt x="138" y="153"/>
                    </a:lnTo>
                    <a:lnTo>
                      <a:pt x="137" y="153"/>
                    </a:lnTo>
                    <a:lnTo>
                      <a:pt x="137" y="154"/>
                    </a:lnTo>
                    <a:lnTo>
                      <a:pt x="134" y="158"/>
                    </a:lnTo>
                    <a:lnTo>
                      <a:pt x="134" y="158"/>
                    </a:lnTo>
                    <a:lnTo>
                      <a:pt x="133" y="159"/>
                    </a:lnTo>
                    <a:lnTo>
                      <a:pt x="134" y="159"/>
                    </a:lnTo>
                    <a:lnTo>
                      <a:pt x="134" y="160"/>
                    </a:lnTo>
                    <a:lnTo>
                      <a:pt x="134" y="160"/>
                    </a:lnTo>
                    <a:lnTo>
                      <a:pt x="134" y="163"/>
                    </a:lnTo>
                    <a:lnTo>
                      <a:pt x="134" y="163"/>
                    </a:lnTo>
                    <a:lnTo>
                      <a:pt x="133" y="164"/>
                    </a:lnTo>
                    <a:lnTo>
                      <a:pt x="133" y="164"/>
                    </a:lnTo>
                    <a:lnTo>
                      <a:pt x="132" y="166"/>
                    </a:lnTo>
                    <a:lnTo>
                      <a:pt x="131" y="166"/>
                    </a:lnTo>
                    <a:lnTo>
                      <a:pt x="130" y="167"/>
                    </a:lnTo>
                    <a:lnTo>
                      <a:pt x="130" y="167"/>
                    </a:lnTo>
                    <a:lnTo>
                      <a:pt x="129" y="168"/>
                    </a:lnTo>
                    <a:lnTo>
                      <a:pt x="128" y="168"/>
                    </a:lnTo>
                    <a:lnTo>
                      <a:pt x="128" y="170"/>
                    </a:lnTo>
                    <a:lnTo>
                      <a:pt x="128" y="171"/>
                    </a:lnTo>
                    <a:lnTo>
                      <a:pt x="128" y="172"/>
                    </a:lnTo>
                    <a:lnTo>
                      <a:pt x="129" y="172"/>
                    </a:lnTo>
                    <a:lnTo>
                      <a:pt x="129" y="172"/>
                    </a:lnTo>
                    <a:lnTo>
                      <a:pt x="129" y="172"/>
                    </a:lnTo>
                    <a:lnTo>
                      <a:pt x="130" y="173"/>
                    </a:lnTo>
                    <a:lnTo>
                      <a:pt x="130" y="173"/>
                    </a:lnTo>
                    <a:lnTo>
                      <a:pt x="130" y="174"/>
                    </a:lnTo>
                    <a:lnTo>
                      <a:pt x="133" y="176"/>
                    </a:lnTo>
                    <a:lnTo>
                      <a:pt x="134" y="176"/>
                    </a:lnTo>
                    <a:lnTo>
                      <a:pt x="134" y="177"/>
                    </a:lnTo>
                    <a:lnTo>
                      <a:pt x="134" y="178"/>
                    </a:lnTo>
                    <a:lnTo>
                      <a:pt x="133" y="178"/>
                    </a:lnTo>
                    <a:lnTo>
                      <a:pt x="133" y="179"/>
                    </a:lnTo>
                    <a:lnTo>
                      <a:pt x="133" y="179"/>
                    </a:lnTo>
                    <a:lnTo>
                      <a:pt x="133" y="181"/>
                    </a:lnTo>
                    <a:lnTo>
                      <a:pt x="134" y="183"/>
                    </a:lnTo>
                    <a:lnTo>
                      <a:pt x="134" y="183"/>
                    </a:lnTo>
                    <a:lnTo>
                      <a:pt x="134" y="183"/>
                    </a:lnTo>
                    <a:lnTo>
                      <a:pt x="134" y="184"/>
                    </a:lnTo>
                    <a:lnTo>
                      <a:pt x="135" y="184"/>
                    </a:lnTo>
                    <a:lnTo>
                      <a:pt x="136" y="184"/>
                    </a:lnTo>
                    <a:lnTo>
                      <a:pt x="136" y="184"/>
                    </a:lnTo>
                    <a:lnTo>
                      <a:pt x="137" y="184"/>
                    </a:lnTo>
                    <a:lnTo>
                      <a:pt x="137" y="184"/>
                    </a:lnTo>
                    <a:lnTo>
                      <a:pt x="138" y="184"/>
                    </a:lnTo>
                    <a:lnTo>
                      <a:pt x="138" y="185"/>
                    </a:lnTo>
                    <a:lnTo>
                      <a:pt x="139" y="187"/>
                    </a:lnTo>
                    <a:lnTo>
                      <a:pt x="141" y="189"/>
                    </a:lnTo>
                    <a:lnTo>
                      <a:pt x="143" y="191"/>
                    </a:lnTo>
                    <a:lnTo>
                      <a:pt x="144" y="192"/>
                    </a:lnTo>
                    <a:lnTo>
                      <a:pt x="146" y="194"/>
                    </a:lnTo>
                    <a:lnTo>
                      <a:pt x="147" y="194"/>
                    </a:lnTo>
                    <a:lnTo>
                      <a:pt x="152" y="200"/>
                    </a:lnTo>
                    <a:lnTo>
                      <a:pt x="152" y="201"/>
                    </a:lnTo>
                    <a:lnTo>
                      <a:pt x="153" y="201"/>
                    </a:lnTo>
                    <a:lnTo>
                      <a:pt x="153" y="201"/>
                    </a:lnTo>
                    <a:lnTo>
                      <a:pt x="154" y="201"/>
                    </a:lnTo>
                    <a:lnTo>
                      <a:pt x="155" y="201"/>
                    </a:lnTo>
                    <a:lnTo>
                      <a:pt x="155" y="201"/>
                    </a:lnTo>
                    <a:lnTo>
                      <a:pt x="156" y="201"/>
                    </a:lnTo>
                    <a:lnTo>
                      <a:pt x="156" y="201"/>
                    </a:lnTo>
                    <a:lnTo>
                      <a:pt x="156" y="201"/>
                    </a:lnTo>
                    <a:lnTo>
                      <a:pt x="156" y="204"/>
                    </a:lnTo>
                    <a:lnTo>
                      <a:pt x="156" y="205"/>
                    </a:lnTo>
                    <a:lnTo>
                      <a:pt x="156" y="205"/>
                    </a:lnTo>
                    <a:lnTo>
                      <a:pt x="155" y="206"/>
                    </a:lnTo>
                    <a:lnTo>
                      <a:pt x="155" y="206"/>
                    </a:lnTo>
                    <a:lnTo>
                      <a:pt x="154" y="206"/>
                    </a:lnTo>
                    <a:lnTo>
                      <a:pt x="153" y="207"/>
                    </a:lnTo>
                    <a:lnTo>
                      <a:pt x="153" y="207"/>
                    </a:lnTo>
                    <a:lnTo>
                      <a:pt x="155" y="210"/>
                    </a:lnTo>
                    <a:lnTo>
                      <a:pt x="156" y="210"/>
                    </a:lnTo>
                    <a:lnTo>
                      <a:pt x="160" y="211"/>
                    </a:lnTo>
                    <a:lnTo>
                      <a:pt x="161" y="210"/>
                    </a:lnTo>
                    <a:lnTo>
                      <a:pt x="161" y="210"/>
                    </a:lnTo>
                    <a:lnTo>
                      <a:pt x="161" y="209"/>
                    </a:lnTo>
                    <a:lnTo>
                      <a:pt x="161" y="208"/>
                    </a:lnTo>
                    <a:lnTo>
                      <a:pt x="161" y="207"/>
                    </a:lnTo>
                    <a:lnTo>
                      <a:pt x="161" y="205"/>
                    </a:lnTo>
                    <a:lnTo>
                      <a:pt x="161" y="202"/>
                    </a:lnTo>
                    <a:lnTo>
                      <a:pt x="161" y="201"/>
                    </a:lnTo>
                    <a:lnTo>
                      <a:pt x="160" y="197"/>
                    </a:lnTo>
                    <a:lnTo>
                      <a:pt x="160" y="196"/>
                    </a:lnTo>
                    <a:lnTo>
                      <a:pt x="159" y="195"/>
                    </a:lnTo>
                    <a:lnTo>
                      <a:pt x="159" y="195"/>
                    </a:lnTo>
                    <a:lnTo>
                      <a:pt x="159" y="195"/>
                    </a:lnTo>
                    <a:lnTo>
                      <a:pt x="158" y="195"/>
                    </a:lnTo>
                    <a:lnTo>
                      <a:pt x="157" y="195"/>
                    </a:lnTo>
                    <a:lnTo>
                      <a:pt x="157" y="194"/>
                    </a:lnTo>
                    <a:lnTo>
                      <a:pt x="157" y="194"/>
                    </a:lnTo>
                    <a:lnTo>
                      <a:pt x="156" y="192"/>
                    </a:lnTo>
                    <a:lnTo>
                      <a:pt x="158" y="191"/>
                    </a:lnTo>
                    <a:lnTo>
                      <a:pt x="159" y="190"/>
                    </a:lnTo>
                    <a:lnTo>
                      <a:pt x="160" y="190"/>
                    </a:lnTo>
                    <a:lnTo>
                      <a:pt x="160" y="189"/>
                    </a:lnTo>
                    <a:lnTo>
                      <a:pt x="160" y="187"/>
                    </a:lnTo>
                    <a:lnTo>
                      <a:pt x="160" y="184"/>
                    </a:lnTo>
                    <a:lnTo>
                      <a:pt x="161" y="182"/>
                    </a:lnTo>
                    <a:lnTo>
                      <a:pt x="161" y="182"/>
                    </a:lnTo>
                    <a:lnTo>
                      <a:pt x="164" y="179"/>
                    </a:lnTo>
                    <a:lnTo>
                      <a:pt x="165" y="179"/>
                    </a:lnTo>
                    <a:lnTo>
                      <a:pt x="165" y="179"/>
                    </a:lnTo>
                    <a:lnTo>
                      <a:pt x="166" y="179"/>
                    </a:lnTo>
                    <a:lnTo>
                      <a:pt x="167" y="179"/>
                    </a:lnTo>
                    <a:lnTo>
                      <a:pt x="167" y="179"/>
                    </a:lnTo>
                    <a:lnTo>
                      <a:pt x="169" y="180"/>
                    </a:lnTo>
                    <a:lnTo>
                      <a:pt x="174" y="178"/>
                    </a:lnTo>
                    <a:lnTo>
                      <a:pt x="176" y="177"/>
                    </a:lnTo>
                    <a:lnTo>
                      <a:pt x="176" y="176"/>
                    </a:lnTo>
                    <a:lnTo>
                      <a:pt x="177" y="176"/>
                    </a:lnTo>
                    <a:lnTo>
                      <a:pt x="177" y="175"/>
                    </a:lnTo>
                    <a:lnTo>
                      <a:pt x="177" y="175"/>
                    </a:lnTo>
                    <a:lnTo>
                      <a:pt x="178" y="170"/>
                    </a:lnTo>
                    <a:lnTo>
                      <a:pt x="179" y="158"/>
                    </a:lnTo>
                    <a:lnTo>
                      <a:pt x="179" y="158"/>
                    </a:lnTo>
                    <a:lnTo>
                      <a:pt x="179" y="156"/>
                    </a:lnTo>
                    <a:lnTo>
                      <a:pt x="179" y="155"/>
                    </a:lnTo>
                    <a:lnTo>
                      <a:pt x="178" y="153"/>
                    </a:lnTo>
                    <a:lnTo>
                      <a:pt x="177" y="149"/>
                    </a:lnTo>
                    <a:lnTo>
                      <a:pt x="177" y="149"/>
                    </a:lnTo>
                    <a:lnTo>
                      <a:pt x="179" y="144"/>
                    </a:lnTo>
                    <a:lnTo>
                      <a:pt x="181" y="140"/>
                    </a:lnTo>
                    <a:lnTo>
                      <a:pt x="181" y="140"/>
                    </a:lnTo>
                    <a:lnTo>
                      <a:pt x="180" y="140"/>
                    </a:lnTo>
                    <a:lnTo>
                      <a:pt x="179" y="136"/>
                    </a:lnTo>
                    <a:lnTo>
                      <a:pt x="179" y="133"/>
                    </a:lnTo>
                    <a:lnTo>
                      <a:pt x="179" y="133"/>
                    </a:lnTo>
                    <a:lnTo>
                      <a:pt x="179" y="132"/>
                    </a:lnTo>
                    <a:lnTo>
                      <a:pt x="177" y="131"/>
                    </a:lnTo>
                    <a:lnTo>
                      <a:pt x="169" y="120"/>
                    </a:lnTo>
                    <a:lnTo>
                      <a:pt x="168" y="120"/>
                    </a:lnTo>
                    <a:lnTo>
                      <a:pt x="168" y="117"/>
                    </a:lnTo>
                    <a:lnTo>
                      <a:pt x="167" y="116"/>
                    </a:lnTo>
                    <a:lnTo>
                      <a:pt x="158" y="106"/>
                    </a:lnTo>
                    <a:lnTo>
                      <a:pt x="157" y="105"/>
                    </a:lnTo>
                    <a:lnTo>
                      <a:pt x="155" y="102"/>
                    </a:lnTo>
                    <a:lnTo>
                      <a:pt x="149" y="97"/>
                    </a:lnTo>
                    <a:lnTo>
                      <a:pt x="148" y="96"/>
                    </a:lnTo>
                    <a:lnTo>
                      <a:pt x="146" y="96"/>
                    </a:lnTo>
                    <a:lnTo>
                      <a:pt x="141" y="96"/>
                    </a:lnTo>
                    <a:lnTo>
                      <a:pt x="138" y="92"/>
                    </a:lnTo>
                    <a:lnTo>
                      <a:pt x="138" y="92"/>
                    </a:lnTo>
                    <a:lnTo>
                      <a:pt x="138" y="91"/>
                    </a:lnTo>
                    <a:lnTo>
                      <a:pt x="138" y="90"/>
                    </a:lnTo>
                    <a:lnTo>
                      <a:pt x="138" y="90"/>
                    </a:lnTo>
                    <a:lnTo>
                      <a:pt x="138" y="89"/>
                    </a:lnTo>
                    <a:lnTo>
                      <a:pt x="138" y="81"/>
                    </a:lnTo>
                    <a:lnTo>
                      <a:pt x="137" y="80"/>
                    </a:lnTo>
                    <a:lnTo>
                      <a:pt x="137" y="79"/>
                    </a:lnTo>
                    <a:lnTo>
                      <a:pt x="137" y="78"/>
                    </a:lnTo>
                    <a:lnTo>
                      <a:pt x="137" y="77"/>
                    </a:lnTo>
                  </a:path>
                </a:pathLst>
              </a:custGeom>
              <a:noFill/>
              <a:ln w="3175">
                <a:solidFill>
                  <a:srgbClr val="6E6E6E"/>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 name="Freeform 289"/>
              <p:cNvSpPr>
                <a:spLocks/>
              </p:cNvSpPr>
              <p:nvPr/>
            </p:nvSpPr>
            <p:spPr bwMode="auto">
              <a:xfrm>
                <a:off x="4668829" y="4092576"/>
                <a:ext cx="206374" cy="82550"/>
              </a:xfrm>
              <a:custGeom>
                <a:avLst/>
                <a:gdLst>
                  <a:gd name="T0" fmla="*/ 5 w 130"/>
                  <a:gd name="T1" fmla="*/ 50 h 52"/>
                  <a:gd name="T2" fmla="*/ 5 w 130"/>
                  <a:gd name="T3" fmla="*/ 47 h 52"/>
                  <a:gd name="T4" fmla="*/ 4 w 130"/>
                  <a:gd name="T5" fmla="*/ 44 h 52"/>
                  <a:gd name="T6" fmla="*/ 4 w 130"/>
                  <a:gd name="T7" fmla="*/ 43 h 52"/>
                  <a:gd name="T8" fmla="*/ 3 w 130"/>
                  <a:gd name="T9" fmla="*/ 42 h 52"/>
                  <a:gd name="T10" fmla="*/ 2 w 130"/>
                  <a:gd name="T11" fmla="*/ 40 h 52"/>
                  <a:gd name="T12" fmla="*/ 1 w 130"/>
                  <a:gd name="T13" fmla="*/ 36 h 52"/>
                  <a:gd name="T14" fmla="*/ 0 w 130"/>
                  <a:gd name="T15" fmla="*/ 31 h 52"/>
                  <a:gd name="T16" fmla="*/ 0 w 130"/>
                  <a:gd name="T17" fmla="*/ 30 h 52"/>
                  <a:gd name="T18" fmla="*/ 0 w 130"/>
                  <a:gd name="T19" fmla="*/ 29 h 52"/>
                  <a:gd name="T20" fmla="*/ 0 w 130"/>
                  <a:gd name="T21" fmla="*/ 27 h 52"/>
                  <a:gd name="T22" fmla="*/ 1 w 130"/>
                  <a:gd name="T23" fmla="*/ 26 h 52"/>
                  <a:gd name="T24" fmla="*/ 3 w 130"/>
                  <a:gd name="T25" fmla="*/ 22 h 52"/>
                  <a:gd name="T26" fmla="*/ 5 w 130"/>
                  <a:gd name="T27" fmla="*/ 19 h 52"/>
                  <a:gd name="T28" fmla="*/ 7 w 130"/>
                  <a:gd name="T29" fmla="*/ 17 h 52"/>
                  <a:gd name="T30" fmla="*/ 8 w 130"/>
                  <a:gd name="T31" fmla="*/ 15 h 52"/>
                  <a:gd name="T32" fmla="*/ 8 w 130"/>
                  <a:gd name="T33" fmla="*/ 14 h 52"/>
                  <a:gd name="T34" fmla="*/ 8 w 130"/>
                  <a:gd name="T35" fmla="*/ 11 h 52"/>
                  <a:gd name="T36" fmla="*/ 8 w 130"/>
                  <a:gd name="T37" fmla="*/ 11 h 52"/>
                  <a:gd name="T38" fmla="*/ 8 w 130"/>
                  <a:gd name="T39" fmla="*/ 10 h 52"/>
                  <a:gd name="T40" fmla="*/ 16 w 130"/>
                  <a:gd name="T41" fmla="*/ 10 h 52"/>
                  <a:gd name="T42" fmla="*/ 20 w 130"/>
                  <a:gd name="T43" fmla="*/ 10 h 52"/>
                  <a:gd name="T44" fmla="*/ 33 w 130"/>
                  <a:gd name="T45" fmla="*/ 10 h 52"/>
                  <a:gd name="T46" fmla="*/ 38 w 130"/>
                  <a:gd name="T47" fmla="*/ 11 h 52"/>
                  <a:gd name="T48" fmla="*/ 41 w 130"/>
                  <a:gd name="T49" fmla="*/ 9 h 52"/>
                  <a:gd name="T50" fmla="*/ 45 w 130"/>
                  <a:gd name="T51" fmla="*/ 5 h 52"/>
                  <a:gd name="T52" fmla="*/ 46 w 130"/>
                  <a:gd name="T53" fmla="*/ 5 h 52"/>
                  <a:gd name="T54" fmla="*/ 50 w 130"/>
                  <a:gd name="T55" fmla="*/ 6 h 52"/>
                  <a:gd name="T56" fmla="*/ 57 w 130"/>
                  <a:gd name="T57" fmla="*/ 10 h 52"/>
                  <a:gd name="T58" fmla="*/ 57 w 130"/>
                  <a:gd name="T59" fmla="*/ 13 h 52"/>
                  <a:gd name="T60" fmla="*/ 57 w 130"/>
                  <a:gd name="T61" fmla="*/ 14 h 52"/>
                  <a:gd name="T62" fmla="*/ 60 w 130"/>
                  <a:gd name="T63" fmla="*/ 14 h 52"/>
                  <a:gd name="T64" fmla="*/ 62 w 130"/>
                  <a:gd name="T65" fmla="*/ 14 h 52"/>
                  <a:gd name="T66" fmla="*/ 67 w 130"/>
                  <a:gd name="T67" fmla="*/ 14 h 52"/>
                  <a:gd name="T68" fmla="*/ 68 w 130"/>
                  <a:gd name="T69" fmla="*/ 15 h 52"/>
                  <a:gd name="T70" fmla="*/ 73 w 130"/>
                  <a:gd name="T71" fmla="*/ 14 h 52"/>
                  <a:gd name="T72" fmla="*/ 75 w 130"/>
                  <a:gd name="T73" fmla="*/ 13 h 52"/>
                  <a:gd name="T74" fmla="*/ 76 w 130"/>
                  <a:gd name="T75" fmla="*/ 11 h 52"/>
                  <a:gd name="T76" fmla="*/ 77 w 130"/>
                  <a:gd name="T77" fmla="*/ 10 h 52"/>
                  <a:gd name="T78" fmla="*/ 83 w 130"/>
                  <a:gd name="T79" fmla="*/ 10 h 52"/>
                  <a:gd name="T80" fmla="*/ 87 w 130"/>
                  <a:gd name="T81" fmla="*/ 13 h 52"/>
                  <a:gd name="T82" fmla="*/ 89 w 130"/>
                  <a:gd name="T83" fmla="*/ 14 h 52"/>
                  <a:gd name="T84" fmla="*/ 95 w 130"/>
                  <a:gd name="T85" fmla="*/ 14 h 52"/>
                  <a:gd name="T86" fmla="*/ 98 w 130"/>
                  <a:gd name="T87" fmla="*/ 14 h 52"/>
                  <a:gd name="T88" fmla="*/ 102 w 130"/>
                  <a:gd name="T89" fmla="*/ 12 h 52"/>
                  <a:gd name="T90" fmla="*/ 108 w 130"/>
                  <a:gd name="T91" fmla="*/ 9 h 52"/>
                  <a:gd name="T92" fmla="*/ 109 w 130"/>
                  <a:gd name="T93" fmla="*/ 8 h 52"/>
                  <a:gd name="T94" fmla="*/ 109 w 130"/>
                  <a:gd name="T95" fmla="*/ 7 h 52"/>
                  <a:gd name="T96" fmla="*/ 110 w 130"/>
                  <a:gd name="T97" fmla="*/ 2 h 52"/>
                  <a:gd name="T98" fmla="*/ 112 w 130"/>
                  <a:gd name="T99" fmla="*/ 1 h 52"/>
                  <a:gd name="T100" fmla="*/ 113 w 130"/>
                  <a:gd name="T101" fmla="*/ 1 h 52"/>
                  <a:gd name="T102" fmla="*/ 118 w 130"/>
                  <a:gd name="T103" fmla="*/ 0 h 52"/>
                  <a:gd name="T104" fmla="*/ 125 w 130"/>
                  <a:gd name="T105" fmla="*/ 3 h 52"/>
                  <a:gd name="T106" fmla="*/ 126 w 130"/>
                  <a:gd name="T107" fmla="*/ 3 h 52"/>
                  <a:gd name="T108" fmla="*/ 128 w 130"/>
                  <a:gd name="T109" fmla="*/ 4 h 52"/>
                  <a:gd name="T110" fmla="*/ 130 w 130"/>
                  <a:gd name="T111" fmla="*/ 5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30" h="52">
                    <a:moveTo>
                      <a:pt x="5" y="52"/>
                    </a:moveTo>
                    <a:lnTo>
                      <a:pt x="5" y="50"/>
                    </a:lnTo>
                    <a:lnTo>
                      <a:pt x="5" y="48"/>
                    </a:lnTo>
                    <a:lnTo>
                      <a:pt x="5" y="47"/>
                    </a:lnTo>
                    <a:lnTo>
                      <a:pt x="5" y="46"/>
                    </a:lnTo>
                    <a:lnTo>
                      <a:pt x="4" y="44"/>
                    </a:lnTo>
                    <a:lnTo>
                      <a:pt x="4" y="44"/>
                    </a:lnTo>
                    <a:lnTo>
                      <a:pt x="4" y="43"/>
                    </a:lnTo>
                    <a:lnTo>
                      <a:pt x="3" y="42"/>
                    </a:lnTo>
                    <a:lnTo>
                      <a:pt x="3" y="42"/>
                    </a:lnTo>
                    <a:lnTo>
                      <a:pt x="3" y="41"/>
                    </a:lnTo>
                    <a:lnTo>
                      <a:pt x="2" y="40"/>
                    </a:lnTo>
                    <a:lnTo>
                      <a:pt x="2" y="39"/>
                    </a:lnTo>
                    <a:lnTo>
                      <a:pt x="1" y="36"/>
                    </a:lnTo>
                    <a:lnTo>
                      <a:pt x="1" y="33"/>
                    </a:lnTo>
                    <a:lnTo>
                      <a:pt x="0" y="31"/>
                    </a:lnTo>
                    <a:lnTo>
                      <a:pt x="0" y="31"/>
                    </a:lnTo>
                    <a:lnTo>
                      <a:pt x="0" y="30"/>
                    </a:lnTo>
                    <a:lnTo>
                      <a:pt x="0" y="29"/>
                    </a:lnTo>
                    <a:lnTo>
                      <a:pt x="0" y="29"/>
                    </a:lnTo>
                    <a:lnTo>
                      <a:pt x="0" y="28"/>
                    </a:lnTo>
                    <a:lnTo>
                      <a:pt x="0" y="27"/>
                    </a:lnTo>
                    <a:lnTo>
                      <a:pt x="0" y="27"/>
                    </a:lnTo>
                    <a:lnTo>
                      <a:pt x="1" y="26"/>
                    </a:lnTo>
                    <a:lnTo>
                      <a:pt x="3" y="23"/>
                    </a:lnTo>
                    <a:lnTo>
                      <a:pt x="3" y="22"/>
                    </a:lnTo>
                    <a:lnTo>
                      <a:pt x="4" y="21"/>
                    </a:lnTo>
                    <a:lnTo>
                      <a:pt x="5" y="19"/>
                    </a:lnTo>
                    <a:lnTo>
                      <a:pt x="6" y="19"/>
                    </a:lnTo>
                    <a:lnTo>
                      <a:pt x="7" y="17"/>
                    </a:lnTo>
                    <a:lnTo>
                      <a:pt x="8" y="16"/>
                    </a:lnTo>
                    <a:lnTo>
                      <a:pt x="8" y="15"/>
                    </a:lnTo>
                    <a:lnTo>
                      <a:pt x="8" y="14"/>
                    </a:lnTo>
                    <a:lnTo>
                      <a:pt x="8" y="14"/>
                    </a:lnTo>
                    <a:lnTo>
                      <a:pt x="8" y="13"/>
                    </a:lnTo>
                    <a:lnTo>
                      <a:pt x="8" y="11"/>
                    </a:lnTo>
                    <a:lnTo>
                      <a:pt x="8" y="11"/>
                    </a:lnTo>
                    <a:lnTo>
                      <a:pt x="8" y="11"/>
                    </a:lnTo>
                    <a:lnTo>
                      <a:pt x="8" y="10"/>
                    </a:lnTo>
                    <a:lnTo>
                      <a:pt x="8" y="10"/>
                    </a:lnTo>
                    <a:lnTo>
                      <a:pt x="10" y="10"/>
                    </a:lnTo>
                    <a:lnTo>
                      <a:pt x="16" y="10"/>
                    </a:lnTo>
                    <a:lnTo>
                      <a:pt x="19" y="10"/>
                    </a:lnTo>
                    <a:lnTo>
                      <a:pt x="20" y="10"/>
                    </a:lnTo>
                    <a:lnTo>
                      <a:pt x="27" y="10"/>
                    </a:lnTo>
                    <a:lnTo>
                      <a:pt x="33" y="10"/>
                    </a:lnTo>
                    <a:lnTo>
                      <a:pt x="37" y="11"/>
                    </a:lnTo>
                    <a:lnTo>
                      <a:pt x="38" y="11"/>
                    </a:lnTo>
                    <a:lnTo>
                      <a:pt x="40" y="10"/>
                    </a:lnTo>
                    <a:lnTo>
                      <a:pt x="41" y="9"/>
                    </a:lnTo>
                    <a:lnTo>
                      <a:pt x="43" y="7"/>
                    </a:lnTo>
                    <a:lnTo>
                      <a:pt x="45" y="5"/>
                    </a:lnTo>
                    <a:lnTo>
                      <a:pt x="46" y="5"/>
                    </a:lnTo>
                    <a:lnTo>
                      <a:pt x="46" y="5"/>
                    </a:lnTo>
                    <a:lnTo>
                      <a:pt x="49" y="5"/>
                    </a:lnTo>
                    <a:lnTo>
                      <a:pt x="50" y="6"/>
                    </a:lnTo>
                    <a:lnTo>
                      <a:pt x="56" y="10"/>
                    </a:lnTo>
                    <a:lnTo>
                      <a:pt x="57" y="10"/>
                    </a:lnTo>
                    <a:lnTo>
                      <a:pt x="57" y="12"/>
                    </a:lnTo>
                    <a:lnTo>
                      <a:pt x="57" y="13"/>
                    </a:lnTo>
                    <a:lnTo>
                      <a:pt x="57" y="13"/>
                    </a:lnTo>
                    <a:lnTo>
                      <a:pt x="57" y="14"/>
                    </a:lnTo>
                    <a:lnTo>
                      <a:pt x="58" y="14"/>
                    </a:lnTo>
                    <a:lnTo>
                      <a:pt x="60" y="14"/>
                    </a:lnTo>
                    <a:lnTo>
                      <a:pt x="60" y="14"/>
                    </a:lnTo>
                    <a:lnTo>
                      <a:pt x="62" y="14"/>
                    </a:lnTo>
                    <a:lnTo>
                      <a:pt x="63" y="13"/>
                    </a:lnTo>
                    <a:lnTo>
                      <a:pt x="67" y="14"/>
                    </a:lnTo>
                    <a:lnTo>
                      <a:pt x="68" y="14"/>
                    </a:lnTo>
                    <a:lnTo>
                      <a:pt x="68" y="15"/>
                    </a:lnTo>
                    <a:lnTo>
                      <a:pt x="69" y="15"/>
                    </a:lnTo>
                    <a:lnTo>
                      <a:pt x="73" y="14"/>
                    </a:lnTo>
                    <a:lnTo>
                      <a:pt x="74" y="13"/>
                    </a:lnTo>
                    <a:lnTo>
                      <a:pt x="75" y="13"/>
                    </a:lnTo>
                    <a:lnTo>
                      <a:pt x="75" y="12"/>
                    </a:lnTo>
                    <a:lnTo>
                      <a:pt x="76" y="11"/>
                    </a:lnTo>
                    <a:lnTo>
                      <a:pt x="77" y="10"/>
                    </a:lnTo>
                    <a:lnTo>
                      <a:pt x="77" y="10"/>
                    </a:lnTo>
                    <a:lnTo>
                      <a:pt x="78" y="10"/>
                    </a:lnTo>
                    <a:lnTo>
                      <a:pt x="83" y="10"/>
                    </a:lnTo>
                    <a:lnTo>
                      <a:pt x="86" y="13"/>
                    </a:lnTo>
                    <a:lnTo>
                      <a:pt x="87" y="13"/>
                    </a:lnTo>
                    <a:lnTo>
                      <a:pt x="87" y="13"/>
                    </a:lnTo>
                    <a:lnTo>
                      <a:pt x="89" y="14"/>
                    </a:lnTo>
                    <a:lnTo>
                      <a:pt x="91" y="14"/>
                    </a:lnTo>
                    <a:lnTo>
                      <a:pt x="95" y="14"/>
                    </a:lnTo>
                    <a:lnTo>
                      <a:pt x="98" y="15"/>
                    </a:lnTo>
                    <a:lnTo>
                      <a:pt x="98" y="14"/>
                    </a:lnTo>
                    <a:lnTo>
                      <a:pt x="98" y="14"/>
                    </a:lnTo>
                    <a:lnTo>
                      <a:pt x="102" y="12"/>
                    </a:lnTo>
                    <a:lnTo>
                      <a:pt x="105" y="11"/>
                    </a:lnTo>
                    <a:lnTo>
                      <a:pt x="108" y="9"/>
                    </a:lnTo>
                    <a:lnTo>
                      <a:pt x="109" y="9"/>
                    </a:lnTo>
                    <a:lnTo>
                      <a:pt x="109" y="8"/>
                    </a:lnTo>
                    <a:lnTo>
                      <a:pt x="109" y="7"/>
                    </a:lnTo>
                    <a:lnTo>
                      <a:pt x="109" y="7"/>
                    </a:lnTo>
                    <a:lnTo>
                      <a:pt x="109" y="6"/>
                    </a:lnTo>
                    <a:lnTo>
                      <a:pt x="110" y="2"/>
                    </a:lnTo>
                    <a:lnTo>
                      <a:pt x="112" y="1"/>
                    </a:lnTo>
                    <a:lnTo>
                      <a:pt x="112" y="1"/>
                    </a:lnTo>
                    <a:lnTo>
                      <a:pt x="113" y="1"/>
                    </a:lnTo>
                    <a:lnTo>
                      <a:pt x="113" y="1"/>
                    </a:lnTo>
                    <a:lnTo>
                      <a:pt x="116" y="0"/>
                    </a:lnTo>
                    <a:lnTo>
                      <a:pt x="118" y="0"/>
                    </a:lnTo>
                    <a:lnTo>
                      <a:pt x="120" y="1"/>
                    </a:lnTo>
                    <a:lnTo>
                      <a:pt x="125" y="3"/>
                    </a:lnTo>
                    <a:lnTo>
                      <a:pt x="126" y="3"/>
                    </a:lnTo>
                    <a:lnTo>
                      <a:pt x="126" y="3"/>
                    </a:lnTo>
                    <a:lnTo>
                      <a:pt x="126" y="3"/>
                    </a:lnTo>
                    <a:lnTo>
                      <a:pt x="128" y="4"/>
                    </a:lnTo>
                    <a:lnTo>
                      <a:pt x="128" y="5"/>
                    </a:lnTo>
                    <a:lnTo>
                      <a:pt x="130" y="5"/>
                    </a:lnTo>
                  </a:path>
                </a:pathLst>
              </a:custGeom>
              <a:noFill/>
              <a:ln w="3175">
                <a:solidFill>
                  <a:srgbClr val="6E6E6E"/>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0" name="Freeform 290"/>
              <p:cNvSpPr>
                <a:spLocks/>
              </p:cNvSpPr>
              <p:nvPr/>
            </p:nvSpPr>
            <p:spPr bwMode="auto">
              <a:xfrm>
                <a:off x="3530594" y="4378327"/>
                <a:ext cx="681037" cy="601663"/>
              </a:xfrm>
              <a:custGeom>
                <a:avLst/>
                <a:gdLst>
                  <a:gd name="T0" fmla="*/ 405 w 429"/>
                  <a:gd name="T1" fmla="*/ 17 h 379"/>
                  <a:gd name="T2" fmla="*/ 420 w 429"/>
                  <a:gd name="T3" fmla="*/ 19 h 379"/>
                  <a:gd name="T4" fmla="*/ 424 w 429"/>
                  <a:gd name="T5" fmla="*/ 27 h 379"/>
                  <a:gd name="T6" fmla="*/ 407 w 429"/>
                  <a:gd name="T7" fmla="*/ 35 h 379"/>
                  <a:gd name="T8" fmla="*/ 397 w 429"/>
                  <a:gd name="T9" fmla="*/ 33 h 379"/>
                  <a:gd name="T10" fmla="*/ 380 w 429"/>
                  <a:gd name="T11" fmla="*/ 47 h 379"/>
                  <a:gd name="T12" fmla="*/ 373 w 429"/>
                  <a:gd name="T13" fmla="*/ 41 h 379"/>
                  <a:gd name="T14" fmla="*/ 346 w 429"/>
                  <a:gd name="T15" fmla="*/ 36 h 379"/>
                  <a:gd name="T16" fmla="*/ 293 w 429"/>
                  <a:gd name="T17" fmla="*/ 96 h 379"/>
                  <a:gd name="T18" fmla="*/ 283 w 429"/>
                  <a:gd name="T19" fmla="*/ 160 h 379"/>
                  <a:gd name="T20" fmla="*/ 262 w 429"/>
                  <a:gd name="T21" fmla="*/ 201 h 379"/>
                  <a:gd name="T22" fmla="*/ 262 w 429"/>
                  <a:gd name="T23" fmla="*/ 247 h 379"/>
                  <a:gd name="T24" fmla="*/ 262 w 429"/>
                  <a:gd name="T25" fmla="*/ 333 h 379"/>
                  <a:gd name="T26" fmla="*/ 249 w 429"/>
                  <a:gd name="T27" fmla="*/ 366 h 379"/>
                  <a:gd name="T28" fmla="*/ 240 w 429"/>
                  <a:gd name="T29" fmla="*/ 372 h 379"/>
                  <a:gd name="T30" fmla="*/ 235 w 429"/>
                  <a:gd name="T31" fmla="*/ 379 h 379"/>
                  <a:gd name="T32" fmla="*/ 205 w 429"/>
                  <a:gd name="T33" fmla="*/ 378 h 379"/>
                  <a:gd name="T34" fmla="*/ 189 w 429"/>
                  <a:gd name="T35" fmla="*/ 373 h 379"/>
                  <a:gd name="T36" fmla="*/ 182 w 429"/>
                  <a:gd name="T37" fmla="*/ 371 h 379"/>
                  <a:gd name="T38" fmla="*/ 180 w 429"/>
                  <a:gd name="T39" fmla="*/ 361 h 379"/>
                  <a:gd name="T40" fmla="*/ 173 w 429"/>
                  <a:gd name="T41" fmla="*/ 356 h 379"/>
                  <a:gd name="T42" fmla="*/ 170 w 429"/>
                  <a:gd name="T43" fmla="*/ 350 h 379"/>
                  <a:gd name="T44" fmla="*/ 159 w 429"/>
                  <a:gd name="T45" fmla="*/ 365 h 379"/>
                  <a:gd name="T46" fmla="*/ 148 w 429"/>
                  <a:gd name="T47" fmla="*/ 368 h 379"/>
                  <a:gd name="T48" fmla="*/ 128 w 429"/>
                  <a:gd name="T49" fmla="*/ 350 h 379"/>
                  <a:gd name="T50" fmla="*/ 121 w 429"/>
                  <a:gd name="T51" fmla="*/ 340 h 379"/>
                  <a:gd name="T52" fmla="*/ 113 w 429"/>
                  <a:gd name="T53" fmla="*/ 324 h 379"/>
                  <a:gd name="T54" fmla="*/ 107 w 429"/>
                  <a:gd name="T55" fmla="*/ 309 h 379"/>
                  <a:gd name="T56" fmla="*/ 110 w 429"/>
                  <a:gd name="T57" fmla="*/ 305 h 379"/>
                  <a:gd name="T58" fmla="*/ 104 w 429"/>
                  <a:gd name="T59" fmla="*/ 297 h 379"/>
                  <a:gd name="T60" fmla="*/ 103 w 429"/>
                  <a:gd name="T61" fmla="*/ 287 h 379"/>
                  <a:gd name="T62" fmla="*/ 101 w 429"/>
                  <a:gd name="T63" fmla="*/ 273 h 379"/>
                  <a:gd name="T64" fmla="*/ 100 w 429"/>
                  <a:gd name="T65" fmla="*/ 256 h 379"/>
                  <a:gd name="T66" fmla="*/ 94 w 429"/>
                  <a:gd name="T67" fmla="*/ 243 h 379"/>
                  <a:gd name="T68" fmla="*/ 90 w 429"/>
                  <a:gd name="T69" fmla="*/ 233 h 379"/>
                  <a:gd name="T70" fmla="*/ 88 w 429"/>
                  <a:gd name="T71" fmla="*/ 211 h 379"/>
                  <a:gd name="T72" fmla="*/ 88 w 429"/>
                  <a:gd name="T73" fmla="*/ 203 h 379"/>
                  <a:gd name="T74" fmla="*/ 87 w 429"/>
                  <a:gd name="T75" fmla="*/ 196 h 379"/>
                  <a:gd name="T76" fmla="*/ 89 w 429"/>
                  <a:gd name="T77" fmla="*/ 181 h 379"/>
                  <a:gd name="T78" fmla="*/ 76 w 429"/>
                  <a:gd name="T79" fmla="*/ 156 h 379"/>
                  <a:gd name="T80" fmla="*/ 68 w 429"/>
                  <a:gd name="T81" fmla="*/ 146 h 379"/>
                  <a:gd name="T82" fmla="*/ 53 w 429"/>
                  <a:gd name="T83" fmla="*/ 123 h 379"/>
                  <a:gd name="T84" fmla="*/ 50 w 429"/>
                  <a:gd name="T85" fmla="*/ 113 h 379"/>
                  <a:gd name="T86" fmla="*/ 47 w 429"/>
                  <a:gd name="T87" fmla="*/ 102 h 379"/>
                  <a:gd name="T88" fmla="*/ 42 w 429"/>
                  <a:gd name="T89" fmla="*/ 96 h 379"/>
                  <a:gd name="T90" fmla="*/ 32 w 429"/>
                  <a:gd name="T91" fmla="*/ 77 h 379"/>
                  <a:gd name="T92" fmla="*/ 17 w 429"/>
                  <a:gd name="T93" fmla="*/ 54 h 379"/>
                  <a:gd name="T94" fmla="*/ 9 w 429"/>
                  <a:gd name="T95" fmla="*/ 44 h 379"/>
                  <a:gd name="T96" fmla="*/ 2 w 429"/>
                  <a:gd name="T97" fmla="*/ 32 h 379"/>
                  <a:gd name="T98" fmla="*/ 1 w 429"/>
                  <a:gd name="T99" fmla="*/ 11 h 379"/>
                  <a:gd name="T100" fmla="*/ 11 w 429"/>
                  <a:gd name="T101" fmla="*/ 6 h 379"/>
                  <a:gd name="T102" fmla="*/ 37 w 429"/>
                  <a:gd name="T103" fmla="*/ 3 h 379"/>
                  <a:gd name="T104" fmla="*/ 49 w 429"/>
                  <a:gd name="T105" fmla="*/ 1 h 379"/>
                  <a:gd name="T106" fmla="*/ 57 w 429"/>
                  <a:gd name="T107" fmla="*/ 5 h 379"/>
                  <a:gd name="T108" fmla="*/ 78 w 429"/>
                  <a:gd name="T109" fmla="*/ 14 h 379"/>
                  <a:gd name="T110" fmla="*/ 136 w 429"/>
                  <a:gd name="T111" fmla="*/ 13 h 379"/>
                  <a:gd name="T112" fmla="*/ 215 w 429"/>
                  <a:gd name="T113" fmla="*/ 16 h 379"/>
                  <a:gd name="T114" fmla="*/ 235 w 429"/>
                  <a:gd name="T115" fmla="*/ 27 h 379"/>
                  <a:gd name="T116" fmla="*/ 245 w 429"/>
                  <a:gd name="T117" fmla="*/ 29 h 379"/>
                  <a:gd name="T118" fmla="*/ 262 w 429"/>
                  <a:gd name="T119" fmla="*/ 29 h 379"/>
                  <a:gd name="T120" fmla="*/ 277 w 429"/>
                  <a:gd name="T121" fmla="*/ 30 h 379"/>
                  <a:gd name="T122" fmla="*/ 292 w 429"/>
                  <a:gd name="T123" fmla="*/ 32 h 379"/>
                  <a:gd name="T124" fmla="*/ 318 w 429"/>
                  <a:gd name="T125" fmla="*/ 31 h 3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9" h="379">
                    <a:moveTo>
                      <a:pt x="366" y="23"/>
                    </a:moveTo>
                    <a:lnTo>
                      <a:pt x="366" y="22"/>
                    </a:lnTo>
                    <a:lnTo>
                      <a:pt x="372" y="21"/>
                    </a:lnTo>
                    <a:lnTo>
                      <a:pt x="383" y="19"/>
                    </a:lnTo>
                    <a:lnTo>
                      <a:pt x="389" y="18"/>
                    </a:lnTo>
                    <a:lnTo>
                      <a:pt x="390" y="18"/>
                    </a:lnTo>
                    <a:lnTo>
                      <a:pt x="396" y="16"/>
                    </a:lnTo>
                    <a:lnTo>
                      <a:pt x="401" y="16"/>
                    </a:lnTo>
                    <a:lnTo>
                      <a:pt x="403" y="17"/>
                    </a:lnTo>
                    <a:lnTo>
                      <a:pt x="403" y="17"/>
                    </a:lnTo>
                    <a:lnTo>
                      <a:pt x="405" y="17"/>
                    </a:lnTo>
                    <a:lnTo>
                      <a:pt x="406" y="18"/>
                    </a:lnTo>
                    <a:lnTo>
                      <a:pt x="407" y="18"/>
                    </a:lnTo>
                    <a:lnTo>
                      <a:pt x="408" y="18"/>
                    </a:lnTo>
                    <a:lnTo>
                      <a:pt x="408" y="17"/>
                    </a:lnTo>
                    <a:lnTo>
                      <a:pt x="409" y="17"/>
                    </a:lnTo>
                    <a:lnTo>
                      <a:pt x="409" y="17"/>
                    </a:lnTo>
                    <a:lnTo>
                      <a:pt x="410" y="17"/>
                    </a:lnTo>
                    <a:lnTo>
                      <a:pt x="411" y="17"/>
                    </a:lnTo>
                    <a:lnTo>
                      <a:pt x="415" y="17"/>
                    </a:lnTo>
                    <a:lnTo>
                      <a:pt x="417" y="19"/>
                    </a:lnTo>
                    <a:lnTo>
                      <a:pt x="420" y="19"/>
                    </a:lnTo>
                    <a:lnTo>
                      <a:pt x="420" y="20"/>
                    </a:lnTo>
                    <a:lnTo>
                      <a:pt x="421" y="21"/>
                    </a:lnTo>
                    <a:lnTo>
                      <a:pt x="423" y="21"/>
                    </a:lnTo>
                    <a:lnTo>
                      <a:pt x="428" y="26"/>
                    </a:lnTo>
                    <a:lnTo>
                      <a:pt x="428" y="27"/>
                    </a:lnTo>
                    <a:lnTo>
                      <a:pt x="429" y="27"/>
                    </a:lnTo>
                    <a:lnTo>
                      <a:pt x="428" y="27"/>
                    </a:lnTo>
                    <a:lnTo>
                      <a:pt x="426" y="26"/>
                    </a:lnTo>
                    <a:lnTo>
                      <a:pt x="425" y="26"/>
                    </a:lnTo>
                    <a:lnTo>
                      <a:pt x="425" y="27"/>
                    </a:lnTo>
                    <a:lnTo>
                      <a:pt x="424" y="27"/>
                    </a:lnTo>
                    <a:lnTo>
                      <a:pt x="424" y="28"/>
                    </a:lnTo>
                    <a:lnTo>
                      <a:pt x="423" y="28"/>
                    </a:lnTo>
                    <a:lnTo>
                      <a:pt x="423" y="28"/>
                    </a:lnTo>
                    <a:lnTo>
                      <a:pt x="420" y="28"/>
                    </a:lnTo>
                    <a:lnTo>
                      <a:pt x="420" y="27"/>
                    </a:lnTo>
                    <a:lnTo>
                      <a:pt x="419" y="27"/>
                    </a:lnTo>
                    <a:lnTo>
                      <a:pt x="415" y="28"/>
                    </a:lnTo>
                    <a:lnTo>
                      <a:pt x="415" y="28"/>
                    </a:lnTo>
                    <a:lnTo>
                      <a:pt x="411" y="31"/>
                    </a:lnTo>
                    <a:lnTo>
                      <a:pt x="407" y="35"/>
                    </a:lnTo>
                    <a:lnTo>
                      <a:pt x="407" y="35"/>
                    </a:lnTo>
                    <a:lnTo>
                      <a:pt x="405" y="35"/>
                    </a:lnTo>
                    <a:lnTo>
                      <a:pt x="405" y="35"/>
                    </a:lnTo>
                    <a:lnTo>
                      <a:pt x="404" y="35"/>
                    </a:lnTo>
                    <a:lnTo>
                      <a:pt x="404" y="34"/>
                    </a:lnTo>
                    <a:lnTo>
                      <a:pt x="403" y="33"/>
                    </a:lnTo>
                    <a:lnTo>
                      <a:pt x="403" y="32"/>
                    </a:lnTo>
                    <a:lnTo>
                      <a:pt x="402" y="32"/>
                    </a:lnTo>
                    <a:lnTo>
                      <a:pt x="401" y="31"/>
                    </a:lnTo>
                    <a:lnTo>
                      <a:pt x="400" y="31"/>
                    </a:lnTo>
                    <a:lnTo>
                      <a:pt x="400" y="32"/>
                    </a:lnTo>
                    <a:lnTo>
                      <a:pt x="397" y="33"/>
                    </a:lnTo>
                    <a:lnTo>
                      <a:pt x="389" y="38"/>
                    </a:lnTo>
                    <a:lnTo>
                      <a:pt x="388" y="39"/>
                    </a:lnTo>
                    <a:lnTo>
                      <a:pt x="386" y="40"/>
                    </a:lnTo>
                    <a:lnTo>
                      <a:pt x="385" y="41"/>
                    </a:lnTo>
                    <a:lnTo>
                      <a:pt x="385" y="41"/>
                    </a:lnTo>
                    <a:lnTo>
                      <a:pt x="384" y="42"/>
                    </a:lnTo>
                    <a:lnTo>
                      <a:pt x="384" y="42"/>
                    </a:lnTo>
                    <a:lnTo>
                      <a:pt x="384" y="43"/>
                    </a:lnTo>
                    <a:lnTo>
                      <a:pt x="384" y="43"/>
                    </a:lnTo>
                    <a:lnTo>
                      <a:pt x="382" y="44"/>
                    </a:lnTo>
                    <a:lnTo>
                      <a:pt x="380" y="47"/>
                    </a:lnTo>
                    <a:lnTo>
                      <a:pt x="378" y="48"/>
                    </a:lnTo>
                    <a:lnTo>
                      <a:pt x="377" y="48"/>
                    </a:lnTo>
                    <a:lnTo>
                      <a:pt x="376" y="48"/>
                    </a:lnTo>
                    <a:lnTo>
                      <a:pt x="376" y="48"/>
                    </a:lnTo>
                    <a:lnTo>
                      <a:pt x="375" y="48"/>
                    </a:lnTo>
                    <a:lnTo>
                      <a:pt x="375" y="47"/>
                    </a:lnTo>
                    <a:lnTo>
                      <a:pt x="374" y="44"/>
                    </a:lnTo>
                    <a:lnTo>
                      <a:pt x="375" y="44"/>
                    </a:lnTo>
                    <a:lnTo>
                      <a:pt x="375" y="43"/>
                    </a:lnTo>
                    <a:lnTo>
                      <a:pt x="374" y="41"/>
                    </a:lnTo>
                    <a:lnTo>
                      <a:pt x="373" y="41"/>
                    </a:lnTo>
                    <a:lnTo>
                      <a:pt x="372" y="39"/>
                    </a:lnTo>
                    <a:lnTo>
                      <a:pt x="371" y="39"/>
                    </a:lnTo>
                    <a:lnTo>
                      <a:pt x="370" y="39"/>
                    </a:lnTo>
                    <a:lnTo>
                      <a:pt x="369" y="37"/>
                    </a:lnTo>
                    <a:lnTo>
                      <a:pt x="367" y="35"/>
                    </a:lnTo>
                    <a:lnTo>
                      <a:pt x="367" y="35"/>
                    </a:lnTo>
                    <a:lnTo>
                      <a:pt x="367" y="33"/>
                    </a:lnTo>
                    <a:lnTo>
                      <a:pt x="367" y="33"/>
                    </a:lnTo>
                    <a:lnTo>
                      <a:pt x="366" y="33"/>
                    </a:lnTo>
                    <a:lnTo>
                      <a:pt x="359" y="33"/>
                    </a:lnTo>
                    <a:lnTo>
                      <a:pt x="346" y="36"/>
                    </a:lnTo>
                    <a:lnTo>
                      <a:pt x="342" y="36"/>
                    </a:lnTo>
                    <a:lnTo>
                      <a:pt x="334" y="38"/>
                    </a:lnTo>
                    <a:lnTo>
                      <a:pt x="320" y="40"/>
                    </a:lnTo>
                    <a:lnTo>
                      <a:pt x="308" y="43"/>
                    </a:lnTo>
                    <a:lnTo>
                      <a:pt x="301" y="43"/>
                    </a:lnTo>
                    <a:lnTo>
                      <a:pt x="294" y="43"/>
                    </a:lnTo>
                    <a:lnTo>
                      <a:pt x="294" y="44"/>
                    </a:lnTo>
                    <a:lnTo>
                      <a:pt x="294" y="48"/>
                    </a:lnTo>
                    <a:lnTo>
                      <a:pt x="294" y="55"/>
                    </a:lnTo>
                    <a:lnTo>
                      <a:pt x="294" y="70"/>
                    </a:lnTo>
                    <a:lnTo>
                      <a:pt x="293" y="96"/>
                    </a:lnTo>
                    <a:lnTo>
                      <a:pt x="294" y="102"/>
                    </a:lnTo>
                    <a:lnTo>
                      <a:pt x="293" y="122"/>
                    </a:lnTo>
                    <a:lnTo>
                      <a:pt x="293" y="128"/>
                    </a:lnTo>
                    <a:lnTo>
                      <a:pt x="293" y="128"/>
                    </a:lnTo>
                    <a:lnTo>
                      <a:pt x="293" y="138"/>
                    </a:lnTo>
                    <a:lnTo>
                      <a:pt x="293" y="146"/>
                    </a:lnTo>
                    <a:lnTo>
                      <a:pt x="293" y="157"/>
                    </a:lnTo>
                    <a:lnTo>
                      <a:pt x="293" y="159"/>
                    </a:lnTo>
                    <a:lnTo>
                      <a:pt x="293" y="159"/>
                    </a:lnTo>
                    <a:lnTo>
                      <a:pt x="291" y="159"/>
                    </a:lnTo>
                    <a:lnTo>
                      <a:pt x="283" y="160"/>
                    </a:lnTo>
                    <a:lnTo>
                      <a:pt x="272" y="160"/>
                    </a:lnTo>
                    <a:lnTo>
                      <a:pt x="262" y="160"/>
                    </a:lnTo>
                    <a:lnTo>
                      <a:pt x="262" y="162"/>
                    </a:lnTo>
                    <a:lnTo>
                      <a:pt x="262" y="168"/>
                    </a:lnTo>
                    <a:lnTo>
                      <a:pt x="262" y="175"/>
                    </a:lnTo>
                    <a:lnTo>
                      <a:pt x="262" y="182"/>
                    </a:lnTo>
                    <a:lnTo>
                      <a:pt x="262" y="189"/>
                    </a:lnTo>
                    <a:lnTo>
                      <a:pt x="262" y="190"/>
                    </a:lnTo>
                    <a:lnTo>
                      <a:pt x="262" y="190"/>
                    </a:lnTo>
                    <a:lnTo>
                      <a:pt x="262" y="195"/>
                    </a:lnTo>
                    <a:lnTo>
                      <a:pt x="262" y="201"/>
                    </a:lnTo>
                    <a:lnTo>
                      <a:pt x="262" y="206"/>
                    </a:lnTo>
                    <a:lnTo>
                      <a:pt x="262" y="211"/>
                    </a:lnTo>
                    <a:lnTo>
                      <a:pt x="262" y="215"/>
                    </a:lnTo>
                    <a:lnTo>
                      <a:pt x="262" y="218"/>
                    </a:lnTo>
                    <a:lnTo>
                      <a:pt x="262" y="221"/>
                    </a:lnTo>
                    <a:lnTo>
                      <a:pt x="262" y="231"/>
                    </a:lnTo>
                    <a:lnTo>
                      <a:pt x="262" y="235"/>
                    </a:lnTo>
                    <a:lnTo>
                      <a:pt x="262" y="241"/>
                    </a:lnTo>
                    <a:lnTo>
                      <a:pt x="262" y="246"/>
                    </a:lnTo>
                    <a:lnTo>
                      <a:pt x="262" y="247"/>
                    </a:lnTo>
                    <a:lnTo>
                      <a:pt x="262" y="247"/>
                    </a:lnTo>
                    <a:lnTo>
                      <a:pt x="262" y="250"/>
                    </a:lnTo>
                    <a:lnTo>
                      <a:pt x="262" y="257"/>
                    </a:lnTo>
                    <a:lnTo>
                      <a:pt x="262" y="261"/>
                    </a:lnTo>
                    <a:lnTo>
                      <a:pt x="262" y="268"/>
                    </a:lnTo>
                    <a:lnTo>
                      <a:pt x="262" y="274"/>
                    </a:lnTo>
                    <a:lnTo>
                      <a:pt x="262" y="282"/>
                    </a:lnTo>
                    <a:lnTo>
                      <a:pt x="262" y="299"/>
                    </a:lnTo>
                    <a:lnTo>
                      <a:pt x="262" y="319"/>
                    </a:lnTo>
                    <a:lnTo>
                      <a:pt x="262" y="328"/>
                    </a:lnTo>
                    <a:lnTo>
                      <a:pt x="262" y="329"/>
                    </a:lnTo>
                    <a:lnTo>
                      <a:pt x="262" y="333"/>
                    </a:lnTo>
                    <a:lnTo>
                      <a:pt x="262" y="336"/>
                    </a:lnTo>
                    <a:lnTo>
                      <a:pt x="262" y="345"/>
                    </a:lnTo>
                    <a:lnTo>
                      <a:pt x="262" y="351"/>
                    </a:lnTo>
                    <a:lnTo>
                      <a:pt x="262" y="361"/>
                    </a:lnTo>
                    <a:lnTo>
                      <a:pt x="262" y="362"/>
                    </a:lnTo>
                    <a:lnTo>
                      <a:pt x="257" y="365"/>
                    </a:lnTo>
                    <a:lnTo>
                      <a:pt x="256" y="365"/>
                    </a:lnTo>
                    <a:lnTo>
                      <a:pt x="256" y="365"/>
                    </a:lnTo>
                    <a:lnTo>
                      <a:pt x="254" y="365"/>
                    </a:lnTo>
                    <a:lnTo>
                      <a:pt x="254" y="365"/>
                    </a:lnTo>
                    <a:lnTo>
                      <a:pt x="249" y="366"/>
                    </a:lnTo>
                    <a:lnTo>
                      <a:pt x="247" y="368"/>
                    </a:lnTo>
                    <a:lnTo>
                      <a:pt x="246" y="369"/>
                    </a:lnTo>
                    <a:lnTo>
                      <a:pt x="246" y="370"/>
                    </a:lnTo>
                    <a:lnTo>
                      <a:pt x="245" y="371"/>
                    </a:lnTo>
                    <a:lnTo>
                      <a:pt x="245" y="371"/>
                    </a:lnTo>
                    <a:lnTo>
                      <a:pt x="244" y="372"/>
                    </a:lnTo>
                    <a:lnTo>
                      <a:pt x="242" y="372"/>
                    </a:lnTo>
                    <a:lnTo>
                      <a:pt x="241" y="373"/>
                    </a:lnTo>
                    <a:lnTo>
                      <a:pt x="241" y="372"/>
                    </a:lnTo>
                    <a:lnTo>
                      <a:pt x="241" y="372"/>
                    </a:lnTo>
                    <a:lnTo>
                      <a:pt x="240" y="372"/>
                    </a:lnTo>
                    <a:lnTo>
                      <a:pt x="239" y="372"/>
                    </a:lnTo>
                    <a:lnTo>
                      <a:pt x="239" y="373"/>
                    </a:lnTo>
                    <a:lnTo>
                      <a:pt x="238" y="374"/>
                    </a:lnTo>
                    <a:lnTo>
                      <a:pt x="238" y="375"/>
                    </a:lnTo>
                    <a:lnTo>
                      <a:pt x="238" y="375"/>
                    </a:lnTo>
                    <a:lnTo>
                      <a:pt x="239" y="376"/>
                    </a:lnTo>
                    <a:lnTo>
                      <a:pt x="239" y="378"/>
                    </a:lnTo>
                    <a:lnTo>
                      <a:pt x="237" y="378"/>
                    </a:lnTo>
                    <a:lnTo>
                      <a:pt x="236" y="379"/>
                    </a:lnTo>
                    <a:lnTo>
                      <a:pt x="235" y="379"/>
                    </a:lnTo>
                    <a:lnTo>
                      <a:pt x="235" y="379"/>
                    </a:lnTo>
                    <a:lnTo>
                      <a:pt x="234" y="379"/>
                    </a:lnTo>
                    <a:lnTo>
                      <a:pt x="234" y="379"/>
                    </a:lnTo>
                    <a:lnTo>
                      <a:pt x="231" y="378"/>
                    </a:lnTo>
                    <a:lnTo>
                      <a:pt x="230" y="378"/>
                    </a:lnTo>
                    <a:lnTo>
                      <a:pt x="230" y="378"/>
                    </a:lnTo>
                    <a:lnTo>
                      <a:pt x="230" y="377"/>
                    </a:lnTo>
                    <a:lnTo>
                      <a:pt x="230" y="377"/>
                    </a:lnTo>
                    <a:lnTo>
                      <a:pt x="229" y="377"/>
                    </a:lnTo>
                    <a:lnTo>
                      <a:pt x="222" y="375"/>
                    </a:lnTo>
                    <a:lnTo>
                      <a:pt x="210" y="377"/>
                    </a:lnTo>
                    <a:lnTo>
                      <a:pt x="205" y="378"/>
                    </a:lnTo>
                    <a:lnTo>
                      <a:pt x="204" y="378"/>
                    </a:lnTo>
                    <a:lnTo>
                      <a:pt x="200" y="377"/>
                    </a:lnTo>
                    <a:lnTo>
                      <a:pt x="200" y="376"/>
                    </a:lnTo>
                    <a:lnTo>
                      <a:pt x="199" y="375"/>
                    </a:lnTo>
                    <a:lnTo>
                      <a:pt x="199" y="375"/>
                    </a:lnTo>
                    <a:lnTo>
                      <a:pt x="198" y="374"/>
                    </a:lnTo>
                    <a:lnTo>
                      <a:pt x="198" y="374"/>
                    </a:lnTo>
                    <a:lnTo>
                      <a:pt x="196" y="374"/>
                    </a:lnTo>
                    <a:lnTo>
                      <a:pt x="191" y="373"/>
                    </a:lnTo>
                    <a:lnTo>
                      <a:pt x="190" y="373"/>
                    </a:lnTo>
                    <a:lnTo>
                      <a:pt x="189" y="373"/>
                    </a:lnTo>
                    <a:lnTo>
                      <a:pt x="189" y="374"/>
                    </a:lnTo>
                    <a:lnTo>
                      <a:pt x="188" y="374"/>
                    </a:lnTo>
                    <a:lnTo>
                      <a:pt x="188" y="374"/>
                    </a:lnTo>
                    <a:lnTo>
                      <a:pt x="187" y="373"/>
                    </a:lnTo>
                    <a:lnTo>
                      <a:pt x="187" y="373"/>
                    </a:lnTo>
                    <a:lnTo>
                      <a:pt x="187" y="372"/>
                    </a:lnTo>
                    <a:lnTo>
                      <a:pt x="187" y="371"/>
                    </a:lnTo>
                    <a:lnTo>
                      <a:pt x="186" y="371"/>
                    </a:lnTo>
                    <a:lnTo>
                      <a:pt x="185" y="371"/>
                    </a:lnTo>
                    <a:lnTo>
                      <a:pt x="183" y="371"/>
                    </a:lnTo>
                    <a:lnTo>
                      <a:pt x="182" y="371"/>
                    </a:lnTo>
                    <a:lnTo>
                      <a:pt x="181" y="371"/>
                    </a:lnTo>
                    <a:lnTo>
                      <a:pt x="181" y="371"/>
                    </a:lnTo>
                    <a:lnTo>
                      <a:pt x="180" y="372"/>
                    </a:lnTo>
                    <a:lnTo>
                      <a:pt x="180" y="371"/>
                    </a:lnTo>
                    <a:lnTo>
                      <a:pt x="180" y="371"/>
                    </a:lnTo>
                    <a:lnTo>
                      <a:pt x="179" y="366"/>
                    </a:lnTo>
                    <a:lnTo>
                      <a:pt x="179" y="363"/>
                    </a:lnTo>
                    <a:lnTo>
                      <a:pt x="180" y="363"/>
                    </a:lnTo>
                    <a:lnTo>
                      <a:pt x="180" y="362"/>
                    </a:lnTo>
                    <a:lnTo>
                      <a:pt x="180" y="362"/>
                    </a:lnTo>
                    <a:lnTo>
                      <a:pt x="180" y="361"/>
                    </a:lnTo>
                    <a:lnTo>
                      <a:pt x="180" y="361"/>
                    </a:lnTo>
                    <a:lnTo>
                      <a:pt x="180" y="360"/>
                    </a:lnTo>
                    <a:lnTo>
                      <a:pt x="179" y="357"/>
                    </a:lnTo>
                    <a:lnTo>
                      <a:pt x="178" y="357"/>
                    </a:lnTo>
                    <a:lnTo>
                      <a:pt x="178" y="356"/>
                    </a:lnTo>
                    <a:lnTo>
                      <a:pt x="177" y="356"/>
                    </a:lnTo>
                    <a:lnTo>
                      <a:pt x="177" y="356"/>
                    </a:lnTo>
                    <a:lnTo>
                      <a:pt x="176" y="357"/>
                    </a:lnTo>
                    <a:lnTo>
                      <a:pt x="175" y="357"/>
                    </a:lnTo>
                    <a:lnTo>
                      <a:pt x="174" y="357"/>
                    </a:lnTo>
                    <a:lnTo>
                      <a:pt x="173" y="356"/>
                    </a:lnTo>
                    <a:lnTo>
                      <a:pt x="173" y="355"/>
                    </a:lnTo>
                    <a:lnTo>
                      <a:pt x="173" y="354"/>
                    </a:lnTo>
                    <a:lnTo>
                      <a:pt x="173" y="353"/>
                    </a:lnTo>
                    <a:lnTo>
                      <a:pt x="173" y="353"/>
                    </a:lnTo>
                    <a:lnTo>
                      <a:pt x="173" y="353"/>
                    </a:lnTo>
                    <a:lnTo>
                      <a:pt x="172" y="352"/>
                    </a:lnTo>
                    <a:lnTo>
                      <a:pt x="172" y="352"/>
                    </a:lnTo>
                    <a:lnTo>
                      <a:pt x="171" y="351"/>
                    </a:lnTo>
                    <a:lnTo>
                      <a:pt x="171" y="351"/>
                    </a:lnTo>
                    <a:lnTo>
                      <a:pt x="171" y="350"/>
                    </a:lnTo>
                    <a:lnTo>
                      <a:pt x="170" y="350"/>
                    </a:lnTo>
                    <a:lnTo>
                      <a:pt x="169" y="350"/>
                    </a:lnTo>
                    <a:lnTo>
                      <a:pt x="165" y="351"/>
                    </a:lnTo>
                    <a:lnTo>
                      <a:pt x="164" y="351"/>
                    </a:lnTo>
                    <a:lnTo>
                      <a:pt x="164" y="352"/>
                    </a:lnTo>
                    <a:lnTo>
                      <a:pt x="162" y="357"/>
                    </a:lnTo>
                    <a:lnTo>
                      <a:pt x="161" y="360"/>
                    </a:lnTo>
                    <a:lnTo>
                      <a:pt x="161" y="361"/>
                    </a:lnTo>
                    <a:lnTo>
                      <a:pt x="160" y="363"/>
                    </a:lnTo>
                    <a:lnTo>
                      <a:pt x="159" y="365"/>
                    </a:lnTo>
                    <a:lnTo>
                      <a:pt x="159" y="365"/>
                    </a:lnTo>
                    <a:lnTo>
                      <a:pt x="159" y="365"/>
                    </a:lnTo>
                    <a:lnTo>
                      <a:pt x="158" y="365"/>
                    </a:lnTo>
                    <a:lnTo>
                      <a:pt x="158" y="364"/>
                    </a:lnTo>
                    <a:lnTo>
                      <a:pt x="157" y="364"/>
                    </a:lnTo>
                    <a:lnTo>
                      <a:pt x="157" y="363"/>
                    </a:lnTo>
                    <a:lnTo>
                      <a:pt x="157" y="364"/>
                    </a:lnTo>
                    <a:lnTo>
                      <a:pt x="156" y="365"/>
                    </a:lnTo>
                    <a:lnTo>
                      <a:pt x="151" y="367"/>
                    </a:lnTo>
                    <a:lnTo>
                      <a:pt x="150" y="369"/>
                    </a:lnTo>
                    <a:lnTo>
                      <a:pt x="150" y="369"/>
                    </a:lnTo>
                    <a:lnTo>
                      <a:pt x="149" y="369"/>
                    </a:lnTo>
                    <a:lnTo>
                      <a:pt x="148" y="368"/>
                    </a:lnTo>
                    <a:lnTo>
                      <a:pt x="147" y="367"/>
                    </a:lnTo>
                    <a:lnTo>
                      <a:pt x="141" y="362"/>
                    </a:lnTo>
                    <a:lnTo>
                      <a:pt x="141" y="361"/>
                    </a:lnTo>
                    <a:lnTo>
                      <a:pt x="140" y="360"/>
                    </a:lnTo>
                    <a:lnTo>
                      <a:pt x="137" y="358"/>
                    </a:lnTo>
                    <a:lnTo>
                      <a:pt x="137" y="357"/>
                    </a:lnTo>
                    <a:lnTo>
                      <a:pt x="136" y="357"/>
                    </a:lnTo>
                    <a:lnTo>
                      <a:pt x="136" y="357"/>
                    </a:lnTo>
                    <a:lnTo>
                      <a:pt x="135" y="356"/>
                    </a:lnTo>
                    <a:lnTo>
                      <a:pt x="133" y="354"/>
                    </a:lnTo>
                    <a:lnTo>
                      <a:pt x="128" y="350"/>
                    </a:lnTo>
                    <a:lnTo>
                      <a:pt x="128" y="350"/>
                    </a:lnTo>
                    <a:lnTo>
                      <a:pt x="126" y="348"/>
                    </a:lnTo>
                    <a:lnTo>
                      <a:pt x="126" y="347"/>
                    </a:lnTo>
                    <a:lnTo>
                      <a:pt x="126" y="346"/>
                    </a:lnTo>
                    <a:lnTo>
                      <a:pt x="125" y="345"/>
                    </a:lnTo>
                    <a:lnTo>
                      <a:pt x="125" y="344"/>
                    </a:lnTo>
                    <a:lnTo>
                      <a:pt x="123" y="343"/>
                    </a:lnTo>
                    <a:lnTo>
                      <a:pt x="122" y="342"/>
                    </a:lnTo>
                    <a:lnTo>
                      <a:pt x="122" y="342"/>
                    </a:lnTo>
                    <a:lnTo>
                      <a:pt x="121" y="340"/>
                    </a:lnTo>
                    <a:lnTo>
                      <a:pt x="121" y="340"/>
                    </a:lnTo>
                    <a:lnTo>
                      <a:pt x="121" y="339"/>
                    </a:lnTo>
                    <a:lnTo>
                      <a:pt x="121" y="339"/>
                    </a:lnTo>
                    <a:lnTo>
                      <a:pt x="121" y="339"/>
                    </a:lnTo>
                    <a:lnTo>
                      <a:pt x="121" y="338"/>
                    </a:lnTo>
                    <a:lnTo>
                      <a:pt x="121" y="338"/>
                    </a:lnTo>
                    <a:lnTo>
                      <a:pt x="121" y="337"/>
                    </a:lnTo>
                    <a:lnTo>
                      <a:pt x="117" y="332"/>
                    </a:lnTo>
                    <a:lnTo>
                      <a:pt x="115" y="330"/>
                    </a:lnTo>
                    <a:lnTo>
                      <a:pt x="114" y="328"/>
                    </a:lnTo>
                    <a:lnTo>
                      <a:pt x="113" y="327"/>
                    </a:lnTo>
                    <a:lnTo>
                      <a:pt x="113" y="324"/>
                    </a:lnTo>
                    <a:lnTo>
                      <a:pt x="113" y="324"/>
                    </a:lnTo>
                    <a:lnTo>
                      <a:pt x="113" y="323"/>
                    </a:lnTo>
                    <a:lnTo>
                      <a:pt x="111" y="317"/>
                    </a:lnTo>
                    <a:lnTo>
                      <a:pt x="111" y="316"/>
                    </a:lnTo>
                    <a:lnTo>
                      <a:pt x="111" y="316"/>
                    </a:lnTo>
                    <a:lnTo>
                      <a:pt x="111" y="315"/>
                    </a:lnTo>
                    <a:lnTo>
                      <a:pt x="110" y="315"/>
                    </a:lnTo>
                    <a:lnTo>
                      <a:pt x="110" y="315"/>
                    </a:lnTo>
                    <a:lnTo>
                      <a:pt x="109" y="315"/>
                    </a:lnTo>
                    <a:lnTo>
                      <a:pt x="108" y="311"/>
                    </a:lnTo>
                    <a:lnTo>
                      <a:pt x="107" y="309"/>
                    </a:lnTo>
                    <a:lnTo>
                      <a:pt x="107" y="308"/>
                    </a:lnTo>
                    <a:lnTo>
                      <a:pt x="107" y="308"/>
                    </a:lnTo>
                    <a:lnTo>
                      <a:pt x="107" y="307"/>
                    </a:lnTo>
                    <a:lnTo>
                      <a:pt x="107" y="307"/>
                    </a:lnTo>
                    <a:lnTo>
                      <a:pt x="107" y="306"/>
                    </a:lnTo>
                    <a:lnTo>
                      <a:pt x="107" y="306"/>
                    </a:lnTo>
                    <a:lnTo>
                      <a:pt x="108" y="305"/>
                    </a:lnTo>
                    <a:lnTo>
                      <a:pt x="109" y="305"/>
                    </a:lnTo>
                    <a:lnTo>
                      <a:pt x="109" y="306"/>
                    </a:lnTo>
                    <a:lnTo>
                      <a:pt x="109" y="307"/>
                    </a:lnTo>
                    <a:lnTo>
                      <a:pt x="110" y="305"/>
                    </a:lnTo>
                    <a:lnTo>
                      <a:pt x="110" y="305"/>
                    </a:lnTo>
                    <a:lnTo>
                      <a:pt x="109" y="301"/>
                    </a:lnTo>
                    <a:lnTo>
                      <a:pt x="108" y="300"/>
                    </a:lnTo>
                    <a:lnTo>
                      <a:pt x="108" y="300"/>
                    </a:lnTo>
                    <a:lnTo>
                      <a:pt x="107" y="299"/>
                    </a:lnTo>
                    <a:lnTo>
                      <a:pt x="107" y="299"/>
                    </a:lnTo>
                    <a:lnTo>
                      <a:pt x="107" y="298"/>
                    </a:lnTo>
                    <a:lnTo>
                      <a:pt x="106" y="298"/>
                    </a:lnTo>
                    <a:lnTo>
                      <a:pt x="105" y="297"/>
                    </a:lnTo>
                    <a:lnTo>
                      <a:pt x="105" y="297"/>
                    </a:lnTo>
                    <a:lnTo>
                      <a:pt x="104" y="297"/>
                    </a:lnTo>
                    <a:lnTo>
                      <a:pt x="103" y="297"/>
                    </a:lnTo>
                    <a:lnTo>
                      <a:pt x="103" y="296"/>
                    </a:lnTo>
                    <a:lnTo>
                      <a:pt x="103" y="296"/>
                    </a:lnTo>
                    <a:lnTo>
                      <a:pt x="102" y="291"/>
                    </a:lnTo>
                    <a:lnTo>
                      <a:pt x="102" y="290"/>
                    </a:lnTo>
                    <a:lnTo>
                      <a:pt x="103" y="290"/>
                    </a:lnTo>
                    <a:lnTo>
                      <a:pt x="103" y="290"/>
                    </a:lnTo>
                    <a:lnTo>
                      <a:pt x="103" y="289"/>
                    </a:lnTo>
                    <a:lnTo>
                      <a:pt x="103" y="288"/>
                    </a:lnTo>
                    <a:lnTo>
                      <a:pt x="103" y="288"/>
                    </a:lnTo>
                    <a:lnTo>
                      <a:pt x="103" y="287"/>
                    </a:lnTo>
                    <a:lnTo>
                      <a:pt x="103" y="285"/>
                    </a:lnTo>
                    <a:lnTo>
                      <a:pt x="102" y="285"/>
                    </a:lnTo>
                    <a:lnTo>
                      <a:pt x="102" y="284"/>
                    </a:lnTo>
                    <a:lnTo>
                      <a:pt x="101" y="284"/>
                    </a:lnTo>
                    <a:lnTo>
                      <a:pt x="99" y="278"/>
                    </a:lnTo>
                    <a:lnTo>
                      <a:pt x="99" y="278"/>
                    </a:lnTo>
                    <a:lnTo>
                      <a:pt x="99" y="277"/>
                    </a:lnTo>
                    <a:lnTo>
                      <a:pt x="99" y="274"/>
                    </a:lnTo>
                    <a:lnTo>
                      <a:pt x="99" y="274"/>
                    </a:lnTo>
                    <a:lnTo>
                      <a:pt x="100" y="273"/>
                    </a:lnTo>
                    <a:lnTo>
                      <a:pt x="101" y="273"/>
                    </a:lnTo>
                    <a:lnTo>
                      <a:pt x="101" y="272"/>
                    </a:lnTo>
                    <a:lnTo>
                      <a:pt x="101" y="272"/>
                    </a:lnTo>
                    <a:lnTo>
                      <a:pt x="99" y="268"/>
                    </a:lnTo>
                    <a:lnTo>
                      <a:pt x="99" y="267"/>
                    </a:lnTo>
                    <a:lnTo>
                      <a:pt x="98" y="266"/>
                    </a:lnTo>
                    <a:lnTo>
                      <a:pt x="98" y="266"/>
                    </a:lnTo>
                    <a:lnTo>
                      <a:pt x="98" y="263"/>
                    </a:lnTo>
                    <a:lnTo>
                      <a:pt x="98" y="262"/>
                    </a:lnTo>
                    <a:lnTo>
                      <a:pt x="99" y="260"/>
                    </a:lnTo>
                    <a:lnTo>
                      <a:pt x="100" y="257"/>
                    </a:lnTo>
                    <a:lnTo>
                      <a:pt x="100" y="256"/>
                    </a:lnTo>
                    <a:lnTo>
                      <a:pt x="99" y="256"/>
                    </a:lnTo>
                    <a:lnTo>
                      <a:pt x="99" y="254"/>
                    </a:lnTo>
                    <a:lnTo>
                      <a:pt x="98" y="253"/>
                    </a:lnTo>
                    <a:lnTo>
                      <a:pt x="98" y="252"/>
                    </a:lnTo>
                    <a:lnTo>
                      <a:pt x="98" y="251"/>
                    </a:lnTo>
                    <a:lnTo>
                      <a:pt x="98" y="250"/>
                    </a:lnTo>
                    <a:lnTo>
                      <a:pt x="98" y="249"/>
                    </a:lnTo>
                    <a:lnTo>
                      <a:pt x="97" y="248"/>
                    </a:lnTo>
                    <a:lnTo>
                      <a:pt x="96" y="245"/>
                    </a:lnTo>
                    <a:lnTo>
                      <a:pt x="95" y="245"/>
                    </a:lnTo>
                    <a:lnTo>
                      <a:pt x="94" y="243"/>
                    </a:lnTo>
                    <a:lnTo>
                      <a:pt x="92" y="241"/>
                    </a:lnTo>
                    <a:lnTo>
                      <a:pt x="92" y="241"/>
                    </a:lnTo>
                    <a:lnTo>
                      <a:pt x="91" y="241"/>
                    </a:lnTo>
                    <a:lnTo>
                      <a:pt x="91" y="240"/>
                    </a:lnTo>
                    <a:lnTo>
                      <a:pt x="91" y="239"/>
                    </a:lnTo>
                    <a:lnTo>
                      <a:pt x="92" y="239"/>
                    </a:lnTo>
                    <a:lnTo>
                      <a:pt x="92" y="238"/>
                    </a:lnTo>
                    <a:lnTo>
                      <a:pt x="92" y="238"/>
                    </a:lnTo>
                    <a:lnTo>
                      <a:pt x="92" y="237"/>
                    </a:lnTo>
                    <a:lnTo>
                      <a:pt x="91" y="234"/>
                    </a:lnTo>
                    <a:lnTo>
                      <a:pt x="90" y="233"/>
                    </a:lnTo>
                    <a:lnTo>
                      <a:pt x="88" y="231"/>
                    </a:lnTo>
                    <a:lnTo>
                      <a:pt x="88" y="229"/>
                    </a:lnTo>
                    <a:lnTo>
                      <a:pt x="87" y="227"/>
                    </a:lnTo>
                    <a:lnTo>
                      <a:pt x="87" y="226"/>
                    </a:lnTo>
                    <a:lnTo>
                      <a:pt x="87" y="226"/>
                    </a:lnTo>
                    <a:lnTo>
                      <a:pt x="87" y="222"/>
                    </a:lnTo>
                    <a:lnTo>
                      <a:pt x="87" y="222"/>
                    </a:lnTo>
                    <a:lnTo>
                      <a:pt x="87" y="221"/>
                    </a:lnTo>
                    <a:lnTo>
                      <a:pt x="87" y="221"/>
                    </a:lnTo>
                    <a:lnTo>
                      <a:pt x="88" y="217"/>
                    </a:lnTo>
                    <a:lnTo>
                      <a:pt x="88" y="211"/>
                    </a:lnTo>
                    <a:lnTo>
                      <a:pt x="88" y="210"/>
                    </a:lnTo>
                    <a:lnTo>
                      <a:pt x="88" y="209"/>
                    </a:lnTo>
                    <a:lnTo>
                      <a:pt x="88" y="208"/>
                    </a:lnTo>
                    <a:lnTo>
                      <a:pt x="87" y="208"/>
                    </a:lnTo>
                    <a:lnTo>
                      <a:pt x="87" y="205"/>
                    </a:lnTo>
                    <a:lnTo>
                      <a:pt x="86" y="204"/>
                    </a:lnTo>
                    <a:lnTo>
                      <a:pt x="86" y="204"/>
                    </a:lnTo>
                    <a:lnTo>
                      <a:pt x="87" y="203"/>
                    </a:lnTo>
                    <a:lnTo>
                      <a:pt x="87" y="202"/>
                    </a:lnTo>
                    <a:lnTo>
                      <a:pt x="88" y="202"/>
                    </a:lnTo>
                    <a:lnTo>
                      <a:pt x="88" y="203"/>
                    </a:lnTo>
                    <a:lnTo>
                      <a:pt x="87" y="203"/>
                    </a:lnTo>
                    <a:lnTo>
                      <a:pt x="88" y="203"/>
                    </a:lnTo>
                    <a:lnTo>
                      <a:pt x="88" y="203"/>
                    </a:lnTo>
                    <a:lnTo>
                      <a:pt x="88" y="202"/>
                    </a:lnTo>
                    <a:lnTo>
                      <a:pt x="88" y="202"/>
                    </a:lnTo>
                    <a:lnTo>
                      <a:pt x="88" y="201"/>
                    </a:lnTo>
                    <a:lnTo>
                      <a:pt x="88" y="199"/>
                    </a:lnTo>
                    <a:lnTo>
                      <a:pt x="88" y="198"/>
                    </a:lnTo>
                    <a:lnTo>
                      <a:pt x="87" y="196"/>
                    </a:lnTo>
                    <a:lnTo>
                      <a:pt x="87" y="196"/>
                    </a:lnTo>
                    <a:lnTo>
                      <a:pt x="87" y="196"/>
                    </a:lnTo>
                    <a:lnTo>
                      <a:pt x="94" y="198"/>
                    </a:lnTo>
                    <a:lnTo>
                      <a:pt x="95" y="196"/>
                    </a:lnTo>
                    <a:lnTo>
                      <a:pt x="94" y="194"/>
                    </a:lnTo>
                    <a:lnTo>
                      <a:pt x="94" y="191"/>
                    </a:lnTo>
                    <a:lnTo>
                      <a:pt x="94" y="189"/>
                    </a:lnTo>
                    <a:lnTo>
                      <a:pt x="94" y="180"/>
                    </a:lnTo>
                    <a:lnTo>
                      <a:pt x="93" y="180"/>
                    </a:lnTo>
                    <a:lnTo>
                      <a:pt x="92" y="180"/>
                    </a:lnTo>
                    <a:lnTo>
                      <a:pt x="90" y="181"/>
                    </a:lnTo>
                    <a:lnTo>
                      <a:pt x="89" y="181"/>
                    </a:lnTo>
                    <a:lnTo>
                      <a:pt x="89" y="181"/>
                    </a:lnTo>
                    <a:lnTo>
                      <a:pt x="89" y="180"/>
                    </a:lnTo>
                    <a:lnTo>
                      <a:pt x="89" y="180"/>
                    </a:lnTo>
                    <a:lnTo>
                      <a:pt x="89" y="179"/>
                    </a:lnTo>
                    <a:lnTo>
                      <a:pt x="88" y="177"/>
                    </a:lnTo>
                    <a:lnTo>
                      <a:pt x="86" y="170"/>
                    </a:lnTo>
                    <a:lnTo>
                      <a:pt x="85" y="168"/>
                    </a:lnTo>
                    <a:lnTo>
                      <a:pt x="84" y="168"/>
                    </a:lnTo>
                    <a:lnTo>
                      <a:pt x="82" y="163"/>
                    </a:lnTo>
                    <a:lnTo>
                      <a:pt x="76" y="157"/>
                    </a:lnTo>
                    <a:lnTo>
                      <a:pt x="76" y="157"/>
                    </a:lnTo>
                    <a:lnTo>
                      <a:pt x="76" y="156"/>
                    </a:lnTo>
                    <a:lnTo>
                      <a:pt x="74" y="155"/>
                    </a:lnTo>
                    <a:lnTo>
                      <a:pt x="71" y="153"/>
                    </a:lnTo>
                    <a:lnTo>
                      <a:pt x="71" y="152"/>
                    </a:lnTo>
                    <a:lnTo>
                      <a:pt x="71" y="152"/>
                    </a:lnTo>
                    <a:lnTo>
                      <a:pt x="71" y="152"/>
                    </a:lnTo>
                    <a:lnTo>
                      <a:pt x="72" y="151"/>
                    </a:lnTo>
                    <a:lnTo>
                      <a:pt x="71" y="151"/>
                    </a:lnTo>
                    <a:lnTo>
                      <a:pt x="71" y="150"/>
                    </a:lnTo>
                    <a:lnTo>
                      <a:pt x="71" y="149"/>
                    </a:lnTo>
                    <a:lnTo>
                      <a:pt x="69" y="146"/>
                    </a:lnTo>
                    <a:lnTo>
                      <a:pt x="68" y="146"/>
                    </a:lnTo>
                    <a:lnTo>
                      <a:pt x="68" y="145"/>
                    </a:lnTo>
                    <a:lnTo>
                      <a:pt x="68" y="145"/>
                    </a:lnTo>
                    <a:lnTo>
                      <a:pt x="68" y="144"/>
                    </a:lnTo>
                    <a:lnTo>
                      <a:pt x="68" y="144"/>
                    </a:lnTo>
                    <a:lnTo>
                      <a:pt x="68" y="143"/>
                    </a:lnTo>
                    <a:lnTo>
                      <a:pt x="67" y="141"/>
                    </a:lnTo>
                    <a:lnTo>
                      <a:pt x="66" y="140"/>
                    </a:lnTo>
                    <a:lnTo>
                      <a:pt x="63" y="137"/>
                    </a:lnTo>
                    <a:lnTo>
                      <a:pt x="59" y="132"/>
                    </a:lnTo>
                    <a:lnTo>
                      <a:pt x="54" y="124"/>
                    </a:lnTo>
                    <a:lnTo>
                      <a:pt x="53" y="123"/>
                    </a:lnTo>
                    <a:lnTo>
                      <a:pt x="53" y="122"/>
                    </a:lnTo>
                    <a:lnTo>
                      <a:pt x="53" y="122"/>
                    </a:lnTo>
                    <a:lnTo>
                      <a:pt x="53" y="121"/>
                    </a:lnTo>
                    <a:lnTo>
                      <a:pt x="53" y="121"/>
                    </a:lnTo>
                    <a:lnTo>
                      <a:pt x="53" y="120"/>
                    </a:lnTo>
                    <a:lnTo>
                      <a:pt x="53" y="120"/>
                    </a:lnTo>
                    <a:lnTo>
                      <a:pt x="53" y="118"/>
                    </a:lnTo>
                    <a:lnTo>
                      <a:pt x="52" y="117"/>
                    </a:lnTo>
                    <a:lnTo>
                      <a:pt x="51" y="114"/>
                    </a:lnTo>
                    <a:lnTo>
                      <a:pt x="51" y="113"/>
                    </a:lnTo>
                    <a:lnTo>
                      <a:pt x="50" y="113"/>
                    </a:lnTo>
                    <a:lnTo>
                      <a:pt x="49" y="113"/>
                    </a:lnTo>
                    <a:lnTo>
                      <a:pt x="49" y="112"/>
                    </a:lnTo>
                    <a:lnTo>
                      <a:pt x="49" y="111"/>
                    </a:lnTo>
                    <a:lnTo>
                      <a:pt x="49" y="111"/>
                    </a:lnTo>
                    <a:lnTo>
                      <a:pt x="49" y="110"/>
                    </a:lnTo>
                    <a:lnTo>
                      <a:pt x="49" y="109"/>
                    </a:lnTo>
                    <a:lnTo>
                      <a:pt x="48" y="108"/>
                    </a:lnTo>
                    <a:lnTo>
                      <a:pt x="48" y="106"/>
                    </a:lnTo>
                    <a:lnTo>
                      <a:pt x="48" y="105"/>
                    </a:lnTo>
                    <a:lnTo>
                      <a:pt x="47" y="103"/>
                    </a:lnTo>
                    <a:lnTo>
                      <a:pt x="47" y="102"/>
                    </a:lnTo>
                    <a:lnTo>
                      <a:pt x="46" y="101"/>
                    </a:lnTo>
                    <a:lnTo>
                      <a:pt x="45" y="101"/>
                    </a:lnTo>
                    <a:lnTo>
                      <a:pt x="45" y="100"/>
                    </a:lnTo>
                    <a:lnTo>
                      <a:pt x="44" y="100"/>
                    </a:lnTo>
                    <a:lnTo>
                      <a:pt x="44" y="99"/>
                    </a:lnTo>
                    <a:lnTo>
                      <a:pt x="44" y="99"/>
                    </a:lnTo>
                    <a:lnTo>
                      <a:pt x="43" y="99"/>
                    </a:lnTo>
                    <a:lnTo>
                      <a:pt x="43" y="98"/>
                    </a:lnTo>
                    <a:lnTo>
                      <a:pt x="43" y="98"/>
                    </a:lnTo>
                    <a:lnTo>
                      <a:pt x="42" y="97"/>
                    </a:lnTo>
                    <a:lnTo>
                      <a:pt x="42" y="96"/>
                    </a:lnTo>
                    <a:lnTo>
                      <a:pt x="41" y="93"/>
                    </a:lnTo>
                    <a:lnTo>
                      <a:pt x="40" y="93"/>
                    </a:lnTo>
                    <a:lnTo>
                      <a:pt x="40" y="92"/>
                    </a:lnTo>
                    <a:lnTo>
                      <a:pt x="39" y="91"/>
                    </a:lnTo>
                    <a:lnTo>
                      <a:pt x="39" y="90"/>
                    </a:lnTo>
                    <a:lnTo>
                      <a:pt x="39" y="89"/>
                    </a:lnTo>
                    <a:lnTo>
                      <a:pt x="35" y="83"/>
                    </a:lnTo>
                    <a:lnTo>
                      <a:pt x="34" y="82"/>
                    </a:lnTo>
                    <a:lnTo>
                      <a:pt x="34" y="82"/>
                    </a:lnTo>
                    <a:lnTo>
                      <a:pt x="32" y="78"/>
                    </a:lnTo>
                    <a:lnTo>
                      <a:pt x="32" y="77"/>
                    </a:lnTo>
                    <a:lnTo>
                      <a:pt x="31" y="76"/>
                    </a:lnTo>
                    <a:lnTo>
                      <a:pt x="29" y="73"/>
                    </a:lnTo>
                    <a:lnTo>
                      <a:pt x="28" y="70"/>
                    </a:lnTo>
                    <a:lnTo>
                      <a:pt x="26" y="67"/>
                    </a:lnTo>
                    <a:lnTo>
                      <a:pt x="24" y="62"/>
                    </a:lnTo>
                    <a:lnTo>
                      <a:pt x="23" y="62"/>
                    </a:lnTo>
                    <a:lnTo>
                      <a:pt x="22" y="60"/>
                    </a:lnTo>
                    <a:lnTo>
                      <a:pt x="19" y="56"/>
                    </a:lnTo>
                    <a:lnTo>
                      <a:pt x="18" y="55"/>
                    </a:lnTo>
                    <a:lnTo>
                      <a:pt x="18" y="55"/>
                    </a:lnTo>
                    <a:lnTo>
                      <a:pt x="17" y="54"/>
                    </a:lnTo>
                    <a:lnTo>
                      <a:pt x="16" y="53"/>
                    </a:lnTo>
                    <a:lnTo>
                      <a:pt x="16" y="53"/>
                    </a:lnTo>
                    <a:lnTo>
                      <a:pt x="15" y="52"/>
                    </a:lnTo>
                    <a:lnTo>
                      <a:pt x="14" y="52"/>
                    </a:lnTo>
                    <a:lnTo>
                      <a:pt x="14" y="52"/>
                    </a:lnTo>
                    <a:lnTo>
                      <a:pt x="13" y="51"/>
                    </a:lnTo>
                    <a:lnTo>
                      <a:pt x="12" y="50"/>
                    </a:lnTo>
                    <a:lnTo>
                      <a:pt x="10" y="48"/>
                    </a:lnTo>
                    <a:lnTo>
                      <a:pt x="9" y="46"/>
                    </a:lnTo>
                    <a:lnTo>
                      <a:pt x="9" y="45"/>
                    </a:lnTo>
                    <a:lnTo>
                      <a:pt x="9" y="44"/>
                    </a:lnTo>
                    <a:lnTo>
                      <a:pt x="8" y="41"/>
                    </a:lnTo>
                    <a:lnTo>
                      <a:pt x="8" y="41"/>
                    </a:lnTo>
                    <a:lnTo>
                      <a:pt x="8" y="40"/>
                    </a:lnTo>
                    <a:lnTo>
                      <a:pt x="6" y="39"/>
                    </a:lnTo>
                    <a:lnTo>
                      <a:pt x="6" y="38"/>
                    </a:lnTo>
                    <a:lnTo>
                      <a:pt x="5" y="37"/>
                    </a:lnTo>
                    <a:lnTo>
                      <a:pt x="4" y="37"/>
                    </a:lnTo>
                    <a:lnTo>
                      <a:pt x="3" y="36"/>
                    </a:lnTo>
                    <a:lnTo>
                      <a:pt x="3" y="36"/>
                    </a:lnTo>
                    <a:lnTo>
                      <a:pt x="2" y="33"/>
                    </a:lnTo>
                    <a:lnTo>
                      <a:pt x="2" y="32"/>
                    </a:lnTo>
                    <a:lnTo>
                      <a:pt x="2" y="32"/>
                    </a:lnTo>
                    <a:lnTo>
                      <a:pt x="1" y="28"/>
                    </a:lnTo>
                    <a:lnTo>
                      <a:pt x="1" y="25"/>
                    </a:lnTo>
                    <a:lnTo>
                      <a:pt x="0" y="19"/>
                    </a:lnTo>
                    <a:lnTo>
                      <a:pt x="0" y="19"/>
                    </a:lnTo>
                    <a:lnTo>
                      <a:pt x="1" y="17"/>
                    </a:lnTo>
                    <a:lnTo>
                      <a:pt x="1" y="16"/>
                    </a:lnTo>
                    <a:lnTo>
                      <a:pt x="1" y="13"/>
                    </a:lnTo>
                    <a:lnTo>
                      <a:pt x="1" y="13"/>
                    </a:lnTo>
                    <a:lnTo>
                      <a:pt x="1" y="12"/>
                    </a:lnTo>
                    <a:lnTo>
                      <a:pt x="1" y="11"/>
                    </a:lnTo>
                    <a:lnTo>
                      <a:pt x="2" y="10"/>
                    </a:lnTo>
                    <a:lnTo>
                      <a:pt x="1" y="9"/>
                    </a:lnTo>
                    <a:lnTo>
                      <a:pt x="3" y="10"/>
                    </a:lnTo>
                    <a:lnTo>
                      <a:pt x="3" y="10"/>
                    </a:lnTo>
                    <a:lnTo>
                      <a:pt x="6" y="9"/>
                    </a:lnTo>
                    <a:lnTo>
                      <a:pt x="6" y="8"/>
                    </a:lnTo>
                    <a:lnTo>
                      <a:pt x="6" y="8"/>
                    </a:lnTo>
                    <a:lnTo>
                      <a:pt x="7" y="7"/>
                    </a:lnTo>
                    <a:lnTo>
                      <a:pt x="8" y="7"/>
                    </a:lnTo>
                    <a:lnTo>
                      <a:pt x="9" y="6"/>
                    </a:lnTo>
                    <a:lnTo>
                      <a:pt x="11" y="6"/>
                    </a:lnTo>
                    <a:lnTo>
                      <a:pt x="12" y="6"/>
                    </a:lnTo>
                    <a:lnTo>
                      <a:pt x="16" y="8"/>
                    </a:lnTo>
                    <a:lnTo>
                      <a:pt x="17" y="8"/>
                    </a:lnTo>
                    <a:lnTo>
                      <a:pt x="18" y="9"/>
                    </a:lnTo>
                    <a:lnTo>
                      <a:pt x="23" y="8"/>
                    </a:lnTo>
                    <a:lnTo>
                      <a:pt x="24" y="9"/>
                    </a:lnTo>
                    <a:lnTo>
                      <a:pt x="27" y="9"/>
                    </a:lnTo>
                    <a:lnTo>
                      <a:pt x="28" y="9"/>
                    </a:lnTo>
                    <a:lnTo>
                      <a:pt x="35" y="5"/>
                    </a:lnTo>
                    <a:lnTo>
                      <a:pt x="36" y="4"/>
                    </a:lnTo>
                    <a:lnTo>
                      <a:pt x="37" y="3"/>
                    </a:lnTo>
                    <a:lnTo>
                      <a:pt x="37" y="2"/>
                    </a:lnTo>
                    <a:lnTo>
                      <a:pt x="39" y="2"/>
                    </a:lnTo>
                    <a:lnTo>
                      <a:pt x="40" y="1"/>
                    </a:lnTo>
                    <a:lnTo>
                      <a:pt x="41" y="1"/>
                    </a:lnTo>
                    <a:lnTo>
                      <a:pt x="45" y="0"/>
                    </a:lnTo>
                    <a:lnTo>
                      <a:pt x="46" y="0"/>
                    </a:lnTo>
                    <a:lnTo>
                      <a:pt x="46" y="0"/>
                    </a:lnTo>
                    <a:lnTo>
                      <a:pt x="47" y="0"/>
                    </a:lnTo>
                    <a:lnTo>
                      <a:pt x="48" y="1"/>
                    </a:lnTo>
                    <a:lnTo>
                      <a:pt x="49" y="1"/>
                    </a:lnTo>
                    <a:lnTo>
                      <a:pt x="49" y="1"/>
                    </a:lnTo>
                    <a:lnTo>
                      <a:pt x="51" y="1"/>
                    </a:lnTo>
                    <a:lnTo>
                      <a:pt x="52" y="0"/>
                    </a:lnTo>
                    <a:lnTo>
                      <a:pt x="52" y="0"/>
                    </a:lnTo>
                    <a:lnTo>
                      <a:pt x="53" y="0"/>
                    </a:lnTo>
                    <a:lnTo>
                      <a:pt x="53" y="1"/>
                    </a:lnTo>
                    <a:lnTo>
                      <a:pt x="56" y="2"/>
                    </a:lnTo>
                    <a:lnTo>
                      <a:pt x="56" y="2"/>
                    </a:lnTo>
                    <a:lnTo>
                      <a:pt x="57" y="2"/>
                    </a:lnTo>
                    <a:lnTo>
                      <a:pt x="57" y="4"/>
                    </a:lnTo>
                    <a:lnTo>
                      <a:pt x="57" y="4"/>
                    </a:lnTo>
                    <a:lnTo>
                      <a:pt x="57" y="5"/>
                    </a:lnTo>
                    <a:lnTo>
                      <a:pt x="61" y="8"/>
                    </a:lnTo>
                    <a:lnTo>
                      <a:pt x="62" y="8"/>
                    </a:lnTo>
                    <a:lnTo>
                      <a:pt x="63" y="9"/>
                    </a:lnTo>
                    <a:lnTo>
                      <a:pt x="68" y="12"/>
                    </a:lnTo>
                    <a:lnTo>
                      <a:pt x="70" y="14"/>
                    </a:lnTo>
                    <a:lnTo>
                      <a:pt x="72" y="14"/>
                    </a:lnTo>
                    <a:lnTo>
                      <a:pt x="73" y="14"/>
                    </a:lnTo>
                    <a:lnTo>
                      <a:pt x="74" y="14"/>
                    </a:lnTo>
                    <a:lnTo>
                      <a:pt x="74" y="14"/>
                    </a:lnTo>
                    <a:lnTo>
                      <a:pt x="75" y="15"/>
                    </a:lnTo>
                    <a:lnTo>
                      <a:pt x="78" y="14"/>
                    </a:lnTo>
                    <a:lnTo>
                      <a:pt x="78" y="14"/>
                    </a:lnTo>
                    <a:lnTo>
                      <a:pt x="79" y="14"/>
                    </a:lnTo>
                    <a:lnTo>
                      <a:pt x="79" y="13"/>
                    </a:lnTo>
                    <a:lnTo>
                      <a:pt x="84" y="13"/>
                    </a:lnTo>
                    <a:lnTo>
                      <a:pt x="87" y="13"/>
                    </a:lnTo>
                    <a:lnTo>
                      <a:pt x="92" y="13"/>
                    </a:lnTo>
                    <a:lnTo>
                      <a:pt x="104" y="14"/>
                    </a:lnTo>
                    <a:lnTo>
                      <a:pt x="120" y="14"/>
                    </a:lnTo>
                    <a:lnTo>
                      <a:pt x="122" y="14"/>
                    </a:lnTo>
                    <a:lnTo>
                      <a:pt x="134" y="13"/>
                    </a:lnTo>
                    <a:lnTo>
                      <a:pt x="136" y="13"/>
                    </a:lnTo>
                    <a:lnTo>
                      <a:pt x="155" y="14"/>
                    </a:lnTo>
                    <a:lnTo>
                      <a:pt x="176" y="14"/>
                    </a:lnTo>
                    <a:lnTo>
                      <a:pt x="184" y="14"/>
                    </a:lnTo>
                    <a:lnTo>
                      <a:pt x="185" y="14"/>
                    </a:lnTo>
                    <a:lnTo>
                      <a:pt x="191" y="13"/>
                    </a:lnTo>
                    <a:lnTo>
                      <a:pt x="199" y="13"/>
                    </a:lnTo>
                    <a:lnTo>
                      <a:pt x="203" y="13"/>
                    </a:lnTo>
                    <a:lnTo>
                      <a:pt x="205" y="13"/>
                    </a:lnTo>
                    <a:lnTo>
                      <a:pt x="211" y="13"/>
                    </a:lnTo>
                    <a:lnTo>
                      <a:pt x="213" y="14"/>
                    </a:lnTo>
                    <a:lnTo>
                      <a:pt x="215" y="16"/>
                    </a:lnTo>
                    <a:lnTo>
                      <a:pt x="217" y="20"/>
                    </a:lnTo>
                    <a:lnTo>
                      <a:pt x="219" y="22"/>
                    </a:lnTo>
                    <a:lnTo>
                      <a:pt x="223" y="25"/>
                    </a:lnTo>
                    <a:lnTo>
                      <a:pt x="223" y="25"/>
                    </a:lnTo>
                    <a:lnTo>
                      <a:pt x="225" y="25"/>
                    </a:lnTo>
                    <a:lnTo>
                      <a:pt x="228" y="27"/>
                    </a:lnTo>
                    <a:lnTo>
                      <a:pt x="230" y="28"/>
                    </a:lnTo>
                    <a:lnTo>
                      <a:pt x="231" y="28"/>
                    </a:lnTo>
                    <a:lnTo>
                      <a:pt x="233" y="28"/>
                    </a:lnTo>
                    <a:lnTo>
                      <a:pt x="234" y="27"/>
                    </a:lnTo>
                    <a:lnTo>
                      <a:pt x="235" y="27"/>
                    </a:lnTo>
                    <a:lnTo>
                      <a:pt x="235" y="27"/>
                    </a:lnTo>
                    <a:lnTo>
                      <a:pt x="236" y="27"/>
                    </a:lnTo>
                    <a:lnTo>
                      <a:pt x="238" y="27"/>
                    </a:lnTo>
                    <a:lnTo>
                      <a:pt x="238" y="27"/>
                    </a:lnTo>
                    <a:lnTo>
                      <a:pt x="240" y="27"/>
                    </a:lnTo>
                    <a:lnTo>
                      <a:pt x="241" y="28"/>
                    </a:lnTo>
                    <a:lnTo>
                      <a:pt x="241" y="28"/>
                    </a:lnTo>
                    <a:lnTo>
                      <a:pt x="241" y="28"/>
                    </a:lnTo>
                    <a:lnTo>
                      <a:pt x="242" y="28"/>
                    </a:lnTo>
                    <a:lnTo>
                      <a:pt x="243" y="29"/>
                    </a:lnTo>
                    <a:lnTo>
                      <a:pt x="245" y="29"/>
                    </a:lnTo>
                    <a:lnTo>
                      <a:pt x="249" y="29"/>
                    </a:lnTo>
                    <a:lnTo>
                      <a:pt x="253" y="29"/>
                    </a:lnTo>
                    <a:lnTo>
                      <a:pt x="256" y="29"/>
                    </a:lnTo>
                    <a:lnTo>
                      <a:pt x="256" y="29"/>
                    </a:lnTo>
                    <a:lnTo>
                      <a:pt x="256" y="28"/>
                    </a:lnTo>
                    <a:lnTo>
                      <a:pt x="257" y="28"/>
                    </a:lnTo>
                    <a:lnTo>
                      <a:pt x="260" y="28"/>
                    </a:lnTo>
                    <a:lnTo>
                      <a:pt x="261" y="29"/>
                    </a:lnTo>
                    <a:lnTo>
                      <a:pt x="261" y="29"/>
                    </a:lnTo>
                    <a:lnTo>
                      <a:pt x="261" y="29"/>
                    </a:lnTo>
                    <a:lnTo>
                      <a:pt x="262" y="29"/>
                    </a:lnTo>
                    <a:lnTo>
                      <a:pt x="263" y="29"/>
                    </a:lnTo>
                    <a:lnTo>
                      <a:pt x="265" y="29"/>
                    </a:lnTo>
                    <a:lnTo>
                      <a:pt x="266" y="29"/>
                    </a:lnTo>
                    <a:lnTo>
                      <a:pt x="270" y="29"/>
                    </a:lnTo>
                    <a:lnTo>
                      <a:pt x="270" y="29"/>
                    </a:lnTo>
                    <a:lnTo>
                      <a:pt x="271" y="29"/>
                    </a:lnTo>
                    <a:lnTo>
                      <a:pt x="271" y="28"/>
                    </a:lnTo>
                    <a:lnTo>
                      <a:pt x="272" y="28"/>
                    </a:lnTo>
                    <a:lnTo>
                      <a:pt x="273" y="28"/>
                    </a:lnTo>
                    <a:lnTo>
                      <a:pt x="276" y="30"/>
                    </a:lnTo>
                    <a:lnTo>
                      <a:pt x="277" y="30"/>
                    </a:lnTo>
                    <a:lnTo>
                      <a:pt x="278" y="31"/>
                    </a:lnTo>
                    <a:lnTo>
                      <a:pt x="280" y="32"/>
                    </a:lnTo>
                    <a:lnTo>
                      <a:pt x="280" y="32"/>
                    </a:lnTo>
                    <a:lnTo>
                      <a:pt x="281" y="32"/>
                    </a:lnTo>
                    <a:lnTo>
                      <a:pt x="283" y="32"/>
                    </a:lnTo>
                    <a:lnTo>
                      <a:pt x="286" y="33"/>
                    </a:lnTo>
                    <a:lnTo>
                      <a:pt x="287" y="33"/>
                    </a:lnTo>
                    <a:lnTo>
                      <a:pt x="289" y="33"/>
                    </a:lnTo>
                    <a:lnTo>
                      <a:pt x="291" y="33"/>
                    </a:lnTo>
                    <a:lnTo>
                      <a:pt x="292" y="32"/>
                    </a:lnTo>
                    <a:lnTo>
                      <a:pt x="292" y="32"/>
                    </a:lnTo>
                    <a:lnTo>
                      <a:pt x="293" y="32"/>
                    </a:lnTo>
                    <a:lnTo>
                      <a:pt x="295" y="32"/>
                    </a:lnTo>
                    <a:lnTo>
                      <a:pt x="299" y="31"/>
                    </a:lnTo>
                    <a:lnTo>
                      <a:pt x="299" y="31"/>
                    </a:lnTo>
                    <a:lnTo>
                      <a:pt x="301" y="31"/>
                    </a:lnTo>
                    <a:lnTo>
                      <a:pt x="301" y="31"/>
                    </a:lnTo>
                    <a:lnTo>
                      <a:pt x="302" y="31"/>
                    </a:lnTo>
                    <a:lnTo>
                      <a:pt x="302" y="32"/>
                    </a:lnTo>
                    <a:lnTo>
                      <a:pt x="303" y="32"/>
                    </a:lnTo>
                    <a:lnTo>
                      <a:pt x="306" y="33"/>
                    </a:lnTo>
                    <a:lnTo>
                      <a:pt x="318" y="31"/>
                    </a:lnTo>
                    <a:lnTo>
                      <a:pt x="335" y="28"/>
                    </a:lnTo>
                    <a:lnTo>
                      <a:pt x="343" y="27"/>
                    </a:lnTo>
                    <a:lnTo>
                      <a:pt x="353" y="25"/>
                    </a:lnTo>
                    <a:lnTo>
                      <a:pt x="354" y="24"/>
                    </a:lnTo>
                    <a:lnTo>
                      <a:pt x="357" y="24"/>
                    </a:lnTo>
                    <a:lnTo>
                      <a:pt x="366" y="23"/>
                    </a:lnTo>
                    <a:close/>
                  </a:path>
                </a:pathLst>
              </a:custGeom>
              <a:pattFill prst="ltUpDiag">
                <a:fgClr>
                  <a:srgbClr val="508FD4"/>
                </a:fgClr>
                <a:bgClr>
                  <a:schemeClr val="bg1"/>
                </a:bgClr>
              </a:pattFill>
              <a:ln w="3175">
                <a:solidFill>
                  <a:srgbClr val="6E6E6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51" name="Freeform 291"/>
              <p:cNvSpPr>
                <a:spLocks/>
              </p:cNvSpPr>
              <p:nvPr/>
            </p:nvSpPr>
            <p:spPr bwMode="auto">
              <a:xfrm>
                <a:off x="2951157" y="2346326"/>
                <a:ext cx="795336" cy="593725"/>
              </a:xfrm>
              <a:custGeom>
                <a:avLst/>
                <a:gdLst>
                  <a:gd name="T0" fmla="*/ 267 w 501"/>
                  <a:gd name="T1" fmla="*/ 333 h 374"/>
                  <a:gd name="T2" fmla="*/ 263 w 501"/>
                  <a:gd name="T3" fmla="*/ 330 h 374"/>
                  <a:gd name="T4" fmla="*/ 255 w 501"/>
                  <a:gd name="T5" fmla="*/ 326 h 374"/>
                  <a:gd name="T6" fmla="*/ 227 w 501"/>
                  <a:gd name="T7" fmla="*/ 330 h 374"/>
                  <a:gd name="T8" fmla="*/ 209 w 501"/>
                  <a:gd name="T9" fmla="*/ 328 h 374"/>
                  <a:gd name="T10" fmla="*/ 192 w 501"/>
                  <a:gd name="T11" fmla="*/ 311 h 374"/>
                  <a:gd name="T12" fmla="*/ 169 w 501"/>
                  <a:gd name="T13" fmla="*/ 305 h 374"/>
                  <a:gd name="T14" fmla="*/ 149 w 501"/>
                  <a:gd name="T15" fmla="*/ 308 h 374"/>
                  <a:gd name="T16" fmla="*/ 126 w 501"/>
                  <a:gd name="T17" fmla="*/ 324 h 374"/>
                  <a:gd name="T18" fmla="*/ 111 w 501"/>
                  <a:gd name="T19" fmla="*/ 357 h 374"/>
                  <a:gd name="T20" fmla="*/ 111 w 501"/>
                  <a:gd name="T21" fmla="*/ 371 h 374"/>
                  <a:gd name="T22" fmla="*/ 102 w 501"/>
                  <a:gd name="T23" fmla="*/ 368 h 374"/>
                  <a:gd name="T24" fmla="*/ 98 w 501"/>
                  <a:gd name="T25" fmla="*/ 364 h 374"/>
                  <a:gd name="T26" fmla="*/ 83 w 501"/>
                  <a:gd name="T27" fmla="*/ 353 h 374"/>
                  <a:gd name="T28" fmla="*/ 70 w 501"/>
                  <a:gd name="T29" fmla="*/ 357 h 374"/>
                  <a:gd name="T30" fmla="*/ 60 w 501"/>
                  <a:gd name="T31" fmla="*/ 353 h 374"/>
                  <a:gd name="T32" fmla="*/ 64 w 501"/>
                  <a:gd name="T33" fmla="*/ 345 h 374"/>
                  <a:gd name="T34" fmla="*/ 37 w 501"/>
                  <a:gd name="T35" fmla="*/ 338 h 374"/>
                  <a:gd name="T36" fmla="*/ 28 w 501"/>
                  <a:gd name="T37" fmla="*/ 321 h 374"/>
                  <a:gd name="T38" fmla="*/ 33 w 501"/>
                  <a:gd name="T39" fmla="*/ 321 h 374"/>
                  <a:gd name="T40" fmla="*/ 27 w 501"/>
                  <a:gd name="T41" fmla="*/ 316 h 374"/>
                  <a:gd name="T42" fmla="*/ 10 w 501"/>
                  <a:gd name="T43" fmla="*/ 304 h 374"/>
                  <a:gd name="T44" fmla="*/ 7 w 501"/>
                  <a:gd name="T45" fmla="*/ 293 h 374"/>
                  <a:gd name="T46" fmla="*/ 2 w 501"/>
                  <a:gd name="T47" fmla="*/ 278 h 374"/>
                  <a:gd name="T48" fmla="*/ 3 w 501"/>
                  <a:gd name="T49" fmla="*/ 270 h 374"/>
                  <a:gd name="T50" fmla="*/ 17 w 501"/>
                  <a:gd name="T51" fmla="*/ 271 h 374"/>
                  <a:gd name="T52" fmla="*/ 54 w 501"/>
                  <a:gd name="T53" fmla="*/ 260 h 374"/>
                  <a:gd name="T54" fmla="*/ 91 w 501"/>
                  <a:gd name="T55" fmla="*/ 256 h 374"/>
                  <a:gd name="T56" fmla="*/ 112 w 501"/>
                  <a:gd name="T57" fmla="*/ 249 h 374"/>
                  <a:gd name="T58" fmla="*/ 118 w 501"/>
                  <a:gd name="T59" fmla="*/ 247 h 374"/>
                  <a:gd name="T60" fmla="*/ 125 w 501"/>
                  <a:gd name="T61" fmla="*/ 227 h 374"/>
                  <a:gd name="T62" fmla="*/ 129 w 501"/>
                  <a:gd name="T63" fmla="*/ 209 h 374"/>
                  <a:gd name="T64" fmla="*/ 129 w 501"/>
                  <a:gd name="T65" fmla="*/ 141 h 374"/>
                  <a:gd name="T66" fmla="*/ 178 w 501"/>
                  <a:gd name="T67" fmla="*/ 130 h 374"/>
                  <a:gd name="T68" fmla="*/ 230 w 501"/>
                  <a:gd name="T69" fmla="*/ 85 h 374"/>
                  <a:gd name="T70" fmla="*/ 266 w 501"/>
                  <a:gd name="T71" fmla="*/ 63 h 374"/>
                  <a:gd name="T72" fmla="*/ 335 w 501"/>
                  <a:gd name="T73" fmla="*/ 23 h 374"/>
                  <a:gd name="T74" fmla="*/ 385 w 501"/>
                  <a:gd name="T75" fmla="*/ 3 h 374"/>
                  <a:gd name="T76" fmla="*/ 419 w 501"/>
                  <a:gd name="T77" fmla="*/ 10 h 374"/>
                  <a:gd name="T78" fmla="*/ 449 w 501"/>
                  <a:gd name="T79" fmla="*/ 27 h 374"/>
                  <a:gd name="T80" fmla="*/ 471 w 501"/>
                  <a:gd name="T81" fmla="*/ 25 h 374"/>
                  <a:gd name="T82" fmla="*/ 476 w 501"/>
                  <a:gd name="T83" fmla="*/ 65 h 374"/>
                  <a:gd name="T84" fmla="*/ 487 w 501"/>
                  <a:gd name="T85" fmla="*/ 83 h 374"/>
                  <a:gd name="T86" fmla="*/ 488 w 501"/>
                  <a:gd name="T87" fmla="*/ 88 h 374"/>
                  <a:gd name="T88" fmla="*/ 493 w 501"/>
                  <a:gd name="T89" fmla="*/ 114 h 374"/>
                  <a:gd name="T90" fmla="*/ 487 w 501"/>
                  <a:gd name="T91" fmla="*/ 175 h 374"/>
                  <a:gd name="T92" fmla="*/ 473 w 501"/>
                  <a:gd name="T93" fmla="*/ 221 h 374"/>
                  <a:gd name="T94" fmla="*/ 433 w 501"/>
                  <a:gd name="T95" fmla="*/ 268 h 374"/>
                  <a:gd name="T96" fmla="*/ 428 w 501"/>
                  <a:gd name="T97" fmla="*/ 283 h 374"/>
                  <a:gd name="T98" fmla="*/ 424 w 501"/>
                  <a:gd name="T99" fmla="*/ 285 h 374"/>
                  <a:gd name="T100" fmla="*/ 425 w 501"/>
                  <a:gd name="T101" fmla="*/ 307 h 374"/>
                  <a:gd name="T102" fmla="*/ 409 w 501"/>
                  <a:gd name="T103" fmla="*/ 317 h 374"/>
                  <a:gd name="T104" fmla="*/ 398 w 501"/>
                  <a:gd name="T105" fmla="*/ 321 h 374"/>
                  <a:gd name="T106" fmla="*/ 391 w 501"/>
                  <a:gd name="T107" fmla="*/ 327 h 374"/>
                  <a:gd name="T108" fmla="*/ 386 w 501"/>
                  <a:gd name="T109" fmla="*/ 330 h 374"/>
                  <a:gd name="T110" fmla="*/ 358 w 501"/>
                  <a:gd name="T111" fmla="*/ 321 h 374"/>
                  <a:gd name="T112" fmla="*/ 349 w 501"/>
                  <a:gd name="T113" fmla="*/ 321 h 374"/>
                  <a:gd name="T114" fmla="*/ 342 w 501"/>
                  <a:gd name="T115" fmla="*/ 321 h 374"/>
                  <a:gd name="T116" fmla="*/ 334 w 501"/>
                  <a:gd name="T117" fmla="*/ 321 h 374"/>
                  <a:gd name="T118" fmla="*/ 323 w 501"/>
                  <a:gd name="T119" fmla="*/ 324 h 374"/>
                  <a:gd name="T120" fmla="*/ 310 w 501"/>
                  <a:gd name="T121" fmla="*/ 328 h 374"/>
                  <a:gd name="T122" fmla="*/ 283 w 501"/>
                  <a:gd name="T123" fmla="*/ 338 h 3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501" h="374">
                    <a:moveTo>
                      <a:pt x="280" y="338"/>
                    </a:moveTo>
                    <a:lnTo>
                      <a:pt x="279" y="338"/>
                    </a:lnTo>
                    <a:lnTo>
                      <a:pt x="274" y="336"/>
                    </a:lnTo>
                    <a:lnTo>
                      <a:pt x="269" y="335"/>
                    </a:lnTo>
                    <a:lnTo>
                      <a:pt x="269" y="334"/>
                    </a:lnTo>
                    <a:lnTo>
                      <a:pt x="268" y="334"/>
                    </a:lnTo>
                    <a:lnTo>
                      <a:pt x="268" y="333"/>
                    </a:lnTo>
                    <a:lnTo>
                      <a:pt x="267" y="333"/>
                    </a:lnTo>
                    <a:lnTo>
                      <a:pt x="267" y="332"/>
                    </a:lnTo>
                    <a:lnTo>
                      <a:pt x="267" y="332"/>
                    </a:lnTo>
                    <a:lnTo>
                      <a:pt x="266" y="331"/>
                    </a:lnTo>
                    <a:lnTo>
                      <a:pt x="265" y="331"/>
                    </a:lnTo>
                    <a:lnTo>
                      <a:pt x="265" y="330"/>
                    </a:lnTo>
                    <a:lnTo>
                      <a:pt x="265" y="330"/>
                    </a:lnTo>
                    <a:lnTo>
                      <a:pt x="264" y="330"/>
                    </a:lnTo>
                    <a:lnTo>
                      <a:pt x="263" y="330"/>
                    </a:lnTo>
                    <a:lnTo>
                      <a:pt x="263" y="330"/>
                    </a:lnTo>
                    <a:lnTo>
                      <a:pt x="262" y="330"/>
                    </a:lnTo>
                    <a:lnTo>
                      <a:pt x="262" y="330"/>
                    </a:lnTo>
                    <a:lnTo>
                      <a:pt x="261" y="330"/>
                    </a:lnTo>
                    <a:lnTo>
                      <a:pt x="259" y="329"/>
                    </a:lnTo>
                    <a:lnTo>
                      <a:pt x="257" y="327"/>
                    </a:lnTo>
                    <a:lnTo>
                      <a:pt x="256" y="326"/>
                    </a:lnTo>
                    <a:lnTo>
                      <a:pt x="255" y="326"/>
                    </a:lnTo>
                    <a:lnTo>
                      <a:pt x="255" y="326"/>
                    </a:lnTo>
                    <a:lnTo>
                      <a:pt x="253" y="324"/>
                    </a:lnTo>
                    <a:lnTo>
                      <a:pt x="252" y="324"/>
                    </a:lnTo>
                    <a:lnTo>
                      <a:pt x="251" y="324"/>
                    </a:lnTo>
                    <a:lnTo>
                      <a:pt x="249" y="323"/>
                    </a:lnTo>
                    <a:lnTo>
                      <a:pt x="242" y="322"/>
                    </a:lnTo>
                    <a:lnTo>
                      <a:pt x="228" y="330"/>
                    </a:lnTo>
                    <a:lnTo>
                      <a:pt x="227" y="330"/>
                    </a:lnTo>
                    <a:lnTo>
                      <a:pt x="223" y="329"/>
                    </a:lnTo>
                    <a:lnTo>
                      <a:pt x="221" y="332"/>
                    </a:lnTo>
                    <a:lnTo>
                      <a:pt x="219" y="333"/>
                    </a:lnTo>
                    <a:lnTo>
                      <a:pt x="217" y="333"/>
                    </a:lnTo>
                    <a:lnTo>
                      <a:pt x="215" y="333"/>
                    </a:lnTo>
                    <a:lnTo>
                      <a:pt x="214" y="333"/>
                    </a:lnTo>
                    <a:lnTo>
                      <a:pt x="210" y="330"/>
                    </a:lnTo>
                    <a:lnTo>
                      <a:pt x="209" y="328"/>
                    </a:lnTo>
                    <a:lnTo>
                      <a:pt x="209" y="328"/>
                    </a:lnTo>
                    <a:lnTo>
                      <a:pt x="206" y="322"/>
                    </a:lnTo>
                    <a:lnTo>
                      <a:pt x="206" y="322"/>
                    </a:lnTo>
                    <a:lnTo>
                      <a:pt x="203" y="319"/>
                    </a:lnTo>
                    <a:lnTo>
                      <a:pt x="198" y="314"/>
                    </a:lnTo>
                    <a:lnTo>
                      <a:pt x="197" y="313"/>
                    </a:lnTo>
                    <a:lnTo>
                      <a:pt x="193" y="311"/>
                    </a:lnTo>
                    <a:lnTo>
                      <a:pt x="192" y="311"/>
                    </a:lnTo>
                    <a:lnTo>
                      <a:pt x="189" y="312"/>
                    </a:lnTo>
                    <a:lnTo>
                      <a:pt x="184" y="311"/>
                    </a:lnTo>
                    <a:lnTo>
                      <a:pt x="183" y="310"/>
                    </a:lnTo>
                    <a:lnTo>
                      <a:pt x="181" y="309"/>
                    </a:lnTo>
                    <a:lnTo>
                      <a:pt x="175" y="307"/>
                    </a:lnTo>
                    <a:lnTo>
                      <a:pt x="174" y="306"/>
                    </a:lnTo>
                    <a:lnTo>
                      <a:pt x="170" y="305"/>
                    </a:lnTo>
                    <a:lnTo>
                      <a:pt x="169" y="305"/>
                    </a:lnTo>
                    <a:lnTo>
                      <a:pt x="165" y="306"/>
                    </a:lnTo>
                    <a:lnTo>
                      <a:pt x="164" y="306"/>
                    </a:lnTo>
                    <a:lnTo>
                      <a:pt x="164" y="308"/>
                    </a:lnTo>
                    <a:lnTo>
                      <a:pt x="162" y="309"/>
                    </a:lnTo>
                    <a:lnTo>
                      <a:pt x="160" y="309"/>
                    </a:lnTo>
                    <a:lnTo>
                      <a:pt x="153" y="310"/>
                    </a:lnTo>
                    <a:lnTo>
                      <a:pt x="150" y="310"/>
                    </a:lnTo>
                    <a:lnTo>
                      <a:pt x="149" y="308"/>
                    </a:lnTo>
                    <a:lnTo>
                      <a:pt x="141" y="310"/>
                    </a:lnTo>
                    <a:lnTo>
                      <a:pt x="137" y="311"/>
                    </a:lnTo>
                    <a:lnTo>
                      <a:pt x="136" y="311"/>
                    </a:lnTo>
                    <a:lnTo>
                      <a:pt x="129" y="318"/>
                    </a:lnTo>
                    <a:lnTo>
                      <a:pt x="126" y="318"/>
                    </a:lnTo>
                    <a:lnTo>
                      <a:pt x="126" y="318"/>
                    </a:lnTo>
                    <a:lnTo>
                      <a:pt x="126" y="320"/>
                    </a:lnTo>
                    <a:lnTo>
                      <a:pt x="126" y="324"/>
                    </a:lnTo>
                    <a:lnTo>
                      <a:pt x="126" y="328"/>
                    </a:lnTo>
                    <a:lnTo>
                      <a:pt x="124" y="333"/>
                    </a:lnTo>
                    <a:lnTo>
                      <a:pt x="124" y="334"/>
                    </a:lnTo>
                    <a:lnTo>
                      <a:pt x="120" y="341"/>
                    </a:lnTo>
                    <a:lnTo>
                      <a:pt x="119" y="342"/>
                    </a:lnTo>
                    <a:lnTo>
                      <a:pt x="111" y="348"/>
                    </a:lnTo>
                    <a:lnTo>
                      <a:pt x="111" y="350"/>
                    </a:lnTo>
                    <a:lnTo>
                      <a:pt x="111" y="357"/>
                    </a:lnTo>
                    <a:lnTo>
                      <a:pt x="110" y="358"/>
                    </a:lnTo>
                    <a:lnTo>
                      <a:pt x="110" y="361"/>
                    </a:lnTo>
                    <a:lnTo>
                      <a:pt x="111" y="364"/>
                    </a:lnTo>
                    <a:lnTo>
                      <a:pt x="111" y="365"/>
                    </a:lnTo>
                    <a:lnTo>
                      <a:pt x="111" y="365"/>
                    </a:lnTo>
                    <a:lnTo>
                      <a:pt x="109" y="367"/>
                    </a:lnTo>
                    <a:lnTo>
                      <a:pt x="110" y="370"/>
                    </a:lnTo>
                    <a:lnTo>
                      <a:pt x="111" y="371"/>
                    </a:lnTo>
                    <a:lnTo>
                      <a:pt x="111" y="372"/>
                    </a:lnTo>
                    <a:lnTo>
                      <a:pt x="109" y="374"/>
                    </a:lnTo>
                    <a:lnTo>
                      <a:pt x="107" y="373"/>
                    </a:lnTo>
                    <a:lnTo>
                      <a:pt x="107" y="372"/>
                    </a:lnTo>
                    <a:lnTo>
                      <a:pt x="106" y="371"/>
                    </a:lnTo>
                    <a:lnTo>
                      <a:pt x="106" y="370"/>
                    </a:lnTo>
                    <a:lnTo>
                      <a:pt x="104" y="369"/>
                    </a:lnTo>
                    <a:lnTo>
                      <a:pt x="102" y="368"/>
                    </a:lnTo>
                    <a:lnTo>
                      <a:pt x="101" y="368"/>
                    </a:lnTo>
                    <a:lnTo>
                      <a:pt x="100" y="368"/>
                    </a:lnTo>
                    <a:lnTo>
                      <a:pt x="99" y="368"/>
                    </a:lnTo>
                    <a:lnTo>
                      <a:pt x="98" y="366"/>
                    </a:lnTo>
                    <a:lnTo>
                      <a:pt x="98" y="365"/>
                    </a:lnTo>
                    <a:lnTo>
                      <a:pt x="98" y="365"/>
                    </a:lnTo>
                    <a:lnTo>
                      <a:pt x="98" y="364"/>
                    </a:lnTo>
                    <a:lnTo>
                      <a:pt x="98" y="364"/>
                    </a:lnTo>
                    <a:lnTo>
                      <a:pt x="98" y="364"/>
                    </a:lnTo>
                    <a:lnTo>
                      <a:pt x="95" y="361"/>
                    </a:lnTo>
                    <a:lnTo>
                      <a:pt x="90" y="356"/>
                    </a:lnTo>
                    <a:lnTo>
                      <a:pt x="85" y="353"/>
                    </a:lnTo>
                    <a:lnTo>
                      <a:pt x="85" y="352"/>
                    </a:lnTo>
                    <a:lnTo>
                      <a:pt x="84" y="352"/>
                    </a:lnTo>
                    <a:lnTo>
                      <a:pt x="83" y="352"/>
                    </a:lnTo>
                    <a:lnTo>
                      <a:pt x="83" y="353"/>
                    </a:lnTo>
                    <a:lnTo>
                      <a:pt x="81" y="353"/>
                    </a:lnTo>
                    <a:lnTo>
                      <a:pt x="80" y="353"/>
                    </a:lnTo>
                    <a:lnTo>
                      <a:pt x="79" y="355"/>
                    </a:lnTo>
                    <a:lnTo>
                      <a:pt x="77" y="355"/>
                    </a:lnTo>
                    <a:lnTo>
                      <a:pt x="75" y="356"/>
                    </a:lnTo>
                    <a:lnTo>
                      <a:pt x="71" y="357"/>
                    </a:lnTo>
                    <a:lnTo>
                      <a:pt x="70" y="357"/>
                    </a:lnTo>
                    <a:lnTo>
                      <a:pt x="70" y="357"/>
                    </a:lnTo>
                    <a:lnTo>
                      <a:pt x="70" y="358"/>
                    </a:lnTo>
                    <a:lnTo>
                      <a:pt x="71" y="360"/>
                    </a:lnTo>
                    <a:lnTo>
                      <a:pt x="71" y="361"/>
                    </a:lnTo>
                    <a:lnTo>
                      <a:pt x="71" y="362"/>
                    </a:lnTo>
                    <a:lnTo>
                      <a:pt x="71" y="366"/>
                    </a:lnTo>
                    <a:lnTo>
                      <a:pt x="71" y="368"/>
                    </a:lnTo>
                    <a:lnTo>
                      <a:pt x="68" y="365"/>
                    </a:lnTo>
                    <a:lnTo>
                      <a:pt x="60" y="353"/>
                    </a:lnTo>
                    <a:lnTo>
                      <a:pt x="60" y="353"/>
                    </a:lnTo>
                    <a:lnTo>
                      <a:pt x="61" y="352"/>
                    </a:lnTo>
                    <a:lnTo>
                      <a:pt x="63" y="352"/>
                    </a:lnTo>
                    <a:lnTo>
                      <a:pt x="65" y="351"/>
                    </a:lnTo>
                    <a:lnTo>
                      <a:pt x="66" y="352"/>
                    </a:lnTo>
                    <a:lnTo>
                      <a:pt x="66" y="349"/>
                    </a:lnTo>
                    <a:lnTo>
                      <a:pt x="65" y="346"/>
                    </a:lnTo>
                    <a:lnTo>
                      <a:pt x="64" y="345"/>
                    </a:lnTo>
                    <a:lnTo>
                      <a:pt x="62" y="343"/>
                    </a:lnTo>
                    <a:lnTo>
                      <a:pt x="62" y="342"/>
                    </a:lnTo>
                    <a:lnTo>
                      <a:pt x="61" y="342"/>
                    </a:lnTo>
                    <a:lnTo>
                      <a:pt x="58" y="341"/>
                    </a:lnTo>
                    <a:lnTo>
                      <a:pt x="56" y="342"/>
                    </a:lnTo>
                    <a:lnTo>
                      <a:pt x="54" y="345"/>
                    </a:lnTo>
                    <a:lnTo>
                      <a:pt x="45" y="345"/>
                    </a:lnTo>
                    <a:lnTo>
                      <a:pt x="37" y="338"/>
                    </a:lnTo>
                    <a:lnTo>
                      <a:pt x="30" y="333"/>
                    </a:lnTo>
                    <a:lnTo>
                      <a:pt x="27" y="332"/>
                    </a:lnTo>
                    <a:lnTo>
                      <a:pt x="26" y="332"/>
                    </a:lnTo>
                    <a:lnTo>
                      <a:pt x="26" y="330"/>
                    </a:lnTo>
                    <a:lnTo>
                      <a:pt x="26" y="322"/>
                    </a:lnTo>
                    <a:lnTo>
                      <a:pt x="26" y="321"/>
                    </a:lnTo>
                    <a:lnTo>
                      <a:pt x="27" y="321"/>
                    </a:lnTo>
                    <a:lnTo>
                      <a:pt x="28" y="321"/>
                    </a:lnTo>
                    <a:lnTo>
                      <a:pt x="29" y="322"/>
                    </a:lnTo>
                    <a:lnTo>
                      <a:pt x="30" y="322"/>
                    </a:lnTo>
                    <a:lnTo>
                      <a:pt x="32" y="323"/>
                    </a:lnTo>
                    <a:lnTo>
                      <a:pt x="35" y="322"/>
                    </a:lnTo>
                    <a:lnTo>
                      <a:pt x="36" y="322"/>
                    </a:lnTo>
                    <a:lnTo>
                      <a:pt x="34" y="321"/>
                    </a:lnTo>
                    <a:lnTo>
                      <a:pt x="34" y="321"/>
                    </a:lnTo>
                    <a:lnTo>
                      <a:pt x="33" y="321"/>
                    </a:lnTo>
                    <a:lnTo>
                      <a:pt x="33" y="321"/>
                    </a:lnTo>
                    <a:lnTo>
                      <a:pt x="32" y="321"/>
                    </a:lnTo>
                    <a:lnTo>
                      <a:pt x="30" y="320"/>
                    </a:lnTo>
                    <a:lnTo>
                      <a:pt x="27" y="318"/>
                    </a:lnTo>
                    <a:lnTo>
                      <a:pt x="27" y="318"/>
                    </a:lnTo>
                    <a:lnTo>
                      <a:pt x="27" y="317"/>
                    </a:lnTo>
                    <a:lnTo>
                      <a:pt x="27" y="317"/>
                    </a:lnTo>
                    <a:lnTo>
                      <a:pt x="27" y="316"/>
                    </a:lnTo>
                    <a:lnTo>
                      <a:pt x="26" y="315"/>
                    </a:lnTo>
                    <a:lnTo>
                      <a:pt x="19" y="312"/>
                    </a:lnTo>
                    <a:lnTo>
                      <a:pt x="14" y="311"/>
                    </a:lnTo>
                    <a:lnTo>
                      <a:pt x="14" y="311"/>
                    </a:lnTo>
                    <a:lnTo>
                      <a:pt x="14" y="311"/>
                    </a:lnTo>
                    <a:lnTo>
                      <a:pt x="14" y="310"/>
                    </a:lnTo>
                    <a:lnTo>
                      <a:pt x="11" y="306"/>
                    </a:lnTo>
                    <a:lnTo>
                      <a:pt x="10" y="304"/>
                    </a:lnTo>
                    <a:lnTo>
                      <a:pt x="6" y="298"/>
                    </a:lnTo>
                    <a:lnTo>
                      <a:pt x="6" y="297"/>
                    </a:lnTo>
                    <a:lnTo>
                      <a:pt x="6" y="297"/>
                    </a:lnTo>
                    <a:lnTo>
                      <a:pt x="6" y="297"/>
                    </a:lnTo>
                    <a:lnTo>
                      <a:pt x="7" y="296"/>
                    </a:lnTo>
                    <a:lnTo>
                      <a:pt x="7" y="295"/>
                    </a:lnTo>
                    <a:lnTo>
                      <a:pt x="8" y="294"/>
                    </a:lnTo>
                    <a:lnTo>
                      <a:pt x="7" y="293"/>
                    </a:lnTo>
                    <a:lnTo>
                      <a:pt x="7" y="293"/>
                    </a:lnTo>
                    <a:lnTo>
                      <a:pt x="5" y="290"/>
                    </a:lnTo>
                    <a:lnTo>
                      <a:pt x="4" y="290"/>
                    </a:lnTo>
                    <a:lnTo>
                      <a:pt x="2" y="288"/>
                    </a:lnTo>
                    <a:lnTo>
                      <a:pt x="0" y="287"/>
                    </a:lnTo>
                    <a:lnTo>
                      <a:pt x="0" y="285"/>
                    </a:lnTo>
                    <a:lnTo>
                      <a:pt x="2" y="279"/>
                    </a:lnTo>
                    <a:lnTo>
                      <a:pt x="2" y="278"/>
                    </a:lnTo>
                    <a:lnTo>
                      <a:pt x="1" y="275"/>
                    </a:lnTo>
                    <a:lnTo>
                      <a:pt x="2" y="274"/>
                    </a:lnTo>
                    <a:lnTo>
                      <a:pt x="2" y="274"/>
                    </a:lnTo>
                    <a:lnTo>
                      <a:pt x="2" y="274"/>
                    </a:lnTo>
                    <a:lnTo>
                      <a:pt x="2" y="272"/>
                    </a:lnTo>
                    <a:lnTo>
                      <a:pt x="2" y="271"/>
                    </a:lnTo>
                    <a:lnTo>
                      <a:pt x="2" y="270"/>
                    </a:lnTo>
                    <a:lnTo>
                      <a:pt x="3" y="270"/>
                    </a:lnTo>
                    <a:lnTo>
                      <a:pt x="4" y="270"/>
                    </a:lnTo>
                    <a:lnTo>
                      <a:pt x="5" y="271"/>
                    </a:lnTo>
                    <a:lnTo>
                      <a:pt x="7" y="271"/>
                    </a:lnTo>
                    <a:lnTo>
                      <a:pt x="9" y="270"/>
                    </a:lnTo>
                    <a:lnTo>
                      <a:pt x="11" y="270"/>
                    </a:lnTo>
                    <a:lnTo>
                      <a:pt x="14" y="271"/>
                    </a:lnTo>
                    <a:lnTo>
                      <a:pt x="15" y="271"/>
                    </a:lnTo>
                    <a:lnTo>
                      <a:pt x="17" y="271"/>
                    </a:lnTo>
                    <a:lnTo>
                      <a:pt x="18" y="271"/>
                    </a:lnTo>
                    <a:lnTo>
                      <a:pt x="19" y="271"/>
                    </a:lnTo>
                    <a:lnTo>
                      <a:pt x="25" y="271"/>
                    </a:lnTo>
                    <a:lnTo>
                      <a:pt x="26" y="270"/>
                    </a:lnTo>
                    <a:lnTo>
                      <a:pt x="26" y="270"/>
                    </a:lnTo>
                    <a:lnTo>
                      <a:pt x="29" y="267"/>
                    </a:lnTo>
                    <a:lnTo>
                      <a:pt x="36" y="261"/>
                    </a:lnTo>
                    <a:lnTo>
                      <a:pt x="54" y="260"/>
                    </a:lnTo>
                    <a:lnTo>
                      <a:pt x="57" y="260"/>
                    </a:lnTo>
                    <a:lnTo>
                      <a:pt x="74" y="259"/>
                    </a:lnTo>
                    <a:lnTo>
                      <a:pt x="78" y="259"/>
                    </a:lnTo>
                    <a:lnTo>
                      <a:pt x="85" y="259"/>
                    </a:lnTo>
                    <a:lnTo>
                      <a:pt x="89" y="259"/>
                    </a:lnTo>
                    <a:lnTo>
                      <a:pt x="90" y="259"/>
                    </a:lnTo>
                    <a:lnTo>
                      <a:pt x="91" y="257"/>
                    </a:lnTo>
                    <a:lnTo>
                      <a:pt x="91" y="256"/>
                    </a:lnTo>
                    <a:lnTo>
                      <a:pt x="91" y="256"/>
                    </a:lnTo>
                    <a:lnTo>
                      <a:pt x="99" y="258"/>
                    </a:lnTo>
                    <a:lnTo>
                      <a:pt x="106" y="258"/>
                    </a:lnTo>
                    <a:lnTo>
                      <a:pt x="106" y="259"/>
                    </a:lnTo>
                    <a:lnTo>
                      <a:pt x="107" y="257"/>
                    </a:lnTo>
                    <a:lnTo>
                      <a:pt x="107" y="256"/>
                    </a:lnTo>
                    <a:lnTo>
                      <a:pt x="108" y="253"/>
                    </a:lnTo>
                    <a:lnTo>
                      <a:pt x="112" y="249"/>
                    </a:lnTo>
                    <a:lnTo>
                      <a:pt x="113" y="249"/>
                    </a:lnTo>
                    <a:lnTo>
                      <a:pt x="114" y="249"/>
                    </a:lnTo>
                    <a:lnTo>
                      <a:pt x="114" y="249"/>
                    </a:lnTo>
                    <a:lnTo>
                      <a:pt x="115" y="249"/>
                    </a:lnTo>
                    <a:lnTo>
                      <a:pt x="115" y="249"/>
                    </a:lnTo>
                    <a:lnTo>
                      <a:pt x="116" y="249"/>
                    </a:lnTo>
                    <a:lnTo>
                      <a:pt x="116" y="248"/>
                    </a:lnTo>
                    <a:lnTo>
                      <a:pt x="118" y="247"/>
                    </a:lnTo>
                    <a:lnTo>
                      <a:pt x="118" y="247"/>
                    </a:lnTo>
                    <a:lnTo>
                      <a:pt x="118" y="246"/>
                    </a:lnTo>
                    <a:lnTo>
                      <a:pt x="120" y="240"/>
                    </a:lnTo>
                    <a:lnTo>
                      <a:pt x="120" y="236"/>
                    </a:lnTo>
                    <a:lnTo>
                      <a:pt x="123" y="229"/>
                    </a:lnTo>
                    <a:lnTo>
                      <a:pt x="124" y="228"/>
                    </a:lnTo>
                    <a:lnTo>
                      <a:pt x="124" y="228"/>
                    </a:lnTo>
                    <a:lnTo>
                      <a:pt x="125" y="227"/>
                    </a:lnTo>
                    <a:lnTo>
                      <a:pt x="126" y="227"/>
                    </a:lnTo>
                    <a:lnTo>
                      <a:pt x="126" y="227"/>
                    </a:lnTo>
                    <a:lnTo>
                      <a:pt x="127" y="226"/>
                    </a:lnTo>
                    <a:lnTo>
                      <a:pt x="127" y="226"/>
                    </a:lnTo>
                    <a:lnTo>
                      <a:pt x="127" y="215"/>
                    </a:lnTo>
                    <a:lnTo>
                      <a:pt x="127" y="214"/>
                    </a:lnTo>
                    <a:lnTo>
                      <a:pt x="127" y="212"/>
                    </a:lnTo>
                    <a:lnTo>
                      <a:pt x="129" y="209"/>
                    </a:lnTo>
                    <a:lnTo>
                      <a:pt x="129" y="206"/>
                    </a:lnTo>
                    <a:lnTo>
                      <a:pt x="129" y="197"/>
                    </a:lnTo>
                    <a:lnTo>
                      <a:pt x="129" y="192"/>
                    </a:lnTo>
                    <a:lnTo>
                      <a:pt x="129" y="186"/>
                    </a:lnTo>
                    <a:lnTo>
                      <a:pt x="129" y="175"/>
                    </a:lnTo>
                    <a:lnTo>
                      <a:pt x="129" y="154"/>
                    </a:lnTo>
                    <a:lnTo>
                      <a:pt x="129" y="147"/>
                    </a:lnTo>
                    <a:lnTo>
                      <a:pt x="129" y="141"/>
                    </a:lnTo>
                    <a:lnTo>
                      <a:pt x="129" y="139"/>
                    </a:lnTo>
                    <a:lnTo>
                      <a:pt x="133" y="138"/>
                    </a:lnTo>
                    <a:lnTo>
                      <a:pt x="137" y="137"/>
                    </a:lnTo>
                    <a:lnTo>
                      <a:pt x="149" y="135"/>
                    </a:lnTo>
                    <a:lnTo>
                      <a:pt x="162" y="132"/>
                    </a:lnTo>
                    <a:lnTo>
                      <a:pt x="170" y="131"/>
                    </a:lnTo>
                    <a:lnTo>
                      <a:pt x="174" y="130"/>
                    </a:lnTo>
                    <a:lnTo>
                      <a:pt x="178" y="130"/>
                    </a:lnTo>
                    <a:lnTo>
                      <a:pt x="178" y="129"/>
                    </a:lnTo>
                    <a:lnTo>
                      <a:pt x="184" y="125"/>
                    </a:lnTo>
                    <a:lnTo>
                      <a:pt x="184" y="124"/>
                    </a:lnTo>
                    <a:lnTo>
                      <a:pt x="194" y="116"/>
                    </a:lnTo>
                    <a:lnTo>
                      <a:pt x="200" y="111"/>
                    </a:lnTo>
                    <a:lnTo>
                      <a:pt x="205" y="107"/>
                    </a:lnTo>
                    <a:lnTo>
                      <a:pt x="214" y="99"/>
                    </a:lnTo>
                    <a:lnTo>
                      <a:pt x="230" y="85"/>
                    </a:lnTo>
                    <a:lnTo>
                      <a:pt x="231" y="85"/>
                    </a:lnTo>
                    <a:lnTo>
                      <a:pt x="231" y="84"/>
                    </a:lnTo>
                    <a:lnTo>
                      <a:pt x="236" y="81"/>
                    </a:lnTo>
                    <a:lnTo>
                      <a:pt x="237" y="81"/>
                    </a:lnTo>
                    <a:lnTo>
                      <a:pt x="239" y="80"/>
                    </a:lnTo>
                    <a:lnTo>
                      <a:pt x="245" y="76"/>
                    </a:lnTo>
                    <a:lnTo>
                      <a:pt x="249" y="73"/>
                    </a:lnTo>
                    <a:lnTo>
                      <a:pt x="266" y="63"/>
                    </a:lnTo>
                    <a:lnTo>
                      <a:pt x="270" y="61"/>
                    </a:lnTo>
                    <a:lnTo>
                      <a:pt x="280" y="56"/>
                    </a:lnTo>
                    <a:lnTo>
                      <a:pt x="294" y="46"/>
                    </a:lnTo>
                    <a:lnTo>
                      <a:pt x="303" y="41"/>
                    </a:lnTo>
                    <a:lnTo>
                      <a:pt x="315" y="34"/>
                    </a:lnTo>
                    <a:lnTo>
                      <a:pt x="322" y="30"/>
                    </a:lnTo>
                    <a:lnTo>
                      <a:pt x="331" y="25"/>
                    </a:lnTo>
                    <a:lnTo>
                      <a:pt x="335" y="23"/>
                    </a:lnTo>
                    <a:lnTo>
                      <a:pt x="337" y="21"/>
                    </a:lnTo>
                    <a:lnTo>
                      <a:pt x="346" y="16"/>
                    </a:lnTo>
                    <a:lnTo>
                      <a:pt x="365" y="6"/>
                    </a:lnTo>
                    <a:lnTo>
                      <a:pt x="367" y="4"/>
                    </a:lnTo>
                    <a:lnTo>
                      <a:pt x="374" y="0"/>
                    </a:lnTo>
                    <a:lnTo>
                      <a:pt x="375" y="0"/>
                    </a:lnTo>
                    <a:lnTo>
                      <a:pt x="383" y="2"/>
                    </a:lnTo>
                    <a:lnTo>
                      <a:pt x="385" y="3"/>
                    </a:lnTo>
                    <a:lnTo>
                      <a:pt x="387" y="3"/>
                    </a:lnTo>
                    <a:lnTo>
                      <a:pt x="389" y="4"/>
                    </a:lnTo>
                    <a:lnTo>
                      <a:pt x="393" y="4"/>
                    </a:lnTo>
                    <a:lnTo>
                      <a:pt x="402" y="6"/>
                    </a:lnTo>
                    <a:lnTo>
                      <a:pt x="409" y="8"/>
                    </a:lnTo>
                    <a:lnTo>
                      <a:pt x="417" y="10"/>
                    </a:lnTo>
                    <a:lnTo>
                      <a:pt x="418" y="10"/>
                    </a:lnTo>
                    <a:lnTo>
                      <a:pt x="419" y="10"/>
                    </a:lnTo>
                    <a:lnTo>
                      <a:pt x="421" y="11"/>
                    </a:lnTo>
                    <a:lnTo>
                      <a:pt x="423" y="11"/>
                    </a:lnTo>
                    <a:lnTo>
                      <a:pt x="424" y="12"/>
                    </a:lnTo>
                    <a:lnTo>
                      <a:pt x="425" y="12"/>
                    </a:lnTo>
                    <a:lnTo>
                      <a:pt x="425" y="13"/>
                    </a:lnTo>
                    <a:lnTo>
                      <a:pt x="435" y="20"/>
                    </a:lnTo>
                    <a:lnTo>
                      <a:pt x="445" y="29"/>
                    </a:lnTo>
                    <a:lnTo>
                      <a:pt x="449" y="27"/>
                    </a:lnTo>
                    <a:lnTo>
                      <a:pt x="451" y="26"/>
                    </a:lnTo>
                    <a:lnTo>
                      <a:pt x="453" y="25"/>
                    </a:lnTo>
                    <a:lnTo>
                      <a:pt x="463" y="20"/>
                    </a:lnTo>
                    <a:lnTo>
                      <a:pt x="465" y="19"/>
                    </a:lnTo>
                    <a:lnTo>
                      <a:pt x="468" y="18"/>
                    </a:lnTo>
                    <a:lnTo>
                      <a:pt x="469" y="17"/>
                    </a:lnTo>
                    <a:lnTo>
                      <a:pt x="470" y="18"/>
                    </a:lnTo>
                    <a:lnTo>
                      <a:pt x="471" y="25"/>
                    </a:lnTo>
                    <a:lnTo>
                      <a:pt x="474" y="42"/>
                    </a:lnTo>
                    <a:lnTo>
                      <a:pt x="475" y="49"/>
                    </a:lnTo>
                    <a:lnTo>
                      <a:pt x="475" y="54"/>
                    </a:lnTo>
                    <a:lnTo>
                      <a:pt x="475" y="60"/>
                    </a:lnTo>
                    <a:lnTo>
                      <a:pt x="475" y="61"/>
                    </a:lnTo>
                    <a:lnTo>
                      <a:pt x="475" y="64"/>
                    </a:lnTo>
                    <a:lnTo>
                      <a:pt x="476" y="64"/>
                    </a:lnTo>
                    <a:lnTo>
                      <a:pt x="476" y="65"/>
                    </a:lnTo>
                    <a:lnTo>
                      <a:pt x="478" y="66"/>
                    </a:lnTo>
                    <a:lnTo>
                      <a:pt x="486" y="77"/>
                    </a:lnTo>
                    <a:lnTo>
                      <a:pt x="487" y="80"/>
                    </a:lnTo>
                    <a:lnTo>
                      <a:pt x="489" y="81"/>
                    </a:lnTo>
                    <a:lnTo>
                      <a:pt x="488" y="81"/>
                    </a:lnTo>
                    <a:lnTo>
                      <a:pt x="488" y="82"/>
                    </a:lnTo>
                    <a:lnTo>
                      <a:pt x="488" y="82"/>
                    </a:lnTo>
                    <a:lnTo>
                      <a:pt x="487" y="83"/>
                    </a:lnTo>
                    <a:lnTo>
                      <a:pt x="487" y="83"/>
                    </a:lnTo>
                    <a:lnTo>
                      <a:pt x="487" y="84"/>
                    </a:lnTo>
                    <a:lnTo>
                      <a:pt x="487" y="84"/>
                    </a:lnTo>
                    <a:lnTo>
                      <a:pt x="487" y="85"/>
                    </a:lnTo>
                    <a:lnTo>
                      <a:pt x="487" y="86"/>
                    </a:lnTo>
                    <a:lnTo>
                      <a:pt x="487" y="87"/>
                    </a:lnTo>
                    <a:lnTo>
                      <a:pt x="487" y="88"/>
                    </a:lnTo>
                    <a:lnTo>
                      <a:pt x="488" y="88"/>
                    </a:lnTo>
                    <a:lnTo>
                      <a:pt x="488" y="89"/>
                    </a:lnTo>
                    <a:lnTo>
                      <a:pt x="489" y="89"/>
                    </a:lnTo>
                    <a:lnTo>
                      <a:pt x="490" y="89"/>
                    </a:lnTo>
                    <a:lnTo>
                      <a:pt x="501" y="100"/>
                    </a:lnTo>
                    <a:lnTo>
                      <a:pt x="500" y="101"/>
                    </a:lnTo>
                    <a:lnTo>
                      <a:pt x="497" y="107"/>
                    </a:lnTo>
                    <a:lnTo>
                      <a:pt x="495" y="111"/>
                    </a:lnTo>
                    <a:lnTo>
                      <a:pt x="493" y="114"/>
                    </a:lnTo>
                    <a:lnTo>
                      <a:pt x="493" y="119"/>
                    </a:lnTo>
                    <a:lnTo>
                      <a:pt x="492" y="124"/>
                    </a:lnTo>
                    <a:lnTo>
                      <a:pt x="489" y="143"/>
                    </a:lnTo>
                    <a:lnTo>
                      <a:pt x="488" y="148"/>
                    </a:lnTo>
                    <a:lnTo>
                      <a:pt x="488" y="150"/>
                    </a:lnTo>
                    <a:lnTo>
                      <a:pt x="487" y="166"/>
                    </a:lnTo>
                    <a:lnTo>
                      <a:pt x="487" y="167"/>
                    </a:lnTo>
                    <a:lnTo>
                      <a:pt x="487" y="175"/>
                    </a:lnTo>
                    <a:lnTo>
                      <a:pt x="486" y="195"/>
                    </a:lnTo>
                    <a:lnTo>
                      <a:pt x="484" y="209"/>
                    </a:lnTo>
                    <a:lnTo>
                      <a:pt x="484" y="209"/>
                    </a:lnTo>
                    <a:lnTo>
                      <a:pt x="484" y="210"/>
                    </a:lnTo>
                    <a:lnTo>
                      <a:pt x="484" y="210"/>
                    </a:lnTo>
                    <a:lnTo>
                      <a:pt x="480" y="214"/>
                    </a:lnTo>
                    <a:lnTo>
                      <a:pt x="476" y="218"/>
                    </a:lnTo>
                    <a:lnTo>
                      <a:pt x="473" y="221"/>
                    </a:lnTo>
                    <a:lnTo>
                      <a:pt x="466" y="229"/>
                    </a:lnTo>
                    <a:lnTo>
                      <a:pt x="456" y="240"/>
                    </a:lnTo>
                    <a:lnTo>
                      <a:pt x="449" y="247"/>
                    </a:lnTo>
                    <a:lnTo>
                      <a:pt x="446" y="251"/>
                    </a:lnTo>
                    <a:lnTo>
                      <a:pt x="444" y="254"/>
                    </a:lnTo>
                    <a:lnTo>
                      <a:pt x="440" y="260"/>
                    </a:lnTo>
                    <a:lnTo>
                      <a:pt x="437" y="263"/>
                    </a:lnTo>
                    <a:lnTo>
                      <a:pt x="433" y="268"/>
                    </a:lnTo>
                    <a:lnTo>
                      <a:pt x="431" y="273"/>
                    </a:lnTo>
                    <a:lnTo>
                      <a:pt x="430" y="275"/>
                    </a:lnTo>
                    <a:lnTo>
                      <a:pt x="431" y="276"/>
                    </a:lnTo>
                    <a:lnTo>
                      <a:pt x="431" y="278"/>
                    </a:lnTo>
                    <a:lnTo>
                      <a:pt x="430" y="279"/>
                    </a:lnTo>
                    <a:lnTo>
                      <a:pt x="428" y="282"/>
                    </a:lnTo>
                    <a:lnTo>
                      <a:pt x="428" y="282"/>
                    </a:lnTo>
                    <a:lnTo>
                      <a:pt x="428" y="283"/>
                    </a:lnTo>
                    <a:lnTo>
                      <a:pt x="428" y="283"/>
                    </a:lnTo>
                    <a:lnTo>
                      <a:pt x="428" y="284"/>
                    </a:lnTo>
                    <a:lnTo>
                      <a:pt x="427" y="284"/>
                    </a:lnTo>
                    <a:lnTo>
                      <a:pt x="427" y="284"/>
                    </a:lnTo>
                    <a:lnTo>
                      <a:pt x="426" y="284"/>
                    </a:lnTo>
                    <a:lnTo>
                      <a:pt x="426" y="285"/>
                    </a:lnTo>
                    <a:lnTo>
                      <a:pt x="425" y="285"/>
                    </a:lnTo>
                    <a:lnTo>
                      <a:pt x="424" y="285"/>
                    </a:lnTo>
                    <a:lnTo>
                      <a:pt x="423" y="285"/>
                    </a:lnTo>
                    <a:lnTo>
                      <a:pt x="422" y="286"/>
                    </a:lnTo>
                    <a:lnTo>
                      <a:pt x="421" y="286"/>
                    </a:lnTo>
                    <a:lnTo>
                      <a:pt x="421" y="287"/>
                    </a:lnTo>
                    <a:lnTo>
                      <a:pt x="421" y="287"/>
                    </a:lnTo>
                    <a:lnTo>
                      <a:pt x="421" y="288"/>
                    </a:lnTo>
                    <a:lnTo>
                      <a:pt x="424" y="302"/>
                    </a:lnTo>
                    <a:lnTo>
                      <a:pt x="425" y="307"/>
                    </a:lnTo>
                    <a:lnTo>
                      <a:pt x="426" y="310"/>
                    </a:lnTo>
                    <a:lnTo>
                      <a:pt x="417" y="310"/>
                    </a:lnTo>
                    <a:lnTo>
                      <a:pt x="414" y="313"/>
                    </a:lnTo>
                    <a:lnTo>
                      <a:pt x="414" y="314"/>
                    </a:lnTo>
                    <a:lnTo>
                      <a:pt x="414" y="314"/>
                    </a:lnTo>
                    <a:lnTo>
                      <a:pt x="412" y="316"/>
                    </a:lnTo>
                    <a:lnTo>
                      <a:pt x="410" y="317"/>
                    </a:lnTo>
                    <a:lnTo>
                      <a:pt x="409" y="317"/>
                    </a:lnTo>
                    <a:lnTo>
                      <a:pt x="408" y="316"/>
                    </a:lnTo>
                    <a:lnTo>
                      <a:pt x="409" y="316"/>
                    </a:lnTo>
                    <a:lnTo>
                      <a:pt x="408" y="315"/>
                    </a:lnTo>
                    <a:lnTo>
                      <a:pt x="406" y="316"/>
                    </a:lnTo>
                    <a:lnTo>
                      <a:pt x="403" y="318"/>
                    </a:lnTo>
                    <a:lnTo>
                      <a:pt x="402" y="318"/>
                    </a:lnTo>
                    <a:lnTo>
                      <a:pt x="399" y="321"/>
                    </a:lnTo>
                    <a:lnTo>
                      <a:pt x="398" y="321"/>
                    </a:lnTo>
                    <a:lnTo>
                      <a:pt x="398" y="322"/>
                    </a:lnTo>
                    <a:lnTo>
                      <a:pt x="395" y="324"/>
                    </a:lnTo>
                    <a:lnTo>
                      <a:pt x="394" y="324"/>
                    </a:lnTo>
                    <a:lnTo>
                      <a:pt x="393" y="325"/>
                    </a:lnTo>
                    <a:lnTo>
                      <a:pt x="393" y="325"/>
                    </a:lnTo>
                    <a:lnTo>
                      <a:pt x="391" y="326"/>
                    </a:lnTo>
                    <a:lnTo>
                      <a:pt x="391" y="327"/>
                    </a:lnTo>
                    <a:lnTo>
                      <a:pt x="391" y="327"/>
                    </a:lnTo>
                    <a:lnTo>
                      <a:pt x="391" y="327"/>
                    </a:lnTo>
                    <a:lnTo>
                      <a:pt x="392" y="327"/>
                    </a:lnTo>
                    <a:lnTo>
                      <a:pt x="392" y="328"/>
                    </a:lnTo>
                    <a:lnTo>
                      <a:pt x="391" y="328"/>
                    </a:lnTo>
                    <a:lnTo>
                      <a:pt x="390" y="330"/>
                    </a:lnTo>
                    <a:lnTo>
                      <a:pt x="389" y="331"/>
                    </a:lnTo>
                    <a:lnTo>
                      <a:pt x="388" y="330"/>
                    </a:lnTo>
                    <a:lnTo>
                      <a:pt x="386" y="330"/>
                    </a:lnTo>
                    <a:lnTo>
                      <a:pt x="380" y="329"/>
                    </a:lnTo>
                    <a:lnTo>
                      <a:pt x="375" y="328"/>
                    </a:lnTo>
                    <a:lnTo>
                      <a:pt x="371" y="325"/>
                    </a:lnTo>
                    <a:lnTo>
                      <a:pt x="369" y="325"/>
                    </a:lnTo>
                    <a:lnTo>
                      <a:pt x="368" y="324"/>
                    </a:lnTo>
                    <a:lnTo>
                      <a:pt x="359" y="322"/>
                    </a:lnTo>
                    <a:lnTo>
                      <a:pt x="358" y="321"/>
                    </a:lnTo>
                    <a:lnTo>
                      <a:pt x="358" y="321"/>
                    </a:lnTo>
                    <a:lnTo>
                      <a:pt x="356" y="321"/>
                    </a:lnTo>
                    <a:lnTo>
                      <a:pt x="355" y="321"/>
                    </a:lnTo>
                    <a:lnTo>
                      <a:pt x="354" y="321"/>
                    </a:lnTo>
                    <a:lnTo>
                      <a:pt x="351" y="321"/>
                    </a:lnTo>
                    <a:lnTo>
                      <a:pt x="351" y="321"/>
                    </a:lnTo>
                    <a:lnTo>
                      <a:pt x="350" y="321"/>
                    </a:lnTo>
                    <a:lnTo>
                      <a:pt x="350" y="321"/>
                    </a:lnTo>
                    <a:lnTo>
                      <a:pt x="349" y="321"/>
                    </a:lnTo>
                    <a:lnTo>
                      <a:pt x="348" y="321"/>
                    </a:lnTo>
                    <a:lnTo>
                      <a:pt x="347" y="322"/>
                    </a:lnTo>
                    <a:lnTo>
                      <a:pt x="346" y="322"/>
                    </a:lnTo>
                    <a:lnTo>
                      <a:pt x="345" y="322"/>
                    </a:lnTo>
                    <a:lnTo>
                      <a:pt x="344" y="322"/>
                    </a:lnTo>
                    <a:lnTo>
                      <a:pt x="343" y="322"/>
                    </a:lnTo>
                    <a:lnTo>
                      <a:pt x="342" y="321"/>
                    </a:lnTo>
                    <a:lnTo>
                      <a:pt x="342" y="321"/>
                    </a:lnTo>
                    <a:lnTo>
                      <a:pt x="340" y="321"/>
                    </a:lnTo>
                    <a:lnTo>
                      <a:pt x="339" y="321"/>
                    </a:lnTo>
                    <a:lnTo>
                      <a:pt x="339" y="321"/>
                    </a:lnTo>
                    <a:lnTo>
                      <a:pt x="338" y="321"/>
                    </a:lnTo>
                    <a:lnTo>
                      <a:pt x="337" y="321"/>
                    </a:lnTo>
                    <a:lnTo>
                      <a:pt x="336" y="321"/>
                    </a:lnTo>
                    <a:lnTo>
                      <a:pt x="335" y="321"/>
                    </a:lnTo>
                    <a:lnTo>
                      <a:pt x="334" y="321"/>
                    </a:lnTo>
                    <a:lnTo>
                      <a:pt x="333" y="321"/>
                    </a:lnTo>
                    <a:lnTo>
                      <a:pt x="331" y="321"/>
                    </a:lnTo>
                    <a:lnTo>
                      <a:pt x="330" y="322"/>
                    </a:lnTo>
                    <a:lnTo>
                      <a:pt x="328" y="322"/>
                    </a:lnTo>
                    <a:lnTo>
                      <a:pt x="325" y="323"/>
                    </a:lnTo>
                    <a:lnTo>
                      <a:pt x="325" y="323"/>
                    </a:lnTo>
                    <a:lnTo>
                      <a:pt x="324" y="323"/>
                    </a:lnTo>
                    <a:lnTo>
                      <a:pt x="323" y="324"/>
                    </a:lnTo>
                    <a:lnTo>
                      <a:pt x="322" y="324"/>
                    </a:lnTo>
                    <a:lnTo>
                      <a:pt x="318" y="324"/>
                    </a:lnTo>
                    <a:lnTo>
                      <a:pt x="317" y="324"/>
                    </a:lnTo>
                    <a:lnTo>
                      <a:pt x="316" y="325"/>
                    </a:lnTo>
                    <a:lnTo>
                      <a:pt x="316" y="325"/>
                    </a:lnTo>
                    <a:lnTo>
                      <a:pt x="315" y="325"/>
                    </a:lnTo>
                    <a:lnTo>
                      <a:pt x="311" y="328"/>
                    </a:lnTo>
                    <a:lnTo>
                      <a:pt x="310" y="328"/>
                    </a:lnTo>
                    <a:lnTo>
                      <a:pt x="309" y="329"/>
                    </a:lnTo>
                    <a:lnTo>
                      <a:pt x="307" y="330"/>
                    </a:lnTo>
                    <a:lnTo>
                      <a:pt x="301" y="337"/>
                    </a:lnTo>
                    <a:lnTo>
                      <a:pt x="300" y="339"/>
                    </a:lnTo>
                    <a:lnTo>
                      <a:pt x="299" y="339"/>
                    </a:lnTo>
                    <a:lnTo>
                      <a:pt x="293" y="339"/>
                    </a:lnTo>
                    <a:lnTo>
                      <a:pt x="287" y="338"/>
                    </a:lnTo>
                    <a:lnTo>
                      <a:pt x="283" y="338"/>
                    </a:lnTo>
                    <a:lnTo>
                      <a:pt x="281" y="338"/>
                    </a:lnTo>
                    <a:lnTo>
                      <a:pt x="281" y="338"/>
                    </a:lnTo>
                    <a:lnTo>
                      <a:pt x="280" y="338"/>
                    </a:lnTo>
                    <a:close/>
                  </a:path>
                </a:pathLst>
              </a:custGeom>
              <a:solidFill>
                <a:srgbClr val="FFFFFF"/>
              </a:solidFill>
              <a:ln w="3175">
                <a:solidFill>
                  <a:srgbClr val="6E6E6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52" name="Freeform 292"/>
              <p:cNvSpPr>
                <a:spLocks noEditPoints="1"/>
              </p:cNvSpPr>
              <p:nvPr/>
            </p:nvSpPr>
            <p:spPr bwMode="auto">
              <a:xfrm>
                <a:off x="3078157" y="2830514"/>
                <a:ext cx="601662" cy="482600"/>
              </a:xfrm>
              <a:custGeom>
                <a:avLst/>
                <a:gdLst>
                  <a:gd name="T0" fmla="*/ 147 w 379"/>
                  <a:gd name="T1" fmla="*/ 299 h 304"/>
                  <a:gd name="T2" fmla="*/ 227 w 379"/>
                  <a:gd name="T3" fmla="*/ 25 h 304"/>
                  <a:gd name="T4" fmla="*/ 250 w 379"/>
                  <a:gd name="T5" fmla="*/ 17 h 304"/>
                  <a:gd name="T6" fmla="*/ 265 w 379"/>
                  <a:gd name="T7" fmla="*/ 17 h 304"/>
                  <a:gd name="T8" fmla="*/ 288 w 379"/>
                  <a:gd name="T9" fmla="*/ 19 h 304"/>
                  <a:gd name="T10" fmla="*/ 311 w 379"/>
                  <a:gd name="T11" fmla="*/ 21 h 304"/>
                  <a:gd name="T12" fmla="*/ 330 w 379"/>
                  <a:gd name="T13" fmla="*/ 12 h 304"/>
                  <a:gd name="T14" fmla="*/ 364 w 379"/>
                  <a:gd name="T15" fmla="*/ 44 h 304"/>
                  <a:gd name="T16" fmla="*/ 378 w 379"/>
                  <a:gd name="T17" fmla="*/ 56 h 304"/>
                  <a:gd name="T18" fmla="*/ 371 w 379"/>
                  <a:gd name="T19" fmla="*/ 78 h 304"/>
                  <a:gd name="T20" fmla="*/ 357 w 379"/>
                  <a:gd name="T21" fmla="*/ 83 h 304"/>
                  <a:gd name="T22" fmla="*/ 344 w 379"/>
                  <a:gd name="T23" fmla="*/ 102 h 304"/>
                  <a:gd name="T24" fmla="*/ 334 w 379"/>
                  <a:gd name="T25" fmla="*/ 120 h 304"/>
                  <a:gd name="T26" fmla="*/ 330 w 379"/>
                  <a:gd name="T27" fmla="*/ 138 h 304"/>
                  <a:gd name="T28" fmla="*/ 320 w 379"/>
                  <a:gd name="T29" fmla="*/ 159 h 304"/>
                  <a:gd name="T30" fmla="*/ 307 w 379"/>
                  <a:gd name="T31" fmla="*/ 169 h 304"/>
                  <a:gd name="T32" fmla="*/ 302 w 379"/>
                  <a:gd name="T33" fmla="*/ 174 h 304"/>
                  <a:gd name="T34" fmla="*/ 301 w 379"/>
                  <a:gd name="T35" fmla="*/ 183 h 304"/>
                  <a:gd name="T36" fmla="*/ 295 w 379"/>
                  <a:gd name="T37" fmla="*/ 196 h 304"/>
                  <a:gd name="T38" fmla="*/ 287 w 379"/>
                  <a:gd name="T39" fmla="*/ 209 h 304"/>
                  <a:gd name="T40" fmla="*/ 280 w 379"/>
                  <a:gd name="T41" fmla="*/ 223 h 304"/>
                  <a:gd name="T42" fmla="*/ 275 w 379"/>
                  <a:gd name="T43" fmla="*/ 234 h 304"/>
                  <a:gd name="T44" fmla="*/ 265 w 379"/>
                  <a:gd name="T45" fmla="*/ 230 h 304"/>
                  <a:gd name="T46" fmla="*/ 259 w 379"/>
                  <a:gd name="T47" fmla="*/ 223 h 304"/>
                  <a:gd name="T48" fmla="*/ 238 w 379"/>
                  <a:gd name="T49" fmla="*/ 221 h 304"/>
                  <a:gd name="T50" fmla="*/ 220 w 379"/>
                  <a:gd name="T51" fmla="*/ 233 h 304"/>
                  <a:gd name="T52" fmla="*/ 197 w 379"/>
                  <a:gd name="T53" fmla="*/ 252 h 304"/>
                  <a:gd name="T54" fmla="*/ 195 w 379"/>
                  <a:gd name="T55" fmla="*/ 265 h 304"/>
                  <a:gd name="T56" fmla="*/ 187 w 379"/>
                  <a:gd name="T57" fmla="*/ 285 h 304"/>
                  <a:gd name="T58" fmla="*/ 185 w 379"/>
                  <a:gd name="T59" fmla="*/ 291 h 304"/>
                  <a:gd name="T60" fmla="*/ 179 w 379"/>
                  <a:gd name="T61" fmla="*/ 293 h 304"/>
                  <a:gd name="T62" fmla="*/ 153 w 379"/>
                  <a:gd name="T63" fmla="*/ 291 h 304"/>
                  <a:gd name="T64" fmla="*/ 138 w 379"/>
                  <a:gd name="T65" fmla="*/ 290 h 304"/>
                  <a:gd name="T66" fmla="*/ 138 w 379"/>
                  <a:gd name="T67" fmla="*/ 299 h 304"/>
                  <a:gd name="T68" fmla="*/ 136 w 379"/>
                  <a:gd name="T69" fmla="*/ 299 h 304"/>
                  <a:gd name="T70" fmla="*/ 131 w 379"/>
                  <a:gd name="T71" fmla="*/ 299 h 304"/>
                  <a:gd name="T72" fmla="*/ 125 w 379"/>
                  <a:gd name="T73" fmla="*/ 299 h 304"/>
                  <a:gd name="T74" fmla="*/ 112 w 379"/>
                  <a:gd name="T75" fmla="*/ 303 h 304"/>
                  <a:gd name="T76" fmla="*/ 108 w 379"/>
                  <a:gd name="T77" fmla="*/ 304 h 304"/>
                  <a:gd name="T78" fmla="*/ 88 w 379"/>
                  <a:gd name="T79" fmla="*/ 286 h 304"/>
                  <a:gd name="T80" fmla="*/ 85 w 379"/>
                  <a:gd name="T81" fmla="*/ 276 h 304"/>
                  <a:gd name="T82" fmla="*/ 88 w 379"/>
                  <a:gd name="T83" fmla="*/ 268 h 304"/>
                  <a:gd name="T84" fmla="*/ 89 w 379"/>
                  <a:gd name="T85" fmla="*/ 262 h 304"/>
                  <a:gd name="T86" fmla="*/ 71 w 379"/>
                  <a:gd name="T87" fmla="*/ 251 h 304"/>
                  <a:gd name="T88" fmla="*/ 51 w 379"/>
                  <a:gd name="T89" fmla="*/ 238 h 304"/>
                  <a:gd name="T90" fmla="*/ 23 w 379"/>
                  <a:gd name="T91" fmla="*/ 235 h 304"/>
                  <a:gd name="T92" fmla="*/ 24 w 379"/>
                  <a:gd name="T93" fmla="*/ 232 h 304"/>
                  <a:gd name="T94" fmla="*/ 12 w 379"/>
                  <a:gd name="T95" fmla="*/ 237 h 304"/>
                  <a:gd name="T96" fmla="*/ 2 w 379"/>
                  <a:gd name="T97" fmla="*/ 220 h 304"/>
                  <a:gd name="T98" fmla="*/ 0 w 379"/>
                  <a:gd name="T99" fmla="*/ 189 h 304"/>
                  <a:gd name="T100" fmla="*/ 2 w 379"/>
                  <a:gd name="T101" fmla="*/ 171 h 304"/>
                  <a:gd name="T102" fmla="*/ 13 w 379"/>
                  <a:gd name="T103" fmla="*/ 152 h 304"/>
                  <a:gd name="T104" fmla="*/ 20 w 379"/>
                  <a:gd name="T105" fmla="*/ 129 h 304"/>
                  <a:gd name="T106" fmla="*/ 30 w 379"/>
                  <a:gd name="T107" fmla="*/ 117 h 304"/>
                  <a:gd name="T108" fmla="*/ 36 w 379"/>
                  <a:gd name="T109" fmla="*/ 101 h 304"/>
                  <a:gd name="T110" fmla="*/ 32 w 379"/>
                  <a:gd name="T111" fmla="*/ 89 h 304"/>
                  <a:gd name="T112" fmla="*/ 31 w 379"/>
                  <a:gd name="T113" fmla="*/ 59 h 304"/>
                  <a:gd name="T114" fmla="*/ 49 w 379"/>
                  <a:gd name="T115" fmla="*/ 13 h 304"/>
                  <a:gd name="T116" fmla="*/ 95 w 379"/>
                  <a:gd name="T117" fmla="*/ 2 h 304"/>
                  <a:gd name="T118" fmla="*/ 134 w 379"/>
                  <a:gd name="T119" fmla="*/ 28 h 304"/>
                  <a:gd name="T120" fmla="*/ 176 w 379"/>
                  <a:gd name="T121" fmla="*/ 21 h 304"/>
                  <a:gd name="T122" fmla="*/ 187 w 379"/>
                  <a:gd name="T123" fmla="*/ 28 h 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379" h="304">
                    <a:moveTo>
                      <a:pt x="142" y="300"/>
                    </a:moveTo>
                    <a:lnTo>
                      <a:pt x="142" y="300"/>
                    </a:lnTo>
                    <a:lnTo>
                      <a:pt x="141" y="300"/>
                    </a:lnTo>
                    <a:lnTo>
                      <a:pt x="140" y="300"/>
                    </a:lnTo>
                    <a:lnTo>
                      <a:pt x="140" y="300"/>
                    </a:lnTo>
                    <a:lnTo>
                      <a:pt x="143" y="296"/>
                    </a:lnTo>
                    <a:lnTo>
                      <a:pt x="144" y="296"/>
                    </a:lnTo>
                    <a:lnTo>
                      <a:pt x="146" y="297"/>
                    </a:lnTo>
                    <a:lnTo>
                      <a:pt x="146" y="297"/>
                    </a:lnTo>
                    <a:lnTo>
                      <a:pt x="146" y="300"/>
                    </a:lnTo>
                    <a:lnTo>
                      <a:pt x="146" y="300"/>
                    </a:lnTo>
                    <a:lnTo>
                      <a:pt x="143" y="300"/>
                    </a:lnTo>
                    <a:lnTo>
                      <a:pt x="142" y="300"/>
                    </a:lnTo>
                    <a:close/>
                    <a:moveTo>
                      <a:pt x="150" y="299"/>
                    </a:moveTo>
                    <a:lnTo>
                      <a:pt x="147" y="299"/>
                    </a:lnTo>
                    <a:lnTo>
                      <a:pt x="147" y="299"/>
                    </a:lnTo>
                    <a:lnTo>
                      <a:pt x="147" y="297"/>
                    </a:lnTo>
                    <a:lnTo>
                      <a:pt x="148" y="297"/>
                    </a:lnTo>
                    <a:lnTo>
                      <a:pt x="149" y="297"/>
                    </a:lnTo>
                    <a:lnTo>
                      <a:pt x="151" y="297"/>
                    </a:lnTo>
                    <a:lnTo>
                      <a:pt x="151" y="299"/>
                    </a:lnTo>
                    <a:lnTo>
                      <a:pt x="150" y="299"/>
                    </a:lnTo>
                    <a:close/>
                    <a:moveTo>
                      <a:pt x="201" y="33"/>
                    </a:moveTo>
                    <a:lnTo>
                      <a:pt x="203" y="33"/>
                    </a:lnTo>
                    <a:lnTo>
                      <a:pt x="207" y="33"/>
                    </a:lnTo>
                    <a:lnTo>
                      <a:pt x="213" y="34"/>
                    </a:lnTo>
                    <a:lnTo>
                      <a:pt x="219" y="34"/>
                    </a:lnTo>
                    <a:lnTo>
                      <a:pt x="220" y="34"/>
                    </a:lnTo>
                    <a:lnTo>
                      <a:pt x="221" y="32"/>
                    </a:lnTo>
                    <a:lnTo>
                      <a:pt x="227" y="25"/>
                    </a:lnTo>
                    <a:lnTo>
                      <a:pt x="229" y="24"/>
                    </a:lnTo>
                    <a:lnTo>
                      <a:pt x="230" y="23"/>
                    </a:lnTo>
                    <a:lnTo>
                      <a:pt x="231" y="23"/>
                    </a:lnTo>
                    <a:lnTo>
                      <a:pt x="235" y="20"/>
                    </a:lnTo>
                    <a:lnTo>
                      <a:pt x="236" y="20"/>
                    </a:lnTo>
                    <a:lnTo>
                      <a:pt x="236" y="20"/>
                    </a:lnTo>
                    <a:lnTo>
                      <a:pt x="237" y="19"/>
                    </a:lnTo>
                    <a:lnTo>
                      <a:pt x="238" y="19"/>
                    </a:lnTo>
                    <a:lnTo>
                      <a:pt x="242" y="19"/>
                    </a:lnTo>
                    <a:lnTo>
                      <a:pt x="243" y="19"/>
                    </a:lnTo>
                    <a:lnTo>
                      <a:pt x="244" y="18"/>
                    </a:lnTo>
                    <a:lnTo>
                      <a:pt x="245" y="18"/>
                    </a:lnTo>
                    <a:lnTo>
                      <a:pt x="245" y="18"/>
                    </a:lnTo>
                    <a:lnTo>
                      <a:pt x="248" y="17"/>
                    </a:lnTo>
                    <a:lnTo>
                      <a:pt x="250" y="17"/>
                    </a:lnTo>
                    <a:lnTo>
                      <a:pt x="251" y="16"/>
                    </a:lnTo>
                    <a:lnTo>
                      <a:pt x="253" y="16"/>
                    </a:lnTo>
                    <a:lnTo>
                      <a:pt x="254" y="16"/>
                    </a:lnTo>
                    <a:lnTo>
                      <a:pt x="255" y="16"/>
                    </a:lnTo>
                    <a:lnTo>
                      <a:pt x="256" y="16"/>
                    </a:lnTo>
                    <a:lnTo>
                      <a:pt x="257" y="16"/>
                    </a:lnTo>
                    <a:lnTo>
                      <a:pt x="258" y="16"/>
                    </a:lnTo>
                    <a:lnTo>
                      <a:pt x="259" y="16"/>
                    </a:lnTo>
                    <a:lnTo>
                      <a:pt x="259" y="16"/>
                    </a:lnTo>
                    <a:lnTo>
                      <a:pt x="260" y="16"/>
                    </a:lnTo>
                    <a:lnTo>
                      <a:pt x="262" y="16"/>
                    </a:lnTo>
                    <a:lnTo>
                      <a:pt x="262" y="16"/>
                    </a:lnTo>
                    <a:lnTo>
                      <a:pt x="263" y="17"/>
                    </a:lnTo>
                    <a:lnTo>
                      <a:pt x="264" y="17"/>
                    </a:lnTo>
                    <a:lnTo>
                      <a:pt x="265" y="17"/>
                    </a:lnTo>
                    <a:lnTo>
                      <a:pt x="266" y="17"/>
                    </a:lnTo>
                    <a:lnTo>
                      <a:pt x="267" y="17"/>
                    </a:lnTo>
                    <a:lnTo>
                      <a:pt x="268" y="16"/>
                    </a:lnTo>
                    <a:lnTo>
                      <a:pt x="269" y="16"/>
                    </a:lnTo>
                    <a:lnTo>
                      <a:pt x="270" y="16"/>
                    </a:lnTo>
                    <a:lnTo>
                      <a:pt x="270" y="16"/>
                    </a:lnTo>
                    <a:lnTo>
                      <a:pt x="271" y="16"/>
                    </a:lnTo>
                    <a:lnTo>
                      <a:pt x="271" y="16"/>
                    </a:lnTo>
                    <a:lnTo>
                      <a:pt x="274" y="16"/>
                    </a:lnTo>
                    <a:lnTo>
                      <a:pt x="275" y="16"/>
                    </a:lnTo>
                    <a:lnTo>
                      <a:pt x="276" y="16"/>
                    </a:lnTo>
                    <a:lnTo>
                      <a:pt x="278" y="16"/>
                    </a:lnTo>
                    <a:lnTo>
                      <a:pt x="278" y="16"/>
                    </a:lnTo>
                    <a:lnTo>
                      <a:pt x="279" y="17"/>
                    </a:lnTo>
                    <a:lnTo>
                      <a:pt x="288" y="19"/>
                    </a:lnTo>
                    <a:lnTo>
                      <a:pt x="289" y="20"/>
                    </a:lnTo>
                    <a:lnTo>
                      <a:pt x="291" y="20"/>
                    </a:lnTo>
                    <a:lnTo>
                      <a:pt x="295" y="23"/>
                    </a:lnTo>
                    <a:lnTo>
                      <a:pt x="300" y="24"/>
                    </a:lnTo>
                    <a:lnTo>
                      <a:pt x="306" y="25"/>
                    </a:lnTo>
                    <a:lnTo>
                      <a:pt x="308" y="25"/>
                    </a:lnTo>
                    <a:lnTo>
                      <a:pt x="309" y="26"/>
                    </a:lnTo>
                    <a:lnTo>
                      <a:pt x="310" y="25"/>
                    </a:lnTo>
                    <a:lnTo>
                      <a:pt x="311" y="23"/>
                    </a:lnTo>
                    <a:lnTo>
                      <a:pt x="312" y="23"/>
                    </a:lnTo>
                    <a:lnTo>
                      <a:pt x="312" y="22"/>
                    </a:lnTo>
                    <a:lnTo>
                      <a:pt x="311" y="22"/>
                    </a:lnTo>
                    <a:lnTo>
                      <a:pt x="311" y="22"/>
                    </a:lnTo>
                    <a:lnTo>
                      <a:pt x="311" y="22"/>
                    </a:lnTo>
                    <a:lnTo>
                      <a:pt x="311" y="21"/>
                    </a:lnTo>
                    <a:lnTo>
                      <a:pt x="313" y="20"/>
                    </a:lnTo>
                    <a:lnTo>
                      <a:pt x="313" y="20"/>
                    </a:lnTo>
                    <a:lnTo>
                      <a:pt x="314" y="19"/>
                    </a:lnTo>
                    <a:lnTo>
                      <a:pt x="315" y="19"/>
                    </a:lnTo>
                    <a:lnTo>
                      <a:pt x="318" y="17"/>
                    </a:lnTo>
                    <a:lnTo>
                      <a:pt x="318" y="16"/>
                    </a:lnTo>
                    <a:lnTo>
                      <a:pt x="319" y="16"/>
                    </a:lnTo>
                    <a:lnTo>
                      <a:pt x="322" y="13"/>
                    </a:lnTo>
                    <a:lnTo>
                      <a:pt x="323" y="13"/>
                    </a:lnTo>
                    <a:lnTo>
                      <a:pt x="326" y="11"/>
                    </a:lnTo>
                    <a:lnTo>
                      <a:pt x="328" y="10"/>
                    </a:lnTo>
                    <a:lnTo>
                      <a:pt x="329" y="11"/>
                    </a:lnTo>
                    <a:lnTo>
                      <a:pt x="328" y="11"/>
                    </a:lnTo>
                    <a:lnTo>
                      <a:pt x="329" y="12"/>
                    </a:lnTo>
                    <a:lnTo>
                      <a:pt x="330" y="12"/>
                    </a:lnTo>
                    <a:lnTo>
                      <a:pt x="332" y="11"/>
                    </a:lnTo>
                    <a:lnTo>
                      <a:pt x="334" y="9"/>
                    </a:lnTo>
                    <a:lnTo>
                      <a:pt x="334" y="9"/>
                    </a:lnTo>
                    <a:lnTo>
                      <a:pt x="334" y="8"/>
                    </a:lnTo>
                    <a:lnTo>
                      <a:pt x="337" y="5"/>
                    </a:lnTo>
                    <a:lnTo>
                      <a:pt x="346" y="5"/>
                    </a:lnTo>
                    <a:lnTo>
                      <a:pt x="346" y="6"/>
                    </a:lnTo>
                    <a:lnTo>
                      <a:pt x="350" y="11"/>
                    </a:lnTo>
                    <a:lnTo>
                      <a:pt x="355" y="17"/>
                    </a:lnTo>
                    <a:lnTo>
                      <a:pt x="360" y="25"/>
                    </a:lnTo>
                    <a:lnTo>
                      <a:pt x="360" y="26"/>
                    </a:lnTo>
                    <a:lnTo>
                      <a:pt x="361" y="29"/>
                    </a:lnTo>
                    <a:lnTo>
                      <a:pt x="363" y="40"/>
                    </a:lnTo>
                    <a:lnTo>
                      <a:pt x="364" y="44"/>
                    </a:lnTo>
                    <a:lnTo>
                      <a:pt x="364" y="44"/>
                    </a:lnTo>
                    <a:lnTo>
                      <a:pt x="364" y="45"/>
                    </a:lnTo>
                    <a:lnTo>
                      <a:pt x="363" y="47"/>
                    </a:lnTo>
                    <a:lnTo>
                      <a:pt x="363" y="47"/>
                    </a:lnTo>
                    <a:lnTo>
                      <a:pt x="365" y="48"/>
                    </a:lnTo>
                    <a:lnTo>
                      <a:pt x="365" y="48"/>
                    </a:lnTo>
                    <a:lnTo>
                      <a:pt x="368" y="48"/>
                    </a:lnTo>
                    <a:lnTo>
                      <a:pt x="370" y="48"/>
                    </a:lnTo>
                    <a:lnTo>
                      <a:pt x="371" y="48"/>
                    </a:lnTo>
                    <a:lnTo>
                      <a:pt x="372" y="49"/>
                    </a:lnTo>
                    <a:lnTo>
                      <a:pt x="373" y="49"/>
                    </a:lnTo>
                    <a:lnTo>
                      <a:pt x="374" y="49"/>
                    </a:lnTo>
                    <a:lnTo>
                      <a:pt x="375" y="52"/>
                    </a:lnTo>
                    <a:lnTo>
                      <a:pt x="378" y="54"/>
                    </a:lnTo>
                    <a:lnTo>
                      <a:pt x="379" y="55"/>
                    </a:lnTo>
                    <a:lnTo>
                      <a:pt x="378" y="56"/>
                    </a:lnTo>
                    <a:lnTo>
                      <a:pt x="377" y="59"/>
                    </a:lnTo>
                    <a:lnTo>
                      <a:pt x="377" y="60"/>
                    </a:lnTo>
                    <a:lnTo>
                      <a:pt x="377" y="60"/>
                    </a:lnTo>
                    <a:lnTo>
                      <a:pt x="377" y="63"/>
                    </a:lnTo>
                    <a:lnTo>
                      <a:pt x="377" y="65"/>
                    </a:lnTo>
                    <a:lnTo>
                      <a:pt x="376" y="67"/>
                    </a:lnTo>
                    <a:lnTo>
                      <a:pt x="376" y="70"/>
                    </a:lnTo>
                    <a:lnTo>
                      <a:pt x="377" y="71"/>
                    </a:lnTo>
                    <a:lnTo>
                      <a:pt x="378" y="71"/>
                    </a:lnTo>
                    <a:lnTo>
                      <a:pt x="378" y="73"/>
                    </a:lnTo>
                    <a:lnTo>
                      <a:pt x="377" y="75"/>
                    </a:lnTo>
                    <a:lnTo>
                      <a:pt x="372" y="78"/>
                    </a:lnTo>
                    <a:lnTo>
                      <a:pt x="372" y="78"/>
                    </a:lnTo>
                    <a:lnTo>
                      <a:pt x="371" y="78"/>
                    </a:lnTo>
                    <a:lnTo>
                      <a:pt x="371" y="78"/>
                    </a:lnTo>
                    <a:lnTo>
                      <a:pt x="370" y="79"/>
                    </a:lnTo>
                    <a:lnTo>
                      <a:pt x="369" y="79"/>
                    </a:lnTo>
                    <a:lnTo>
                      <a:pt x="368" y="80"/>
                    </a:lnTo>
                    <a:lnTo>
                      <a:pt x="365" y="83"/>
                    </a:lnTo>
                    <a:lnTo>
                      <a:pt x="364" y="83"/>
                    </a:lnTo>
                    <a:lnTo>
                      <a:pt x="363" y="84"/>
                    </a:lnTo>
                    <a:lnTo>
                      <a:pt x="362" y="84"/>
                    </a:lnTo>
                    <a:lnTo>
                      <a:pt x="361" y="83"/>
                    </a:lnTo>
                    <a:lnTo>
                      <a:pt x="361" y="83"/>
                    </a:lnTo>
                    <a:lnTo>
                      <a:pt x="360" y="83"/>
                    </a:lnTo>
                    <a:lnTo>
                      <a:pt x="359" y="82"/>
                    </a:lnTo>
                    <a:lnTo>
                      <a:pt x="358" y="82"/>
                    </a:lnTo>
                    <a:lnTo>
                      <a:pt x="357" y="82"/>
                    </a:lnTo>
                    <a:lnTo>
                      <a:pt x="357" y="83"/>
                    </a:lnTo>
                    <a:lnTo>
                      <a:pt x="357" y="83"/>
                    </a:lnTo>
                    <a:lnTo>
                      <a:pt x="354" y="86"/>
                    </a:lnTo>
                    <a:lnTo>
                      <a:pt x="352" y="90"/>
                    </a:lnTo>
                    <a:lnTo>
                      <a:pt x="351" y="92"/>
                    </a:lnTo>
                    <a:lnTo>
                      <a:pt x="351" y="93"/>
                    </a:lnTo>
                    <a:lnTo>
                      <a:pt x="351" y="93"/>
                    </a:lnTo>
                    <a:lnTo>
                      <a:pt x="350" y="93"/>
                    </a:lnTo>
                    <a:lnTo>
                      <a:pt x="349" y="95"/>
                    </a:lnTo>
                    <a:lnTo>
                      <a:pt x="348" y="95"/>
                    </a:lnTo>
                    <a:lnTo>
                      <a:pt x="348" y="96"/>
                    </a:lnTo>
                    <a:lnTo>
                      <a:pt x="347" y="97"/>
                    </a:lnTo>
                    <a:lnTo>
                      <a:pt x="346" y="98"/>
                    </a:lnTo>
                    <a:lnTo>
                      <a:pt x="345" y="99"/>
                    </a:lnTo>
                    <a:lnTo>
                      <a:pt x="345" y="101"/>
                    </a:lnTo>
                    <a:lnTo>
                      <a:pt x="344" y="101"/>
                    </a:lnTo>
                    <a:lnTo>
                      <a:pt x="344" y="102"/>
                    </a:lnTo>
                    <a:lnTo>
                      <a:pt x="344" y="102"/>
                    </a:lnTo>
                    <a:lnTo>
                      <a:pt x="344" y="103"/>
                    </a:lnTo>
                    <a:lnTo>
                      <a:pt x="343" y="104"/>
                    </a:lnTo>
                    <a:lnTo>
                      <a:pt x="342" y="107"/>
                    </a:lnTo>
                    <a:lnTo>
                      <a:pt x="341" y="115"/>
                    </a:lnTo>
                    <a:lnTo>
                      <a:pt x="340" y="115"/>
                    </a:lnTo>
                    <a:lnTo>
                      <a:pt x="341" y="116"/>
                    </a:lnTo>
                    <a:lnTo>
                      <a:pt x="341" y="117"/>
                    </a:lnTo>
                    <a:lnTo>
                      <a:pt x="341" y="117"/>
                    </a:lnTo>
                    <a:lnTo>
                      <a:pt x="340" y="118"/>
                    </a:lnTo>
                    <a:lnTo>
                      <a:pt x="339" y="119"/>
                    </a:lnTo>
                    <a:lnTo>
                      <a:pt x="338" y="120"/>
                    </a:lnTo>
                    <a:lnTo>
                      <a:pt x="336" y="120"/>
                    </a:lnTo>
                    <a:lnTo>
                      <a:pt x="335" y="120"/>
                    </a:lnTo>
                    <a:lnTo>
                      <a:pt x="334" y="120"/>
                    </a:lnTo>
                    <a:lnTo>
                      <a:pt x="334" y="120"/>
                    </a:lnTo>
                    <a:lnTo>
                      <a:pt x="334" y="121"/>
                    </a:lnTo>
                    <a:lnTo>
                      <a:pt x="334" y="122"/>
                    </a:lnTo>
                    <a:lnTo>
                      <a:pt x="333" y="126"/>
                    </a:lnTo>
                    <a:lnTo>
                      <a:pt x="333" y="126"/>
                    </a:lnTo>
                    <a:lnTo>
                      <a:pt x="333" y="127"/>
                    </a:lnTo>
                    <a:lnTo>
                      <a:pt x="333" y="128"/>
                    </a:lnTo>
                    <a:lnTo>
                      <a:pt x="334" y="130"/>
                    </a:lnTo>
                    <a:lnTo>
                      <a:pt x="334" y="136"/>
                    </a:lnTo>
                    <a:lnTo>
                      <a:pt x="333" y="136"/>
                    </a:lnTo>
                    <a:lnTo>
                      <a:pt x="333" y="137"/>
                    </a:lnTo>
                    <a:lnTo>
                      <a:pt x="332" y="138"/>
                    </a:lnTo>
                    <a:lnTo>
                      <a:pt x="332" y="138"/>
                    </a:lnTo>
                    <a:lnTo>
                      <a:pt x="331" y="138"/>
                    </a:lnTo>
                    <a:lnTo>
                      <a:pt x="330" y="138"/>
                    </a:lnTo>
                    <a:lnTo>
                      <a:pt x="330" y="138"/>
                    </a:lnTo>
                    <a:lnTo>
                      <a:pt x="329" y="138"/>
                    </a:lnTo>
                    <a:lnTo>
                      <a:pt x="328" y="138"/>
                    </a:lnTo>
                    <a:lnTo>
                      <a:pt x="328" y="138"/>
                    </a:lnTo>
                    <a:lnTo>
                      <a:pt x="326" y="138"/>
                    </a:lnTo>
                    <a:lnTo>
                      <a:pt x="326" y="140"/>
                    </a:lnTo>
                    <a:lnTo>
                      <a:pt x="325" y="140"/>
                    </a:lnTo>
                    <a:lnTo>
                      <a:pt x="325" y="140"/>
                    </a:lnTo>
                    <a:lnTo>
                      <a:pt x="323" y="144"/>
                    </a:lnTo>
                    <a:lnTo>
                      <a:pt x="321" y="152"/>
                    </a:lnTo>
                    <a:lnTo>
                      <a:pt x="321" y="153"/>
                    </a:lnTo>
                    <a:lnTo>
                      <a:pt x="321" y="153"/>
                    </a:lnTo>
                    <a:lnTo>
                      <a:pt x="321" y="154"/>
                    </a:lnTo>
                    <a:lnTo>
                      <a:pt x="321" y="159"/>
                    </a:lnTo>
                    <a:lnTo>
                      <a:pt x="320" y="159"/>
                    </a:lnTo>
                    <a:lnTo>
                      <a:pt x="320" y="160"/>
                    </a:lnTo>
                    <a:lnTo>
                      <a:pt x="319" y="161"/>
                    </a:lnTo>
                    <a:lnTo>
                      <a:pt x="319" y="162"/>
                    </a:lnTo>
                    <a:lnTo>
                      <a:pt x="316" y="165"/>
                    </a:lnTo>
                    <a:lnTo>
                      <a:pt x="315" y="165"/>
                    </a:lnTo>
                    <a:lnTo>
                      <a:pt x="314" y="166"/>
                    </a:lnTo>
                    <a:lnTo>
                      <a:pt x="311" y="167"/>
                    </a:lnTo>
                    <a:lnTo>
                      <a:pt x="310" y="166"/>
                    </a:lnTo>
                    <a:lnTo>
                      <a:pt x="310" y="166"/>
                    </a:lnTo>
                    <a:lnTo>
                      <a:pt x="309" y="166"/>
                    </a:lnTo>
                    <a:lnTo>
                      <a:pt x="307" y="167"/>
                    </a:lnTo>
                    <a:lnTo>
                      <a:pt x="307" y="167"/>
                    </a:lnTo>
                    <a:lnTo>
                      <a:pt x="307" y="168"/>
                    </a:lnTo>
                    <a:lnTo>
                      <a:pt x="307" y="168"/>
                    </a:lnTo>
                    <a:lnTo>
                      <a:pt x="307" y="169"/>
                    </a:lnTo>
                    <a:lnTo>
                      <a:pt x="307" y="169"/>
                    </a:lnTo>
                    <a:lnTo>
                      <a:pt x="307" y="170"/>
                    </a:lnTo>
                    <a:lnTo>
                      <a:pt x="307" y="171"/>
                    </a:lnTo>
                    <a:lnTo>
                      <a:pt x="306" y="172"/>
                    </a:lnTo>
                    <a:lnTo>
                      <a:pt x="306" y="172"/>
                    </a:lnTo>
                    <a:lnTo>
                      <a:pt x="305" y="172"/>
                    </a:lnTo>
                    <a:lnTo>
                      <a:pt x="305" y="173"/>
                    </a:lnTo>
                    <a:lnTo>
                      <a:pt x="305" y="173"/>
                    </a:lnTo>
                    <a:lnTo>
                      <a:pt x="304" y="172"/>
                    </a:lnTo>
                    <a:lnTo>
                      <a:pt x="303" y="172"/>
                    </a:lnTo>
                    <a:lnTo>
                      <a:pt x="303" y="172"/>
                    </a:lnTo>
                    <a:lnTo>
                      <a:pt x="303" y="173"/>
                    </a:lnTo>
                    <a:lnTo>
                      <a:pt x="302" y="173"/>
                    </a:lnTo>
                    <a:lnTo>
                      <a:pt x="302" y="173"/>
                    </a:lnTo>
                    <a:lnTo>
                      <a:pt x="302" y="174"/>
                    </a:lnTo>
                    <a:lnTo>
                      <a:pt x="302" y="176"/>
                    </a:lnTo>
                    <a:lnTo>
                      <a:pt x="302" y="176"/>
                    </a:lnTo>
                    <a:lnTo>
                      <a:pt x="302" y="177"/>
                    </a:lnTo>
                    <a:lnTo>
                      <a:pt x="302" y="177"/>
                    </a:lnTo>
                    <a:lnTo>
                      <a:pt x="302" y="178"/>
                    </a:lnTo>
                    <a:lnTo>
                      <a:pt x="302" y="179"/>
                    </a:lnTo>
                    <a:lnTo>
                      <a:pt x="302" y="179"/>
                    </a:lnTo>
                    <a:lnTo>
                      <a:pt x="302" y="180"/>
                    </a:lnTo>
                    <a:lnTo>
                      <a:pt x="302" y="180"/>
                    </a:lnTo>
                    <a:lnTo>
                      <a:pt x="302" y="181"/>
                    </a:lnTo>
                    <a:lnTo>
                      <a:pt x="301" y="181"/>
                    </a:lnTo>
                    <a:lnTo>
                      <a:pt x="301" y="182"/>
                    </a:lnTo>
                    <a:lnTo>
                      <a:pt x="301" y="182"/>
                    </a:lnTo>
                    <a:lnTo>
                      <a:pt x="301" y="183"/>
                    </a:lnTo>
                    <a:lnTo>
                      <a:pt x="301" y="183"/>
                    </a:lnTo>
                    <a:lnTo>
                      <a:pt x="301" y="184"/>
                    </a:lnTo>
                    <a:lnTo>
                      <a:pt x="301" y="185"/>
                    </a:lnTo>
                    <a:lnTo>
                      <a:pt x="301" y="186"/>
                    </a:lnTo>
                    <a:lnTo>
                      <a:pt x="299" y="188"/>
                    </a:lnTo>
                    <a:lnTo>
                      <a:pt x="299" y="190"/>
                    </a:lnTo>
                    <a:lnTo>
                      <a:pt x="298" y="191"/>
                    </a:lnTo>
                    <a:lnTo>
                      <a:pt x="298" y="191"/>
                    </a:lnTo>
                    <a:lnTo>
                      <a:pt x="297" y="191"/>
                    </a:lnTo>
                    <a:lnTo>
                      <a:pt x="297" y="192"/>
                    </a:lnTo>
                    <a:lnTo>
                      <a:pt x="297" y="193"/>
                    </a:lnTo>
                    <a:lnTo>
                      <a:pt x="296" y="194"/>
                    </a:lnTo>
                    <a:lnTo>
                      <a:pt x="295" y="194"/>
                    </a:lnTo>
                    <a:lnTo>
                      <a:pt x="295" y="195"/>
                    </a:lnTo>
                    <a:lnTo>
                      <a:pt x="295" y="196"/>
                    </a:lnTo>
                    <a:lnTo>
                      <a:pt x="295" y="196"/>
                    </a:lnTo>
                    <a:lnTo>
                      <a:pt x="295" y="197"/>
                    </a:lnTo>
                    <a:lnTo>
                      <a:pt x="295" y="197"/>
                    </a:lnTo>
                    <a:lnTo>
                      <a:pt x="295" y="198"/>
                    </a:lnTo>
                    <a:lnTo>
                      <a:pt x="296" y="199"/>
                    </a:lnTo>
                    <a:lnTo>
                      <a:pt x="295" y="199"/>
                    </a:lnTo>
                    <a:lnTo>
                      <a:pt x="292" y="203"/>
                    </a:lnTo>
                    <a:lnTo>
                      <a:pt x="291" y="204"/>
                    </a:lnTo>
                    <a:lnTo>
                      <a:pt x="291" y="204"/>
                    </a:lnTo>
                    <a:lnTo>
                      <a:pt x="291" y="204"/>
                    </a:lnTo>
                    <a:lnTo>
                      <a:pt x="290" y="204"/>
                    </a:lnTo>
                    <a:lnTo>
                      <a:pt x="290" y="205"/>
                    </a:lnTo>
                    <a:lnTo>
                      <a:pt x="290" y="206"/>
                    </a:lnTo>
                    <a:lnTo>
                      <a:pt x="288" y="208"/>
                    </a:lnTo>
                    <a:lnTo>
                      <a:pt x="287" y="208"/>
                    </a:lnTo>
                    <a:lnTo>
                      <a:pt x="287" y="209"/>
                    </a:lnTo>
                    <a:lnTo>
                      <a:pt x="286" y="209"/>
                    </a:lnTo>
                    <a:lnTo>
                      <a:pt x="286" y="210"/>
                    </a:lnTo>
                    <a:lnTo>
                      <a:pt x="287" y="210"/>
                    </a:lnTo>
                    <a:lnTo>
                      <a:pt x="287" y="210"/>
                    </a:lnTo>
                    <a:lnTo>
                      <a:pt x="288" y="210"/>
                    </a:lnTo>
                    <a:lnTo>
                      <a:pt x="291" y="214"/>
                    </a:lnTo>
                    <a:lnTo>
                      <a:pt x="290" y="215"/>
                    </a:lnTo>
                    <a:lnTo>
                      <a:pt x="287" y="218"/>
                    </a:lnTo>
                    <a:lnTo>
                      <a:pt x="285" y="218"/>
                    </a:lnTo>
                    <a:lnTo>
                      <a:pt x="283" y="219"/>
                    </a:lnTo>
                    <a:lnTo>
                      <a:pt x="283" y="219"/>
                    </a:lnTo>
                    <a:lnTo>
                      <a:pt x="281" y="221"/>
                    </a:lnTo>
                    <a:lnTo>
                      <a:pt x="281" y="222"/>
                    </a:lnTo>
                    <a:lnTo>
                      <a:pt x="280" y="223"/>
                    </a:lnTo>
                    <a:lnTo>
                      <a:pt x="280" y="223"/>
                    </a:lnTo>
                    <a:lnTo>
                      <a:pt x="281" y="224"/>
                    </a:lnTo>
                    <a:lnTo>
                      <a:pt x="281" y="225"/>
                    </a:lnTo>
                    <a:lnTo>
                      <a:pt x="281" y="225"/>
                    </a:lnTo>
                    <a:lnTo>
                      <a:pt x="281" y="226"/>
                    </a:lnTo>
                    <a:lnTo>
                      <a:pt x="281" y="227"/>
                    </a:lnTo>
                    <a:lnTo>
                      <a:pt x="280" y="228"/>
                    </a:lnTo>
                    <a:lnTo>
                      <a:pt x="280" y="229"/>
                    </a:lnTo>
                    <a:lnTo>
                      <a:pt x="279" y="230"/>
                    </a:lnTo>
                    <a:lnTo>
                      <a:pt x="279" y="230"/>
                    </a:lnTo>
                    <a:lnTo>
                      <a:pt x="278" y="230"/>
                    </a:lnTo>
                    <a:lnTo>
                      <a:pt x="277" y="230"/>
                    </a:lnTo>
                    <a:lnTo>
                      <a:pt x="276" y="231"/>
                    </a:lnTo>
                    <a:lnTo>
                      <a:pt x="276" y="233"/>
                    </a:lnTo>
                    <a:lnTo>
                      <a:pt x="276" y="234"/>
                    </a:lnTo>
                    <a:lnTo>
                      <a:pt x="275" y="234"/>
                    </a:lnTo>
                    <a:lnTo>
                      <a:pt x="275" y="235"/>
                    </a:lnTo>
                    <a:lnTo>
                      <a:pt x="274" y="235"/>
                    </a:lnTo>
                    <a:lnTo>
                      <a:pt x="274" y="235"/>
                    </a:lnTo>
                    <a:lnTo>
                      <a:pt x="271" y="235"/>
                    </a:lnTo>
                    <a:lnTo>
                      <a:pt x="269" y="235"/>
                    </a:lnTo>
                    <a:lnTo>
                      <a:pt x="268" y="235"/>
                    </a:lnTo>
                    <a:lnTo>
                      <a:pt x="267" y="235"/>
                    </a:lnTo>
                    <a:lnTo>
                      <a:pt x="267" y="235"/>
                    </a:lnTo>
                    <a:lnTo>
                      <a:pt x="266" y="235"/>
                    </a:lnTo>
                    <a:lnTo>
                      <a:pt x="266" y="235"/>
                    </a:lnTo>
                    <a:lnTo>
                      <a:pt x="266" y="234"/>
                    </a:lnTo>
                    <a:lnTo>
                      <a:pt x="266" y="233"/>
                    </a:lnTo>
                    <a:lnTo>
                      <a:pt x="266" y="233"/>
                    </a:lnTo>
                    <a:lnTo>
                      <a:pt x="265" y="231"/>
                    </a:lnTo>
                    <a:lnTo>
                      <a:pt x="265" y="230"/>
                    </a:lnTo>
                    <a:lnTo>
                      <a:pt x="265" y="229"/>
                    </a:lnTo>
                    <a:lnTo>
                      <a:pt x="265" y="229"/>
                    </a:lnTo>
                    <a:lnTo>
                      <a:pt x="266" y="228"/>
                    </a:lnTo>
                    <a:lnTo>
                      <a:pt x="266" y="227"/>
                    </a:lnTo>
                    <a:lnTo>
                      <a:pt x="265" y="227"/>
                    </a:lnTo>
                    <a:lnTo>
                      <a:pt x="265" y="226"/>
                    </a:lnTo>
                    <a:lnTo>
                      <a:pt x="264" y="226"/>
                    </a:lnTo>
                    <a:lnTo>
                      <a:pt x="263" y="225"/>
                    </a:lnTo>
                    <a:lnTo>
                      <a:pt x="263" y="225"/>
                    </a:lnTo>
                    <a:lnTo>
                      <a:pt x="263" y="225"/>
                    </a:lnTo>
                    <a:lnTo>
                      <a:pt x="262" y="225"/>
                    </a:lnTo>
                    <a:lnTo>
                      <a:pt x="261" y="225"/>
                    </a:lnTo>
                    <a:lnTo>
                      <a:pt x="260" y="224"/>
                    </a:lnTo>
                    <a:lnTo>
                      <a:pt x="259" y="223"/>
                    </a:lnTo>
                    <a:lnTo>
                      <a:pt x="259" y="223"/>
                    </a:lnTo>
                    <a:lnTo>
                      <a:pt x="259" y="222"/>
                    </a:lnTo>
                    <a:lnTo>
                      <a:pt x="259" y="220"/>
                    </a:lnTo>
                    <a:lnTo>
                      <a:pt x="258" y="220"/>
                    </a:lnTo>
                    <a:lnTo>
                      <a:pt x="258" y="219"/>
                    </a:lnTo>
                    <a:lnTo>
                      <a:pt x="257" y="219"/>
                    </a:lnTo>
                    <a:lnTo>
                      <a:pt x="257" y="219"/>
                    </a:lnTo>
                    <a:lnTo>
                      <a:pt x="254" y="218"/>
                    </a:lnTo>
                    <a:lnTo>
                      <a:pt x="251" y="216"/>
                    </a:lnTo>
                    <a:lnTo>
                      <a:pt x="251" y="216"/>
                    </a:lnTo>
                    <a:lnTo>
                      <a:pt x="251" y="215"/>
                    </a:lnTo>
                    <a:lnTo>
                      <a:pt x="249" y="217"/>
                    </a:lnTo>
                    <a:lnTo>
                      <a:pt x="247" y="222"/>
                    </a:lnTo>
                    <a:lnTo>
                      <a:pt x="240" y="222"/>
                    </a:lnTo>
                    <a:lnTo>
                      <a:pt x="239" y="222"/>
                    </a:lnTo>
                    <a:lnTo>
                      <a:pt x="238" y="221"/>
                    </a:lnTo>
                    <a:lnTo>
                      <a:pt x="237" y="221"/>
                    </a:lnTo>
                    <a:lnTo>
                      <a:pt x="237" y="220"/>
                    </a:lnTo>
                    <a:lnTo>
                      <a:pt x="237" y="219"/>
                    </a:lnTo>
                    <a:lnTo>
                      <a:pt x="237" y="218"/>
                    </a:lnTo>
                    <a:lnTo>
                      <a:pt x="237" y="218"/>
                    </a:lnTo>
                    <a:lnTo>
                      <a:pt x="236" y="217"/>
                    </a:lnTo>
                    <a:lnTo>
                      <a:pt x="234" y="219"/>
                    </a:lnTo>
                    <a:lnTo>
                      <a:pt x="228" y="225"/>
                    </a:lnTo>
                    <a:lnTo>
                      <a:pt x="227" y="225"/>
                    </a:lnTo>
                    <a:lnTo>
                      <a:pt x="225" y="224"/>
                    </a:lnTo>
                    <a:lnTo>
                      <a:pt x="224" y="225"/>
                    </a:lnTo>
                    <a:lnTo>
                      <a:pt x="223" y="229"/>
                    </a:lnTo>
                    <a:lnTo>
                      <a:pt x="222" y="233"/>
                    </a:lnTo>
                    <a:lnTo>
                      <a:pt x="220" y="233"/>
                    </a:lnTo>
                    <a:lnTo>
                      <a:pt x="220" y="233"/>
                    </a:lnTo>
                    <a:lnTo>
                      <a:pt x="218" y="234"/>
                    </a:lnTo>
                    <a:lnTo>
                      <a:pt x="216" y="235"/>
                    </a:lnTo>
                    <a:lnTo>
                      <a:pt x="214" y="237"/>
                    </a:lnTo>
                    <a:lnTo>
                      <a:pt x="214" y="238"/>
                    </a:lnTo>
                    <a:lnTo>
                      <a:pt x="213" y="239"/>
                    </a:lnTo>
                    <a:lnTo>
                      <a:pt x="213" y="239"/>
                    </a:lnTo>
                    <a:lnTo>
                      <a:pt x="212" y="239"/>
                    </a:lnTo>
                    <a:lnTo>
                      <a:pt x="212" y="239"/>
                    </a:lnTo>
                    <a:lnTo>
                      <a:pt x="211" y="239"/>
                    </a:lnTo>
                    <a:lnTo>
                      <a:pt x="210" y="241"/>
                    </a:lnTo>
                    <a:lnTo>
                      <a:pt x="206" y="245"/>
                    </a:lnTo>
                    <a:lnTo>
                      <a:pt x="202" y="249"/>
                    </a:lnTo>
                    <a:lnTo>
                      <a:pt x="198" y="252"/>
                    </a:lnTo>
                    <a:lnTo>
                      <a:pt x="198" y="252"/>
                    </a:lnTo>
                    <a:lnTo>
                      <a:pt x="197" y="252"/>
                    </a:lnTo>
                    <a:lnTo>
                      <a:pt x="197" y="253"/>
                    </a:lnTo>
                    <a:lnTo>
                      <a:pt x="195" y="254"/>
                    </a:lnTo>
                    <a:lnTo>
                      <a:pt x="195" y="254"/>
                    </a:lnTo>
                    <a:lnTo>
                      <a:pt x="195" y="255"/>
                    </a:lnTo>
                    <a:lnTo>
                      <a:pt x="195" y="258"/>
                    </a:lnTo>
                    <a:lnTo>
                      <a:pt x="195" y="260"/>
                    </a:lnTo>
                    <a:lnTo>
                      <a:pt x="196" y="261"/>
                    </a:lnTo>
                    <a:lnTo>
                      <a:pt x="197" y="261"/>
                    </a:lnTo>
                    <a:lnTo>
                      <a:pt x="197" y="261"/>
                    </a:lnTo>
                    <a:lnTo>
                      <a:pt x="197" y="262"/>
                    </a:lnTo>
                    <a:lnTo>
                      <a:pt x="197" y="262"/>
                    </a:lnTo>
                    <a:lnTo>
                      <a:pt x="197" y="263"/>
                    </a:lnTo>
                    <a:lnTo>
                      <a:pt x="196" y="264"/>
                    </a:lnTo>
                    <a:lnTo>
                      <a:pt x="195" y="264"/>
                    </a:lnTo>
                    <a:lnTo>
                      <a:pt x="195" y="265"/>
                    </a:lnTo>
                    <a:lnTo>
                      <a:pt x="195" y="265"/>
                    </a:lnTo>
                    <a:lnTo>
                      <a:pt x="195" y="265"/>
                    </a:lnTo>
                    <a:lnTo>
                      <a:pt x="194" y="269"/>
                    </a:lnTo>
                    <a:lnTo>
                      <a:pt x="194" y="270"/>
                    </a:lnTo>
                    <a:lnTo>
                      <a:pt x="194" y="270"/>
                    </a:lnTo>
                    <a:lnTo>
                      <a:pt x="194" y="271"/>
                    </a:lnTo>
                    <a:lnTo>
                      <a:pt x="194" y="272"/>
                    </a:lnTo>
                    <a:lnTo>
                      <a:pt x="194" y="275"/>
                    </a:lnTo>
                    <a:lnTo>
                      <a:pt x="194" y="276"/>
                    </a:lnTo>
                    <a:lnTo>
                      <a:pt x="193" y="276"/>
                    </a:lnTo>
                    <a:lnTo>
                      <a:pt x="190" y="280"/>
                    </a:lnTo>
                    <a:lnTo>
                      <a:pt x="189" y="282"/>
                    </a:lnTo>
                    <a:lnTo>
                      <a:pt x="187" y="284"/>
                    </a:lnTo>
                    <a:lnTo>
                      <a:pt x="187" y="285"/>
                    </a:lnTo>
                    <a:lnTo>
                      <a:pt x="187" y="285"/>
                    </a:lnTo>
                    <a:lnTo>
                      <a:pt x="188" y="285"/>
                    </a:lnTo>
                    <a:lnTo>
                      <a:pt x="188" y="286"/>
                    </a:lnTo>
                    <a:lnTo>
                      <a:pt x="188" y="286"/>
                    </a:lnTo>
                    <a:lnTo>
                      <a:pt x="187" y="286"/>
                    </a:lnTo>
                    <a:lnTo>
                      <a:pt x="187" y="287"/>
                    </a:lnTo>
                    <a:lnTo>
                      <a:pt x="186" y="287"/>
                    </a:lnTo>
                    <a:lnTo>
                      <a:pt x="186" y="286"/>
                    </a:lnTo>
                    <a:lnTo>
                      <a:pt x="186" y="286"/>
                    </a:lnTo>
                    <a:lnTo>
                      <a:pt x="185" y="287"/>
                    </a:lnTo>
                    <a:lnTo>
                      <a:pt x="185" y="288"/>
                    </a:lnTo>
                    <a:lnTo>
                      <a:pt x="185" y="289"/>
                    </a:lnTo>
                    <a:lnTo>
                      <a:pt x="185" y="289"/>
                    </a:lnTo>
                    <a:lnTo>
                      <a:pt x="185" y="289"/>
                    </a:lnTo>
                    <a:lnTo>
                      <a:pt x="185" y="290"/>
                    </a:lnTo>
                    <a:lnTo>
                      <a:pt x="185" y="291"/>
                    </a:lnTo>
                    <a:lnTo>
                      <a:pt x="184" y="291"/>
                    </a:lnTo>
                    <a:lnTo>
                      <a:pt x="183" y="290"/>
                    </a:lnTo>
                    <a:lnTo>
                      <a:pt x="181" y="289"/>
                    </a:lnTo>
                    <a:lnTo>
                      <a:pt x="179" y="287"/>
                    </a:lnTo>
                    <a:lnTo>
                      <a:pt x="177" y="285"/>
                    </a:lnTo>
                    <a:lnTo>
                      <a:pt x="177" y="286"/>
                    </a:lnTo>
                    <a:lnTo>
                      <a:pt x="176" y="286"/>
                    </a:lnTo>
                    <a:lnTo>
                      <a:pt x="176" y="287"/>
                    </a:lnTo>
                    <a:lnTo>
                      <a:pt x="177" y="287"/>
                    </a:lnTo>
                    <a:lnTo>
                      <a:pt x="177" y="288"/>
                    </a:lnTo>
                    <a:lnTo>
                      <a:pt x="178" y="288"/>
                    </a:lnTo>
                    <a:lnTo>
                      <a:pt x="178" y="289"/>
                    </a:lnTo>
                    <a:lnTo>
                      <a:pt x="179" y="292"/>
                    </a:lnTo>
                    <a:lnTo>
                      <a:pt x="179" y="293"/>
                    </a:lnTo>
                    <a:lnTo>
                      <a:pt x="179" y="293"/>
                    </a:lnTo>
                    <a:lnTo>
                      <a:pt x="177" y="295"/>
                    </a:lnTo>
                    <a:lnTo>
                      <a:pt x="177" y="295"/>
                    </a:lnTo>
                    <a:lnTo>
                      <a:pt x="176" y="295"/>
                    </a:lnTo>
                    <a:lnTo>
                      <a:pt x="171" y="295"/>
                    </a:lnTo>
                    <a:lnTo>
                      <a:pt x="169" y="295"/>
                    </a:lnTo>
                    <a:lnTo>
                      <a:pt x="160" y="296"/>
                    </a:lnTo>
                    <a:lnTo>
                      <a:pt x="159" y="297"/>
                    </a:lnTo>
                    <a:lnTo>
                      <a:pt x="158" y="297"/>
                    </a:lnTo>
                    <a:lnTo>
                      <a:pt x="158" y="297"/>
                    </a:lnTo>
                    <a:lnTo>
                      <a:pt x="154" y="296"/>
                    </a:lnTo>
                    <a:lnTo>
                      <a:pt x="153" y="296"/>
                    </a:lnTo>
                    <a:lnTo>
                      <a:pt x="153" y="295"/>
                    </a:lnTo>
                    <a:lnTo>
                      <a:pt x="153" y="293"/>
                    </a:lnTo>
                    <a:lnTo>
                      <a:pt x="153" y="292"/>
                    </a:lnTo>
                    <a:lnTo>
                      <a:pt x="153" y="291"/>
                    </a:lnTo>
                    <a:lnTo>
                      <a:pt x="154" y="290"/>
                    </a:lnTo>
                    <a:lnTo>
                      <a:pt x="153" y="291"/>
                    </a:lnTo>
                    <a:lnTo>
                      <a:pt x="152" y="291"/>
                    </a:lnTo>
                    <a:lnTo>
                      <a:pt x="152" y="291"/>
                    </a:lnTo>
                    <a:lnTo>
                      <a:pt x="152" y="293"/>
                    </a:lnTo>
                    <a:lnTo>
                      <a:pt x="153" y="293"/>
                    </a:lnTo>
                    <a:lnTo>
                      <a:pt x="152" y="295"/>
                    </a:lnTo>
                    <a:lnTo>
                      <a:pt x="152" y="295"/>
                    </a:lnTo>
                    <a:lnTo>
                      <a:pt x="150" y="295"/>
                    </a:lnTo>
                    <a:lnTo>
                      <a:pt x="145" y="295"/>
                    </a:lnTo>
                    <a:lnTo>
                      <a:pt x="144" y="295"/>
                    </a:lnTo>
                    <a:lnTo>
                      <a:pt x="142" y="293"/>
                    </a:lnTo>
                    <a:lnTo>
                      <a:pt x="139" y="289"/>
                    </a:lnTo>
                    <a:lnTo>
                      <a:pt x="138" y="289"/>
                    </a:lnTo>
                    <a:lnTo>
                      <a:pt x="138" y="290"/>
                    </a:lnTo>
                    <a:lnTo>
                      <a:pt x="139" y="291"/>
                    </a:lnTo>
                    <a:lnTo>
                      <a:pt x="139" y="292"/>
                    </a:lnTo>
                    <a:lnTo>
                      <a:pt x="140" y="292"/>
                    </a:lnTo>
                    <a:lnTo>
                      <a:pt x="140" y="292"/>
                    </a:lnTo>
                    <a:lnTo>
                      <a:pt x="140" y="292"/>
                    </a:lnTo>
                    <a:lnTo>
                      <a:pt x="141" y="292"/>
                    </a:lnTo>
                    <a:lnTo>
                      <a:pt x="141" y="293"/>
                    </a:lnTo>
                    <a:lnTo>
                      <a:pt x="142" y="293"/>
                    </a:lnTo>
                    <a:lnTo>
                      <a:pt x="142" y="294"/>
                    </a:lnTo>
                    <a:lnTo>
                      <a:pt x="142" y="296"/>
                    </a:lnTo>
                    <a:lnTo>
                      <a:pt x="142" y="297"/>
                    </a:lnTo>
                    <a:lnTo>
                      <a:pt x="142" y="297"/>
                    </a:lnTo>
                    <a:lnTo>
                      <a:pt x="141" y="298"/>
                    </a:lnTo>
                    <a:lnTo>
                      <a:pt x="139" y="299"/>
                    </a:lnTo>
                    <a:lnTo>
                      <a:pt x="138" y="299"/>
                    </a:lnTo>
                    <a:lnTo>
                      <a:pt x="137" y="297"/>
                    </a:lnTo>
                    <a:lnTo>
                      <a:pt x="136" y="295"/>
                    </a:lnTo>
                    <a:lnTo>
                      <a:pt x="136" y="294"/>
                    </a:lnTo>
                    <a:lnTo>
                      <a:pt x="137" y="293"/>
                    </a:lnTo>
                    <a:lnTo>
                      <a:pt x="138" y="292"/>
                    </a:lnTo>
                    <a:lnTo>
                      <a:pt x="138" y="292"/>
                    </a:lnTo>
                    <a:lnTo>
                      <a:pt x="136" y="291"/>
                    </a:lnTo>
                    <a:lnTo>
                      <a:pt x="136" y="290"/>
                    </a:lnTo>
                    <a:lnTo>
                      <a:pt x="135" y="289"/>
                    </a:lnTo>
                    <a:lnTo>
                      <a:pt x="133" y="291"/>
                    </a:lnTo>
                    <a:lnTo>
                      <a:pt x="133" y="292"/>
                    </a:lnTo>
                    <a:lnTo>
                      <a:pt x="133" y="292"/>
                    </a:lnTo>
                    <a:lnTo>
                      <a:pt x="135" y="297"/>
                    </a:lnTo>
                    <a:lnTo>
                      <a:pt x="136" y="298"/>
                    </a:lnTo>
                    <a:lnTo>
                      <a:pt x="136" y="299"/>
                    </a:lnTo>
                    <a:lnTo>
                      <a:pt x="136" y="299"/>
                    </a:lnTo>
                    <a:lnTo>
                      <a:pt x="137" y="300"/>
                    </a:lnTo>
                    <a:lnTo>
                      <a:pt x="137" y="300"/>
                    </a:lnTo>
                    <a:lnTo>
                      <a:pt x="137" y="301"/>
                    </a:lnTo>
                    <a:lnTo>
                      <a:pt x="136" y="301"/>
                    </a:lnTo>
                    <a:lnTo>
                      <a:pt x="135" y="301"/>
                    </a:lnTo>
                    <a:lnTo>
                      <a:pt x="132" y="300"/>
                    </a:lnTo>
                    <a:lnTo>
                      <a:pt x="132" y="300"/>
                    </a:lnTo>
                    <a:lnTo>
                      <a:pt x="131" y="296"/>
                    </a:lnTo>
                    <a:lnTo>
                      <a:pt x="129" y="289"/>
                    </a:lnTo>
                    <a:lnTo>
                      <a:pt x="129" y="288"/>
                    </a:lnTo>
                    <a:lnTo>
                      <a:pt x="128" y="288"/>
                    </a:lnTo>
                    <a:lnTo>
                      <a:pt x="130" y="297"/>
                    </a:lnTo>
                    <a:lnTo>
                      <a:pt x="131" y="298"/>
                    </a:lnTo>
                    <a:lnTo>
                      <a:pt x="131" y="299"/>
                    </a:lnTo>
                    <a:lnTo>
                      <a:pt x="131" y="300"/>
                    </a:lnTo>
                    <a:lnTo>
                      <a:pt x="131" y="301"/>
                    </a:lnTo>
                    <a:lnTo>
                      <a:pt x="129" y="302"/>
                    </a:lnTo>
                    <a:lnTo>
                      <a:pt x="128" y="302"/>
                    </a:lnTo>
                    <a:lnTo>
                      <a:pt x="127" y="301"/>
                    </a:lnTo>
                    <a:lnTo>
                      <a:pt x="127" y="301"/>
                    </a:lnTo>
                    <a:lnTo>
                      <a:pt x="127" y="298"/>
                    </a:lnTo>
                    <a:lnTo>
                      <a:pt x="127" y="297"/>
                    </a:lnTo>
                    <a:lnTo>
                      <a:pt x="127" y="296"/>
                    </a:lnTo>
                    <a:lnTo>
                      <a:pt x="128" y="295"/>
                    </a:lnTo>
                    <a:lnTo>
                      <a:pt x="128" y="295"/>
                    </a:lnTo>
                    <a:lnTo>
                      <a:pt x="128" y="294"/>
                    </a:lnTo>
                    <a:lnTo>
                      <a:pt x="128" y="293"/>
                    </a:lnTo>
                    <a:lnTo>
                      <a:pt x="125" y="296"/>
                    </a:lnTo>
                    <a:lnTo>
                      <a:pt x="125" y="299"/>
                    </a:lnTo>
                    <a:lnTo>
                      <a:pt x="125" y="299"/>
                    </a:lnTo>
                    <a:lnTo>
                      <a:pt x="126" y="300"/>
                    </a:lnTo>
                    <a:lnTo>
                      <a:pt x="126" y="300"/>
                    </a:lnTo>
                    <a:lnTo>
                      <a:pt x="127" y="300"/>
                    </a:lnTo>
                    <a:lnTo>
                      <a:pt x="127" y="302"/>
                    </a:lnTo>
                    <a:lnTo>
                      <a:pt x="126" y="302"/>
                    </a:lnTo>
                    <a:lnTo>
                      <a:pt x="124" y="302"/>
                    </a:lnTo>
                    <a:lnTo>
                      <a:pt x="123" y="302"/>
                    </a:lnTo>
                    <a:lnTo>
                      <a:pt x="120" y="303"/>
                    </a:lnTo>
                    <a:lnTo>
                      <a:pt x="117" y="303"/>
                    </a:lnTo>
                    <a:lnTo>
                      <a:pt x="115" y="303"/>
                    </a:lnTo>
                    <a:lnTo>
                      <a:pt x="114" y="303"/>
                    </a:lnTo>
                    <a:lnTo>
                      <a:pt x="113" y="303"/>
                    </a:lnTo>
                    <a:lnTo>
                      <a:pt x="113" y="303"/>
                    </a:lnTo>
                    <a:lnTo>
                      <a:pt x="112" y="303"/>
                    </a:lnTo>
                    <a:lnTo>
                      <a:pt x="112" y="303"/>
                    </a:lnTo>
                    <a:lnTo>
                      <a:pt x="113" y="302"/>
                    </a:lnTo>
                    <a:lnTo>
                      <a:pt x="113" y="301"/>
                    </a:lnTo>
                    <a:lnTo>
                      <a:pt x="113" y="301"/>
                    </a:lnTo>
                    <a:lnTo>
                      <a:pt x="113" y="300"/>
                    </a:lnTo>
                    <a:lnTo>
                      <a:pt x="114" y="300"/>
                    </a:lnTo>
                    <a:lnTo>
                      <a:pt x="115" y="299"/>
                    </a:lnTo>
                    <a:lnTo>
                      <a:pt x="115" y="299"/>
                    </a:lnTo>
                    <a:lnTo>
                      <a:pt x="115" y="299"/>
                    </a:lnTo>
                    <a:lnTo>
                      <a:pt x="113" y="298"/>
                    </a:lnTo>
                    <a:lnTo>
                      <a:pt x="112" y="299"/>
                    </a:lnTo>
                    <a:lnTo>
                      <a:pt x="112" y="300"/>
                    </a:lnTo>
                    <a:lnTo>
                      <a:pt x="111" y="303"/>
                    </a:lnTo>
                    <a:lnTo>
                      <a:pt x="110" y="304"/>
                    </a:lnTo>
                    <a:lnTo>
                      <a:pt x="108" y="304"/>
                    </a:lnTo>
                    <a:lnTo>
                      <a:pt x="108" y="304"/>
                    </a:lnTo>
                    <a:lnTo>
                      <a:pt x="106" y="303"/>
                    </a:lnTo>
                    <a:lnTo>
                      <a:pt x="102" y="302"/>
                    </a:lnTo>
                    <a:lnTo>
                      <a:pt x="102" y="301"/>
                    </a:lnTo>
                    <a:lnTo>
                      <a:pt x="100" y="300"/>
                    </a:lnTo>
                    <a:lnTo>
                      <a:pt x="96" y="297"/>
                    </a:lnTo>
                    <a:lnTo>
                      <a:pt x="94" y="295"/>
                    </a:lnTo>
                    <a:lnTo>
                      <a:pt x="92" y="293"/>
                    </a:lnTo>
                    <a:lnTo>
                      <a:pt x="92" y="292"/>
                    </a:lnTo>
                    <a:lnTo>
                      <a:pt x="92" y="292"/>
                    </a:lnTo>
                    <a:lnTo>
                      <a:pt x="91" y="292"/>
                    </a:lnTo>
                    <a:lnTo>
                      <a:pt x="91" y="291"/>
                    </a:lnTo>
                    <a:lnTo>
                      <a:pt x="89" y="289"/>
                    </a:lnTo>
                    <a:lnTo>
                      <a:pt x="89" y="287"/>
                    </a:lnTo>
                    <a:lnTo>
                      <a:pt x="88" y="286"/>
                    </a:lnTo>
                    <a:lnTo>
                      <a:pt x="87" y="283"/>
                    </a:lnTo>
                    <a:lnTo>
                      <a:pt x="85" y="277"/>
                    </a:lnTo>
                    <a:lnTo>
                      <a:pt x="85" y="277"/>
                    </a:lnTo>
                    <a:lnTo>
                      <a:pt x="86" y="277"/>
                    </a:lnTo>
                    <a:lnTo>
                      <a:pt x="86" y="277"/>
                    </a:lnTo>
                    <a:lnTo>
                      <a:pt x="87" y="277"/>
                    </a:lnTo>
                    <a:lnTo>
                      <a:pt x="87" y="277"/>
                    </a:lnTo>
                    <a:lnTo>
                      <a:pt x="88" y="277"/>
                    </a:lnTo>
                    <a:lnTo>
                      <a:pt x="88" y="278"/>
                    </a:lnTo>
                    <a:lnTo>
                      <a:pt x="89" y="276"/>
                    </a:lnTo>
                    <a:lnTo>
                      <a:pt x="88" y="275"/>
                    </a:lnTo>
                    <a:lnTo>
                      <a:pt x="87" y="275"/>
                    </a:lnTo>
                    <a:lnTo>
                      <a:pt x="87" y="276"/>
                    </a:lnTo>
                    <a:lnTo>
                      <a:pt x="86" y="276"/>
                    </a:lnTo>
                    <a:lnTo>
                      <a:pt x="85" y="276"/>
                    </a:lnTo>
                    <a:lnTo>
                      <a:pt x="85" y="276"/>
                    </a:lnTo>
                    <a:lnTo>
                      <a:pt x="84" y="270"/>
                    </a:lnTo>
                    <a:lnTo>
                      <a:pt x="87" y="269"/>
                    </a:lnTo>
                    <a:lnTo>
                      <a:pt x="90" y="268"/>
                    </a:lnTo>
                    <a:lnTo>
                      <a:pt x="93" y="265"/>
                    </a:lnTo>
                    <a:lnTo>
                      <a:pt x="93" y="264"/>
                    </a:lnTo>
                    <a:lnTo>
                      <a:pt x="93" y="264"/>
                    </a:lnTo>
                    <a:lnTo>
                      <a:pt x="90" y="265"/>
                    </a:lnTo>
                    <a:lnTo>
                      <a:pt x="89" y="265"/>
                    </a:lnTo>
                    <a:lnTo>
                      <a:pt x="89" y="265"/>
                    </a:lnTo>
                    <a:lnTo>
                      <a:pt x="89" y="266"/>
                    </a:lnTo>
                    <a:lnTo>
                      <a:pt x="89" y="266"/>
                    </a:lnTo>
                    <a:lnTo>
                      <a:pt x="89" y="267"/>
                    </a:lnTo>
                    <a:lnTo>
                      <a:pt x="89" y="268"/>
                    </a:lnTo>
                    <a:lnTo>
                      <a:pt x="88" y="268"/>
                    </a:lnTo>
                    <a:lnTo>
                      <a:pt x="86" y="268"/>
                    </a:lnTo>
                    <a:lnTo>
                      <a:pt x="85" y="269"/>
                    </a:lnTo>
                    <a:lnTo>
                      <a:pt x="81" y="267"/>
                    </a:lnTo>
                    <a:lnTo>
                      <a:pt x="79" y="265"/>
                    </a:lnTo>
                    <a:lnTo>
                      <a:pt x="79" y="265"/>
                    </a:lnTo>
                    <a:lnTo>
                      <a:pt x="79" y="264"/>
                    </a:lnTo>
                    <a:lnTo>
                      <a:pt x="79" y="264"/>
                    </a:lnTo>
                    <a:lnTo>
                      <a:pt x="80" y="263"/>
                    </a:lnTo>
                    <a:lnTo>
                      <a:pt x="80" y="262"/>
                    </a:lnTo>
                    <a:lnTo>
                      <a:pt x="80" y="262"/>
                    </a:lnTo>
                    <a:lnTo>
                      <a:pt x="82" y="262"/>
                    </a:lnTo>
                    <a:lnTo>
                      <a:pt x="82" y="262"/>
                    </a:lnTo>
                    <a:lnTo>
                      <a:pt x="85" y="263"/>
                    </a:lnTo>
                    <a:lnTo>
                      <a:pt x="89" y="262"/>
                    </a:lnTo>
                    <a:lnTo>
                      <a:pt x="89" y="262"/>
                    </a:lnTo>
                    <a:lnTo>
                      <a:pt x="89" y="262"/>
                    </a:lnTo>
                    <a:lnTo>
                      <a:pt x="89" y="262"/>
                    </a:lnTo>
                    <a:lnTo>
                      <a:pt x="89" y="261"/>
                    </a:lnTo>
                    <a:lnTo>
                      <a:pt x="87" y="260"/>
                    </a:lnTo>
                    <a:lnTo>
                      <a:pt x="86" y="261"/>
                    </a:lnTo>
                    <a:lnTo>
                      <a:pt x="79" y="262"/>
                    </a:lnTo>
                    <a:lnTo>
                      <a:pt x="78" y="263"/>
                    </a:lnTo>
                    <a:lnTo>
                      <a:pt x="78" y="262"/>
                    </a:lnTo>
                    <a:lnTo>
                      <a:pt x="77" y="262"/>
                    </a:lnTo>
                    <a:lnTo>
                      <a:pt x="75" y="259"/>
                    </a:lnTo>
                    <a:lnTo>
                      <a:pt x="75" y="258"/>
                    </a:lnTo>
                    <a:lnTo>
                      <a:pt x="75" y="258"/>
                    </a:lnTo>
                    <a:lnTo>
                      <a:pt x="75" y="257"/>
                    </a:lnTo>
                    <a:lnTo>
                      <a:pt x="73" y="254"/>
                    </a:lnTo>
                    <a:lnTo>
                      <a:pt x="71" y="251"/>
                    </a:lnTo>
                    <a:lnTo>
                      <a:pt x="69" y="249"/>
                    </a:lnTo>
                    <a:lnTo>
                      <a:pt x="65" y="245"/>
                    </a:lnTo>
                    <a:lnTo>
                      <a:pt x="65" y="245"/>
                    </a:lnTo>
                    <a:lnTo>
                      <a:pt x="64" y="244"/>
                    </a:lnTo>
                    <a:lnTo>
                      <a:pt x="63" y="243"/>
                    </a:lnTo>
                    <a:lnTo>
                      <a:pt x="58" y="240"/>
                    </a:lnTo>
                    <a:lnTo>
                      <a:pt x="58" y="239"/>
                    </a:lnTo>
                    <a:lnTo>
                      <a:pt x="57" y="239"/>
                    </a:lnTo>
                    <a:lnTo>
                      <a:pt x="56" y="239"/>
                    </a:lnTo>
                    <a:lnTo>
                      <a:pt x="55" y="238"/>
                    </a:lnTo>
                    <a:lnTo>
                      <a:pt x="55" y="238"/>
                    </a:lnTo>
                    <a:lnTo>
                      <a:pt x="54" y="238"/>
                    </a:lnTo>
                    <a:lnTo>
                      <a:pt x="54" y="238"/>
                    </a:lnTo>
                    <a:lnTo>
                      <a:pt x="53" y="238"/>
                    </a:lnTo>
                    <a:lnTo>
                      <a:pt x="51" y="238"/>
                    </a:lnTo>
                    <a:lnTo>
                      <a:pt x="51" y="237"/>
                    </a:lnTo>
                    <a:lnTo>
                      <a:pt x="44" y="237"/>
                    </a:lnTo>
                    <a:lnTo>
                      <a:pt x="41" y="236"/>
                    </a:lnTo>
                    <a:lnTo>
                      <a:pt x="40" y="236"/>
                    </a:lnTo>
                    <a:lnTo>
                      <a:pt x="36" y="236"/>
                    </a:lnTo>
                    <a:lnTo>
                      <a:pt x="33" y="236"/>
                    </a:lnTo>
                    <a:lnTo>
                      <a:pt x="32" y="236"/>
                    </a:lnTo>
                    <a:lnTo>
                      <a:pt x="28" y="236"/>
                    </a:lnTo>
                    <a:lnTo>
                      <a:pt x="27" y="236"/>
                    </a:lnTo>
                    <a:lnTo>
                      <a:pt x="24" y="237"/>
                    </a:lnTo>
                    <a:lnTo>
                      <a:pt x="23" y="237"/>
                    </a:lnTo>
                    <a:lnTo>
                      <a:pt x="23" y="236"/>
                    </a:lnTo>
                    <a:lnTo>
                      <a:pt x="22" y="235"/>
                    </a:lnTo>
                    <a:lnTo>
                      <a:pt x="22" y="235"/>
                    </a:lnTo>
                    <a:lnTo>
                      <a:pt x="23" y="235"/>
                    </a:lnTo>
                    <a:lnTo>
                      <a:pt x="26" y="235"/>
                    </a:lnTo>
                    <a:lnTo>
                      <a:pt x="27" y="235"/>
                    </a:lnTo>
                    <a:lnTo>
                      <a:pt x="33" y="233"/>
                    </a:lnTo>
                    <a:lnTo>
                      <a:pt x="36" y="230"/>
                    </a:lnTo>
                    <a:lnTo>
                      <a:pt x="37" y="230"/>
                    </a:lnTo>
                    <a:lnTo>
                      <a:pt x="36" y="230"/>
                    </a:lnTo>
                    <a:lnTo>
                      <a:pt x="36" y="230"/>
                    </a:lnTo>
                    <a:lnTo>
                      <a:pt x="35" y="230"/>
                    </a:lnTo>
                    <a:lnTo>
                      <a:pt x="34" y="230"/>
                    </a:lnTo>
                    <a:lnTo>
                      <a:pt x="32" y="230"/>
                    </a:lnTo>
                    <a:lnTo>
                      <a:pt x="32" y="230"/>
                    </a:lnTo>
                    <a:lnTo>
                      <a:pt x="30" y="231"/>
                    </a:lnTo>
                    <a:lnTo>
                      <a:pt x="26" y="233"/>
                    </a:lnTo>
                    <a:lnTo>
                      <a:pt x="25" y="233"/>
                    </a:lnTo>
                    <a:lnTo>
                      <a:pt x="24" y="232"/>
                    </a:lnTo>
                    <a:lnTo>
                      <a:pt x="25" y="231"/>
                    </a:lnTo>
                    <a:lnTo>
                      <a:pt x="25" y="231"/>
                    </a:lnTo>
                    <a:lnTo>
                      <a:pt x="25" y="230"/>
                    </a:lnTo>
                    <a:lnTo>
                      <a:pt x="24" y="230"/>
                    </a:lnTo>
                    <a:lnTo>
                      <a:pt x="24" y="231"/>
                    </a:lnTo>
                    <a:lnTo>
                      <a:pt x="23" y="232"/>
                    </a:lnTo>
                    <a:lnTo>
                      <a:pt x="22" y="232"/>
                    </a:lnTo>
                    <a:lnTo>
                      <a:pt x="22" y="235"/>
                    </a:lnTo>
                    <a:lnTo>
                      <a:pt x="22" y="235"/>
                    </a:lnTo>
                    <a:lnTo>
                      <a:pt x="22" y="236"/>
                    </a:lnTo>
                    <a:lnTo>
                      <a:pt x="22" y="236"/>
                    </a:lnTo>
                    <a:lnTo>
                      <a:pt x="20" y="237"/>
                    </a:lnTo>
                    <a:lnTo>
                      <a:pt x="13" y="237"/>
                    </a:lnTo>
                    <a:lnTo>
                      <a:pt x="13" y="237"/>
                    </a:lnTo>
                    <a:lnTo>
                      <a:pt x="12" y="237"/>
                    </a:lnTo>
                    <a:lnTo>
                      <a:pt x="11" y="237"/>
                    </a:lnTo>
                    <a:lnTo>
                      <a:pt x="11" y="237"/>
                    </a:lnTo>
                    <a:lnTo>
                      <a:pt x="10" y="237"/>
                    </a:lnTo>
                    <a:lnTo>
                      <a:pt x="9" y="237"/>
                    </a:lnTo>
                    <a:lnTo>
                      <a:pt x="8" y="237"/>
                    </a:lnTo>
                    <a:lnTo>
                      <a:pt x="6" y="237"/>
                    </a:lnTo>
                    <a:lnTo>
                      <a:pt x="5" y="237"/>
                    </a:lnTo>
                    <a:lnTo>
                      <a:pt x="1" y="238"/>
                    </a:lnTo>
                    <a:lnTo>
                      <a:pt x="1" y="235"/>
                    </a:lnTo>
                    <a:lnTo>
                      <a:pt x="1" y="234"/>
                    </a:lnTo>
                    <a:lnTo>
                      <a:pt x="2" y="231"/>
                    </a:lnTo>
                    <a:lnTo>
                      <a:pt x="2" y="228"/>
                    </a:lnTo>
                    <a:lnTo>
                      <a:pt x="2" y="225"/>
                    </a:lnTo>
                    <a:lnTo>
                      <a:pt x="2" y="221"/>
                    </a:lnTo>
                    <a:lnTo>
                      <a:pt x="2" y="220"/>
                    </a:lnTo>
                    <a:lnTo>
                      <a:pt x="1" y="220"/>
                    </a:lnTo>
                    <a:lnTo>
                      <a:pt x="1" y="219"/>
                    </a:lnTo>
                    <a:lnTo>
                      <a:pt x="1" y="219"/>
                    </a:lnTo>
                    <a:lnTo>
                      <a:pt x="2" y="215"/>
                    </a:lnTo>
                    <a:lnTo>
                      <a:pt x="3" y="214"/>
                    </a:lnTo>
                    <a:lnTo>
                      <a:pt x="3" y="210"/>
                    </a:lnTo>
                    <a:lnTo>
                      <a:pt x="1" y="199"/>
                    </a:lnTo>
                    <a:lnTo>
                      <a:pt x="1" y="197"/>
                    </a:lnTo>
                    <a:lnTo>
                      <a:pt x="1" y="195"/>
                    </a:lnTo>
                    <a:lnTo>
                      <a:pt x="1" y="193"/>
                    </a:lnTo>
                    <a:lnTo>
                      <a:pt x="1" y="192"/>
                    </a:lnTo>
                    <a:lnTo>
                      <a:pt x="1" y="192"/>
                    </a:lnTo>
                    <a:lnTo>
                      <a:pt x="0" y="190"/>
                    </a:lnTo>
                    <a:lnTo>
                      <a:pt x="0" y="190"/>
                    </a:lnTo>
                    <a:lnTo>
                      <a:pt x="0" y="189"/>
                    </a:lnTo>
                    <a:lnTo>
                      <a:pt x="0" y="185"/>
                    </a:lnTo>
                    <a:lnTo>
                      <a:pt x="1" y="183"/>
                    </a:lnTo>
                    <a:lnTo>
                      <a:pt x="1" y="181"/>
                    </a:lnTo>
                    <a:lnTo>
                      <a:pt x="2" y="180"/>
                    </a:lnTo>
                    <a:lnTo>
                      <a:pt x="2" y="179"/>
                    </a:lnTo>
                    <a:lnTo>
                      <a:pt x="1" y="179"/>
                    </a:lnTo>
                    <a:lnTo>
                      <a:pt x="1" y="178"/>
                    </a:lnTo>
                    <a:lnTo>
                      <a:pt x="1" y="178"/>
                    </a:lnTo>
                    <a:lnTo>
                      <a:pt x="0" y="176"/>
                    </a:lnTo>
                    <a:lnTo>
                      <a:pt x="0" y="175"/>
                    </a:lnTo>
                    <a:lnTo>
                      <a:pt x="1" y="173"/>
                    </a:lnTo>
                    <a:lnTo>
                      <a:pt x="1" y="172"/>
                    </a:lnTo>
                    <a:lnTo>
                      <a:pt x="1" y="172"/>
                    </a:lnTo>
                    <a:lnTo>
                      <a:pt x="2" y="171"/>
                    </a:lnTo>
                    <a:lnTo>
                      <a:pt x="2" y="171"/>
                    </a:lnTo>
                    <a:lnTo>
                      <a:pt x="2" y="169"/>
                    </a:lnTo>
                    <a:lnTo>
                      <a:pt x="2" y="169"/>
                    </a:lnTo>
                    <a:lnTo>
                      <a:pt x="2" y="168"/>
                    </a:lnTo>
                    <a:lnTo>
                      <a:pt x="2" y="168"/>
                    </a:lnTo>
                    <a:lnTo>
                      <a:pt x="1" y="163"/>
                    </a:lnTo>
                    <a:lnTo>
                      <a:pt x="1" y="161"/>
                    </a:lnTo>
                    <a:lnTo>
                      <a:pt x="1" y="161"/>
                    </a:lnTo>
                    <a:lnTo>
                      <a:pt x="3" y="154"/>
                    </a:lnTo>
                    <a:lnTo>
                      <a:pt x="3" y="153"/>
                    </a:lnTo>
                    <a:lnTo>
                      <a:pt x="4" y="152"/>
                    </a:lnTo>
                    <a:lnTo>
                      <a:pt x="7" y="152"/>
                    </a:lnTo>
                    <a:lnTo>
                      <a:pt x="9" y="152"/>
                    </a:lnTo>
                    <a:lnTo>
                      <a:pt x="9" y="152"/>
                    </a:lnTo>
                    <a:lnTo>
                      <a:pt x="10" y="152"/>
                    </a:lnTo>
                    <a:lnTo>
                      <a:pt x="13" y="152"/>
                    </a:lnTo>
                    <a:lnTo>
                      <a:pt x="14" y="148"/>
                    </a:lnTo>
                    <a:lnTo>
                      <a:pt x="15" y="145"/>
                    </a:lnTo>
                    <a:lnTo>
                      <a:pt x="15" y="143"/>
                    </a:lnTo>
                    <a:lnTo>
                      <a:pt x="15" y="142"/>
                    </a:lnTo>
                    <a:lnTo>
                      <a:pt x="15" y="141"/>
                    </a:lnTo>
                    <a:lnTo>
                      <a:pt x="14" y="141"/>
                    </a:lnTo>
                    <a:lnTo>
                      <a:pt x="14" y="141"/>
                    </a:lnTo>
                    <a:lnTo>
                      <a:pt x="15" y="138"/>
                    </a:lnTo>
                    <a:lnTo>
                      <a:pt x="20" y="134"/>
                    </a:lnTo>
                    <a:lnTo>
                      <a:pt x="21" y="133"/>
                    </a:lnTo>
                    <a:lnTo>
                      <a:pt x="21" y="132"/>
                    </a:lnTo>
                    <a:lnTo>
                      <a:pt x="20" y="131"/>
                    </a:lnTo>
                    <a:lnTo>
                      <a:pt x="20" y="130"/>
                    </a:lnTo>
                    <a:lnTo>
                      <a:pt x="20" y="130"/>
                    </a:lnTo>
                    <a:lnTo>
                      <a:pt x="20" y="129"/>
                    </a:lnTo>
                    <a:lnTo>
                      <a:pt x="20" y="129"/>
                    </a:lnTo>
                    <a:lnTo>
                      <a:pt x="21" y="129"/>
                    </a:lnTo>
                    <a:lnTo>
                      <a:pt x="24" y="128"/>
                    </a:lnTo>
                    <a:lnTo>
                      <a:pt x="25" y="128"/>
                    </a:lnTo>
                    <a:lnTo>
                      <a:pt x="26" y="128"/>
                    </a:lnTo>
                    <a:lnTo>
                      <a:pt x="26" y="128"/>
                    </a:lnTo>
                    <a:lnTo>
                      <a:pt x="27" y="126"/>
                    </a:lnTo>
                    <a:lnTo>
                      <a:pt x="29" y="125"/>
                    </a:lnTo>
                    <a:lnTo>
                      <a:pt x="29" y="124"/>
                    </a:lnTo>
                    <a:lnTo>
                      <a:pt x="31" y="120"/>
                    </a:lnTo>
                    <a:lnTo>
                      <a:pt x="31" y="119"/>
                    </a:lnTo>
                    <a:lnTo>
                      <a:pt x="31" y="118"/>
                    </a:lnTo>
                    <a:lnTo>
                      <a:pt x="31" y="117"/>
                    </a:lnTo>
                    <a:lnTo>
                      <a:pt x="31" y="117"/>
                    </a:lnTo>
                    <a:lnTo>
                      <a:pt x="30" y="117"/>
                    </a:lnTo>
                    <a:lnTo>
                      <a:pt x="28" y="114"/>
                    </a:lnTo>
                    <a:lnTo>
                      <a:pt x="30" y="110"/>
                    </a:lnTo>
                    <a:lnTo>
                      <a:pt x="30" y="110"/>
                    </a:lnTo>
                    <a:lnTo>
                      <a:pt x="31" y="109"/>
                    </a:lnTo>
                    <a:lnTo>
                      <a:pt x="32" y="109"/>
                    </a:lnTo>
                    <a:lnTo>
                      <a:pt x="32" y="109"/>
                    </a:lnTo>
                    <a:lnTo>
                      <a:pt x="33" y="109"/>
                    </a:lnTo>
                    <a:lnTo>
                      <a:pt x="34" y="110"/>
                    </a:lnTo>
                    <a:lnTo>
                      <a:pt x="34" y="110"/>
                    </a:lnTo>
                    <a:lnTo>
                      <a:pt x="35" y="110"/>
                    </a:lnTo>
                    <a:lnTo>
                      <a:pt x="35" y="110"/>
                    </a:lnTo>
                    <a:lnTo>
                      <a:pt x="35" y="109"/>
                    </a:lnTo>
                    <a:lnTo>
                      <a:pt x="36" y="105"/>
                    </a:lnTo>
                    <a:lnTo>
                      <a:pt x="36" y="101"/>
                    </a:lnTo>
                    <a:lnTo>
                      <a:pt x="36" y="101"/>
                    </a:lnTo>
                    <a:lnTo>
                      <a:pt x="36" y="101"/>
                    </a:lnTo>
                    <a:lnTo>
                      <a:pt x="36" y="100"/>
                    </a:lnTo>
                    <a:lnTo>
                      <a:pt x="35" y="99"/>
                    </a:lnTo>
                    <a:lnTo>
                      <a:pt x="34" y="98"/>
                    </a:lnTo>
                    <a:lnTo>
                      <a:pt x="34" y="97"/>
                    </a:lnTo>
                    <a:lnTo>
                      <a:pt x="33" y="97"/>
                    </a:lnTo>
                    <a:lnTo>
                      <a:pt x="33" y="97"/>
                    </a:lnTo>
                    <a:lnTo>
                      <a:pt x="34" y="97"/>
                    </a:lnTo>
                    <a:lnTo>
                      <a:pt x="34" y="96"/>
                    </a:lnTo>
                    <a:lnTo>
                      <a:pt x="34" y="94"/>
                    </a:lnTo>
                    <a:lnTo>
                      <a:pt x="33" y="91"/>
                    </a:lnTo>
                    <a:lnTo>
                      <a:pt x="33" y="90"/>
                    </a:lnTo>
                    <a:lnTo>
                      <a:pt x="33" y="90"/>
                    </a:lnTo>
                    <a:lnTo>
                      <a:pt x="32" y="89"/>
                    </a:lnTo>
                    <a:lnTo>
                      <a:pt x="32" y="89"/>
                    </a:lnTo>
                    <a:lnTo>
                      <a:pt x="33" y="87"/>
                    </a:lnTo>
                    <a:lnTo>
                      <a:pt x="32" y="87"/>
                    </a:lnTo>
                    <a:lnTo>
                      <a:pt x="32" y="87"/>
                    </a:lnTo>
                    <a:lnTo>
                      <a:pt x="29" y="83"/>
                    </a:lnTo>
                    <a:lnTo>
                      <a:pt x="24" y="78"/>
                    </a:lnTo>
                    <a:lnTo>
                      <a:pt x="26" y="74"/>
                    </a:lnTo>
                    <a:lnTo>
                      <a:pt x="28" y="71"/>
                    </a:lnTo>
                    <a:lnTo>
                      <a:pt x="29" y="69"/>
                    </a:lnTo>
                    <a:lnTo>
                      <a:pt x="31" y="67"/>
                    </a:lnTo>
                    <a:lnTo>
                      <a:pt x="31" y="66"/>
                    </a:lnTo>
                    <a:lnTo>
                      <a:pt x="30" y="65"/>
                    </a:lnTo>
                    <a:lnTo>
                      <a:pt x="29" y="62"/>
                    </a:lnTo>
                    <a:lnTo>
                      <a:pt x="31" y="60"/>
                    </a:lnTo>
                    <a:lnTo>
                      <a:pt x="31" y="60"/>
                    </a:lnTo>
                    <a:lnTo>
                      <a:pt x="31" y="59"/>
                    </a:lnTo>
                    <a:lnTo>
                      <a:pt x="30" y="56"/>
                    </a:lnTo>
                    <a:lnTo>
                      <a:pt x="30" y="53"/>
                    </a:lnTo>
                    <a:lnTo>
                      <a:pt x="31" y="52"/>
                    </a:lnTo>
                    <a:lnTo>
                      <a:pt x="31" y="45"/>
                    </a:lnTo>
                    <a:lnTo>
                      <a:pt x="31" y="43"/>
                    </a:lnTo>
                    <a:lnTo>
                      <a:pt x="39" y="37"/>
                    </a:lnTo>
                    <a:lnTo>
                      <a:pt x="40" y="36"/>
                    </a:lnTo>
                    <a:lnTo>
                      <a:pt x="44" y="29"/>
                    </a:lnTo>
                    <a:lnTo>
                      <a:pt x="44" y="28"/>
                    </a:lnTo>
                    <a:lnTo>
                      <a:pt x="46" y="23"/>
                    </a:lnTo>
                    <a:lnTo>
                      <a:pt x="46" y="19"/>
                    </a:lnTo>
                    <a:lnTo>
                      <a:pt x="46" y="15"/>
                    </a:lnTo>
                    <a:lnTo>
                      <a:pt x="46" y="13"/>
                    </a:lnTo>
                    <a:lnTo>
                      <a:pt x="46" y="13"/>
                    </a:lnTo>
                    <a:lnTo>
                      <a:pt x="49" y="13"/>
                    </a:lnTo>
                    <a:lnTo>
                      <a:pt x="56" y="6"/>
                    </a:lnTo>
                    <a:lnTo>
                      <a:pt x="57" y="6"/>
                    </a:lnTo>
                    <a:lnTo>
                      <a:pt x="61" y="5"/>
                    </a:lnTo>
                    <a:lnTo>
                      <a:pt x="69" y="3"/>
                    </a:lnTo>
                    <a:lnTo>
                      <a:pt x="70" y="5"/>
                    </a:lnTo>
                    <a:lnTo>
                      <a:pt x="73" y="5"/>
                    </a:lnTo>
                    <a:lnTo>
                      <a:pt x="80" y="4"/>
                    </a:lnTo>
                    <a:lnTo>
                      <a:pt x="82" y="4"/>
                    </a:lnTo>
                    <a:lnTo>
                      <a:pt x="84" y="3"/>
                    </a:lnTo>
                    <a:lnTo>
                      <a:pt x="84" y="1"/>
                    </a:lnTo>
                    <a:lnTo>
                      <a:pt x="85" y="1"/>
                    </a:lnTo>
                    <a:lnTo>
                      <a:pt x="89" y="0"/>
                    </a:lnTo>
                    <a:lnTo>
                      <a:pt x="90" y="0"/>
                    </a:lnTo>
                    <a:lnTo>
                      <a:pt x="94" y="1"/>
                    </a:lnTo>
                    <a:lnTo>
                      <a:pt x="95" y="2"/>
                    </a:lnTo>
                    <a:lnTo>
                      <a:pt x="101" y="4"/>
                    </a:lnTo>
                    <a:lnTo>
                      <a:pt x="103" y="5"/>
                    </a:lnTo>
                    <a:lnTo>
                      <a:pt x="104" y="6"/>
                    </a:lnTo>
                    <a:lnTo>
                      <a:pt x="109" y="7"/>
                    </a:lnTo>
                    <a:lnTo>
                      <a:pt x="112" y="6"/>
                    </a:lnTo>
                    <a:lnTo>
                      <a:pt x="113" y="6"/>
                    </a:lnTo>
                    <a:lnTo>
                      <a:pt x="117" y="8"/>
                    </a:lnTo>
                    <a:lnTo>
                      <a:pt x="118" y="9"/>
                    </a:lnTo>
                    <a:lnTo>
                      <a:pt x="123" y="14"/>
                    </a:lnTo>
                    <a:lnTo>
                      <a:pt x="126" y="17"/>
                    </a:lnTo>
                    <a:lnTo>
                      <a:pt x="126" y="17"/>
                    </a:lnTo>
                    <a:lnTo>
                      <a:pt x="129" y="23"/>
                    </a:lnTo>
                    <a:lnTo>
                      <a:pt x="129" y="23"/>
                    </a:lnTo>
                    <a:lnTo>
                      <a:pt x="130" y="25"/>
                    </a:lnTo>
                    <a:lnTo>
                      <a:pt x="134" y="28"/>
                    </a:lnTo>
                    <a:lnTo>
                      <a:pt x="135" y="28"/>
                    </a:lnTo>
                    <a:lnTo>
                      <a:pt x="137" y="28"/>
                    </a:lnTo>
                    <a:lnTo>
                      <a:pt x="139" y="28"/>
                    </a:lnTo>
                    <a:lnTo>
                      <a:pt x="141" y="27"/>
                    </a:lnTo>
                    <a:lnTo>
                      <a:pt x="143" y="24"/>
                    </a:lnTo>
                    <a:lnTo>
                      <a:pt x="147" y="25"/>
                    </a:lnTo>
                    <a:lnTo>
                      <a:pt x="148" y="25"/>
                    </a:lnTo>
                    <a:lnTo>
                      <a:pt x="162" y="17"/>
                    </a:lnTo>
                    <a:lnTo>
                      <a:pt x="169" y="18"/>
                    </a:lnTo>
                    <a:lnTo>
                      <a:pt x="171" y="19"/>
                    </a:lnTo>
                    <a:lnTo>
                      <a:pt x="172" y="19"/>
                    </a:lnTo>
                    <a:lnTo>
                      <a:pt x="173" y="19"/>
                    </a:lnTo>
                    <a:lnTo>
                      <a:pt x="175" y="21"/>
                    </a:lnTo>
                    <a:lnTo>
                      <a:pt x="175" y="21"/>
                    </a:lnTo>
                    <a:lnTo>
                      <a:pt x="176" y="21"/>
                    </a:lnTo>
                    <a:lnTo>
                      <a:pt x="177" y="22"/>
                    </a:lnTo>
                    <a:lnTo>
                      <a:pt x="179" y="24"/>
                    </a:lnTo>
                    <a:lnTo>
                      <a:pt x="181" y="25"/>
                    </a:lnTo>
                    <a:lnTo>
                      <a:pt x="182" y="25"/>
                    </a:lnTo>
                    <a:lnTo>
                      <a:pt x="182" y="25"/>
                    </a:lnTo>
                    <a:lnTo>
                      <a:pt x="183" y="25"/>
                    </a:lnTo>
                    <a:lnTo>
                      <a:pt x="183" y="25"/>
                    </a:lnTo>
                    <a:lnTo>
                      <a:pt x="184" y="25"/>
                    </a:lnTo>
                    <a:lnTo>
                      <a:pt x="185" y="25"/>
                    </a:lnTo>
                    <a:lnTo>
                      <a:pt x="185" y="25"/>
                    </a:lnTo>
                    <a:lnTo>
                      <a:pt x="185" y="26"/>
                    </a:lnTo>
                    <a:lnTo>
                      <a:pt x="186" y="26"/>
                    </a:lnTo>
                    <a:lnTo>
                      <a:pt x="187" y="27"/>
                    </a:lnTo>
                    <a:lnTo>
                      <a:pt x="187" y="27"/>
                    </a:lnTo>
                    <a:lnTo>
                      <a:pt x="187" y="28"/>
                    </a:lnTo>
                    <a:lnTo>
                      <a:pt x="188" y="28"/>
                    </a:lnTo>
                    <a:lnTo>
                      <a:pt x="188" y="29"/>
                    </a:lnTo>
                    <a:lnTo>
                      <a:pt x="189" y="29"/>
                    </a:lnTo>
                    <a:lnTo>
                      <a:pt x="189" y="30"/>
                    </a:lnTo>
                    <a:lnTo>
                      <a:pt x="194" y="31"/>
                    </a:lnTo>
                    <a:lnTo>
                      <a:pt x="199" y="33"/>
                    </a:lnTo>
                    <a:lnTo>
                      <a:pt x="200" y="33"/>
                    </a:lnTo>
                    <a:lnTo>
                      <a:pt x="201" y="33"/>
                    </a:lnTo>
                    <a:lnTo>
                      <a:pt x="201" y="33"/>
                    </a:lnTo>
                    <a:close/>
                  </a:path>
                </a:pathLst>
              </a:custGeom>
              <a:solidFill>
                <a:srgbClr val="FFFFFF"/>
              </a:solidFill>
              <a:ln w="3175">
                <a:solidFill>
                  <a:srgbClr val="6E6E6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53" name="Freeform 295"/>
              <p:cNvSpPr>
                <a:spLocks/>
              </p:cNvSpPr>
              <p:nvPr/>
            </p:nvSpPr>
            <p:spPr bwMode="auto">
              <a:xfrm>
                <a:off x="4391017" y="3579814"/>
                <a:ext cx="103188" cy="88900"/>
              </a:xfrm>
              <a:custGeom>
                <a:avLst/>
                <a:gdLst>
                  <a:gd name="T0" fmla="*/ 22 w 65"/>
                  <a:gd name="T1" fmla="*/ 56 h 56"/>
                  <a:gd name="T2" fmla="*/ 19 w 65"/>
                  <a:gd name="T3" fmla="*/ 56 h 56"/>
                  <a:gd name="T4" fmla="*/ 17 w 65"/>
                  <a:gd name="T5" fmla="*/ 56 h 56"/>
                  <a:gd name="T6" fmla="*/ 16 w 65"/>
                  <a:gd name="T7" fmla="*/ 54 h 56"/>
                  <a:gd name="T8" fmla="*/ 16 w 65"/>
                  <a:gd name="T9" fmla="*/ 53 h 56"/>
                  <a:gd name="T10" fmla="*/ 16 w 65"/>
                  <a:gd name="T11" fmla="*/ 51 h 56"/>
                  <a:gd name="T12" fmla="*/ 7 w 65"/>
                  <a:gd name="T13" fmla="*/ 49 h 56"/>
                  <a:gd name="T14" fmla="*/ 7 w 65"/>
                  <a:gd name="T15" fmla="*/ 50 h 56"/>
                  <a:gd name="T16" fmla="*/ 7 w 65"/>
                  <a:gd name="T17" fmla="*/ 52 h 56"/>
                  <a:gd name="T18" fmla="*/ 6 w 65"/>
                  <a:gd name="T19" fmla="*/ 53 h 56"/>
                  <a:gd name="T20" fmla="*/ 5 w 65"/>
                  <a:gd name="T21" fmla="*/ 53 h 56"/>
                  <a:gd name="T22" fmla="*/ 4 w 65"/>
                  <a:gd name="T23" fmla="*/ 52 h 56"/>
                  <a:gd name="T24" fmla="*/ 3 w 65"/>
                  <a:gd name="T25" fmla="*/ 52 h 56"/>
                  <a:gd name="T26" fmla="*/ 0 w 65"/>
                  <a:gd name="T27" fmla="*/ 46 h 56"/>
                  <a:gd name="T28" fmla="*/ 1 w 65"/>
                  <a:gd name="T29" fmla="*/ 42 h 56"/>
                  <a:gd name="T30" fmla="*/ 2 w 65"/>
                  <a:gd name="T31" fmla="*/ 42 h 56"/>
                  <a:gd name="T32" fmla="*/ 8 w 65"/>
                  <a:gd name="T33" fmla="*/ 38 h 56"/>
                  <a:gd name="T34" fmla="*/ 9 w 65"/>
                  <a:gd name="T35" fmla="*/ 36 h 56"/>
                  <a:gd name="T36" fmla="*/ 10 w 65"/>
                  <a:gd name="T37" fmla="*/ 33 h 56"/>
                  <a:gd name="T38" fmla="*/ 10 w 65"/>
                  <a:gd name="T39" fmla="*/ 31 h 56"/>
                  <a:gd name="T40" fmla="*/ 9 w 65"/>
                  <a:gd name="T41" fmla="*/ 27 h 56"/>
                  <a:gd name="T42" fmla="*/ 9 w 65"/>
                  <a:gd name="T43" fmla="*/ 25 h 56"/>
                  <a:gd name="T44" fmla="*/ 13 w 65"/>
                  <a:gd name="T45" fmla="*/ 18 h 56"/>
                  <a:gd name="T46" fmla="*/ 17 w 65"/>
                  <a:gd name="T47" fmla="*/ 15 h 56"/>
                  <a:gd name="T48" fmla="*/ 21 w 65"/>
                  <a:gd name="T49" fmla="*/ 13 h 56"/>
                  <a:gd name="T50" fmla="*/ 23 w 65"/>
                  <a:gd name="T51" fmla="*/ 11 h 56"/>
                  <a:gd name="T52" fmla="*/ 25 w 65"/>
                  <a:gd name="T53" fmla="*/ 11 h 56"/>
                  <a:gd name="T54" fmla="*/ 27 w 65"/>
                  <a:gd name="T55" fmla="*/ 10 h 56"/>
                  <a:gd name="T56" fmla="*/ 31 w 65"/>
                  <a:gd name="T57" fmla="*/ 8 h 56"/>
                  <a:gd name="T58" fmla="*/ 33 w 65"/>
                  <a:gd name="T59" fmla="*/ 10 h 56"/>
                  <a:gd name="T60" fmla="*/ 33 w 65"/>
                  <a:gd name="T61" fmla="*/ 12 h 56"/>
                  <a:gd name="T62" fmla="*/ 34 w 65"/>
                  <a:gd name="T63" fmla="*/ 14 h 56"/>
                  <a:gd name="T64" fmla="*/ 36 w 65"/>
                  <a:gd name="T65" fmla="*/ 13 h 56"/>
                  <a:gd name="T66" fmla="*/ 45 w 65"/>
                  <a:gd name="T67" fmla="*/ 6 h 56"/>
                  <a:gd name="T68" fmla="*/ 47 w 65"/>
                  <a:gd name="T69" fmla="*/ 3 h 56"/>
                  <a:gd name="T70" fmla="*/ 51 w 65"/>
                  <a:gd name="T71" fmla="*/ 0 h 56"/>
                  <a:gd name="T72" fmla="*/ 52 w 65"/>
                  <a:gd name="T73" fmla="*/ 0 h 56"/>
                  <a:gd name="T74" fmla="*/ 51 w 65"/>
                  <a:gd name="T75" fmla="*/ 2 h 56"/>
                  <a:gd name="T76" fmla="*/ 52 w 65"/>
                  <a:gd name="T77" fmla="*/ 4 h 56"/>
                  <a:gd name="T78" fmla="*/ 58 w 65"/>
                  <a:gd name="T79" fmla="*/ 11 h 56"/>
                  <a:gd name="T80" fmla="*/ 60 w 65"/>
                  <a:gd name="T81" fmla="*/ 15 h 56"/>
                  <a:gd name="T82" fmla="*/ 63 w 65"/>
                  <a:gd name="T83" fmla="*/ 22 h 56"/>
                  <a:gd name="T84" fmla="*/ 64 w 65"/>
                  <a:gd name="T85" fmla="*/ 31 h 56"/>
                  <a:gd name="T86" fmla="*/ 65 w 65"/>
                  <a:gd name="T87" fmla="*/ 33 h 56"/>
                  <a:gd name="T88" fmla="*/ 63 w 65"/>
                  <a:gd name="T89" fmla="*/ 36 h 56"/>
                  <a:gd name="T90" fmla="*/ 63 w 65"/>
                  <a:gd name="T91" fmla="*/ 38 h 56"/>
                  <a:gd name="T92" fmla="*/ 63 w 65"/>
                  <a:gd name="T93" fmla="*/ 40 h 56"/>
                  <a:gd name="T94" fmla="*/ 63 w 65"/>
                  <a:gd name="T95" fmla="*/ 42 h 56"/>
                  <a:gd name="T96" fmla="*/ 59 w 65"/>
                  <a:gd name="T97" fmla="*/ 41 h 56"/>
                  <a:gd name="T98" fmla="*/ 55 w 65"/>
                  <a:gd name="T99" fmla="*/ 42 h 56"/>
                  <a:gd name="T100" fmla="*/ 53 w 65"/>
                  <a:gd name="T101" fmla="*/ 42 h 56"/>
                  <a:gd name="T102" fmla="*/ 51 w 65"/>
                  <a:gd name="T103" fmla="*/ 41 h 56"/>
                  <a:gd name="T104" fmla="*/ 49 w 65"/>
                  <a:gd name="T105" fmla="*/ 39 h 56"/>
                  <a:gd name="T106" fmla="*/ 48 w 65"/>
                  <a:gd name="T107" fmla="*/ 40 h 56"/>
                  <a:gd name="T108" fmla="*/ 41 w 65"/>
                  <a:gd name="T109" fmla="*/ 43 h 56"/>
                  <a:gd name="T110" fmla="*/ 40 w 65"/>
                  <a:gd name="T111" fmla="*/ 43 h 56"/>
                  <a:gd name="T112" fmla="*/ 34 w 65"/>
                  <a:gd name="T113" fmla="*/ 42 h 56"/>
                  <a:gd name="T114" fmla="*/ 34 w 65"/>
                  <a:gd name="T115" fmla="*/ 52 h 56"/>
                  <a:gd name="T116" fmla="*/ 32 w 65"/>
                  <a:gd name="T117" fmla="*/ 54 h 56"/>
                  <a:gd name="T118" fmla="*/ 28 w 65"/>
                  <a:gd name="T119" fmla="*/ 56 h 56"/>
                  <a:gd name="T120" fmla="*/ 25 w 65"/>
                  <a:gd name="T121" fmla="*/ 55 h 56"/>
                  <a:gd name="T122" fmla="*/ 24 w 65"/>
                  <a:gd name="T123" fmla="*/ 56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65" h="56">
                    <a:moveTo>
                      <a:pt x="23" y="56"/>
                    </a:moveTo>
                    <a:lnTo>
                      <a:pt x="22" y="56"/>
                    </a:lnTo>
                    <a:lnTo>
                      <a:pt x="22" y="56"/>
                    </a:lnTo>
                    <a:lnTo>
                      <a:pt x="22" y="56"/>
                    </a:lnTo>
                    <a:lnTo>
                      <a:pt x="22" y="56"/>
                    </a:lnTo>
                    <a:lnTo>
                      <a:pt x="20" y="56"/>
                    </a:lnTo>
                    <a:lnTo>
                      <a:pt x="20" y="56"/>
                    </a:lnTo>
                    <a:lnTo>
                      <a:pt x="19" y="56"/>
                    </a:lnTo>
                    <a:lnTo>
                      <a:pt x="17" y="56"/>
                    </a:lnTo>
                    <a:lnTo>
                      <a:pt x="17" y="56"/>
                    </a:lnTo>
                    <a:lnTo>
                      <a:pt x="17" y="56"/>
                    </a:lnTo>
                    <a:lnTo>
                      <a:pt x="17" y="56"/>
                    </a:lnTo>
                    <a:lnTo>
                      <a:pt x="17" y="56"/>
                    </a:lnTo>
                    <a:lnTo>
                      <a:pt x="16" y="56"/>
                    </a:lnTo>
                    <a:lnTo>
                      <a:pt x="16" y="56"/>
                    </a:lnTo>
                    <a:lnTo>
                      <a:pt x="16" y="54"/>
                    </a:lnTo>
                    <a:lnTo>
                      <a:pt x="16" y="54"/>
                    </a:lnTo>
                    <a:lnTo>
                      <a:pt x="16" y="54"/>
                    </a:lnTo>
                    <a:lnTo>
                      <a:pt x="16" y="53"/>
                    </a:lnTo>
                    <a:lnTo>
                      <a:pt x="16" y="53"/>
                    </a:lnTo>
                    <a:lnTo>
                      <a:pt x="16" y="53"/>
                    </a:lnTo>
                    <a:lnTo>
                      <a:pt x="16" y="52"/>
                    </a:lnTo>
                    <a:lnTo>
                      <a:pt x="16" y="51"/>
                    </a:lnTo>
                    <a:lnTo>
                      <a:pt x="16" y="51"/>
                    </a:lnTo>
                    <a:lnTo>
                      <a:pt x="14" y="50"/>
                    </a:lnTo>
                    <a:lnTo>
                      <a:pt x="9" y="49"/>
                    </a:lnTo>
                    <a:lnTo>
                      <a:pt x="8" y="49"/>
                    </a:lnTo>
                    <a:lnTo>
                      <a:pt x="7" y="49"/>
                    </a:lnTo>
                    <a:lnTo>
                      <a:pt x="7" y="49"/>
                    </a:lnTo>
                    <a:lnTo>
                      <a:pt x="7" y="49"/>
                    </a:lnTo>
                    <a:lnTo>
                      <a:pt x="7" y="49"/>
                    </a:lnTo>
                    <a:lnTo>
                      <a:pt x="7" y="50"/>
                    </a:lnTo>
                    <a:lnTo>
                      <a:pt x="6" y="51"/>
                    </a:lnTo>
                    <a:lnTo>
                      <a:pt x="6" y="52"/>
                    </a:lnTo>
                    <a:lnTo>
                      <a:pt x="7" y="52"/>
                    </a:lnTo>
                    <a:lnTo>
                      <a:pt x="7" y="52"/>
                    </a:lnTo>
                    <a:lnTo>
                      <a:pt x="7" y="52"/>
                    </a:lnTo>
                    <a:lnTo>
                      <a:pt x="6" y="53"/>
                    </a:lnTo>
                    <a:lnTo>
                      <a:pt x="6" y="53"/>
                    </a:lnTo>
                    <a:lnTo>
                      <a:pt x="6" y="53"/>
                    </a:lnTo>
                    <a:lnTo>
                      <a:pt x="6" y="54"/>
                    </a:lnTo>
                    <a:lnTo>
                      <a:pt x="6" y="53"/>
                    </a:lnTo>
                    <a:lnTo>
                      <a:pt x="6" y="53"/>
                    </a:lnTo>
                    <a:lnTo>
                      <a:pt x="5" y="53"/>
                    </a:lnTo>
                    <a:lnTo>
                      <a:pt x="5" y="53"/>
                    </a:lnTo>
                    <a:lnTo>
                      <a:pt x="5" y="52"/>
                    </a:lnTo>
                    <a:lnTo>
                      <a:pt x="5" y="52"/>
                    </a:lnTo>
                    <a:lnTo>
                      <a:pt x="4" y="52"/>
                    </a:lnTo>
                    <a:lnTo>
                      <a:pt x="3" y="52"/>
                    </a:lnTo>
                    <a:lnTo>
                      <a:pt x="3" y="52"/>
                    </a:lnTo>
                    <a:lnTo>
                      <a:pt x="3" y="52"/>
                    </a:lnTo>
                    <a:lnTo>
                      <a:pt x="3" y="52"/>
                    </a:lnTo>
                    <a:lnTo>
                      <a:pt x="2" y="52"/>
                    </a:lnTo>
                    <a:lnTo>
                      <a:pt x="2" y="51"/>
                    </a:lnTo>
                    <a:lnTo>
                      <a:pt x="1" y="47"/>
                    </a:lnTo>
                    <a:lnTo>
                      <a:pt x="0" y="46"/>
                    </a:lnTo>
                    <a:lnTo>
                      <a:pt x="1" y="43"/>
                    </a:lnTo>
                    <a:lnTo>
                      <a:pt x="1" y="43"/>
                    </a:lnTo>
                    <a:lnTo>
                      <a:pt x="1" y="43"/>
                    </a:lnTo>
                    <a:lnTo>
                      <a:pt x="1" y="42"/>
                    </a:lnTo>
                    <a:lnTo>
                      <a:pt x="1" y="42"/>
                    </a:lnTo>
                    <a:lnTo>
                      <a:pt x="1" y="42"/>
                    </a:lnTo>
                    <a:lnTo>
                      <a:pt x="2" y="42"/>
                    </a:lnTo>
                    <a:lnTo>
                      <a:pt x="2" y="42"/>
                    </a:lnTo>
                    <a:lnTo>
                      <a:pt x="5" y="41"/>
                    </a:lnTo>
                    <a:lnTo>
                      <a:pt x="8" y="39"/>
                    </a:lnTo>
                    <a:lnTo>
                      <a:pt x="8" y="39"/>
                    </a:lnTo>
                    <a:lnTo>
                      <a:pt x="8" y="38"/>
                    </a:lnTo>
                    <a:lnTo>
                      <a:pt x="9" y="38"/>
                    </a:lnTo>
                    <a:lnTo>
                      <a:pt x="9" y="38"/>
                    </a:lnTo>
                    <a:lnTo>
                      <a:pt x="9" y="37"/>
                    </a:lnTo>
                    <a:lnTo>
                      <a:pt x="9" y="36"/>
                    </a:lnTo>
                    <a:lnTo>
                      <a:pt x="10" y="35"/>
                    </a:lnTo>
                    <a:lnTo>
                      <a:pt x="10" y="35"/>
                    </a:lnTo>
                    <a:lnTo>
                      <a:pt x="10" y="34"/>
                    </a:lnTo>
                    <a:lnTo>
                      <a:pt x="10" y="33"/>
                    </a:lnTo>
                    <a:lnTo>
                      <a:pt x="10" y="33"/>
                    </a:lnTo>
                    <a:lnTo>
                      <a:pt x="10" y="33"/>
                    </a:lnTo>
                    <a:lnTo>
                      <a:pt x="10" y="32"/>
                    </a:lnTo>
                    <a:lnTo>
                      <a:pt x="10" y="31"/>
                    </a:lnTo>
                    <a:lnTo>
                      <a:pt x="9" y="29"/>
                    </a:lnTo>
                    <a:lnTo>
                      <a:pt x="9" y="29"/>
                    </a:lnTo>
                    <a:lnTo>
                      <a:pt x="9" y="28"/>
                    </a:lnTo>
                    <a:lnTo>
                      <a:pt x="9" y="27"/>
                    </a:lnTo>
                    <a:lnTo>
                      <a:pt x="9" y="27"/>
                    </a:lnTo>
                    <a:lnTo>
                      <a:pt x="9" y="26"/>
                    </a:lnTo>
                    <a:lnTo>
                      <a:pt x="9" y="25"/>
                    </a:lnTo>
                    <a:lnTo>
                      <a:pt x="9" y="25"/>
                    </a:lnTo>
                    <a:lnTo>
                      <a:pt x="9" y="25"/>
                    </a:lnTo>
                    <a:lnTo>
                      <a:pt x="10" y="24"/>
                    </a:lnTo>
                    <a:lnTo>
                      <a:pt x="13" y="19"/>
                    </a:lnTo>
                    <a:lnTo>
                      <a:pt x="13" y="18"/>
                    </a:lnTo>
                    <a:lnTo>
                      <a:pt x="16" y="15"/>
                    </a:lnTo>
                    <a:lnTo>
                      <a:pt x="16" y="15"/>
                    </a:lnTo>
                    <a:lnTo>
                      <a:pt x="17" y="15"/>
                    </a:lnTo>
                    <a:lnTo>
                      <a:pt x="17" y="15"/>
                    </a:lnTo>
                    <a:lnTo>
                      <a:pt x="19" y="14"/>
                    </a:lnTo>
                    <a:lnTo>
                      <a:pt x="20" y="14"/>
                    </a:lnTo>
                    <a:lnTo>
                      <a:pt x="20" y="14"/>
                    </a:lnTo>
                    <a:lnTo>
                      <a:pt x="21" y="13"/>
                    </a:lnTo>
                    <a:lnTo>
                      <a:pt x="21" y="12"/>
                    </a:lnTo>
                    <a:lnTo>
                      <a:pt x="22" y="11"/>
                    </a:lnTo>
                    <a:lnTo>
                      <a:pt x="23" y="11"/>
                    </a:lnTo>
                    <a:lnTo>
                      <a:pt x="23" y="11"/>
                    </a:lnTo>
                    <a:lnTo>
                      <a:pt x="24" y="11"/>
                    </a:lnTo>
                    <a:lnTo>
                      <a:pt x="24" y="11"/>
                    </a:lnTo>
                    <a:lnTo>
                      <a:pt x="25" y="11"/>
                    </a:lnTo>
                    <a:lnTo>
                      <a:pt x="25" y="11"/>
                    </a:lnTo>
                    <a:lnTo>
                      <a:pt x="26" y="11"/>
                    </a:lnTo>
                    <a:lnTo>
                      <a:pt x="26" y="11"/>
                    </a:lnTo>
                    <a:lnTo>
                      <a:pt x="27" y="10"/>
                    </a:lnTo>
                    <a:lnTo>
                      <a:pt x="27" y="10"/>
                    </a:lnTo>
                    <a:lnTo>
                      <a:pt x="27" y="10"/>
                    </a:lnTo>
                    <a:lnTo>
                      <a:pt x="28" y="10"/>
                    </a:lnTo>
                    <a:lnTo>
                      <a:pt x="28" y="10"/>
                    </a:lnTo>
                    <a:lnTo>
                      <a:pt x="31" y="8"/>
                    </a:lnTo>
                    <a:lnTo>
                      <a:pt x="32" y="8"/>
                    </a:lnTo>
                    <a:lnTo>
                      <a:pt x="32" y="9"/>
                    </a:lnTo>
                    <a:lnTo>
                      <a:pt x="33" y="10"/>
                    </a:lnTo>
                    <a:lnTo>
                      <a:pt x="33" y="10"/>
                    </a:lnTo>
                    <a:lnTo>
                      <a:pt x="33" y="11"/>
                    </a:lnTo>
                    <a:lnTo>
                      <a:pt x="33" y="11"/>
                    </a:lnTo>
                    <a:lnTo>
                      <a:pt x="33" y="11"/>
                    </a:lnTo>
                    <a:lnTo>
                      <a:pt x="33" y="12"/>
                    </a:lnTo>
                    <a:lnTo>
                      <a:pt x="33" y="13"/>
                    </a:lnTo>
                    <a:lnTo>
                      <a:pt x="34" y="13"/>
                    </a:lnTo>
                    <a:lnTo>
                      <a:pt x="34" y="13"/>
                    </a:lnTo>
                    <a:lnTo>
                      <a:pt x="34" y="14"/>
                    </a:lnTo>
                    <a:lnTo>
                      <a:pt x="34" y="14"/>
                    </a:lnTo>
                    <a:lnTo>
                      <a:pt x="34" y="14"/>
                    </a:lnTo>
                    <a:lnTo>
                      <a:pt x="36" y="13"/>
                    </a:lnTo>
                    <a:lnTo>
                      <a:pt x="36" y="13"/>
                    </a:lnTo>
                    <a:lnTo>
                      <a:pt x="40" y="10"/>
                    </a:lnTo>
                    <a:lnTo>
                      <a:pt x="42" y="8"/>
                    </a:lnTo>
                    <a:lnTo>
                      <a:pt x="44" y="7"/>
                    </a:lnTo>
                    <a:lnTo>
                      <a:pt x="45" y="6"/>
                    </a:lnTo>
                    <a:lnTo>
                      <a:pt x="45" y="5"/>
                    </a:lnTo>
                    <a:lnTo>
                      <a:pt x="45" y="5"/>
                    </a:lnTo>
                    <a:lnTo>
                      <a:pt x="46" y="4"/>
                    </a:lnTo>
                    <a:lnTo>
                      <a:pt x="47" y="3"/>
                    </a:lnTo>
                    <a:lnTo>
                      <a:pt x="48" y="0"/>
                    </a:lnTo>
                    <a:lnTo>
                      <a:pt x="48" y="0"/>
                    </a:lnTo>
                    <a:lnTo>
                      <a:pt x="48" y="0"/>
                    </a:lnTo>
                    <a:lnTo>
                      <a:pt x="51" y="0"/>
                    </a:lnTo>
                    <a:lnTo>
                      <a:pt x="51" y="0"/>
                    </a:lnTo>
                    <a:lnTo>
                      <a:pt x="51" y="0"/>
                    </a:lnTo>
                    <a:lnTo>
                      <a:pt x="52" y="0"/>
                    </a:lnTo>
                    <a:lnTo>
                      <a:pt x="52" y="0"/>
                    </a:lnTo>
                    <a:lnTo>
                      <a:pt x="52" y="0"/>
                    </a:lnTo>
                    <a:lnTo>
                      <a:pt x="52" y="0"/>
                    </a:lnTo>
                    <a:lnTo>
                      <a:pt x="51" y="1"/>
                    </a:lnTo>
                    <a:lnTo>
                      <a:pt x="51" y="2"/>
                    </a:lnTo>
                    <a:lnTo>
                      <a:pt x="51" y="2"/>
                    </a:lnTo>
                    <a:lnTo>
                      <a:pt x="51" y="2"/>
                    </a:lnTo>
                    <a:lnTo>
                      <a:pt x="52" y="3"/>
                    </a:lnTo>
                    <a:lnTo>
                      <a:pt x="52" y="4"/>
                    </a:lnTo>
                    <a:lnTo>
                      <a:pt x="55" y="9"/>
                    </a:lnTo>
                    <a:lnTo>
                      <a:pt x="55" y="9"/>
                    </a:lnTo>
                    <a:lnTo>
                      <a:pt x="57" y="11"/>
                    </a:lnTo>
                    <a:lnTo>
                      <a:pt x="58" y="11"/>
                    </a:lnTo>
                    <a:lnTo>
                      <a:pt x="60" y="12"/>
                    </a:lnTo>
                    <a:lnTo>
                      <a:pt x="60" y="12"/>
                    </a:lnTo>
                    <a:lnTo>
                      <a:pt x="60" y="15"/>
                    </a:lnTo>
                    <a:lnTo>
                      <a:pt x="60" y="15"/>
                    </a:lnTo>
                    <a:lnTo>
                      <a:pt x="63" y="19"/>
                    </a:lnTo>
                    <a:lnTo>
                      <a:pt x="62" y="21"/>
                    </a:lnTo>
                    <a:lnTo>
                      <a:pt x="63" y="22"/>
                    </a:lnTo>
                    <a:lnTo>
                      <a:pt x="63" y="22"/>
                    </a:lnTo>
                    <a:lnTo>
                      <a:pt x="63" y="24"/>
                    </a:lnTo>
                    <a:lnTo>
                      <a:pt x="63" y="25"/>
                    </a:lnTo>
                    <a:lnTo>
                      <a:pt x="62" y="28"/>
                    </a:lnTo>
                    <a:lnTo>
                      <a:pt x="64" y="31"/>
                    </a:lnTo>
                    <a:lnTo>
                      <a:pt x="65" y="33"/>
                    </a:lnTo>
                    <a:lnTo>
                      <a:pt x="65" y="33"/>
                    </a:lnTo>
                    <a:lnTo>
                      <a:pt x="65" y="33"/>
                    </a:lnTo>
                    <a:lnTo>
                      <a:pt x="65" y="33"/>
                    </a:lnTo>
                    <a:lnTo>
                      <a:pt x="65" y="33"/>
                    </a:lnTo>
                    <a:lnTo>
                      <a:pt x="64" y="33"/>
                    </a:lnTo>
                    <a:lnTo>
                      <a:pt x="64" y="34"/>
                    </a:lnTo>
                    <a:lnTo>
                      <a:pt x="63" y="36"/>
                    </a:lnTo>
                    <a:lnTo>
                      <a:pt x="63" y="36"/>
                    </a:lnTo>
                    <a:lnTo>
                      <a:pt x="63" y="37"/>
                    </a:lnTo>
                    <a:lnTo>
                      <a:pt x="63" y="38"/>
                    </a:lnTo>
                    <a:lnTo>
                      <a:pt x="63" y="38"/>
                    </a:lnTo>
                    <a:lnTo>
                      <a:pt x="63" y="38"/>
                    </a:lnTo>
                    <a:lnTo>
                      <a:pt x="64" y="39"/>
                    </a:lnTo>
                    <a:lnTo>
                      <a:pt x="64" y="40"/>
                    </a:lnTo>
                    <a:lnTo>
                      <a:pt x="63" y="40"/>
                    </a:lnTo>
                    <a:lnTo>
                      <a:pt x="63" y="41"/>
                    </a:lnTo>
                    <a:lnTo>
                      <a:pt x="63" y="41"/>
                    </a:lnTo>
                    <a:lnTo>
                      <a:pt x="63" y="41"/>
                    </a:lnTo>
                    <a:lnTo>
                      <a:pt x="63" y="42"/>
                    </a:lnTo>
                    <a:lnTo>
                      <a:pt x="61" y="42"/>
                    </a:lnTo>
                    <a:lnTo>
                      <a:pt x="60" y="42"/>
                    </a:lnTo>
                    <a:lnTo>
                      <a:pt x="59" y="41"/>
                    </a:lnTo>
                    <a:lnTo>
                      <a:pt x="59" y="41"/>
                    </a:lnTo>
                    <a:lnTo>
                      <a:pt x="59" y="41"/>
                    </a:lnTo>
                    <a:lnTo>
                      <a:pt x="55" y="42"/>
                    </a:lnTo>
                    <a:lnTo>
                      <a:pt x="55" y="42"/>
                    </a:lnTo>
                    <a:lnTo>
                      <a:pt x="55" y="42"/>
                    </a:lnTo>
                    <a:lnTo>
                      <a:pt x="55" y="43"/>
                    </a:lnTo>
                    <a:lnTo>
                      <a:pt x="55" y="43"/>
                    </a:lnTo>
                    <a:lnTo>
                      <a:pt x="54" y="43"/>
                    </a:lnTo>
                    <a:lnTo>
                      <a:pt x="53" y="42"/>
                    </a:lnTo>
                    <a:lnTo>
                      <a:pt x="52" y="42"/>
                    </a:lnTo>
                    <a:lnTo>
                      <a:pt x="51" y="41"/>
                    </a:lnTo>
                    <a:lnTo>
                      <a:pt x="51" y="41"/>
                    </a:lnTo>
                    <a:lnTo>
                      <a:pt x="51" y="41"/>
                    </a:lnTo>
                    <a:lnTo>
                      <a:pt x="51" y="41"/>
                    </a:lnTo>
                    <a:lnTo>
                      <a:pt x="51" y="41"/>
                    </a:lnTo>
                    <a:lnTo>
                      <a:pt x="50" y="40"/>
                    </a:lnTo>
                    <a:lnTo>
                      <a:pt x="49" y="39"/>
                    </a:lnTo>
                    <a:lnTo>
                      <a:pt x="49" y="39"/>
                    </a:lnTo>
                    <a:lnTo>
                      <a:pt x="49" y="39"/>
                    </a:lnTo>
                    <a:lnTo>
                      <a:pt x="49" y="39"/>
                    </a:lnTo>
                    <a:lnTo>
                      <a:pt x="48" y="40"/>
                    </a:lnTo>
                    <a:lnTo>
                      <a:pt x="48" y="41"/>
                    </a:lnTo>
                    <a:lnTo>
                      <a:pt x="45" y="41"/>
                    </a:lnTo>
                    <a:lnTo>
                      <a:pt x="42" y="43"/>
                    </a:lnTo>
                    <a:lnTo>
                      <a:pt x="41" y="43"/>
                    </a:lnTo>
                    <a:lnTo>
                      <a:pt x="40" y="43"/>
                    </a:lnTo>
                    <a:lnTo>
                      <a:pt x="40" y="43"/>
                    </a:lnTo>
                    <a:lnTo>
                      <a:pt x="40" y="43"/>
                    </a:lnTo>
                    <a:lnTo>
                      <a:pt x="40" y="43"/>
                    </a:lnTo>
                    <a:lnTo>
                      <a:pt x="37" y="41"/>
                    </a:lnTo>
                    <a:lnTo>
                      <a:pt x="35" y="40"/>
                    </a:lnTo>
                    <a:lnTo>
                      <a:pt x="35" y="40"/>
                    </a:lnTo>
                    <a:lnTo>
                      <a:pt x="34" y="42"/>
                    </a:lnTo>
                    <a:lnTo>
                      <a:pt x="34" y="48"/>
                    </a:lnTo>
                    <a:lnTo>
                      <a:pt x="34" y="50"/>
                    </a:lnTo>
                    <a:lnTo>
                      <a:pt x="34" y="51"/>
                    </a:lnTo>
                    <a:lnTo>
                      <a:pt x="34" y="52"/>
                    </a:lnTo>
                    <a:lnTo>
                      <a:pt x="34" y="52"/>
                    </a:lnTo>
                    <a:lnTo>
                      <a:pt x="33" y="53"/>
                    </a:lnTo>
                    <a:lnTo>
                      <a:pt x="33" y="53"/>
                    </a:lnTo>
                    <a:lnTo>
                      <a:pt x="32" y="54"/>
                    </a:lnTo>
                    <a:lnTo>
                      <a:pt x="32" y="54"/>
                    </a:lnTo>
                    <a:lnTo>
                      <a:pt x="31" y="54"/>
                    </a:lnTo>
                    <a:lnTo>
                      <a:pt x="28" y="56"/>
                    </a:lnTo>
                    <a:lnTo>
                      <a:pt x="28" y="56"/>
                    </a:lnTo>
                    <a:lnTo>
                      <a:pt x="27" y="56"/>
                    </a:lnTo>
                    <a:lnTo>
                      <a:pt x="27" y="56"/>
                    </a:lnTo>
                    <a:lnTo>
                      <a:pt x="26" y="56"/>
                    </a:lnTo>
                    <a:lnTo>
                      <a:pt x="25" y="55"/>
                    </a:lnTo>
                    <a:lnTo>
                      <a:pt x="24" y="56"/>
                    </a:lnTo>
                    <a:lnTo>
                      <a:pt x="24" y="56"/>
                    </a:lnTo>
                    <a:lnTo>
                      <a:pt x="24" y="56"/>
                    </a:lnTo>
                    <a:lnTo>
                      <a:pt x="24" y="56"/>
                    </a:lnTo>
                    <a:lnTo>
                      <a:pt x="24" y="56"/>
                    </a:lnTo>
                    <a:lnTo>
                      <a:pt x="23" y="56"/>
                    </a:lnTo>
                    <a:close/>
                  </a:path>
                </a:pathLst>
              </a:custGeom>
              <a:solidFill>
                <a:schemeClr val="tx2">
                  <a:lumMod val="60000"/>
                  <a:lumOff val="40000"/>
                </a:schemeClr>
              </a:solidFill>
              <a:ln w="3175">
                <a:solidFill>
                  <a:srgbClr val="6E6E6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54" name="Freeform 296"/>
              <p:cNvSpPr>
                <a:spLocks noEditPoints="1"/>
              </p:cNvSpPr>
              <p:nvPr/>
            </p:nvSpPr>
            <p:spPr bwMode="auto">
              <a:xfrm>
                <a:off x="3267069" y="3441701"/>
                <a:ext cx="50800" cy="85725"/>
              </a:xfrm>
              <a:custGeom>
                <a:avLst/>
                <a:gdLst>
                  <a:gd name="T0" fmla="*/ 30 w 32"/>
                  <a:gd name="T1" fmla="*/ 5 h 54"/>
                  <a:gd name="T2" fmla="*/ 28 w 32"/>
                  <a:gd name="T3" fmla="*/ 4 h 54"/>
                  <a:gd name="T4" fmla="*/ 28 w 32"/>
                  <a:gd name="T5" fmla="*/ 4 h 54"/>
                  <a:gd name="T6" fmla="*/ 28 w 32"/>
                  <a:gd name="T7" fmla="*/ 3 h 54"/>
                  <a:gd name="T8" fmla="*/ 28 w 32"/>
                  <a:gd name="T9" fmla="*/ 3 h 54"/>
                  <a:gd name="T10" fmla="*/ 29 w 32"/>
                  <a:gd name="T11" fmla="*/ 1 h 54"/>
                  <a:gd name="T12" fmla="*/ 30 w 32"/>
                  <a:gd name="T13" fmla="*/ 0 h 54"/>
                  <a:gd name="T14" fmla="*/ 30 w 32"/>
                  <a:gd name="T15" fmla="*/ 0 h 54"/>
                  <a:gd name="T16" fmla="*/ 32 w 32"/>
                  <a:gd name="T17" fmla="*/ 0 h 54"/>
                  <a:gd name="T18" fmla="*/ 32 w 32"/>
                  <a:gd name="T19" fmla="*/ 1 h 54"/>
                  <a:gd name="T20" fmla="*/ 32 w 32"/>
                  <a:gd name="T21" fmla="*/ 1 h 54"/>
                  <a:gd name="T22" fmla="*/ 32 w 32"/>
                  <a:gd name="T23" fmla="*/ 1 h 54"/>
                  <a:gd name="T24" fmla="*/ 32 w 32"/>
                  <a:gd name="T25" fmla="*/ 3 h 54"/>
                  <a:gd name="T26" fmla="*/ 31 w 32"/>
                  <a:gd name="T27" fmla="*/ 5 h 54"/>
                  <a:gd name="T28" fmla="*/ 30 w 32"/>
                  <a:gd name="T29" fmla="*/ 5 h 54"/>
                  <a:gd name="T30" fmla="*/ 2 w 32"/>
                  <a:gd name="T31" fmla="*/ 54 h 54"/>
                  <a:gd name="T32" fmla="*/ 2 w 32"/>
                  <a:gd name="T33" fmla="*/ 54 h 54"/>
                  <a:gd name="T34" fmla="*/ 2 w 32"/>
                  <a:gd name="T35" fmla="*/ 53 h 54"/>
                  <a:gd name="T36" fmla="*/ 2 w 32"/>
                  <a:gd name="T37" fmla="*/ 52 h 54"/>
                  <a:gd name="T38" fmla="*/ 0 w 32"/>
                  <a:gd name="T39" fmla="*/ 48 h 54"/>
                  <a:gd name="T40" fmla="*/ 0 w 32"/>
                  <a:gd name="T41" fmla="*/ 48 h 54"/>
                  <a:gd name="T42" fmla="*/ 0 w 32"/>
                  <a:gd name="T43" fmla="*/ 46 h 54"/>
                  <a:gd name="T44" fmla="*/ 1 w 32"/>
                  <a:gd name="T45" fmla="*/ 44 h 54"/>
                  <a:gd name="T46" fmla="*/ 1 w 32"/>
                  <a:gd name="T47" fmla="*/ 44 h 54"/>
                  <a:gd name="T48" fmla="*/ 2 w 32"/>
                  <a:gd name="T49" fmla="*/ 43 h 54"/>
                  <a:gd name="T50" fmla="*/ 5 w 32"/>
                  <a:gd name="T51" fmla="*/ 41 h 54"/>
                  <a:gd name="T52" fmla="*/ 6 w 32"/>
                  <a:gd name="T53" fmla="*/ 41 h 54"/>
                  <a:gd name="T54" fmla="*/ 6 w 32"/>
                  <a:gd name="T55" fmla="*/ 41 h 54"/>
                  <a:gd name="T56" fmla="*/ 6 w 32"/>
                  <a:gd name="T57" fmla="*/ 41 h 54"/>
                  <a:gd name="T58" fmla="*/ 7 w 32"/>
                  <a:gd name="T59" fmla="*/ 41 h 54"/>
                  <a:gd name="T60" fmla="*/ 8 w 32"/>
                  <a:gd name="T61" fmla="*/ 42 h 54"/>
                  <a:gd name="T62" fmla="*/ 9 w 32"/>
                  <a:gd name="T63" fmla="*/ 43 h 54"/>
                  <a:gd name="T64" fmla="*/ 10 w 32"/>
                  <a:gd name="T65" fmla="*/ 45 h 54"/>
                  <a:gd name="T66" fmla="*/ 10 w 32"/>
                  <a:gd name="T67" fmla="*/ 45 h 54"/>
                  <a:gd name="T68" fmla="*/ 9 w 32"/>
                  <a:gd name="T69" fmla="*/ 46 h 54"/>
                  <a:gd name="T70" fmla="*/ 9 w 32"/>
                  <a:gd name="T71" fmla="*/ 47 h 54"/>
                  <a:gd name="T72" fmla="*/ 9 w 32"/>
                  <a:gd name="T73" fmla="*/ 47 h 54"/>
                  <a:gd name="T74" fmla="*/ 9 w 32"/>
                  <a:gd name="T75" fmla="*/ 47 h 54"/>
                  <a:gd name="T76" fmla="*/ 6 w 32"/>
                  <a:gd name="T77" fmla="*/ 51 h 54"/>
                  <a:gd name="T78" fmla="*/ 6 w 32"/>
                  <a:gd name="T79" fmla="*/ 51 h 54"/>
                  <a:gd name="T80" fmla="*/ 4 w 32"/>
                  <a:gd name="T81" fmla="*/ 53 h 54"/>
                  <a:gd name="T82" fmla="*/ 2 w 32"/>
                  <a:gd name="T83" fmla="*/ 54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32" h="54">
                    <a:moveTo>
                      <a:pt x="30" y="5"/>
                    </a:moveTo>
                    <a:lnTo>
                      <a:pt x="28" y="4"/>
                    </a:lnTo>
                    <a:lnTo>
                      <a:pt x="28" y="4"/>
                    </a:lnTo>
                    <a:lnTo>
                      <a:pt x="28" y="3"/>
                    </a:lnTo>
                    <a:lnTo>
                      <a:pt x="28" y="3"/>
                    </a:lnTo>
                    <a:lnTo>
                      <a:pt x="29" y="1"/>
                    </a:lnTo>
                    <a:lnTo>
                      <a:pt x="30" y="0"/>
                    </a:lnTo>
                    <a:lnTo>
                      <a:pt x="30" y="0"/>
                    </a:lnTo>
                    <a:lnTo>
                      <a:pt x="32" y="0"/>
                    </a:lnTo>
                    <a:lnTo>
                      <a:pt x="32" y="1"/>
                    </a:lnTo>
                    <a:lnTo>
                      <a:pt x="32" y="1"/>
                    </a:lnTo>
                    <a:lnTo>
                      <a:pt x="32" y="1"/>
                    </a:lnTo>
                    <a:lnTo>
                      <a:pt x="32" y="3"/>
                    </a:lnTo>
                    <a:lnTo>
                      <a:pt x="31" y="5"/>
                    </a:lnTo>
                    <a:lnTo>
                      <a:pt x="30" y="5"/>
                    </a:lnTo>
                    <a:close/>
                    <a:moveTo>
                      <a:pt x="2" y="54"/>
                    </a:moveTo>
                    <a:lnTo>
                      <a:pt x="2" y="54"/>
                    </a:lnTo>
                    <a:lnTo>
                      <a:pt x="2" y="53"/>
                    </a:lnTo>
                    <a:lnTo>
                      <a:pt x="2" y="52"/>
                    </a:lnTo>
                    <a:lnTo>
                      <a:pt x="0" y="48"/>
                    </a:lnTo>
                    <a:lnTo>
                      <a:pt x="0" y="48"/>
                    </a:lnTo>
                    <a:lnTo>
                      <a:pt x="0" y="46"/>
                    </a:lnTo>
                    <a:lnTo>
                      <a:pt x="1" y="44"/>
                    </a:lnTo>
                    <a:lnTo>
                      <a:pt x="1" y="44"/>
                    </a:lnTo>
                    <a:lnTo>
                      <a:pt x="2" y="43"/>
                    </a:lnTo>
                    <a:lnTo>
                      <a:pt x="5" y="41"/>
                    </a:lnTo>
                    <a:lnTo>
                      <a:pt x="6" y="41"/>
                    </a:lnTo>
                    <a:lnTo>
                      <a:pt x="6" y="41"/>
                    </a:lnTo>
                    <a:lnTo>
                      <a:pt x="6" y="41"/>
                    </a:lnTo>
                    <a:lnTo>
                      <a:pt x="7" y="41"/>
                    </a:lnTo>
                    <a:lnTo>
                      <a:pt x="8" y="42"/>
                    </a:lnTo>
                    <a:lnTo>
                      <a:pt x="9" y="43"/>
                    </a:lnTo>
                    <a:lnTo>
                      <a:pt x="10" y="45"/>
                    </a:lnTo>
                    <a:lnTo>
                      <a:pt x="10" y="45"/>
                    </a:lnTo>
                    <a:lnTo>
                      <a:pt x="9" y="46"/>
                    </a:lnTo>
                    <a:lnTo>
                      <a:pt x="9" y="47"/>
                    </a:lnTo>
                    <a:lnTo>
                      <a:pt x="9" y="47"/>
                    </a:lnTo>
                    <a:lnTo>
                      <a:pt x="9" y="47"/>
                    </a:lnTo>
                    <a:lnTo>
                      <a:pt x="6" y="51"/>
                    </a:lnTo>
                    <a:lnTo>
                      <a:pt x="6" y="51"/>
                    </a:lnTo>
                    <a:lnTo>
                      <a:pt x="4" y="53"/>
                    </a:lnTo>
                    <a:lnTo>
                      <a:pt x="2" y="54"/>
                    </a:lnTo>
                    <a:close/>
                  </a:path>
                </a:pathLst>
              </a:custGeom>
              <a:solidFill>
                <a:schemeClr val="tx2">
                  <a:lumMod val="60000"/>
                  <a:lumOff val="40000"/>
                </a:schemeClr>
              </a:solidFill>
              <a:ln w="3175">
                <a:solidFill>
                  <a:srgbClr val="6E6E6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55" name="Freeform 297"/>
              <p:cNvSpPr>
                <a:spLocks/>
              </p:cNvSpPr>
              <p:nvPr/>
            </p:nvSpPr>
            <p:spPr bwMode="auto">
              <a:xfrm>
                <a:off x="2062160" y="2689226"/>
                <a:ext cx="309563" cy="220663"/>
              </a:xfrm>
              <a:custGeom>
                <a:avLst/>
                <a:gdLst>
                  <a:gd name="T0" fmla="*/ 17 w 195"/>
                  <a:gd name="T1" fmla="*/ 71 h 139"/>
                  <a:gd name="T2" fmla="*/ 6 w 195"/>
                  <a:gd name="T3" fmla="*/ 62 h 139"/>
                  <a:gd name="T4" fmla="*/ 1 w 195"/>
                  <a:gd name="T5" fmla="*/ 61 h 139"/>
                  <a:gd name="T6" fmla="*/ 21 w 195"/>
                  <a:gd name="T7" fmla="*/ 47 h 139"/>
                  <a:gd name="T8" fmla="*/ 32 w 195"/>
                  <a:gd name="T9" fmla="*/ 29 h 139"/>
                  <a:gd name="T10" fmla="*/ 37 w 195"/>
                  <a:gd name="T11" fmla="*/ 13 h 139"/>
                  <a:gd name="T12" fmla="*/ 45 w 195"/>
                  <a:gd name="T13" fmla="*/ 5 h 139"/>
                  <a:gd name="T14" fmla="*/ 58 w 195"/>
                  <a:gd name="T15" fmla="*/ 7 h 139"/>
                  <a:gd name="T16" fmla="*/ 80 w 195"/>
                  <a:gd name="T17" fmla="*/ 1 h 139"/>
                  <a:gd name="T18" fmla="*/ 88 w 195"/>
                  <a:gd name="T19" fmla="*/ 2 h 139"/>
                  <a:gd name="T20" fmla="*/ 111 w 195"/>
                  <a:gd name="T21" fmla="*/ 11 h 139"/>
                  <a:gd name="T22" fmla="*/ 122 w 195"/>
                  <a:gd name="T23" fmla="*/ 19 h 139"/>
                  <a:gd name="T24" fmla="*/ 141 w 195"/>
                  <a:gd name="T25" fmla="*/ 38 h 139"/>
                  <a:gd name="T26" fmla="*/ 147 w 195"/>
                  <a:gd name="T27" fmla="*/ 43 h 139"/>
                  <a:gd name="T28" fmla="*/ 153 w 195"/>
                  <a:gd name="T29" fmla="*/ 51 h 139"/>
                  <a:gd name="T30" fmla="*/ 163 w 195"/>
                  <a:gd name="T31" fmla="*/ 58 h 139"/>
                  <a:gd name="T32" fmla="*/ 175 w 195"/>
                  <a:gd name="T33" fmla="*/ 77 h 139"/>
                  <a:gd name="T34" fmla="*/ 176 w 195"/>
                  <a:gd name="T35" fmla="*/ 87 h 139"/>
                  <a:gd name="T36" fmla="*/ 175 w 195"/>
                  <a:gd name="T37" fmla="*/ 93 h 139"/>
                  <a:gd name="T38" fmla="*/ 179 w 195"/>
                  <a:gd name="T39" fmla="*/ 105 h 139"/>
                  <a:gd name="T40" fmla="*/ 190 w 195"/>
                  <a:gd name="T41" fmla="*/ 108 h 139"/>
                  <a:gd name="T42" fmla="*/ 195 w 195"/>
                  <a:gd name="T43" fmla="*/ 117 h 139"/>
                  <a:gd name="T44" fmla="*/ 192 w 195"/>
                  <a:gd name="T45" fmla="*/ 135 h 139"/>
                  <a:gd name="T46" fmla="*/ 174 w 195"/>
                  <a:gd name="T47" fmla="*/ 136 h 139"/>
                  <a:gd name="T48" fmla="*/ 160 w 195"/>
                  <a:gd name="T49" fmla="*/ 136 h 139"/>
                  <a:gd name="T50" fmla="*/ 145 w 195"/>
                  <a:gd name="T51" fmla="*/ 132 h 139"/>
                  <a:gd name="T52" fmla="*/ 142 w 195"/>
                  <a:gd name="T53" fmla="*/ 130 h 139"/>
                  <a:gd name="T54" fmla="*/ 108 w 195"/>
                  <a:gd name="T55" fmla="*/ 127 h 139"/>
                  <a:gd name="T56" fmla="*/ 69 w 195"/>
                  <a:gd name="T57" fmla="*/ 130 h 139"/>
                  <a:gd name="T58" fmla="*/ 46 w 195"/>
                  <a:gd name="T59" fmla="*/ 134 h 139"/>
                  <a:gd name="T60" fmla="*/ 26 w 195"/>
                  <a:gd name="T61" fmla="*/ 138 h 139"/>
                  <a:gd name="T62" fmla="*/ 31 w 195"/>
                  <a:gd name="T63" fmla="*/ 129 h 139"/>
                  <a:gd name="T64" fmla="*/ 48 w 195"/>
                  <a:gd name="T65" fmla="*/ 129 h 139"/>
                  <a:gd name="T66" fmla="*/ 59 w 195"/>
                  <a:gd name="T67" fmla="*/ 130 h 139"/>
                  <a:gd name="T68" fmla="*/ 63 w 195"/>
                  <a:gd name="T69" fmla="*/ 124 h 139"/>
                  <a:gd name="T70" fmla="*/ 63 w 195"/>
                  <a:gd name="T71" fmla="*/ 125 h 139"/>
                  <a:gd name="T72" fmla="*/ 58 w 195"/>
                  <a:gd name="T73" fmla="*/ 129 h 139"/>
                  <a:gd name="T74" fmla="*/ 47 w 195"/>
                  <a:gd name="T75" fmla="*/ 129 h 139"/>
                  <a:gd name="T76" fmla="*/ 35 w 195"/>
                  <a:gd name="T77" fmla="*/ 130 h 139"/>
                  <a:gd name="T78" fmla="*/ 26 w 195"/>
                  <a:gd name="T79" fmla="*/ 130 h 139"/>
                  <a:gd name="T80" fmla="*/ 25 w 195"/>
                  <a:gd name="T81" fmla="*/ 117 h 139"/>
                  <a:gd name="T82" fmla="*/ 55 w 195"/>
                  <a:gd name="T83" fmla="*/ 109 h 139"/>
                  <a:gd name="T84" fmla="*/ 74 w 195"/>
                  <a:gd name="T85" fmla="*/ 103 h 139"/>
                  <a:gd name="T86" fmla="*/ 78 w 195"/>
                  <a:gd name="T87" fmla="*/ 99 h 139"/>
                  <a:gd name="T88" fmla="*/ 88 w 195"/>
                  <a:gd name="T89" fmla="*/ 104 h 139"/>
                  <a:gd name="T90" fmla="*/ 101 w 195"/>
                  <a:gd name="T91" fmla="*/ 109 h 139"/>
                  <a:gd name="T92" fmla="*/ 117 w 195"/>
                  <a:gd name="T93" fmla="*/ 106 h 139"/>
                  <a:gd name="T94" fmla="*/ 116 w 195"/>
                  <a:gd name="T95" fmla="*/ 101 h 139"/>
                  <a:gd name="T96" fmla="*/ 106 w 195"/>
                  <a:gd name="T97" fmla="*/ 101 h 139"/>
                  <a:gd name="T98" fmla="*/ 98 w 195"/>
                  <a:gd name="T99" fmla="*/ 100 h 139"/>
                  <a:gd name="T100" fmla="*/ 93 w 195"/>
                  <a:gd name="T101" fmla="*/ 96 h 139"/>
                  <a:gd name="T102" fmla="*/ 86 w 195"/>
                  <a:gd name="T103" fmla="*/ 94 h 139"/>
                  <a:gd name="T104" fmla="*/ 72 w 195"/>
                  <a:gd name="T105" fmla="*/ 93 h 139"/>
                  <a:gd name="T106" fmla="*/ 66 w 195"/>
                  <a:gd name="T107" fmla="*/ 95 h 139"/>
                  <a:gd name="T108" fmla="*/ 29 w 195"/>
                  <a:gd name="T109" fmla="*/ 96 h 139"/>
                  <a:gd name="T110" fmla="*/ 33 w 195"/>
                  <a:gd name="T111" fmla="*/ 90 h 139"/>
                  <a:gd name="T112" fmla="*/ 26 w 195"/>
                  <a:gd name="T113" fmla="*/ 86 h 139"/>
                  <a:gd name="T114" fmla="*/ 37 w 195"/>
                  <a:gd name="T115" fmla="*/ 80 h 139"/>
                  <a:gd name="T116" fmla="*/ 24 w 195"/>
                  <a:gd name="T117" fmla="*/ 82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95" h="139">
                    <a:moveTo>
                      <a:pt x="23" y="82"/>
                    </a:moveTo>
                    <a:lnTo>
                      <a:pt x="21" y="81"/>
                    </a:lnTo>
                    <a:lnTo>
                      <a:pt x="21" y="80"/>
                    </a:lnTo>
                    <a:lnTo>
                      <a:pt x="21" y="80"/>
                    </a:lnTo>
                    <a:lnTo>
                      <a:pt x="21" y="79"/>
                    </a:lnTo>
                    <a:lnTo>
                      <a:pt x="20" y="77"/>
                    </a:lnTo>
                    <a:lnTo>
                      <a:pt x="19" y="74"/>
                    </a:lnTo>
                    <a:lnTo>
                      <a:pt x="18" y="72"/>
                    </a:lnTo>
                    <a:lnTo>
                      <a:pt x="17" y="72"/>
                    </a:lnTo>
                    <a:lnTo>
                      <a:pt x="17" y="72"/>
                    </a:lnTo>
                    <a:lnTo>
                      <a:pt x="17" y="71"/>
                    </a:lnTo>
                    <a:lnTo>
                      <a:pt x="16" y="71"/>
                    </a:lnTo>
                    <a:lnTo>
                      <a:pt x="15" y="71"/>
                    </a:lnTo>
                    <a:lnTo>
                      <a:pt x="15" y="71"/>
                    </a:lnTo>
                    <a:lnTo>
                      <a:pt x="14" y="70"/>
                    </a:lnTo>
                    <a:lnTo>
                      <a:pt x="13" y="68"/>
                    </a:lnTo>
                    <a:lnTo>
                      <a:pt x="12" y="66"/>
                    </a:lnTo>
                    <a:lnTo>
                      <a:pt x="12" y="65"/>
                    </a:lnTo>
                    <a:lnTo>
                      <a:pt x="12" y="64"/>
                    </a:lnTo>
                    <a:lnTo>
                      <a:pt x="11" y="64"/>
                    </a:lnTo>
                    <a:lnTo>
                      <a:pt x="10" y="63"/>
                    </a:lnTo>
                    <a:lnTo>
                      <a:pt x="6" y="62"/>
                    </a:lnTo>
                    <a:lnTo>
                      <a:pt x="5" y="62"/>
                    </a:lnTo>
                    <a:lnTo>
                      <a:pt x="5" y="62"/>
                    </a:lnTo>
                    <a:lnTo>
                      <a:pt x="4" y="62"/>
                    </a:lnTo>
                    <a:lnTo>
                      <a:pt x="4" y="62"/>
                    </a:lnTo>
                    <a:lnTo>
                      <a:pt x="4" y="63"/>
                    </a:lnTo>
                    <a:lnTo>
                      <a:pt x="4" y="63"/>
                    </a:lnTo>
                    <a:lnTo>
                      <a:pt x="4" y="64"/>
                    </a:lnTo>
                    <a:lnTo>
                      <a:pt x="3" y="64"/>
                    </a:lnTo>
                    <a:lnTo>
                      <a:pt x="2" y="64"/>
                    </a:lnTo>
                    <a:lnTo>
                      <a:pt x="0" y="62"/>
                    </a:lnTo>
                    <a:lnTo>
                      <a:pt x="1" y="61"/>
                    </a:lnTo>
                    <a:lnTo>
                      <a:pt x="2" y="61"/>
                    </a:lnTo>
                    <a:lnTo>
                      <a:pt x="2" y="61"/>
                    </a:lnTo>
                    <a:lnTo>
                      <a:pt x="3" y="61"/>
                    </a:lnTo>
                    <a:lnTo>
                      <a:pt x="4" y="60"/>
                    </a:lnTo>
                    <a:lnTo>
                      <a:pt x="5" y="60"/>
                    </a:lnTo>
                    <a:lnTo>
                      <a:pt x="10" y="58"/>
                    </a:lnTo>
                    <a:lnTo>
                      <a:pt x="12" y="57"/>
                    </a:lnTo>
                    <a:lnTo>
                      <a:pt x="13" y="56"/>
                    </a:lnTo>
                    <a:lnTo>
                      <a:pt x="13" y="56"/>
                    </a:lnTo>
                    <a:lnTo>
                      <a:pt x="18" y="50"/>
                    </a:lnTo>
                    <a:lnTo>
                      <a:pt x="21" y="47"/>
                    </a:lnTo>
                    <a:lnTo>
                      <a:pt x="21" y="46"/>
                    </a:lnTo>
                    <a:lnTo>
                      <a:pt x="23" y="44"/>
                    </a:lnTo>
                    <a:lnTo>
                      <a:pt x="24" y="42"/>
                    </a:lnTo>
                    <a:lnTo>
                      <a:pt x="24" y="41"/>
                    </a:lnTo>
                    <a:lnTo>
                      <a:pt x="25" y="39"/>
                    </a:lnTo>
                    <a:lnTo>
                      <a:pt x="25" y="39"/>
                    </a:lnTo>
                    <a:lnTo>
                      <a:pt x="26" y="39"/>
                    </a:lnTo>
                    <a:lnTo>
                      <a:pt x="27" y="38"/>
                    </a:lnTo>
                    <a:lnTo>
                      <a:pt x="28" y="36"/>
                    </a:lnTo>
                    <a:lnTo>
                      <a:pt x="32" y="30"/>
                    </a:lnTo>
                    <a:lnTo>
                      <a:pt x="32" y="29"/>
                    </a:lnTo>
                    <a:lnTo>
                      <a:pt x="32" y="29"/>
                    </a:lnTo>
                    <a:lnTo>
                      <a:pt x="32" y="28"/>
                    </a:lnTo>
                    <a:lnTo>
                      <a:pt x="31" y="28"/>
                    </a:lnTo>
                    <a:lnTo>
                      <a:pt x="32" y="21"/>
                    </a:lnTo>
                    <a:lnTo>
                      <a:pt x="32" y="20"/>
                    </a:lnTo>
                    <a:lnTo>
                      <a:pt x="33" y="19"/>
                    </a:lnTo>
                    <a:lnTo>
                      <a:pt x="36" y="16"/>
                    </a:lnTo>
                    <a:lnTo>
                      <a:pt x="36" y="16"/>
                    </a:lnTo>
                    <a:lnTo>
                      <a:pt x="36" y="15"/>
                    </a:lnTo>
                    <a:lnTo>
                      <a:pt x="37" y="15"/>
                    </a:lnTo>
                    <a:lnTo>
                      <a:pt x="37" y="13"/>
                    </a:lnTo>
                    <a:lnTo>
                      <a:pt x="37" y="13"/>
                    </a:lnTo>
                    <a:lnTo>
                      <a:pt x="37" y="12"/>
                    </a:lnTo>
                    <a:lnTo>
                      <a:pt x="38" y="10"/>
                    </a:lnTo>
                    <a:lnTo>
                      <a:pt x="39" y="8"/>
                    </a:lnTo>
                    <a:lnTo>
                      <a:pt x="39" y="6"/>
                    </a:lnTo>
                    <a:lnTo>
                      <a:pt x="39" y="6"/>
                    </a:lnTo>
                    <a:lnTo>
                      <a:pt x="40" y="6"/>
                    </a:lnTo>
                    <a:lnTo>
                      <a:pt x="44" y="5"/>
                    </a:lnTo>
                    <a:lnTo>
                      <a:pt x="45" y="5"/>
                    </a:lnTo>
                    <a:lnTo>
                      <a:pt x="45" y="5"/>
                    </a:lnTo>
                    <a:lnTo>
                      <a:pt x="45" y="5"/>
                    </a:lnTo>
                    <a:lnTo>
                      <a:pt x="45" y="6"/>
                    </a:lnTo>
                    <a:lnTo>
                      <a:pt x="47" y="6"/>
                    </a:lnTo>
                    <a:lnTo>
                      <a:pt x="47" y="7"/>
                    </a:lnTo>
                    <a:lnTo>
                      <a:pt x="49" y="6"/>
                    </a:lnTo>
                    <a:lnTo>
                      <a:pt x="51" y="6"/>
                    </a:lnTo>
                    <a:lnTo>
                      <a:pt x="52" y="6"/>
                    </a:lnTo>
                    <a:lnTo>
                      <a:pt x="52" y="6"/>
                    </a:lnTo>
                    <a:lnTo>
                      <a:pt x="54" y="6"/>
                    </a:lnTo>
                    <a:lnTo>
                      <a:pt x="57" y="6"/>
                    </a:lnTo>
                    <a:lnTo>
                      <a:pt x="58" y="7"/>
                    </a:lnTo>
                    <a:lnTo>
                      <a:pt x="58" y="7"/>
                    </a:lnTo>
                    <a:lnTo>
                      <a:pt x="59" y="7"/>
                    </a:lnTo>
                    <a:lnTo>
                      <a:pt x="59" y="7"/>
                    </a:lnTo>
                    <a:lnTo>
                      <a:pt x="62" y="6"/>
                    </a:lnTo>
                    <a:lnTo>
                      <a:pt x="64" y="5"/>
                    </a:lnTo>
                    <a:lnTo>
                      <a:pt x="66" y="4"/>
                    </a:lnTo>
                    <a:lnTo>
                      <a:pt x="69" y="4"/>
                    </a:lnTo>
                    <a:lnTo>
                      <a:pt x="73" y="4"/>
                    </a:lnTo>
                    <a:lnTo>
                      <a:pt x="78" y="3"/>
                    </a:lnTo>
                    <a:lnTo>
                      <a:pt x="79" y="2"/>
                    </a:lnTo>
                    <a:lnTo>
                      <a:pt x="80" y="2"/>
                    </a:lnTo>
                    <a:lnTo>
                      <a:pt x="80" y="1"/>
                    </a:lnTo>
                    <a:lnTo>
                      <a:pt x="81" y="1"/>
                    </a:lnTo>
                    <a:lnTo>
                      <a:pt x="81" y="0"/>
                    </a:lnTo>
                    <a:lnTo>
                      <a:pt x="81" y="0"/>
                    </a:lnTo>
                    <a:lnTo>
                      <a:pt x="82" y="0"/>
                    </a:lnTo>
                    <a:lnTo>
                      <a:pt x="82" y="1"/>
                    </a:lnTo>
                    <a:lnTo>
                      <a:pt x="82" y="1"/>
                    </a:lnTo>
                    <a:lnTo>
                      <a:pt x="82" y="2"/>
                    </a:lnTo>
                    <a:lnTo>
                      <a:pt x="82" y="2"/>
                    </a:lnTo>
                    <a:lnTo>
                      <a:pt x="83" y="2"/>
                    </a:lnTo>
                    <a:lnTo>
                      <a:pt x="85" y="2"/>
                    </a:lnTo>
                    <a:lnTo>
                      <a:pt x="88" y="2"/>
                    </a:lnTo>
                    <a:lnTo>
                      <a:pt x="91" y="2"/>
                    </a:lnTo>
                    <a:lnTo>
                      <a:pt x="92" y="2"/>
                    </a:lnTo>
                    <a:lnTo>
                      <a:pt x="92" y="2"/>
                    </a:lnTo>
                    <a:lnTo>
                      <a:pt x="96" y="2"/>
                    </a:lnTo>
                    <a:lnTo>
                      <a:pt x="98" y="2"/>
                    </a:lnTo>
                    <a:lnTo>
                      <a:pt x="99" y="1"/>
                    </a:lnTo>
                    <a:lnTo>
                      <a:pt x="101" y="2"/>
                    </a:lnTo>
                    <a:lnTo>
                      <a:pt x="101" y="2"/>
                    </a:lnTo>
                    <a:lnTo>
                      <a:pt x="105" y="5"/>
                    </a:lnTo>
                    <a:lnTo>
                      <a:pt x="105" y="5"/>
                    </a:lnTo>
                    <a:lnTo>
                      <a:pt x="111" y="11"/>
                    </a:lnTo>
                    <a:lnTo>
                      <a:pt x="113" y="12"/>
                    </a:lnTo>
                    <a:lnTo>
                      <a:pt x="113" y="13"/>
                    </a:lnTo>
                    <a:lnTo>
                      <a:pt x="113" y="15"/>
                    </a:lnTo>
                    <a:lnTo>
                      <a:pt x="113" y="15"/>
                    </a:lnTo>
                    <a:lnTo>
                      <a:pt x="118" y="18"/>
                    </a:lnTo>
                    <a:lnTo>
                      <a:pt x="121" y="16"/>
                    </a:lnTo>
                    <a:lnTo>
                      <a:pt x="121" y="16"/>
                    </a:lnTo>
                    <a:lnTo>
                      <a:pt x="121" y="17"/>
                    </a:lnTo>
                    <a:lnTo>
                      <a:pt x="121" y="17"/>
                    </a:lnTo>
                    <a:lnTo>
                      <a:pt x="121" y="18"/>
                    </a:lnTo>
                    <a:lnTo>
                      <a:pt x="122" y="19"/>
                    </a:lnTo>
                    <a:lnTo>
                      <a:pt x="123" y="19"/>
                    </a:lnTo>
                    <a:lnTo>
                      <a:pt x="124" y="19"/>
                    </a:lnTo>
                    <a:lnTo>
                      <a:pt x="125" y="18"/>
                    </a:lnTo>
                    <a:lnTo>
                      <a:pt x="127" y="18"/>
                    </a:lnTo>
                    <a:lnTo>
                      <a:pt x="131" y="20"/>
                    </a:lnTo>
                    <a:lnTo>
                      <a:pt x="133" y="24"/>
                    </a:lnTo>
                    <a:lnTo>
                      <a:pt x="136" y="32"/>
                    </a:lnTo>
                    <a:lnTo>
                      <a:pt x="138" y="34"/>
                    </a:lnTo>
                    <a:lnTo>
                      <a:pt x="140" y="37"/>
                    </a:lnTo>
                    <a:lnTo>
                      <a:pt x="140" y="37"/>
                    </a:lnTo>
                    <a:lnTo>
                      <a:pt x="141" y="38"/>
                    </a:lnTo>
                    <a:lnTo>
                      <a:pt x="141" y="39"/>
                    </a:lnTo>
                    <a:lnTo>
                      <a:pt x="142" y="39"/>
                    </a:lnTo>
                    <a:lnTo>
                      <a:pt x="144" y="38"/>
                    </a:lnTo>
                    <a:lnTo>
                      <a:pt x="144" y="37"/>
                    </a:lnTo>
                    <a:lnTo>
                      <a:pt x="145" y="37"/>
                    </a:lnTo>
                    <a:lnTo>
                      <a:pt x="145" y="38"/>
                    </a:lnTo>
                    <a:lnTo>
                      <a:pt x="145" y="41"/>
                    </a:lnTo>
                    <a:lnTo>
                      <a:pt x="145" y="42"/>
                    </a:lnTo>
                    <a:lnTo>
                      <a:pt x="146" y="42"/>
                    </a:lnTo>
                    <a:lnTo>
                      <a:pt x="146" y="43"/>
                    </a:lnTo>
                    <a:lnTo>
                      <a:pt x="147" y="43"/>
                    </a:lnTo>
                    <a:lnTo>
                      <a:pt x="148" y="43"/>
                    </a:lnTo>
                    <a:lnTo>
                      <a:pt x="148" y="44"/>
                    </a:lnTo>
                    <a:lnTo>
                      <a:pt x="149" y="44"/>
                    </a:lnTo>
                    <a:lnTo>
                      <a:pt x="149" y="45"/>
                    </a:lnTo>
                    <a:lnTo>
                      <a:pt x="148" y="46"/>
                    </a:lnTo>
                    <a:lnTo>
                      <a:pt x="148" y="46"/>
                    </a:lnTo>
                    <a:lnTo>
                      <a:pt x="147" y="45"/>
                    </a:lnTo>
                    <a:lnTo>
                      <a:pt x="147" y="46"/>
                    </a:lnTo>
                    <a:lnTo>
                      <a:pt x="148" y="47"/>
                    </a:lnTo>
                    <a:lnTo>
                      <a:pt x="151" y="49"/>
                    </a:lnTo>
                    <a:lnTo>
                      <a:pt x="153" y="51"/>
                    </a:lnTo>
                    <a:lnTo>
                      <a:pt x="153" y="51"/>
                    </a:lnTo>
                    <a:lnTo>
                      <a:pt x="154" y="51"/>
                    </a:lnTo>
                    <a:lnTo>
                      <a:pt x="155" y="50"/>
                    </a:lnTo>
                    <a:lnTo>
                      <a:pt x="155" y="51"/>
                    </a:lnTo>
                    <a:lnTo>
                      <a:pt x="160" y="53"/>
                    </a:lnTo>
                    <a:lnTo>
                      <a:pt x="160" y="54"/>
                    </a:lnTo>
                    <a:lnTo>
                      <a:pt x="161" y="55"/>
                    </a:lnTo>
                    <a:lnTo>
                      <a:pt x="161" y="56"/>
                    </a:lnTo>
                    <a:lnTo>
                      <a:pt x="161" y="56"/>
                    </a:lnTo>
                    <a:lnTo>
                      <a:pt x="161" y="57"/>
                    </a:lnTo>
                    <a:lnTo>
                      <a:pt x="163" y="58"/>
                    </a:lnTo>
                    <a:lnTo>
                      <a:pt x="166" y="60"/>
                    </a:lnTo>
                    <a:lnTo>
                      <a:pt x="168" y="61"/>
                    </a:lnTo>
                    <a:lnTo>
                      <a:pt x="168" y="62"/>
                    </a:lnTo>
                    <a:lnTo>
                      <a:pt x="170" y="66"/>
                    </a:lnTo>
                    <a:lnTo>
                      <a:pt x="168" y="68"/>
                    </a:lnTo>
                    <a:lnTo>
                      <a:pt x="168" y="69"/>
                    </a:lnTo>
                    <a:lnTo>
                      <a:pt x="168" y="70"/>
                    </a:lnTo>
                    <a:lnTo>
                      <a:pt x="169" y="73"/>
                    </a:lnTo>
                    <a:lnTo>
                      <a:pt x="171" y="74"/>
                    </a:lnTo>
                    <a:lnTo>
                      <a:pt x="174" y="77"/>
                    </a:lnTo>
                    <a:lnTo>
                      <a:pt x="175" y="77"/>
                    </a:lnTo>
                    <a:lnTo>
                      <a:pt x="176" y="80"/>
                    </a:lnTo>
                    <a:lnTo>
                      <a:pt x="176" y="81"/>
                    </a:lnTo>
                    <a:lnTo>
                      <a:pt x="176" y="81"/>
                    </a:lnTo>
                    <a:lnTo>
                      <a:pt x="175" y="83"/>
                    </a:lnTo>
                    <a:lnTo>
                      <a:pt x="175" y="85"/>
                    </a:lnTo>
                    <a:lnTo>
                      <a:pt x="175" y="85"/>
                    </a:lnTo>
                    <a:lnTo>
                      <a:pt x="175" y="86"/>
                    </a:lnTo>
                    <a:lnTo>
                      <a:pt x="175" y="86"/>
                    </a:lnTo>
                    <a:lnTo>
                      <a:pt x="175" y="87"/>
                    </a:lnTo>
                    <a:lnTo>
                      <a:pt x="176" y="87"/>
                    </a:lnTo>
                    <a:lnTo>
                      <a:pt x="176" y="87"/>
                    </a:lnTo>
                    <a:lnTo>
                      <a:pt x="176" y="87"/>
                    </a:lnTo>
                    <a:lnTo>
                      <a:pt x="177" y="88"/>
                    </a:lnTo>
                    <a:lnTo>
                      <a:pt x="177" y="89"/>
                    </a:lnTo>
                    <a:lnTo>
                      <a:pt x="177" y="89"/>
                    </a:lnTo>
                    <a:lnTo>
                      <a:pt x="177" y="90"/>
                    </a:lnTo>
                    <a:lnTo>
                      <a:pt x="177" y="91"/>
                    </a:lnTo>
                    <a:lnTo>
                      <a:pt x="177" y="91"/>
                    </a:lnTo>
                    <a:lnTo>
                      <a:pt x="176" y="92"/>
                    </a:lnTo>
                    <a:lnTo>
                      <a:pt x="176" y="93"/>
                    </a:lnTo>
                    <a:lnTo>
                      <a:pt x="176" y="93"/>
                    </a:lnTo>
                    <a:lnTo>
                      <a:pt x="175" y="93"/>
                    </a:lnTo>
                    <a:lnTo>
                      <a:pt x="175" y="93"/>
                    </a:lnTo>
                    <a:lnTo>
                      <a:pt x="174" y="94"/>
                    </a:lnTo>
                    <a:lnTo>
                      <a:pt x="173" y="95"/>
                    </a:lnTo>
                    <a:lnTo>
                      <a:pt x="174" y="96"/>
                    </a:lnTo>
                    <a:lnTo>
                      <a:pt x="174" y="98"/>
                    </a:lnTo>
                    <a:lnTo>
                      <a:pt x="176" y="99"/>
                    </a:lnTo>
                    <a:lnTo>
                      <a:pt x="176" y="100"/>
                    </a:lnTo>
                    <a:lnTo>
                      <a:pt x="176" y="101"/>
                    </a:lnTo>
                    <a:lnTo>
                      <a:pt x="179" y="103"/>
                    </a:lnTo>
                    <a:lnTo>
                      <a:pt x="179" y="105"/>
                    </a:lnTo>
                    <a:lnTo>
                      <a:pt x="179" y="105"/>
                    </a:lnTo>
                    <a:lnTo>
                      <a:pt x="181" y="108"/>
                    </a:lnTo>
                    <a:lnTo>
                      <a:pt x="182" y="108"/>
                    </a:lnTo>
                    <a:lnTo>
                      <a:pt x="182" y="107"/>
                    </a:lnTo>
                    <a:lnTo>
                      <a:pt x="183" y="106"/>
                    </a:lnTo>
                    <a:lnTo>
                      <a:pt x="183" y="105"/>
                    </a:lnTo>
                    <a:lnTo>
                      <a:pt x="183" y="104"/>
                    </a:lnTo>
                    <a:lnTo>
                      <a:pt x="184" y="104"/>
                    </a:lnTo>
                    <a:lnTo>
                      <a:pt x="184" y="104"/>
                    </a:lnTo>
                    <a:lnTo>
                      <a:pt x="187" y="105"/>
                    </a:lnTo>
                    <a:lnTo>
                      <a:pt x="188" y="106"/>
                    </a:lnTo>
                    <a:lnTo>
                      <a:pt x="190" y="108"/>
                    </a:lnTo>
                    <a:lnTo>
                      <a:pt x="190" y="109"/>
                    </a:lnTo>
                    <a:lnTo>
                      <a:pt x="190" y="109"/>
                    </a:lnTo>
                    <a:lnTo>
                      <a:pt x="190" y="109"/>
                    </a:lnTo>
                    <a:lnTo>
                      <a:pt x="190" y="110"/>
                    </a:lnTo>
                    <a:lnTo>
                      <a:pt x="189" y="110"/>
                    </a:lnTo>
                    <a:lnTo>
                      <a:pt x="190" y="111"/>
                    </a:lnTo>
                    <a:lnTo>
                      <a:pt x="190" y="113"/>
                    </a:lnTo>
                    <a:lnTo>
                      <a:pt x="191" y="113"/>
                    </a:lnTo>
                    <a:lnTo>
                      <a:pt x="192" y="114"/>
                    </a:lnTo>
                    <a:lnTo>
                      <a:pt x="192" y="114"/>
                    </a:lnTo>
                    <a:lnTo>
                      <a:pt x="195" y="117"/>
                    </a:lnTo>
                    <a:lnTo>
                      <a:pt x="195" y="118"/>
                    </a:lnTo>
                    <a:lnTo>
                      <a:pt x="195" y="119"/>
                    </a:lnTo>
                    <a:lnTo>
                      <a:pt x="195" y="120"/>
                    </a:lnTo>
                    <a:lnTo>
                      <a:pt x="194" y="122"/>
                    </a:lnTo>
                    <a:lnTo>
                      <a:pt x="194" y="128"/>
                    </a:lnTo>
                    <a:lnTo>
                      <a:pt x="194" y="130"/>
                    </a:lnTo>
                    <a:lnTo>
                      <a:pt x="194" y="132"/>
                    </a:lnTo>
                    <a:lnTo>
                      <a:pt x="195" y="134"/>
                    </a:lnTo>
                    <a:lnTo>
                      <a:pt x="195" y="136"/>
                    </a:lnTo>
                    <a:lnTo>
                      <a:pt x="194" y="135"/>
                    </a:lnTo>
                    <a:lnTo>
                      <a:pt x="192" y="135"/>
                    </a:lnTo>
                    <a:lnTo>
                      <a:pt x="191" y="135"/>
                    </a:lnTo>
                    <a:lnTo>
                      <a:pt x="190" y="135"/>
                    </a:lnTo>
                    <a:lnTo>
                      <a:pt x="187" y="135"/>
                    </a:lnTo>
                    <a:lnTo>
                      <a:pt x="186" y="136"/>
                    </a:lnTo>
                    <a:lnTo>
                      <a:pt x="186" y="136"/>
                    </a:lnTo>
                    <a:lnTo>
                      <a:pt x="185" y="136"/>
                    </a:lnTo>
                    <a:lnTo>
                      <a:pt x="184" y="137"/>
                    </a:lnTo>
                    <a:lnTo>
                      <a:pt x="183" y="137"/>
                    </a:lnTo>
                    <a:lnTo>
                      <a:pt x="180" y="136"/>
                    </a:lnTo>
                    <a:lnTo>
                      <a:pt x="179" y="136"/>
                    </a:lnTo>
                    <a:lnTo>
                      <a:pt x="174" y="136"/>
                    </a:lnTo>
                    <a:lnTo>
                      <a:pt x="171" y="136"/>
                    </a:lnTo>
                    <a:lnTo>
                      <a:pt x="171" y="137"/>
                    </a:lnTo>
                    <a:lnTo>
                      <a:pt x="170" y="137"/>
                    </a:lnTo>
                    <a:lnTo>
                      <a:pt x="169" y="138"/>
                    </a:lnTo>
                    <a:lnTo>
                      <a:pt x="164" y="139"/>
                    </a:lnTo>
                    <a:lnTo>
                      <a:pt x="163" y="138"/>
                    </a:lnTo>
                    <a:lnTo>
                      <a:pt x="163" y="137"/>
                    </a:lnTo>
                    <a:lnTo>
                      <a:pt x="163" y="137"/>
                    </a:lnTo>
                    <a:lnTo>
                      <a:pt x="161" y="136"/>
                    </a:lnTo>
                    <a:lnTo>
                      <a:pt x="160" y="136"/>
                    </a:lnTo>
                    <a:lnTo>
                      <a:pt x="160" y="136"/>
                    </a:lnTo>
                    <a:lnTo>
                      <a:pt x="159" y="136"/>
                    </a:lnTo>
                    <a:lnTo>
                      <a:pt x="157" y="137"/>
                    </a:lnTo>
                    <a:lnTo>
                      <a:pt x="157" y="137"/>
                    </a:lnTo>
                    <a:lnTo>
                      <a:pt x="156" y="135"/>
                    </a:lnTo>
                    <a:lnTo>
                      <a:pt x="155" y="134"/>
                    </a:lnTo>
                    <a:lnTo>
                      <a:pt x="151" y="134"/>
                    </a:lnTo>
                    <a:lnTo>
                      <a:pt x="148" y="132"/>
                    </a:lnTo>
                    <a:lnTo>
                      <a:pt x="147" y="132"/>
                    </a:lnTo>
                    <a:lnTo>
                      <a:pt x="147" y="131"/>
                    </a:lnTo>
                    <a:lnTo>
                      <a:pt x="146" y="132"/>
                    </a:lnTo>
                    <a:lnTo>
                      <a:pt x="145" y="132"/>
                    </a:lnTo>
                    <a:lnTo>
                      <a:pt x="145" y="132"/>
                    </a:lnTo>
                    <a:lnTo>
                      <a:pt x="145" y="133"/>
                    </a:lnTo>
                    <a:lnTo>
                      <a:pt x="145" y="134"/>
                    </a:lnTo>
                    <a:lnTo>
                      <a:pt x="144" y="134"/>
                    </a:lnTo>
                    <a:lnTo>
                      <a:pt x="143" y="134"/>
                    </a:lnTo>
                    <a:lnTo>
                      <a:pt x="142" y="133"/>
                    </a:lnTo>
                    <a:lnTo>
                      <a:pt x="142" y="133"/>
                    </a:lnTo>
                    <a:lnTo>
                      <a:pt x="141" y="133"/>
                    </a:lnTo>
                    <a:lnTo>
                      <a:pt x="141" y="132"/>
                    </a:lnTo>
                    <a:lnTo>
                      <a:pt x="142" y="131"/>
                    </a:lnTo>
                    <a:lnTo>
                      <a:pt x="142" y="130"/>
                    </a:lnTo>
                    <a:lnTo>
                      <a:pt x="143" y="130"/>
                    </a:lnTo>
                    <a:lnTo>
                      <a:pt x="142" y="129"/>
                    </a:lnTo>
                    <a:lnTo>
                      <a:pt x="142" y="128"/>
                    </a:lnTo>
                    <a:lnTo>
                      <a:pt x="137" y="128"/>
                    </a:lnTo>
                    <a:lnTo>
                      <a:pt x="134" y="128"/>
                    </a:lnTo>
                    <a:lnTo>
                      <a:pt x="132" y="128"/>
                    </a:lnTo>
                    <a:lnTo>
                      <a:pt x="124" y="127"/>
                    </a:lnTo>
                    <a:lnTo>
                      <a:pt x="121" y="127"/>
                    </a:lnTo>
                    <a:lnTo>
                      <a:pt x="117" y="127"/>
                    </a:lnTo>
                    <a:lnTo>
                      <a:pt x="112" y="127"/>
                    </a:lnTo>
                    <a:lnTo>
                      <a:pt x="108" y="127"/>
                    </a:lnTo>
                    <a:lnTo>
                      <a:pt x="107" y="127"/>
                    </a:lnTo>
                    <a:lnTo>
                      <a:pt x="101" y="127"/>
                    </a:lnTo>
                    <a:lnTo>
                      <a:pt x="99" y="127"/>
                    </a:lnTo>
                    <a:lnTo>
                      <a:pt x="95" y="127"/>
                    </a:lnTo>
                    <a:lnTo>
                      <a:pt x="92" y="127"/>
                    </a:lnTo>
                    <a:lnTo>
                      <a:pt x="91" y="127"/>
                    </a:lnTo>
                    <a:lnTo>
                      <a:pt x="85" y="127"/>
                    </a:lnTo>
                    <a:lnTo>
                      <a:pt x="83" y="127"/>
                    </a:lnTo>
                    <a:lnTo>
                      <a:pt x="74" y="127"/>
                    </a:lnTo>
                    <a:lnTo>
                      <a:pt x="70" y="129"/>
                    </a:lnTo>
                    <a:lnTo>
                      <a:pt x="69" y="130"/>
                    </a:lnTo>
                    <a:lnTo>
                      <a:pt x="67" y="131"/>
                    </a:lnTo>
                    <a:lnTo>
                      <a:pt x="61" y="134"/>
                    </a:lnTo>
                    <a:lnTo>
                      <a:pt x="59" y="135"/>
                    </a:lnTo>
                    <a:lnTo>
                      <a:pt x="55" y="134"/>
                    </a:lnTo>
                    <a:lnTo>
                      <a:pt x="52" y="134"/>
                    </a:lnTo>
                    <a:lnTo>
                      <a:pt x="50" y="135"/>
                    </a:lnTo>
                    <a:lnTo>
                      <a:pt x="49" y="134"/>
                    </a:lnTo>
                    <a:lnTo>
                      <a:pt x="48" y="134"/>
                    </a:lnTo>
                    <a:lnTo>
                      <a:pt x="47" y="134"/>
                    </a:lnTo>
                    <a:lnTo>
                      <a:pt x="47" y="134"/>
                    </a:lnTo>
                    <a:lnTo>
                      <a:pt x="46" y="134"/>
                    </a:lnTo>
                    <a:lnTo>
                      <a:pt x="45" y="134"/>
                    </a:lnTo>
                    <a:lnTo>
                      <a:pt x="42" y="134"/>
                    </a:lnTo>
                    <a:lnTo>
                      <a:pt x="37" y="137"/>
                    </a:lnTo>
                    <a:lnTo>
                      <a:pt x="32" y="137"/>
                    </a:lnTo>
                    <a:lnTo>
                      <a:pt x="32" y="137"/>
                    </a:lnTo>
                    <a:lnTo>
                      <a:pt x="31" y="137"/>
                    </a:lnTo>
                    <a:lnTo>
                      <a:pt x="28" y="137"/>
                    </a:lnTo>
                    <a:lnTo>
                      <a:pt x="27" y="137"/>
                    </a:lnTo>
                    <a:lnTo>
                      <a:pt x="27" y="137"/>
                    </a:lnTo>
                    <a:lnTo>
                      <a:pt x="27" y="138"/>
                    </a:lnTo>
                    <a:lnTo>
                      <a:pt x="26" y="138"/>
                    </a:lnTo>
                    <a:lnTo>
                      <a:pt x="25" y="138"/>
                    </a:lnTo>
                    <a:lnTo>
                      <a:pt x="24" y="136"/>
                    </a:lnTo>
                    <a:lnTo>
                      <a:pt x="24" y="135"/>
                    </a:lnTo>
                    <a:lnTo>
                      <a:pt x="24" y="134"/>
                    </a:lnTo>
                    <a:lnTo>
                      <a:pt x="23" y="134"/>
                    </a:lnTo>
                    <a:lnTo>
                      <a:pt x="24" y="133"/>
                    </a:lnTo>
                    <a:lnTo>
                      <a:pt x="24" y="132"/>
                    </a:lnTo>
                    <a:lnTo>
                      <a:pt x="24" y="132"/>
                    </a:lnTo>
                    <a:lnTo>
                      <a:pt x="25" y="132"/>
                    </a:lnTo>
                    <a:lnTo>
                      <a:pt x="30" y="129"/>
                    </a:lnTo>
                    <a:lnTo>
                      <a:pt x="31" y="129"/>
                    </a:lnTo>
                    <a:lnTo>
                      <a:pt x="33" y="130"/>
                    </a:lnTo>
                    <a:lnTo>
                      <a:pt x="35" y="131"/>
                    </a:lnTo>
                    <a:lnTo>
                      <a:pt x="37" y="132"/>
                    </a:lnTo>
                    <a:lnTo>
                      <a:pt x="37" y="131"/>
                    </a:lnTo>
                    <a:lnTo>
                      <a:pt x="38" y="131"/>
                    </a:lnTo>
                    <a:lnTo>
                      <a:pt x="40" y="130"/>
                    </a:lnTo>
                    <a:lnTo>
                      <a:pt x="41" y="130"/>
                    </a:lnTo>
                    <a:lnTo>
                      <a:pt x="43" y="130"/>
                    </a:lnTo>
                    <a:lnTo>
                      <a:pt x="45" y="129"/>
                    </a:lnTo>
                    <a:lnTo>
                      <a:pt x="48" y="129"/>
                    </a:lnTo>
                    <a:lnTo>
                      <a:pt x="48" y="129"/>
                    </a:lnTo>
                    <a:lnTo>
                      <a:pt x="49" y="129"/>
                    </a:lnTo>
                    <a:lnTo>
                      <a:pt x="50" y="130"/>
                    </a:lnTo>
                    <a:lnTo>
                      <a:pt x="51" y="130"/>
                    </a:lnTo>
                    <a:lnTo>
                      <a:pt x="54" y="131"/>
                    </a:lnTo>
                    <a:lnTo>
                      <a:pt x="55" y="131"/>
                    </a:lnTo>
                    <a:lnTo>
                      <a:pt x="55" y="130"/>
                    </a:lnTo>
                    <a:lnTo>
                      <a:pt x="56" y="130"/>
                    </a:lnTo>
                    <a:lnTo>
                      <a:pt x="57" y="130"/>
                    </a:lnTo>
                    <a:lnTo>
                      <a:pt x="58" y="130"/>
                    </a:lnTo>
                    <a:lnTo>
                      <a:pt x="58" y="130"/>
                    </a:lnTo>
                    <a:lnTo>
                      <a:pt x="59" y="130"/>
                    </a:lnTo>
                    <a:lnTo>
                      <a:pt x="59" y="131"/>
                    </a:lnTo>
                    <a:lnTo>
                      <a:pt x="59" y="132"/>
                    </a:lnTo>
                    <a:lnTo>
                      <a:pt x="59" y="132"/>
                    </a:lnTo>
                    <a:lnTo>
                      <a:pt x="60" y="132"/>
                    </a:lnTo>
                    <a:lnTo>
                      <a:pt x="62" y="131"/>
                    </a:lnTo>
                    <a:lnTo>
                      <a:pt x="64" y="129"/>
                    </a:lnTo>
                    <a:lnTo>
                      <a:pt x="64" y="129"/>
                    </a:lnTo>
                    <a:lnTo>
                      <a:pt x="64" y="128"/>
                    </a:lnTo>
                    <a:lnTo>
                      <a:pt x="64" y="126"/>
                    </a:lnTo>
                    <a:lnTo>
                      <a:pt x="63" y="126"/>
                    </a:lnTo>
                    <a:lnTo>
                      <a:pt x="63" y="124"/>
                    </a:lnTo>
                    <a:lnTo>
                      <a:pt x="64" y="124"/>
                    </a:lnTo>
                    <a:lnTo>
                      <a:pt x="67" y="123"/>
                    </a:lnTo>
                    <a:lnTo>
                      <a:pt x="67" y="124"/>
                    </a:lnTo>
                    <a:lnTo>
                      <a:pt x="68" y="124"/>
                    </a:lnTo>
                    <a:lnTo>
                      <a:pt x="68" y="123"/>
                    </a:lnTo>
                    <a:lnTo>
                      <a:pt x="68" y="122"/>
                    </a:lnTo>
                    <a:lnTo>
                      <a:pt x="66" y="122"/>
                    </a:lnTo>
                    <a:lnTo>
                      <a:pt x="64" y="123"/>
                    </a:lnTo>
                    <a:lnTo>
                      <a:pt x="63" y="124"/>
                    </a:lnTo>
                    <a:lnTo>
                      <a:pt x="63" y="124"/>
                    </a:lnTo>
                    <a:lnTo>
                      <a:pt x="63" y="125"/>
                    </a:lnTo>
                    <a:lnTo>
                      <a:pt x="63" y="126"/>
                    </a:lnTo>
                    <a:lnTo>
                      <a:pt x="63" y="128"/>
                    </a:lnTo>
                    <a:lnTo>
                      <a:pt x="63" y="128"/>
                    </a:lnTo>
                    <a:lnTo>
                      <a:pt x="63" y="129"/>
                    </a:lnTo>
                    <a:lnTo>
                      <a:pt x="61" y="130"/>
                    </a:lnTo>
                    <a:lnTo>
                      <a:pt x="60" y="131"/>
                    </a:lnTo>
                    <a:lnTo>
                      <a:pt x="60" y="131"/>
                    </a:lnTo>
                    <a:lnTo>
                      <a:pt x="59" y="130"/>
                    </a:lnTo>
                    <a:lnTo>
                      <a:pt x="59" y="130"/>
                    </a:lnTo>
                    <a:lnTo>
                      <a:pt x="59" y="129"/>
                    </a:lnTo>
                    <a:lnTo>
                      <a:pt x="58" y="129"/>
                    </a:lnTo>
                    <a:lnTo>
                      <a:pt x="56" y="129"/>
                    </a:lnTo>
                    <a:lnTo>
                      <a:pt x="56" y="129"/>
                    </a:lnTo>
                    <a:lnTo>
                      <a:pt x="54" y="129"/>
                    </a:lnTo>
                    <a:lnTo>
                      <a:pt x="52" y="130"/>
                    </a:lnTo>
                    <a:lnTo>
                      <a:pt x="51" y="130"/>
                    </a:lnTo>
                    <a:lnTo>
                      <a:pt x="51" y="129"/>
                    </a:lnTo>
                    <a:lnTo>
                      <a:pt x="50" y="128"/>
                    </a:lnTo>
                    <a:lnTo>
                      <a:pt x="48" y="126"/>
                    </a:lnTo>
                    <a:lnTo>
                      <a:pt x="48" y="126"/>
                    </a:lnTo>
                    <a:lnTo>
                      <a:pt x="47" y="128"/>
                    </a:lnTo>
                    <a:lnTo>
                      <a:pt x="47" y="129"/>
                    </a:lnTo>
                    <a:lnTo>
                      <a:pt x="44" y="129"/>
                    </a:lnTo>
                    <a:lnTo>
                      <a:pt x="43" y="129"/>
                    </a:lnTo>
                    <a:lnTo>
                      <a:pt x="42" y="129"/>
                    </a:lnTo>
                    <a:lnTo>
                      <a:pt x="39" y="129"/>
                    </a:lnTo>
                    <a:lnTo>
                      <a:pt x="37" y="130"/>
                    </a:lnTo>
                    <a:lnTo>
                      <a:pt x="37" y="130"/>
                    </a:lnTo>
                    <a:lnTo>
                      <a:pt x="37" y="131"/>
                    </a:lnTo>
                    <a:lnTo>
                      <a:pt x="37" y="131"/>
                    </a:lnTo>
                    <a:lnTo>
                      <a:pt x="37" y="130"/>
                    </a:lnTo>
                    <a:lnTo>
                      <a:pt x="36" y="130"/>
                    </a:lnTo>
                    <a:lnTo>
                      <a:pt x="35" y="130"/>
                    </a:lnTo>
                    <a:lnTo>
                      <a:pt x="35" y="130"/>
                    </a:lnTo>
                    <a:lnTo>
                      <a:pt x="31" y="128"/>
                    </a:lnTo>
                    <a:lnTo>
                      <a:pt x="30" y="125"/>
                    </a:lnTo>
                    <a:lnTo>
                      <a:pt x="30" y="124"/>
                    </a:lnTo>
                    <a:lnTo>
                      <a:pt x="30" y="124"/>
                    </a:lnTo>
                    <a:lnTo>
                      <a:pt x="28" y="126"/>
                    </a:lnTo>
                    <a:lnTo>
                      <a:pt x="28" y="127"/>
                    </a:lnTo>
                    <a:lnTo>
                      <a:pt x="28" y="128"/>
                    </a:lnTo>
                    <a:lnTo>
                      <a:pt x="28" y="128"/>
                    </a:lnTo>
                    <a:lnTo>
                      <a:pt x="28" y="129"/>
                    </a:lnTo>
                    <a:lnTo>
                      <a:pt x="26" y="130"/>
                    </a:lnTo>
                    <a:lnTo>
                      <a:pt x="25" y="130"/>
                    </a:lnTo>
                    <a:lnTo>
                      <a:pt x="24" y="130"/>
                    </a:lnTo>
                    <a:lnTo>
                      <a:pt x="24" y="130"/>
                    </a:lnTo>
                    <a:lnTo>
                      <a:pt x="24" y="126"/>
                    </a:lnTo>
                    <a:lnTo>
                      <a:pt x="24" y="123"/>
                    </a:lnTo>
                    <a:lnTo>
                      <a:pt x="24" y="122"/>
                    </a:lnTo>
                    <a:lnTo>
                      <a:pt x="24" y="122"/>
                    </a:lnTo>
                    <a:lnTo>
                      <a:pt x="24" y="121"/>
                    </a:lnTo>
                    <a:lnTo>
                      <a:pt x="25" y="121"/>
                    </a:lnTo>
                    <a:lnTo>
                      <a:pt x="25" y="120"/>
                    </a:lnTo>
                    <a:lnTo>
                      <a:pt x="25" y="117"/>
                    </a:lnTo>
                    <a:lnTo>
                      <a:pt x="25" y="116"/>
                    </a:lnTo>
                    <a:lnTo>
                      <a:pt x="25" y="116"/>
                    </a:lnTo>
                    <a:lnTo>
                      <a:pt x="25" y="115"/>
                    </a:lnTo>
                    <a:lnTo>
                      <a:pt x="27" y="112"/>
                    </a:lnTo>
                    <a:lnTo>
                      <a:pt x="27" y="112"/>
                    </a:lnTo>
                    <a:lnTo>
                      <a:pt x="29" y="112"/>
                    </a:lnTo>
                    <a:lnTo>
                      <a:pt x="49" y="112"/>
                    </a:lnTo>
                    <a:lnTo>
                      <a:pt x="52" y="112"/>
                    </a:lnTo>
                    <a:lnTo>
                      <a:pt x="53" y="112"/>
                    </a:lnTo>
                    <a:lnTo>
                      <a:pt x="55" y="112"/>
                    </a:lnTo>
                    <a:lnTo>
                      <a:pt x="55" y="109"/>
                    </a:lnTo>
                    <a:lnTo>
                      <a:pt x="55" y="106"/>
                    </a:lnTo>
                    <a:lnTo>
                      <a:pt x="55" y="106"/>
                    </a:lnTo>
                    <a:lnTo>
                      <a:pt x="67" y="105"/>
                    </a:lnTo>
                    <a:lnTo>
                      <a:pt x="69" y="105"/>
                    </a:lnTo>
                    <a:lnTo>
                      <a:pt x="70" y="105"/>
                    </a:lnTo>
                    <a:lnTo>
                      <a:pt x="71" y="105"/>
                    </a:lnTo>
                    <a:lnTo>
                      <a:pt x="71" y="105"/>
                    </a:lnTo>
                    <a:lnTo>
                      <a:pt x="72" y="105"/>
                    </a:lnTo>
                    <a:lnTo>
                      <a:pt x="72" y="105"/>
                    </a:lnTo>
                    <a:lnTo>
                      <a:pt x="73" y="104"/>
                    </a:lnTo>
                    <a:lnTo>
                      <a:pt x="74" y="103"/>
                    </a:lnTo>
                    <a:lnTo>
                      <a:pt x="74" y="103"/>
                    </a:lnTo>
                    <a:lnTo>
                      <a:pt x="74" y="102"/>
                    </a:lnTo>
                    <a:lnTo>
                      <a:pt x="74" y="102"/>
                    </a:lnTo>
                    <a:lnTo>
                      <a:pt x="74" y="101"/>
                    </a:lnTo>
                    <a:lnTo>
                      <a:pt x="74" y="101"/>
                    </a:lnTo>
                    <a:lnTo>
                      <a:pt x="74" y="100"/>
                    </a:lnTo>
                    <a:lnTo>
                      <a:pt x="75" y="99"/>
                    </a:lnTo>
                    <a:lnTo>
                      <a:pt x="75" y="98"/>
                    </a:lnTo>
                    <a:lnTo>
                      <a:pt x="76" y="98"/>
                    </a:lnTo>
                    <a:lnTo>
                      <a:pt x="77" y="98"/>
                    </a:lnTo>
                    <a:lnTo>
                      <a:pt x="78" y="99"/>
                    </a:lnTo>
                    <a:lnTo>
                      <a:pt x="78" y="99"/>
                    </a:lnTo>
                    <a:lnTo>
                      <a:pt x="79" y="100"/>
                    </a:lnTo>
                    <a:lnTo>
                      <a:pt x="79" y="101"/>
                    </a:lnTo>
                    <a:lnTo>
                      <a:pt x="81" y="101"/>
                    </a:lnTo>
                    <a:lnTo>
                      <a:pt x="81" y="102"/>
                    </a:lnTo>
                    <a:lnTo>
                      <a:pt x="82" y="102"/>
                    </a:lnTo>
                    <a:lnTo>
                      <a:pt x="83" y="102"/>
                    </a:lnTo>
                    <a:lnTo>
                      <a:pt x="86" y="103"/>
                    </a:lnTo>
                    <a:lnTo>
                      <a:pt x="87" y="103"/>
                    </a:lnTo>
                    <a:lnTo>
                      <a:pt x="88" y="103"/>
                    </a:lnTo>
                    <a:lnTo>
                      <a:pt x="88" y="104"/>
                    </a:lnTo>
                    <a:lnTo>
                      <a:pt x="89" y="105"/>
                    </a:lnTo>
                    <a:lnTo>
                      <a:pt x="89" y="105"/>
                    </a:lnTo>
                    <a:lnTo>
                      <a:pt x="89" y="106"/>
                    </a:lnTo>
                    <a:lnTo>
                      <a:pt x="90" y="106"/>
                    </a:lnTo>
                    <a:lnTo>
                      <a:pt x="91" y="106"/>
                    </a:lnTo>
                    <a:lnTo>
                      <a:pt x="91" y="106"/>
                    </a:lnTo>
                    <a:lnTo>
                      <a:pt x="95" y="106"/>
                    </a:lnTo>
                    <a:lnTo>
                      <a:pt x="95" y="107"/>
                    </a:lnTo>
                    <a:lnTo>
                      <a:pt x="99" y="109"/>
                    </a:lnTo>
                    <a:lnTo>
                      <a:pt x="100" y="109"/>
                    </a:lnTo>
                    <a:lnTo>
                      <a:pt x="101" y="109"/>
                    </a:lnTo>
                    <a:lnTo>
                      <a:pt x="105" y="110"/>
                    </a:lnTo>
                    <a:lnTo>
                      <a:pt x="106" y="110"/>
                    </a:lnTo>
                    <a:lnTo>
                      <a:pt x="106" y="110"/>
                    </a:lnTo>
                    <a:lnTo>
                      <a:pt x="107" y="109"/>
                    </a:lnTo>
                    <a:lnTo>
                      <a:pt x="107" y="109"/>
                    </a:lnTo>
                    <a:lnTo>
                      <a:pt x="108" y="109"/>
                    </a:lnTo>
                    <a:lnTo>
                      <a:pt x="109" y="108"/>
                    </a:lnTo>
                    <a:lnTo>
                      <a:pt x="110" y="108"/>
                    </a:lnTo>
                    <a:lnTo>
                      <a:pt x="112" y="108"/>
                    </a:lnTo>
                    <a:lnTo>
                      <a:pt x="116" y="107"/>
                    </a:lnTo>
                    <a:lnTo>
                      <a:pt x="117" y="106"/>
                    </a:lnTo>
                    <a:lnTo>
                      <a:pt x="117" y="106"/>
                    </a:lnTo>
                    <a:lnTo>
                      <a:pt x="118" y="106"/>
                    </a:lnTo>
                    <a:lnTo>
                      <a:pt x="118" y="105"/>
                    </a:lnTo>
                    <a:lnTo>
                      <a:pt x="118" y="105"/>
                    </a:lnTo>
                    <a:lnTo>
                      <a:pt x="118" y="104"/>
                    </a:lnTo>
                    <a:lnTo>
                      <a:pt x="118" y="103"/>
                    </a:lnTo>
                    <a:lnTo>
                      <a:pt x="118" y="103"/>
                    </a:lnTo>
                    <a:lnTo>
                      <a:pt x="117" y="102"/>
                    </a:lnTo>
                    <a:lnTo>
                      <a:pt x="117" y="101"/>
                    </a:lnTo>
                    <a:lnTo>
                      <a:pt x="117" y="101"/>
                    </a:lnTo>
                    <a:lnTo>
                      <a:pt x="116" y="101"/>
                    </a:lnTo>
                    <a:lnTo>
                      <a:pt x="116" y="100"/>
                    </a:lnTo>
                    <a:lnTo>
                      <a:pt x="116" y="100"/>
                    </a:lnTo>
                    <a:lnTo>
                      <a:pt x="116" y="99"/>
                    </a:lnTo>
                    <a:lnTo>
                      <a:pt x="115" y="99"/>
                    </a:lnTo>
                    <a:lnTo>
                      <a:pt x="115" y="99"/>
                    </a:lnTo>
                    <a:lnTo>
                      <a:pt x="114" y="99"/>
                    </a:lnTo>
                    <a:lnTo>
                      <a:pt x="113" y="98"/>
                    </a:lnTo>
                    <a:lnTo>
                      <a:pt x="110" y="99"/>
                    </a:lnTo>
                    <a:lnTo>
                      <a:pt x="109" y="99"/>
                    </a:lnTo>
                    <a:lnTo>
                      <a:pt x="106" y="100"/>
                    </a:lnTo>
                    <a:lnTo>
                      <a:pt x="106" y="101"/>
                    </a:lnTo>
                    <a:lnTo>
                      <a:pt x="105" y="101"/>
                    </a:lnTo>
                    <a:lnTo>
                      <a:pt x="105" y="101"/>
                    </a:lnTo>
                    <a:lnTo>
                      <a:pt x="105" y="102"/>
                    </a:lnTo>
                    <a:lnTo>
                      <a:pt x="102" y="102"/>
                    </a:lnTo>
                    <a:lnTo>
                      <a:pt x="101" y="102"/>
                    </a:lnTo>
                    <a:lnTo>
                      <a:pt x="101" y="102"/>
                    </a:lnTo>
                    <a:lnTo>
                      <a:pt x="100" y="102"/>
                    </a:lnTo>
                    <a:lnTo>
                      <a:pt x="99" y="102"/>
                    </a:lnTo>
                    <a:lnTo>
                      <a:pt x="98" y="101"/>
                    </a:lnTo>
                    <a:lnTo>
                      <a:pt x="98" y="101"/>
                    </a:lnTo>
                    <a:lnTo>
                      <a:pt x="98" y="100"/>
                    </a:lnTo>
                    <a:lnTo>
                      <a:pt x="97" y="100"/>
                    </a:lnTo>
                    <a:lnTo>
                      <a:pt x="97" y="99"/>
                    </a:lnTo>
                    <a:lnTo>
                      <a:pt x="97" y="98"/>
                    </a:lnTo>
                    <a:lnTo>
                      <a:pt x="97" y="98"/>
                    </a:lnTo>
                    <a:lnTo>
                      <a:pt x="96" y="97"/>
                    </a:lnTo>
                    <a:lnTo>
                      <a:pt x="95" y="97"/>
                    </a:lnTo>
                    <a:lnTo>
                      <a:pt x="95" y="96"/>
                    </a:lnTo>
                    <a:lnTo>
                      <a:pt x="94" y="96"/>
                    </a:lnTo>
                    <a:lnTo>
                      <a:pt x="94" y="96"/>
                    </a:lnTo>
                    <a:lnTo>
                      <a:pt x="93" y="96"/>
                    </a:lnTo>
                    <a:lnTo>
                      <a:pt x="93" y="96"/>
                    </a:lnTo>
                    <a:lnTo>
                      <a:pt x="92" y="96"/>
                    </a:lnTo>
                    <a:lnTo>
                      <a:pt x="91" y="96"/>
                    </a:lnTo>
                    <a:lnTo>
                      <a:pt x="91" y="96"/>
                    </a:lnTo>
                    <a:lnTo>
                      <a:pt x="90" y="97"/>
                    </a:lnTo>
                    <a:lnTo>
                      <a:pt x="90" y="97"/>
                    </a:lnTo>
                    <a:lnTo>
                      <a:pt x="89" y="98"/>
                    </a:lnTo>
                    <a:lnTo>
                      <a:pt x="87" y="96"/>
                    </a:lnTo>
                    <a:lnTo>
                      <a:pt x="87" y="95"/>
                    </a:lnTo>
                    <a:lnTo>
                      <a:pt x="87" y="95"/>
                    </a:lnTo>
                    <a:lnTo>
                      <a:pt x="87" y="94"/>
                    </a:lnTo>
                    <a:lnTo>
                      <a:pt x="86" y="94"/>
                    </a:lnTo>
                    <a:lnTo>
                      <a:pt x="86" y="93"/>
                    </a:lnTo>
                    <a:lnTo>
                      <a:pt x="86" y="93"/>
                    </a:lnTo>
                    <a:lnTo>
                      <a:pt x="85" y="93"/>
                    </a:lnTo>
                    <a:lnTo>
                      <a:pt x="85" y="92"/>
                    </a:lnTo>
                    <a:lnTo>
                      <a:pt x="84" y="92"/>
                    </a:lnTo>
                    <a:lnTo>
                      <a:pt x="83" y="91"/>
                    </a:lnTo>
                    <a:lnTo>
                      <a:pt x="83" y="91"/>
                    </a:lnTo>
                    <a:lnTo>
                      <a:pt x="78" y="91"/>
                    </a:lnTo>
                    <a:lnTo>
                      <a:pt x="75" y="92"/>
                    </a:lnTo>
                    <a:lnTo>
                      <a:pt x="74" y="93"/>
                    </a:lnTo>
                    <a:lnTo>
                      <a:pt x="72" y="93"/>
                    </a:lnTo>
                    <a:lnTo>
                      <a:pt x="72" y="93"/>
                    </a:lnTo>
                    <a:lnTo>
                      <a:pt x="71" y="93"/>
                    </a:lnTo>
                    <a:lnTo>
                      <a:pt x="71" y="92"/>
                    </a:lnTo>
                    <a:lnTo>
                      <a:pt x="71" y="92"/>
                    </a:lnTo>
                    <a:lnTo>
                      <a:pt x="70" y="92"/>
                    </a:lnTo>
                    <a:lnTo>
                      <a:pt x="70" y="92"/>
                    </a:lnTo>
                    <a:lnTo>
                      <a:pt x="69" y="92"/>
                    </a:lnTo>
                    <a:lnTo>
                      <a:pt x="67" y="94"/>
                    </a:lnTo>
                    <a:lnTo>
                      <a:pt x="67" y="94"/>
                    </a:lnTo>
                    <a:lnTo>
                      <a:pt x="66" y="94"/>
                    </a:lnTo>
                    <a:lnTo>
                      <a:pt x="66" y="95"/>
                    </a:lnTo>
                    <a:lnTo>
                      <a:pt x="66" y="95"/>
                    </a:lnTo>
                    <a:lnTo>
                      <a:pt x="65" y="96"/>
                    </a:lnTo>
                    <a:lnTo>
                      <a:pt x="65" y="97"/>
                    </a:lnTo>
                    <a:lnTo>
                      <a:pt x="65" y="98"/>
                    </a:lnTo>
                    <a:lnTo>
                      <a:pt x="62" y="98"/>
                    </a:lnTo>
                    <a:lnTo>
                      <a:pt x="60" y="98"/>
                    </a:lnTo>
                    <a:lnTo>
                      <a:pt x="51" y="98"/>
                    </a:lnTo>
                    <a:lnTo>
                      <a:pt x="46" y="98"/>
                    </a:lnTo>
                    <a:lnTo>
                      <a:pt x="43" y="98"/>
                    </a:lnTo>
                    <a:lnTo>
                      <a:pt x="31" y="98"/>
                    </a:lnTo>
                    <a:lnTo>
                      <a:pt x="29" y="96"/>
                    </a:lnTo>
                    <a:lnTo>
                      <a:pt x="28" y="95"/>
                    </a:lnTo>
                    <a:lnTo>
                      <a:pt x="28" y="95"/>
                    </a:lnTo>
                    <a:lnTo>
                      <a:pt x="28" y="94"/>
                    </a:lnTo>
                    <a:lnTo>
                      <a:pt x="28" y="93"/>
                    </a:lnTo>
                    <a:lnTo>
                      <a:pt x="29" y="93"/>
                    </a:lnTo>
                    <a:lnTo>
                      <a:pt x="29" y="92"/>
                    </a:lnTo>
                    <a:lnTo>
                      <a:pt x="30" y="91"/>
                    </a:lnTo>
                    <a:lnTo>
                      <a:pt x="31" y="91"/>
                    </a:lnTo>
                    <a:lnTo>
                      <a:pt x="32" y="90"/>
                    </a:lnTo>
                    <a:lnTo>
                      <a:pt x="32" y="91"/>
                    </a:lnTo>
                    <a:lnTo>
                      <a:pt x="33" y="90"/>
                    </a:lnTo>
                    <a:lnTo>
                      <a:pt x="33" y="87"/>
                    </a:lnTo>
                    <a:lnTo>
                      <a:pt x="31" y="90"/>
                    </a:lnTo>
                    <a:lnTo>
                      <a:pt x="27" y="93"/>
                    </a:lnTo>
                    <a:lnTo>
                      <a:pt x="27" y="93"/>
                    </a:lnTo>
                    <a:lnTo>
                      <a:pt x="26" y="93"/>
                    </a:lnTo>
                    <a:lnTo>
                      <a:pt x="25" y="91"/>
                    </a:lnTo>
                    <a:lnTo>
                      <a:pt x="25" y="90"/>
                    </a:lnTo>
                    <a:lnTo>
                      <a:pt x="25" y="87"/>
                    </a:lnTo>
                    <a:lnTo>
                      <a:pt x="25" y="87"/>
                    </a:lnTo>
                    <a:lnTo>
                      <a:pt x="25" y="86"/>
                    </a:lnTo>
                    <a:lnTo>
                      <a:pt x="26" y="86"/>
                    </a:lnTo>
                    <a:lnTo>
                      <a:pt x="26" y="86"/>
                    </a:lnTo>
                    <a:lnTo>
                      <a:pt x="27" y="86"/>
                    </a:lnTo>
                    <a:lnTo>
                      <a:pt x="27" y="86"/>
                    </a:lnTo>
                    <a:lnTo>
                      <a:pt x="28" y="86"/>
                    </a:lnTo>
                    <a:lnTo>
                      <a:pt x="28" y="87"/>
                    </a:lnTo>
                    <a:lnTo>
                      <a:pt x="31" y="85"/>
                    </a:lnTo>
                    <a:lnTo>
                      <a:pt x="31" y="85"/>
                    </a:lnTo>
                    <a:lnTo>
                      <a:pt x="31" y="83"/>
                    </a:lnTo>
                    <a:lnTo>
                      <a:pt x="33" y="82"/>
                    </a:lnTo>
                    <a:lnTo>
                      <a:pt x="36" y="81"/>
                    </a:lnTo>
                    <a:lnTo>
                      <a:pt x="37" y="80"/>
                    </a:lnTo>
                    <a:lnTo>
                      <a:pt x="37" y="80"/>
                    </a:lnTo>
                    <a:lnTo>
                      <a:pt x="36" y="80"/>
                    </a:lnTo>
                    <a:lnTo>
                      <a:pt x="35" y="80"/>
                    </a:lnTo>
                    <a:lnTo>
                      <a:pt x="32" y="81"/>
                    </a:lnTo>
                    <a:lnTo>
                      <a:pt x="32" y="82"/>
                    </a:lnTo>
                    <a:lnTo>
                      <a:pt x="31" y="83"/>
                    </a:lnTo>
                    <a:lnTo>
                      <a:pt x="29" y="85"/>
                    </a:lnTo>
                    <a:lnTo>
                      <a:pt x="28" y="85"/>
                    </a:lnTo>
                    <a:lnTo>
                      <a:pt x="28" y="85"/>
                    </a:lnTo>
                    <a:lnTo>
                      <a:pt x="24" y="85"/>
                    </a:lnTo>
                    <a:lnTo>
                      <a:pt x="24" y="82"/>
                    </a:lnTo>
                    <a:lnTo>
                      <a:pt x="23" y="82"/>
                    </a:lnTo>
                    <a:close/>
                  </a:path>
                </a:pathLst>
              </a:custGeom>
              <a:solidFill>
                <a:srgbClr val="508FD4"/>
              </a:solidFill>
              <a:ln w="3175">
                <a:solidFill>
                  <a:srgbClr val="6E6E6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56" name="Freeform 299"/>
              <p:cNvSpPr>
                <a:spLocks noEditPoints="1"/>
              </p:cNvSpPr>
              <p:nvPr/>
            </p:nvSpPr>
            <p:spPr bwMode="auto">
              <a:xfrm>
                <a:off x="2274884" y="3025777"/>
                <a:ext cx="152399" cy="153988"/>
              </a:xfrm>
              <a:custGeom>
                <a:avLst/>
                <a:gdLst>
                  <a:gd name="T0" fmla="*/ 22 w 96"/>
                  <a:gd name="T1" fmla="*/ 75 h 97"/>
                  <a:gd name="T2" fmla="*/ 26 w 96"/>
                  <a:gd name="T3" fmla="*/ 79 h 97"/>
                  <a:gd name="T4" fmla="*/ 22 w 96"/>
                  <a:gd name="T5" fmla="*/ 80 h 97"/>
                  <a:gd name="T6" fmla="*/ 18 w 96"/>
                  <a:gd name="T7" fmla="*/ 79 h 97"/>
                  <a:gd name="T8" fmla="*/ 10 w 96"/>
                  <a:gd name="T9" fmla="*/ 55 h 97"/>
                  <a:gd name="T10" fmla="*/ 0 w 96"/>
                  <a:gd name="T11" fmla="*/ 48 h 97"/>
                  <a:gd name="T12" fmla="*/ 5 w 96"/>
                  <a:gd name="T13" fmla="*/ 49 h 97"/>
                  <a:gd name="T14" fmla="*/ 7 w 96"/>
                  <a:gd name="T15" fmla="*/ 51 h 97"/>
                  <a:gd name="T16" fmla="*/ 9 w 96"/>
                  <a:gd name="T17" fmla="*/ 51 h 97"/>
                  <a:gd name="T18" fmla="*/ 6 w 96"/>
                  <a:gd name="T19" fmla="*/ 49 h 97"/>
                  <a:gd name="T20" fmla="*/ 9 w 96"/>
                  <a:gd name="T21" fmla="*/ 45 h 97"/>
                  <a:gd name="T22" fmla="*/ 11 w 96"/>
                  <a:gd name="T23" fmla="*/ 44 h 97"/>
                  <a:gd name="T24" fmla="*/ 5 w 96"/>
                  <a:gd name="T25" fmla="*/ 47 h 97"/>
                  <a:gd name="T26" fmla="*/ 2 w 96"/>
                  <a:gd name="T27" fmla="*/ 38 h 97"/>
                  <a:gd name="T28" fmla="*/ 3 w 96"/>
                  <a:gd name="T29" fmla="*/ 36 h 97"/>
                  <a:gd name="T30" fmla="*/ 0 w 96"/>
                  <a:gd name="T31" fmla="*/ 32 h 97"/>
                  <a:gd name="T32" fmla="*/ 4 w 96"/>
                  <a:gd name="T33" fmla="*/ 29 h 97"/>
                  <a:gd name="T34" fmla="*/ 6 w 96"/>
                  <a:gd name="T35" fmla="*/ 30 h 97"/>
                  <a:gd name="T36" fmla="*/ 10 w 96"/>
                  <a:gd name="T37" fmla="*/ 26 h 97"/>
                  <a:gd name="T38" fmla="*/ 12 w 96"/>
                  <a:gd name="T39" fmla="*/ 22 h 97"/>
                  <a:gd name="T40" fmla="*/ 15 w 96"/>
                  <a:gd name="T41" fmla="*/ 22 h 97"/>
                  <a:gd name="T42" fmla="*/ 22 w 96"/>
                  <a:gd name="T43" fmla="*/ 12 h 97"/>
                  <a:gd name="T44" fmla="*/ 34 w 96"/>
                  <a:gd name="T45" fmla="*/ 2 h 97"/>
                  <a:gd name="T46" fmla="*/ 34 w 96"/>
                  <a:gd name="T47" fmla="*/ 3 h 97"/>
                  <a:gd name="T48" fmla="*/ 38 w 96"/>
                  <a:gd name="T49" fmla="*/ 3 h 97"/>
                  <a:gd name="T50" fmla="*/ 44 w 96"/>
                  <a:gd name="T51" fmla="*/ 1 h 97"/>
                  <a:gd name="T52" fmla="*/ 58 w 96"/>
                  <a:gd name="T53" fmla="*/ 0 h 97"/>
                  <a:gd name="T54" fmla="*/ 69 w 96"/>
                  <a:gd name="T55" fmla="*/ 5 h 97"/>
                  <a:gd name="T56" fmla="*/ 76 w 96"/>
                  <a:gd name="T57" fmla="*/ 13 h 97"/>
                  <a:gd name="T58" fmla="*/ 84 w 96"/>
                  <a:gd name="T59" fmla="*/ 22 h 97"/>
                  <a:gd name="T60" fmla="*/ 83 w 96"/>
                  <a:gd name="T61" fmla="*/ 25 h 97"/>
                  <a:gd name="T62" fmla="*/ 81 w 96"/>
                  <a:gd name="T63" fmla="*/ 29 h 97"/>
                  <a:gd name="T64" fmla="*/ 85 w 96"/>
                  <a:gd name="T65" fmla="*/ 29 h 97"/>
                  <a:gd name="T66" fmla="*/ 85 w 96"/>
                  <a:gd name="T67" fmla="*/ 33 h 97"/>
                  <a:gd name="T68" fmla="*/ 88 w 96"/>
                  <a:gd name="T69" fmla="*/ 41 h 97"/>
                  <a:gd name="T70" fmla="*/ 85 w 96"/>
                  <a:gd name="T71" fmla="*/ 46 h 97"/>
                  <a:gd name="T72" fmla="*/ 88 w 96"/>
                  <a:gd name="T73" fmla="*/ 53 h 97"/>
                  <a:gd name="T74" fmla="*/ 92 w 96"/>
                  <a:gd name="T75" fmla="*/ 48 h 97"/>
                  <a:gd name="T76" fmla="*/ 96 w 96"/>
                  <a:gd name="T77" fmla="*/ 49 h 97"/>
                  <a:gd name="T78" fmla="*/ 93 w 96"/>
                  <a:gd name="T79" fmla="*/ 58 h 97"/>
                  <a:gd name="T80" fmla="*/ 89 w 96"/>
                  <a:gd name="T81" fmla="*/ 58 h 97"/>
                  <a:gd name="T82" fmla="*/ 85 w 96"/>
                  <a:gd name="T83" fmla="*/ 62 h 97"/>
                  <a:gd name="T84" fmla="*/ 83 w 96"/>
                  <a:gd name="T85" fmla="*/ 71 h 97"/>
                  <a:gd name="T86" fmla="*/ 77 w 96"/>
                  <a:gd name="T87" fmla="*/ 77 h 97"/>
                  <a:gd name="T88" fmla="*/ 76 w 96"/>
                  <a:gd name="T89" fmla="*/ 79 h 97"/>
                  <a:gd name="T90" fmla="*/ 69 w 96"/>
                  <a:gd name="T91" fmla="*/ 84 h 97"/>
                  <a:gd name="T92" fmla="*/ 67 w 96"/>
                  <a:gd name="T93" fmla="*/ 87 h 97"/>
                  <a:gd name="T94" fmla="*/ 62 w 96"/>
                  <a:gd name="T95" fmla="*/ 90 h 97"/>
                  <a:gd name="T96" fmla="*/ 58 w 96"/>
                  <a:gd name="T97" fmla="*/ 97 h 97"/>
                  <a:gd name="T98" fmla="*/ 54 w 96"/>
                  <a:gd name="T99" fmla="*/ 95 h 97"/>
                  <a:gd name="T100" fmla="*/ 46 w 96"/>
                  <a:gd name="T101" fmla="*/ 90 h 97"/>
                  <a:gd name="T102" fmla="*/ 26 w 96"/>
                  <a:gd name="T103" fmla="*/ 83 h 97"/>
                  <a:gd name="T104" fmla="*/ 27 w 96"/>
                  <a:gd name="T105" fmla="*/ 78 h 97"/>
                  <a:gd name="T106" fmla="*/ 31 w 96"/>
                  <a:gd name="T107" fmla="*/ 78 h 97"/>
                  <a:gd name="T108" fmla="*/ 36 w 96"/>
                  <a:gd name="T109" fmla="*/ 76 h 97"/>
                  <a:gd name="T110" fmla="*/ 33 w 96"/>
                  <a:gd name="T111" fmla="*/ 76 h 97"/>
                  <a:gd name="T112" fmla="*/ 27 w 96"/>
                  <a:gd name="T113" fmla="*/ 77 h 97"/>
                  <a:gd name="T114" fmla="*/ 19 w 96"/>
                  <a:gd name="T115" fmla="*/ 72 h 97"/>
                  <a:gd name="T116" fmla="*/ 13 w 96"/>
                  <a:gd name="T117" fmla="*/ 65 h 97"/>
                  <a:gd name="T118" fmla="*/ 11 w 96"/>
                  <a:gd name="T119" fmla="*/ 58 h 97"/>
                  <a:gd name="T120" fmla="*/ 10 w 96"/>
                  <a:gd name="T121" fmla="*/ 56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6" h="97">
                    <a:moveTo>
                      <a:pt x="13" y="75"/>
                    </a:moveTo>
                    <a:lnTo>
                      <a:pt x="19" y="75"/>
                    </a:lnTo>
                    <a:lnTo>
                      <a:pt x="20" y="75"/>
                    </a:lnTo>
                    <a:lnTo>
                      <a:pt x="21" y="75"/>
                    </a:lnTo>
                    <a:lnTo>
                      <a:pt x="21" y="75"/>
                    </a:lnTo>
                    <a:lnTo>
                      <a:pt x="22" y="75"/>
                    </a:lnTo>
                    <a:lnTo>
                      <a:pt x="25" y="76"/>
                    </a:lnTo>
                    <a:lnTo>
                      <a:pt x="25" y="76"/>
                    </a:lnTo>
                    <a:lnTo>
                      <a:pt x="26" y="76"/>
                    </a:lnTo>
                    <a:lnTo>
                      <a:pt x="26" y="77"/>
                    </a:lnTo>
                    <a:lnTo>
                      <a:pt x="26" y="79"/>
                    </a:lnTo>
                    <a:lnTo>
                      <a:pt x="26" y="79"/>
                    </a:lnTo>
                    <a:lnTo>
                      <a:pt x="25" y="81"/>
                    </a:lnTo>
                    <a:lnTo>
                      <a:pt x="23" y="81"/>
                    </a:lnTo>
                    <a:lnTo>
                      <a:pt x="23" y="80"/>
                    </a:lnTo>
                    <a:lnTo>
                      <a:pt x="23" y="80"/>
                    </a:lnTo>
                    <a:lnTo>
                      <a:pt x="23" y="80"/>
                    </a:lnTo>
                    <a:lnTo>
                      <a:pt x="22" y="80"/>
                    </a:lnTo>
                    <a:lnTo>
                      <a:pt x="22" y="80"/>
                    </a:lnTo>
                    <a:lnTo>
                      <a:pt x="21" y="79"/>
                    </a:lnTo>
                    <a:lnTo>
                      <a:pt x="20" y="79"/>
                    </a:lnTo>
                    <a:lnTo>
                      <a:pt x="19" y="79"/>
                    </a:lnTo>
                    <a:lnTo>
                      <a:pt x="18" y="79"/>
                    </a:lnTo>
                    <a:lnTo>
                      <a:pt x="18" y="79"/>
                    </a:lnTo>
                    <a:lnTo>
                      <a:pt x="16" y="78"/>
                    </a:lnTo>
                    <a:lnTo>
                      <a:pt x="11" y="77"/>
                    </a:lnTo>
                    <a:lnTo>
                      <a:pt x="11" y="77"/>
                    </a:lnTo>
                    <a:lnTo>
                      <a:pt x="13" y="76"/>
                    </a:lnTo>
                    <a:lnTo>
                      <a:pt x="13" y="75"/>
                    </a:lnTo>
                    <a:close/>
                    <a:moveTo>
                      <a:pt x="10" y="55"/>
                    </a:moveTo>
                    <a:lnTo>
                      <a:pt x="10" y="56"/>
                    </a:lnTo>
                    <a:lnTo>
                      <a:pt x="6" y="57"/>
                    </a:lnTo>
                    <a:lnTo>
                      <a:pt x="5" y="56"/>
                    </a:lnTo>
                    <a:lnTo>
                      <a:pt x="3" y="52"/>
                    </a:lnTo>
                    <a:lnTo>
                      <a:pt x="1" y="50"/>
                    </a:lnTo>
                    <a:lnTo>
                      <a:pt x="0" y="48"/>
                    </a:lnTo>
                    <a:lnTo>
                      <a:pt x="0" y="47"/>
                    </a:lnTo>
                    <a:lnTo>
                      <a:pt x="1" y="47"/>
                    </a:lnTo>
                    <a:lnTo>
                      <a:pt x="3" y="48"/>
                    </a:lnTo>
                    <a:lnTo>
                      <a:pt x="4" y="48"/>
                    </a:lnTo>
                    <a:lnTo>
                      <a:pt x="4" y="48"/>
                    </a:lnTo>
                    <a:lnTo>
                      <a:pt x="5" y="49"/>
                    </a:lnTo>
                    <a:lnTo>
                      <a:pt x="5" y="49"/>
                    </a:lnTo>
                    <a:lnTo>
                      <a:pt x="5" y="49"/>
                    </a:lnTo>
                    <a:lnTo>
                      <a:pt x="5" y="49"/>
                    </a:lnTo>
                    <a:lnTo>
                      <a:pt x="5" y="49"/>
                    </a:lnTo>
                    <a:lnTo>
                      <a:pt x="5" y="49"/>
                    </a:lnTo>
                    <a:lnTo>
                      <a:pt x="7" y="51"/>
                    </a:lnTo>
                    <a:lnTo>
                      <a:pt x="8" y="52"/>
                    </a:lnTo>
                    <a:lnTo>
                      <a:pt x="8" y="52"/>
                    </a:lnTo>
                    <a:lnTo>
                      <a:pt x="8" y="52"/>
                    </a:lnTo>
                    <a:lnTo>
                      <a:pt x="9" y="51"/>
                    </a:lnTo>
                    <a:lnTo>
                      <a:pt x="9" y="51"/>
                    </a:lnTo>
                    <a:lnTo>
                      <a:pt x="9" y="51"/>
                    </a:lnTo>
                    <a:lnTo>
                      <a:pt x="7" y="50"/>
                    </a:lnTo>
                    <a:lnTo>
                      <a:pt x="7" y="50"/>
                    </a:lnTo>
                    <a:lnTo>
                      <a:pt x="7" y="50"/>
                    </a:lnTo>
                    <a:lnTo>
                      <a:pt x="6" y="49"/>
                    </a:lnTo>
                    <a:lnTo>
                      <a:pt x="6" y="49"/>
                    </a:lnTo>
                    <a:lnTo>
                      <a:pt x="6" y="49"/>
                    </a:lnTo>
                    <a:lnTo>
                      <a:pt x="6" y="49"/>
                    </a:lnTo>
                    <a:lnTo>
                      <a:pt x="6" y="49"/>
                    </a:lnTo>
                    <a:lnTo>
                      <a:pt x="6" y="48"/>
                    </a:lnTo>
                    <a:lnTo>
                      <a:pt x="6" y="48"/>
                    </a:lnTo>
                    <a:lnTo>
                      <a:pt x="7" y="48"/>
                    </a:lnTo>
                    <a:lnTo>
                      <a:pt x="9" y="45"/>
                    </a:lnTo>
                    <a:lnTo>
                      <a:pt x="10" y="45"/>
                    </a:lnTo>
                    <a:lnTo>
                      <a:pt x="12" y="45"/>
                    </a:lnTo>
                    <a:lnTo>
                      <a:pt x="12" y="46"/>
                    </a:lnTo>
                    <a:lnTo>
                      <a:pt x="13" y="45"/>
                    </a:lnTo>
                    <a:lnTo>
                      <a:pt x="12" y="45"/>
                    </a:lnTo>
                    <a:lnTo>
                      <a:pt x="11" y="44"/>
                    </a:lnTo>
                    <a:lnTo>
                      <a:pt x="9" y="45"/>
                    </a:lnTo>
                    <a:lnTo>
                      <a:pt x="6" y="45"/>
                    </a:lnTo>
                    <a:lnTo>
                      <a:pt x="6" y="45"/>
                    </a:lnTo>
                    <a:lnTo>
                      <a:pt x="5" y="46"/>
                    </a:lnTo>
                    <a:lnTo>
                      <a:pt x="5" y="47"/>
                    </a:lnTo>
                    <a:lnTo>
                      <a:pt x="5" y="47"/>
                    </a:lnTo>
                    <a:lnTo>
                      <a:pt x="5" y="47"/>
                    </a:lnTo>
                    <a:lnTo>
                      <a:pt x="5" y="46"/>
                    </a:lnTo>
                    <a:lnTo>
                      <a:pt x="4" y="46"/>
                    </a:lnTo>
                    <a:lnTo>
                      <a:pt x="3" y="45"/>
                    </a:lnTo>
                    <a:lnTo>
                      <a:pt x="2" y="42"/>
                    </a:lnTo>
                    <a:lnTo>
                      <a:pt x="2" y="38"/>
                    </a:lnTo>
                    <a:lnTo>
                      <a:pt x="2" y="38"/>
                    </a:lnTo>
                    <a:lnTo>
                      <a:pt x="2" y="37"/>
                    </a:lnTo>
                    <a:lnTo>
                      <a:pt x="2" y="37"/>
                    </a:lnTo>
                    <a:lnTo>
                      <a:pt x="2" y="37"/>
                    </a:lnTo>
                    <a:lnTo>
                      <a:pt x="3" y="36"/>
                    </a:lnTo>
                    <a:lnTo>
                      <a:pt x="3" y="36"/>
                    </a:lnTo>
                    <a:lnTo>
                      <a:pt x="3" y="36"/>
                    </a:lnTo>
                    <a:lnTo>
                      <a:pt x="6" y="36"/>
                    </a:lnTo>
                    <a:lnTo>
                      <a:pt x="4" y="34"/>
                    </a:lnTo>
                    <a:lnTo>
                      <a:pt x="2" y="33"/>
                    </a:lnTo>
                    <a:lnTo>
                      <a:pt x="1" y="33"/>
                    </a:lnTo>
                    <a:lnTo>
                      <a:pt x="0" y="32"/>
                    </a:lnTo>
                    <a:lnTo>
                      <a:pt x="0" y="30"/>
                    </a:lnTo>
                    <a:lnTo>
                      <a:pt x="0" y="30"/>
                    </a:lnTo>
                    <a:lnTo>
                      <a:pt x="1" y="30"/>
                    </a:lnTo>
                    <a:lnTo>
                      <a:pt x="1" y="29"/>
                    </a:lnTo>
                    <a:lnTo>
                      <a:pt x="2" y="29"/>
                    </a:lnTo>
                    <a:lnTo>
                      <a:pt x="4" y="29"/>
                    </a:lnTo>
                    <a:lnTo>
                      <a:pt x="4" y="29"/>
                    </a:lnTo>
                    <a:lnTo>
                      <a:pt x="4" y="29"/>
                    </a:lnTo>
                    <a:lnTo>
                      <a:pt x="5" y="30"/>
                    </a:lnTo>
                    <a:lnTo>
                      <a:pt x="6" y="30"/>
                    </a:lnTo>
                    <a:lnTo>
                      <a:pt x="6" y="30"/>
                    </a:lnTo>
                    <a:lnTo>
                      <a:pt x="6" y="30"/>
                    </a:lnTo>
                    <a:lnTo>
                      <a:pt x="6" y="30"/>
                    </a:lnTo>
                    <a:lnTo>
                      <a:pt x="7" y="30"/>
                    </a:lnTo>
                    <a:lnTo>
                      <a:pt x="9" y="29"/>
                    </a:lnTo>
                    <a:lnTo>
                      <a:pt x="10" y="28"/>
                    </a:lnTo>
                    <a:lnTo>
                      <a:pt x="10" y="28"/>
                    </a:lnTo>
                    <a:lnTo>
                      <a:pt x="10" y="26"/>
                    </a:lnTo>
                    <a:lnTo>
                      <a:pt x="11" y="24"/>
                    </a:lnTo>
                    <a:lnTo>
                      <a:pt x="11" y="23"/>
                    </a:lnTo>
                    <a:lnTo>
                      <a:pt x="11" y="22"/>
                    </a:lnTo>
                    <a:lnTo>
                      <a:pt x="11" y="22"/>
                    </a:lnTo>
                    <a:lnTo>
                      <a:pt x="12" y="22"/>
                    </a:lnTo>
                    <a:lnTo>
                      <a:pt x="12" y="22"/>
                    </a:lnTo>
                    <a:lnTo>
                      <a:pt x="14" y="22"/>
                    </a:lnTo>
                    <a:lnTo>
                      <a:pt x="14" y="22"/>
                    </a:lnTo>
                    <a:lnTo>
                      <a:pt x="14" y="22"/>
                    </a:lnTo>
                    <a:lnTo>
                      <a:pt x="14" y="22"/>
                    </a:lnTo>
                    <a:lnTo>
                      <a:pt x="15" y="22"/>
                    </a:lnTo>
                    <a:lnTo>
                      <a:pt x="15" y="22"/>
                    </a:lnTo>
                    <a:lnTo>
                      <a:pt x="16" y="22"/>
                    </a:lnTo>
                    <a:lnTo>
                      <a:pt x="20" y="18"/>
                    </a:lnTo>
                    <a:lnTo>
                      <a:pt x="20" y="18"/>
                    </a:lnTo>
                    <a:lnTo>
                      <a:pt x="20" y="17"/>
                    </a:lnTo>
                    <a:lnTo>
                      <a:pt x="21" y="13"/>
                    </a:lnTo>
                    <a:lnTo>
                      <a:pt x="22" y="12"/>
                    </a:lnTo>
                    <a:lnTo>
                      <a:pt x="23" y="11"/>
                    </a:lnTo>
                    <a:lnTo>
                      <a:pt x="23" y="11"/>
                    </a:lnTo>
                    <a:lnTo>
                      <a:pt x="23" y="11"/>
                    </a:lnTo>
                    <a:lnTo>
                      <a:pt x="26" y="4"/>
                    </a:lnTo>
                    <a:lnTo>
                      <a:pt x="27" y="3"/>
                    </a:lnTo>
                    <a:lnTo>
                      <a:pt x="34" y="2"/>
                    </a:lnTo>
                    <a:lnTo>
                      <a:pt x="34" y="2"/>
                    </a:lnTo>
                    <a:lnTo>
                      <a:pt x="34" y="2"/>
                    </a:lnTo>
                    <a:lnTo>
                      <a:pt x="34" y="2"/>
                    </a:lnTo>
                    <a:lnTo>
                      <a:pt x="34" y="2"/>
                    </a:lnTo>
                    <a:lnTo>
                      <a:pt x="34" y="3"/>
                    </a:lnTo>
                    <a:lnTo>
                      <a:pt x="34" y="3"/>
                    </a:lnTo>
                    <a:lnTo>
                      <a:pt x="34" y="3"/>
                    </a:lnTo>
                    <a:lnTo>
                      <a:pt x="36" y="3"/>
                    </a:lnTo>
                    <a:lnTo>
                      <a:pt x="37" y="4"/>
                    </a:lnTo>
                    <a:lnTo>
                      <a:pt x="37" y="4"/>
                    </a:lnTo>
                    <a:lnTo>
                      <a:pt x="38" y="3"/>
                    </a:lnTo>
                    <a:lnTo>
                      <a:pt x="38" y="3"/>
                    </a:lnTo>
                    <a:lnTo>
                      <a:pt x="45" y="2"/>
                    </a:lnTo>
                    <a:lnTo>
                      <a:pt x="45" y="2"/>
                    </a:lnTo>
                    <a:lnTo>
                      <a:pt x="45" y="2"/>
                    </a:lnTo>
                    <a:lnTo>
                      <a:pt x="45" y="2"/>
                    </a:lnTo>
                    <a:lnTo>
                      <a:pt x="44" y="1"/>
                    </a:lnTo>
                    <a:lnTo>
                      <a:pt x="44" y="1"/>
                    </a:lnTo>
                    <a:lnTo>
                      <a:pt x="45" y="1"/>
                    </a:lnTo>
                    <a:lnTo>
                      <a:pt x="45" y="0"/>
                    </a:lnTo>
                    <a:lnTo>
                      <a:pt x="54" y="0"/>
                    </a:lnTo>
                    <a:lnTo>
                      <a:pt x="55" y="0"/>
                    </a:lnTo>
                    <a:lnTo>
                      <a:pt x="58" y="0"/>
                    </a:lnTo>
                    <a:lnTo>
                      <a:pt x="58" y="0"/>
                    </a:lnTo>
                    <a:lnTo>
                      <a:pt x="66" y="0"/>
                    </a:lnTo>
                    <a:lnTo>
                      <a:pt x="67" y="1"/>
                    </a:lnTo>
                    <a:lnTo>
                      <a:pt x="67" y="1"/>
                    </a:lnTo>
                    <a:lnTo>
                      <a:pt x="68" y="1"/>
                    </a:lnTo>
                    <a:lnTo>
                      <a:pt x="68" y="1"/>
                    </a:lnTo>
                    <a:lnTo>
                      <a:pt x="69" y="5"/>
                    </a:lnTo>
                    <a:lnTo>
                      <a:pt x="70" y="5"/>
                    </a:lnTo>
                    <a:lnTo>
                      <a:pt x="71" y="6"/>
                    </a:lnTo>
                    <a:lnTo>
                      <a:pt x="72" y="7"/>
                    </a:lnTo>
                    <a:lnTo>
                      <a:pt x="73" y="7"/>
                    </a:lnTo>
                    <a:lnTo>
                      <a:pt x="73" y="9"/>
                    </a:lnTo>
                    <a:lnTo>
                      <a:pt x="76" y="13"/>
                    </a:lnTo>
                    <a:lnTo>
                      <a:pt x="78" y="16"/>
                    </a:lnTo>
                    <a:lnTo>
                      <a:pt x="81" y="19"/>
                    </a:lnTo>
                    <a:lnTo>
                      <a:pt x="81" y="19"/>
                    </a:lnTo>
                    <a:lnTo>
                      <a:pt x="83" y="21"/>
                    </a:lnTo>
                    <a:lnTo>
                      <a:pt x="84" y="22"/>
                    </a:lnTo>
                    <a:lnTo>
                      <a:pt x="84" y="22"/>
                    </a:lnTo>
                    <a:lnTo>
                      <a:pt x="84" y="22"/>
                    </a:lnTo>
                    <a:lnTo>
                      <a:pt x="84" y="22"/>
                    </a:lnTo>
                    <a:lnTo>
                      <a:pt x="83" y="24"/>
                    </a:lnTo>
                    <a:lnTo>
                      <a:pt x="83" y="24"/>
                    </a:lnTo>
                    <a:lnTo>
                      <a:pt x="83" y="25"/>
                    </a:lnTo>
                    <a:lnTo>
                      <a:pt x="83" y="25"/>
                    </a:lnTo>
                    <a:lnTo>
                      <a:pt x="83" y="25"/>
                    </a:lnTo>
                    <a:lnTo>
                      <a:pt x="81" y="26"/>
                    </a:lnTo>
                    <a:lnTo>
                      <a:pt x="81" y="28"/>
                    </a:lnTo>
                    <a:lnTo>
                      <a:pt x="81" y="29"/>
                    </a:lnTo>
                    <a:lnTo>
                      <a:pt x="81" y="29"/>
                    </a:lnTo>
                    <a:lnTo>
                      <a:pt x="81" y="29"/>
                    </a:lnTo>
                    <a:lnTo>
                      <a:pt x="81" y="29"/>
                    </a:lnTo>
                    <a:lnTo>
                      <a:pt x="81" y="29"/>
                    </a:lnTo>
                    <a:lnTo>
                      <a:pt x="82" y="29"/>
                    </a:lnTo>
                    <a:lnTo>
                      <a:pt x="82" y="29"/>
                    </a:lnTo>
                    <a:lnTo>
                      <a:pt x="83" y="29"/>
                    </a:lnTo>
                    <a:lnTo>
                      <a:pt x="85" y="29"/>
                    </a:lnTo>
                    <a:lnTo>
                      <a:pt x="85" y="29"/>
                    </a:lnTo>
                    <a:lnTo>
                      <a:pt x="87" y="30"/>
                    </a:lnTo>
                    <a:lnTo>
                      <a:pt x="86" y="30"/>
                    </a:lnTo>
                    <a:lnTo>
                      <a:pt x="85" y="32"/>
                    </a:lnTo>
                    <a:lnTo>
                      <a:pt x="85" y="32"/>
                    </a:lnTo>
                    <a:lnTo>
                      <a:pt x="85" y="33"/>
                    </a:lnTo>
                    <a:lnTo>
                      <a:pt x="85" y="33"/>
                    </a:lnTo>
                    <a:lnTo>
                      <a:pt x="85" y="36"/>
                    </a:lnTo>
                    <a:lnTo>
                      <a:pt x="86" y="36"/>
                    </a:lnTo>
                    <a:lnTo>
                      <a:pt x="86" y="37"/>
                    </a:lnTo>
                    <a:lnTo>
                      <a:pt x="88" y="40"/>
                    </a:lnTo>
                    <a:lnTo>
                      <a:pt x="88" y="41"/>
                    </a:lnTo>
                    <a:lnTo>
                      <a:pt x="88" y="44"/>
                    </a:lnTo>
                    <a:lnTo>
                      <a:pt x="87" y="44"/>
                    </a:lnTo>
                    <a:lnTo>
                      <a:pt x="87" y="44"/>
                    </a:lnTo>
                    <a:lnTo>
                      <a:pt x="86" y="44"/>
                    </a:lnTo>
                    <a:lnTo>
                      <a:pt x="85" y="46"/>
                    </a:lnTo>
                    <a:lnTo>
                      <a:pt x="85" y="46"/>
                    </a:lnTo>
                    <a:lnTo>
                      <a:pt x="83" y="52"/>
                    </a:lnTo>
                    <a:lnTo>
                      <a:pt x="83" y="53"/>
                    </a:lnTo>
                    <a:lnTo>
                      <a:pt x="87" y="53"/>
                    </a:lnTo>
                    <a:lnTo>
                      <a:pt x="87" y="53"/>
                    </a:lnTo>
                    <a:lnTo>
                      <a:pt x="88" y="53"/>
                    </a:lnTo>
                    <a:lnTo>
                      <a:pt x="88" y="53"/>
                    </a:lnTo>
                    <a:lnTo>
                      <a:pt x="89" y="52"/>
                    </a:lnTo>
                    <a:lnTo>
                      <a:pt x="89" y="52"/>
                    </a:lnTo>
                    <a:lnTo>
                      <a:pt x="91" y="50"/>
                    </a:lnTo>
                    <a:lnTo>
                      <a:pt x="91" y="50"/>
                    </a:lnTo>
                    <a:lnTo>
                      <a:pt x="91" y="49"/>
                    </a:lnTo>
                    <a:lnTo>
                      <a:pt x="92" y="48"/>
                    </a:lnTo>
                    <a:lnTo>
                      <a:pt x="92" y="48"/>
                    </a:lnTo>
                    <a:lnTo>
                      <a:pt x="92" y="48"/>
                    </a:lnTo>
                    <a:lnTo>
                      <a:pt x="94" y="47"/>
                    </a:lnTo>
                    <a:lnTo>
                      <a:pt x="95" y="47"/>
                    </a:lnTo>
                    <a:lnTo>
                      <a:pt x="96" y="48"/>
                    </a:lnTo>
                    <a:lnTo>
                      <a:pt x="96" y="49"/>
                    </a:lnTo>
                    <a:lnTo>
                      <a:pt x="96" y="49"/>
                    </a:lnTo>
                    <a:lnTo>
                      <a:pt x="95" y="57"/>
                    </a:lnTo>
                    <a:lnTo>
                      <a:pt x="95" y="57"/>
                    </a:lnTo>
                    <a:lnTo>
                      <a:pt x="95" y="57"/>
                    </a:lnTo>
                    <a:lnTo>
                      <a:pt x="94" y="58"/>
                    </a:lnTo>
                    <a:lnTo>
                      <a:pt x="93" y="58"/>
                    </a:lnTo>
                    <a:lnTo>
                      <a:pt x="93" y="58"/>
                    </a:lnTo>
                    <a:lnTo>
                      <a:pt x="93" y="58"/>
                    </a:lnTo>
                    <a:lnTo>
                      <a:pt x="91" y="58"/>
                    </a:lnTo>
                    <a:lnTo>
                      <a:pt x="91" y="58"/>
                    </a:lnTo>
                    <a:lnTo>
                      <a:pt x="90" y="58"/>
                    </a:lnTo>
                    <a:lnTo>
                      <a:pt x="89" y="58"/>
                    </a:lnTo>
                    <a:lnTo>
                      <a:pt x="89" y="58"/>
                    </a:lnTo>
                    <a:lnTo>
                      <a:pt x="89" y="58"/>
                    </a:lnTo>
                    <a:lnTo>
                      <a:pt x="88" y="59"/>
                    </a:lnTo>
                    <a:lnTo>
                      <a:pt x="88" y="59"/>
                    </a:lnTo>
                    <a:lnTo>
                      <a:pt x="88" y="60"/>
                    </a:lnTo>
                    <a:lnTo>
                      <a:pt x="85" y="62"/>
                    </a:lnTo>
                    <a:lnTo>
                      <a:pt x="85" y="62"/>
                    </a:lnTo>
                    <a:lnTo>
                      <a:pt x="85" y="68"/>
                    </a:lnTo>
                    <a:lnTo>
                      <a:pt x="85" y="70"/>
                    </a:lnTo>
                    <a:lnTo>
                      <a:pt x="84" y="71"/>
                    </a:lnTo>
                    <a:lnTo>
                      <a:pt x="83" y="71"/>
                    </a:lnTo>
                    <a:lnTo>
                      <a:pt x="83" y="71"/>
                    </a:lnTo>
                    <a:lnTo>
                      <a:pt x="82" y="72"/>
                    </a:lnTo>
                    <a:lnTo>
                      <a:pt x="81" y="72"/>
                    </a:lnTo>
                    <a:lnTo>
                      <a:pt x="81" y="73"/>
                    </a:lnTo>
                    <a:lnTo>
                      <a:pt x="78" y="77"/>
                    </a:lnTo>
                    <a:lnTo>
                      <a:pt x="78" y="77"/>
                    </a:lnTo>
                    <a:lnTo>
                      <a:pt x="77" y="77"/>
                    </a:lnTo>
                    <a:lnTo>
                      <a:pt x="77" y="78"/>
                    </a:lnTo>
                    <a:lnTo>
                      <a:pt x="77" y="78"/>
                    </a:lnTo>
                    <a:lnTo>
                      <a:pt x="77" y="78"/>
                    </a:lnTo>
                    <a:lnTo>
                      <a:pt x="76" y="79"/>
                    </a:lnTo>
                    <a:lnTo>
                      <a:pt x="76" y="79"/>
                    </a:lnTo>
                    <a:lnTo>
                      <a:pt x="76" y="79"/>
                    </a:lnTo>
                    <a:lnTo>
                      <a:pt x="76" y="79"/>
                    </a:lnTo>
                    <a:lnTo>
                      <a:pt x="75" y="79"/>
                    </a:lnTo>
                    <a:lnTo>
                      <a:pt x="75" y="79"/>
                    </a:lnTo>
                    <a:lnTo>
                      <a:pt x="75" y="79"/>
                    </a:lnTo>
                    <a:lnTo>
                      <a:pt x="69" y="83"/>
                    </a:lnTo>
                    <a:lnTo>
                      <a:pt x="69" y="84"/>
                    </a:lnTo>
                    <a:lnTo>
                      <a:pt x="69" y="84"/>
                    </a:lnTo>
                    <a:lnTo>
                      <a:pt x="68" y="84"/>
                    </a:lnTo>
                    <a:lnTo>
                      <a:pt x="68" y="84"/>
                    </a:lnTo>
                    <a:lnTo>
                      <a:pt x="67" y="87"/>
                    </a:lnTo>
                    <a:lnTo>
                      <a:pt x="67" y="87"/>
                    </a:lnTo>
                    <a:lnTo>
                      <a:pt x="67" y="87"/>
                    </a:lnTo>
                    <a:lnTo>
                      <a:pt x="67" y="87"/>
                    </a:lnTo>
                    <a:lnTo>
                      <a:pt x="65" y="87"/>
                    </a:lnTo>
                    <a:lnTo>
                      <a:pt x="64" y="87"/>
                    </a:lnTo>
                    <a:lnTo>
                      <a:pt x="63" y="88"/>
                    </a:lnTo>
                    <a:lnTo>
                      <a:pt x="63" y="88"/>
                    </a:lnTo>
                    <a:lnTo>
                      <a:pt x="62" y="90"/>
                    </a:lnTo>
                    <a:lnTo>
                      <a:pt x="62" y="91"/>
                    </a:lnTo>
                    <a:lnTo>
                      <a:pt x="62" y="92"/>
                    </a:lnTo>
                    <a:lnTo>
                      <a:pt x="61" y="94"/>
                    </a:lnTo>
                    <a:lnTo>
                      <a:pt x="60" y="96"/>
                    </a:lnTo>
                    <a:lnTo>
                      <a:pt x="59" y="97"/>
                    </a:lnTo>
                    <a:lnTo>
                      <a:pt x="58" y="97"/>
                    </a:lnTo>
                    <a:lnTo>
                      <a:pt x="58" y="97"/>
                    </a:lnTo>
                    <a:lnTo>
                      <a:pt x="57" y="97"/>
                    </a:lnTo>
                    <a:lnTo>
                      <a:pt x="56" y="96"/>
                    </a:lnTo>
                    <a:lnTo>
                      <a:pt x="55" y="96"/>
                    </a:lnTo>
                    <a:lnTo>
                      <a:pt x="55" y="96"/>
                    </a:lnTo>
                    <a:lnTo>
                      <a:pt x="54" y="95"/>
                    </a:lnTo>
                    <a:lnTo>
                      <a:pt x="53" y="94"/>
                    </a:lnTo>
                    <a:lnTo>
                      <a:pt x="52" y="94"/>
                    </a:lnTo>
                    <a:lnTo>
                      <a:pt x="52" y="93"/>
                    </a:lnTo>
                    <a:lnTo>
                      <a:pt x="50" y="92"/>
                    </a:lnTo>
                    <a:lnTo>
                      <a:pt x="47" y="90"/>
                    </a:lnTo>
                    <a:lnTo>
                      <a:pt x="46" y="90"/>
                    </a:lnTo>
                    <a:lnTo>
                      <a:pt x="45" y="89"/>
                    </a:lnTo>
                    <a:lnTo>
                      <a:pt x="31" y="84"/>
                    </a:lnTo>
                    <a:lnTo>
                      <a:pt x="29" y="84"/>
                    </a:lnTo>
                    <a:lnTo>
                      <a:pt x="27" y="83"/>
                    </a:lnTo>
                    <a:lnTo>
                      <a:pt x="27" y="83"/>
                    </a:lnTo>
                    <a:lnTo>
                      <a:pt x="26" y="83"/>
                    </a:lnTo>
                    <a:lnTo>
                      <a:pt x="25" y="83"/>
                    </a:lnTo>
                    <a:lnTo>
                      <a:pt x="25" y="82"/>
                    </a:lnTo>
                    <a:lnTo>
                      <a:pt x="26" y="80"/>
                    </a:lnTo>
                    <a:lnTo>
                      <a:pt x="26" y="80"/>
                    </a:lnTo>
                    <a:lnTo>
                      <a:pt x="26" y="79"/>
                    </a:lnTo>
                    <a:lnTo>
                      <a:pt x="27" y="78"/>
                    </a:lnTo>
                    <a:lnTo>
                      <a:pt x="27" y="78"/>
                    </a:lnTo>
                    <a:lnTo>
                      <a:pt x="27" y="78"/>
                    </a:lnTo>
                    <a:lnTo>
                      <a:pt x="29" y="78"/>
                    </a:lnTo>
                    <a:lnTo>
                      <a:pt x="29" y="78"/>
                    </a:lnTo>
                    <a:lnTo>
                      <a:pt x="30" y="78"/>
                    </a:lnTo>
                    <a:lnTo>
                      <a:pt x="31" y="78"/>
                    </a:lnTo>
                    <a:lnTo>
                      <a:pt x="31" y="78"/>
                    </a:lnTo>
                    <a:lnTo>
                      <a:pt x="31" y="78"/>
                    </a:lnTo>
                    <a:lnTo>
                      <a:pt x="34" y="77"/>
                    </a:lnTo>
                    <a:lnTo>
                      <a:pt x="35" y="77"/>
                    </a:lnTo>
                    <a:lnTo>
                      <a:pt x="35" y="76"/>
                    </a:lnTo>
                    <a:lnTo>
                      <a:pt x="36" y="76"/>
                    </a:lnTo>
                    <a:lnTo>
                      <a:pt x="36" y="76"/>
                    </a:lnTo>
                    <a:lnTo>
                      <a:pt x="36" y="76"/>
                    </a:lnTo>
                    <a:lnTo>
                      <a:pt x="36" y="76"/>
                    </a:lnTo>
                    <a:lnTo>
                      <a:pt x="33" y="75"/>
                    </a:lnTo>
                    <a:lnTo>
                      <a:pt x="33" y="75"/>
                    </a:lnTo>
                    <a:lnTo>
                      <a:pt x="33" y="76"/>
                    </a:lnTo>
                    <a:lnTo>
                      <a:pt x="33" y="76"/>
                    </a:lnTo>
                    <a:lnTo>
                      <a:pt x="32" y="76"/>
                    </a:lnTo>
                    <a:lnTo>
                      <a:pt x="29" y="77"/>
                    </a:lnTo>
                    <a:lnTo>
                      <a:pt x="29" y="77"/>
                    </a:lnTo>
                    <a:lnTo>
                      <a:pt x="27" y="77"/>
                    </a:lnTo>
                    <a:lnTo>
                      <a:pt x="27" y="77"/>
                    </a:lnTo>
                    <a:lnTo>
                      <a:pt x="26" y="77"/>
                    </a:lnTo>
                    <a:lnTo>
                      <a:pt x="25" y="75"/>
                    </a:lnTo>
                    <a:lnTo>
                      <a:pt x="24" y="75"/>
                    </a:lnTo>
                    <a:lnTo>
                      <a:pt x="23" y="73"/>
                    </a:lnTo>
                    <a:lnTo>
                      <a:pt x="22" y="73"/>
                    </a:lnTo>
                    <a:lnTo>
                      <a:pt x="19" y="72"/>
                    </a:lnTo>
                    <a:lnTo>
                      <a:pt x="17" y="71"/>
                    </a:lnTo>
                    <a:lnTo>
                      <a:pt x="14" y="69"/>
                    </a:lnTo>
                    <a:lnTo>
                      <a:pt x="11" y="66"/>
                    </a:lnTo>
                    <a:lnTo>
                      <a:pt x="11" y="66"/>
                    </a:lnTo>
                    <a:lnTo>
                      <a:pt x="11" y="66"/>
                    </a:lnTo>
                    <a:lnTo>
                      <a:pt x="13" y="65"/>
                    </a:lnTo>
                    <a:lnTo>
                      <a:pt x="13" y="65"/>
                    </a:lnTo>
                    <a:lnTo>
                      <a:pt x="13" y="64"/>
                    </a:lnTo>
                    <a:lnTo>
                      <a:pt x="13" y="60"/>
                    </a:lnTo>
                    <a:lnTo>
                      <a:pt x="11" y="58"/>
                    </a:lnTo>
                    <a:lnTo>
                      <a:pt x="11" y="58"/>
                    </a:lnTo>
                    <a:lnTo>
                      <a:pt x="11" y="58"/>
                    </a:lnTo>
                    <a:lnTo>
                      <a:pt x="11" y="58"/>
                    </a:lnTo>
                    <a:lnTo>
                      <a:pt x="10" y="57"/>
                    </a:lnTo>
                    <a:lnTo>
                      <a:pt x="10" y="57"/>
                    </a:lnTo>
                    <a:lnTo>
                      <a:pt x="10" y="57"/>
                    </a:lnTo>
                    <a:lnTo>
                      <a:pt x="10" y="56"/>
                    </a:lnTo>
                    <a:lnTo>
                      <a:pt x="10" y="56"/>
                    </a:lnTo>
                    <a:lnTo>
                      <a:pt x="10" y="55"/>
                    </a:lnTo>
                    <a:close/>
                  </a:path>
                </a:pathLst>
              </a:custGeom>
              <a:solidFill>
                <a:srgbClr val="FFFFFF"/>
              </a:solidFill>
              <a:ln w="3175">
                <a:solidFill>
                  <a:srgbClr val="6E6E6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57" name="Freeform 300"/>
              <p:cNvSpPr>
                <a:spLocks/>
              </p:cNvSpPr>
              <p:nvPr/>
            </p:nvSpPr>
            <p:spPr bwMode="auto">
              <a:xfrm>
                <a:off x="5000616" y="2925765"/>
                <a:ext cx="523874" cy="685800"/>
              </a:xfrm>
              <a:custGeom>
                <a:avLst/>
                <a:gdLst>
                  <a:gd name="T0" fmla="*/ 257 w 330"/>
                  <a:gd name="T1" fmla="*/ 174 h 432"/>
                  <a:gd name="T2" fmla="*/ 256 w 330"/>
                  <a:gd name="T3" fmla="*/ 183 h 432"/>
                  <a:gd name="T4" fmla="*/ 232 w 330"/>
                  <a:gd name="T5" fmla="*/ 218 h 432"/>
                  <a:gd name="T6" fmla="*/ 220 w 330"/>
                  <a:gd name="T7" fmla="*/ 238 h 432"/>
                  <a:gd name="T8" fmla="*/ 198 w 330"/>
                  <a:gd name="T9" fmla="*/ 263 h 432"/>
                  <a:gd name="T10" fmla="*/ 174 w 330"/>
                  <a:gd name="T11" fmla="*/ 287 h 432"/>
                  <a:gd name="T12" fmla="*/ 152 w 330"/>
                  <a:gd name="T13" fmla="*/ 307 h 432"/>
                  <a:gd name="T14" fmla="*/ 129 w 330"/>
                  <a:gd name="T15" fmla="*/ 319 h 432"/>
                  <a:gd name="T16" fmla="*/ 99 w 330"/>
                  <a:gd name="T17" fmla="*/ 342 h 432"/>
                  <a:gd name="T18" fmla="*/ 78 w 330"/>
                  <a:gd name="T19" fmla="*/ 359 h 432"/>
                  <a:gd name="T20" fmla="*/ 58 w 330"/>
                  <a:gd name="T21" fmla="*/ 382 h 432"/>
                  <a:gd name="T22" fmla="*/ 45 w 330"/>
                  <a:gd name="T23" fmla="*/ 395 h 432"/>
                  <a:gd name="T24" fmla="*/ 23 w 330"/>
                  <a:gd name="T25" fmla="*/ 426 h 432"/>
                  <a:gd name="T26" fmla="*/ 0 w 330"/>
                  <a:gd name="T27" fmla="*/ 306 h 432"/>
                  <a:gd name="T28" fmla="*/ 30 w 330"/>
                  <a:gd name="T29" fmla="*/ 251 h 432"/>
                  <a:gd name="T30" fmla="*/ 41 w 330"/>
                  <a:gd name="T31" fmla="*/ 246 h 432"/>
                  <a:gd name="T32" fmla="*/ 56 w 330"/>
                  <a:gd name="T33" fmla="*/ 244 h 432"/>
                  <a:gd name="T34" fmla="*/ 63 w 330"/>
                  <a:gd name="T35" fmla="*/ 237 h 432"/>
                  <a:gd name="T36" fmla="*/ 79 w 330"/>
                  <a:gd name="T37" fmla="*/ 226 h 432"/>
                  <a:gd name="T38" fmla="*/ 92 w 330"/>
                  <a:gd name="T39" fmla="*/ 223 h 432"/>
                  <a:gd name="T40" fmla="*/ 125 w 330"/>
                  <a:gd name="T41" fmla="*/ 224 h 432"/>
                  <a:gd name="T42" fmla="*/ 190 w 330"/>
                  <a:gd name="T43" fmla="*/ 156 h 432"/>
                  <a:gd name="T44" fmla="*/ 191 w 330"/>
                  <a:gd name="T45" fmla="*/ 126 h 432"/>
                  <a:gd name="T46" fmla="*/ 95 w 330"/>
                  <a:gd name="T47" fmla="*/ 94 h 432"/>
                  <a:gd name="T48" fmla="*/ 77 w 330"/>
                  <a:gd name="T49" fmla="*/ 80 h 432"/>
                  <a:gd name="T50" fmla="*/ 71 w 330"/>
                  <a:gd name="T51" fmla="*/ 69 h 432"/>
                  <a:gd name="T52" fmla="*/ 67 w 330"/>
                  <a:gd name="T53" fmla="*/ 65 h 432"/>
                  <a:gd name="T54" fmla="*/ 62 w 330"/>
                  <a:gd name="T55" fmla="*/ 59 h 432"/>
                  <a:gd name="T56" fmla="*/ 58 w 330"/>
                  <a:gd name="T57" fmla="*/ 51 h 432"/>
                  <a:gd name="T58" fmla="*/ 53 w 330"/>
                  <a:gd name="T59" fmla="*/ 43 h 432"/>
                  <a:gd name="T60" fmla="*/ 70 w 330"/>
                  <a:gd name="T61" fmla="*/ 19 h 432"/>
                  <a:gd name="T62" fmla="*/ 80 w 330"/>
                  <a:gd name="T63" fmla="*/ 24 h 432"/>
                  <a:gd name="T64" fmla="*/ 105 w 330"/>
                  <a:gd name="T65" fmla="*/ 49 h 432"/>
                  <a:gd name="T66" fmla="*/ 118 w 330"/>
                  <a:gd name="T67" fmla="*/ 48 h 432"/>
                  <a:gd name="T68" fmla="*/ 132 w 330"/>
                  <a:gd name="T69" fmla="*/ 46 h 432"/>
                  <a:gd name="T70" fmla="*/ 143 w 330"/>
                  <a:gd name="T71" fmla="*/ 41 h 432"/>
                  <a:gd name="T72" fmla="*/ 155 w 330"/>
                  <a:gd name="T73" fmla="*/ 37 h 432"/>
                  <a:gd name="T74" fmla="*/ 167 w 330"/>
                  <a:gd name="T75" fmla="*/ 39 h 432"/>
                  <a:gd name="T76" fmla="*/ 193 w 330"/>
                  <a:gd name="T77" fmla="*/ 31 h 432"/>
                  <a:gd name="T78" fmla="*/ 206 w 330"/>
                  <a:gd name="T79" fmla="*/ 25 h 432"/>
                  <a:gd name="T80" fmla="*/ 215 w 330"/>
                  <a:gd name="T81" fmla="*/ 27 h 432"/>
                  <a:gd name="T82" fmla="*/ 238 w 330"/>
                  <a:gd name="T83" fmla="*/ 21 h 432"/>
                  <a:gd name="T84" fmla="*/ 267 w 330"/>
                  <a:gd name="T85" fmla="*/ 20 h 432"/>
                  <a:gd name="T86" fmla="*/ 277 w 330"/>
                  <a:gd name="T87" fmla="*/ 16 h 432"/>
                  <a:gd name="T88" fmla="*/ 301 w 330"/>
                  <a:gd name="T89" fmla="*/ 7 h 432"/>
                  <a:gd name="T90" fmla="*/ 306 w 330"/>
                  <a:gd name="T91" fmla="*/ 1 h 432"/>
                  <a:gd name="T92" fmla="*/ 321 w 330"/>
                  <a:gd name="T93" fmla="*/ 15 h 432"/>
                  <a:gd name="T94" fmla="*/ 322 w 330"/>
                  <a:gd name="T95" fmla="*/ 27 h 432"/>
                  <a:gd name="T96" fmla="*/ 320 w 330"/>
                  <a:gd name="T97" fmla="*/ 47 h 432"/>
                  <a:gd name="T98" fmla="*/ 323 w 330"/>
                  <a:gd name="T99" fmla="*/ 47 h 432"/>
                  <a:gd name="T100" fmla="*/ 323 w 330"/>
                  <a:gd name="T101" fmla="*/ 49 h 432"/>
                  <a:gd name="T102" fmla="*/ 314 w 330"/>
                  <a:gd name="T103" fmla="*/ 53 h 432"/>
                  <a:gd name="T104" fmla="*/ 312 w 330"/>
                  <a:gd name="T105" fmla="*/ 80 h 432"/>
                  <a:gd name="T106" fmla="*/ 306 w 330"/>
                  <a:gd name="T107" fmla="*/ 87 h 432"/>
                  <a:gd name="T108" fmla="*/ 302 w 330"/>
                  <a:gd name="T109" fmla="*/ 95 h 432"/>
                  <a:gd name="T110" fmla="*/ 295 w 330"/>
                  <a:gd name="T111" fmla="*/ 109 h 432"/>
                  <a:gd name="T112" fmla="*/ 290 w 330"/>
                  <a:gd name="T113" fmla="*/ 116 h 432"/>
                  <a:gd name="T114" fmla="*/ 285 w 330"/>
                  <a:gd name="T115" fmla="*/ 123 h 432"/>
                  <a:gd name="T116" fmla="*/ 279 w 330"/>
                  <a:gd name="T117" fmla="*/ 132 h 4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330" h="432">
                    <a:moveTo>
                      <a:pt x="273" y="145"/>
                    </a:moveTo>
                    <a:lnTo>
                      <a:pt x="273" y="147"/>
                    </a:lnTo>
                    <a:lnTo>
                      <a:pt x="272" y="148"/>
                    </a:lnTo>
                    <a:lnTo>
                      <a:pt x="269" y="152"/>
                    </a:lnTo>
                    <a:lnTo>
                      <a:pt x="267" y="155"/>
                    </a:lnTo>
                    <a:lnTo>
                      <a:pt x="266" y="156"/>
                    </a:lnTo>
                    <a:lnTo>
                      <a:pt x="265" y="156"/>
                    </a:lnTo>
                    <a:lnTo>
                      <a:pt x="264" y="158"/>
                    </a:lnTo>
                    <a:lnTo>
                      <a:pt x="261" y="163"/>
                    </a:lnTo>
                    <a:lnTo>
                      <a:pt x="260" y="165"/>
                    </a:lnTo>
                    <a:lnTo>
                      <a:pt x="257" y="174"/>
                    </a:lnTo>
                    <a:lnTo>
                      <a:pt x="257" y="174"/>
                    </a:lnTo>
                    <a:lnTo>
                      <a:pt x="256" y="176"/>
                    </a:lnTo>
                    <a:lnTo>
                      <a:pt x="256" y="176"/>
                    </a:lnTo>
                    <a:lnTo>
                      <a:pt x="256" y="177"/>
                    </a:lnTo>
                    <a:lnTo>
                      <a:pt x="256" y="177"/>
                    </a:lnTo>
                    <a:lnTo>
                      <a:pt x="256" y="178"/>
                    </a:lnTo>
                    <a:lnTo>
                      <a:pt x="256" y="179"/>
                    </a:lnTo>
                    <a:lnTo>
                      <a:pt x="256" y="180"/>
                    </a:lnTo>
                    <a:lnTo>
                      <a:pt x="256" y="181"/>
                    </a:lnTo>
                    <a:lnTo>
                      <a:pt x="256" y="182"/>
                    </a:lnTo>
                    <a:lnTo>
                      <a:pt x="256" y="183"/>
                    </a:lnTo>
                    <a:lnTo>
                      <a:pt x="255" y="183"/>
                    </a:lnTo>
                    <a:lnTo>
                      <a:pt x="255" y="184"/>
                    </a:lnTo>
                    <a:lnTo>
                      <a:pt x="255" y="185"/>
                    </a:lnTo>
                    <a:lnTo>
                      <a:pt x="249" y="195"/>
                    </a:lnTo>
                    <a:lnTo>
                      <a:pt x="248" y="197"/>
                    </a:lnTo>
                    <a:lnTo>
                      <a:pt x="243" y="204"/>
                    </a:lnTo>
                    <a:lnTo>
                      <a:pt x="241" y="208"/>
                    </a:lnTo>
                    <a:lnTo>
                      <a:pt x="238" y="211"/>
                    </a:lnTo>
                    <a:lnTo>
                      <a:pt x="234" y="217"/>
                    </a:lnTo>
                    <a:lnTo>
                      <a:pt x="232" y="218"/>
                    </a:lnTo>
                    <a:lnTo>
                      <a:pt x="232" y="218"/>
                    </a:lnTo>
                    <a:lnTo>
                      <a:pt x="231" y="219"/>
                    </a:lnTo>
                    <a:lnTo>
                      <a:pt x="228" y="224"/>
                    </a:lnTo>
                    <a:lnTo>
                      <a:pt x="227" y="226"/>
                    </a:lnTo>
                    <a:lnTo>
                      <a:pt x="227" y="226"/>
                    </a:lnTo>
                    <a:lnTo>
                      <a:pt x="226" y="228"/>
                    </a:lnTo>
                    <a:lnTo>
                      <a:pt x="225" y="229"/>
                    </a:lnTo>
                    <a:lnTo>
                      <a:pt x="223" y="233"/>
                    </a:lnTo>
                    <a:lnTo>
                      <a:pt x="222" y="236"/>
                    </a:lnTo>
                    <a:lnTo>
                      <a:pt x="222" y="236"/>
                    </a:lnTo>
                    <a:lnTo>
                      <a:pt x="221" y="238"/>
                    </a:lnTo>
                    <a:lnTo>
                      <a:pt x="220" y="238"/>
                    </a:lnTo>
                    <a:lnTo>
                      <a:pt x="219" y="239"/>
                    </a:lnTo>
                    <a:lnTo>
                      <a:pt x="218" y="241"/>
                    </a:lnTo>
                    <a:lnTo>
                      <a:pt x="213" y="247"/>
                    </a:lnTo>
                    <a:lnTo>
                      <a:pt x="211" y="248"/>
                    </a:lnTo>
                    <a:lnTo>
                      <a:pt x="209" y="250"/>
                    </a:lnTo>
                    <a:lnTo>
                      <a:pt x="209" y="251"/>
                    </a:lnTo>
                    <a:lnTo>
                      <a:pt x="207" y="252"/>
                    </a:lnTo>
                    <a:lnTo>
                      <a:pt x="206" y="254"/>
                    </a:lnTo>
                    <a:lnTo>
                      <a:pt x="205" y="256"/>
                    </a:lnTo>
                    <a:lnTo>
                      <a:pt x="202" y="258"/>
                    </a:lnTo>
                    <a:lnTo>
                      <a:pt x="198" y="263"/>
                    </a:lnTo>
                    <a:lnTo>
                      <a:pt x="197" y="263"/>
                    </a:lnTo>
                    <a:lnTo>
                      <a:pt x="197" y="263"/>
                    </a:lnTo>
                    <a:lnTo>
                      <a:pt x="196" y="264"/>
                    </a:lnTo>
                    <a:lnTo>
                      <a:pt x="194" y="267"/>
                    </a:lnTo>
                    <a:lnTo>
                      <a:pt x="193" y="268"/>
                    </a:lnTo>
                    <a:lnTo>
                      <a:pt x="192" y="269"/>
                    </a:lnTo>
                    <a:lnTo>
                      <a:pt x="191" y="270"/>
                    </a:lnTo>
                    <a:lnTo>
                      <a:pt x="186" y="275"/>
                    </a:lnTo>
                    <a:lnTo>
                      <a:pt x="183" y="279"/>
                    </a:lnTo>
                    <a:lnTo>
                      <a:pt x="176" y="286"/>
                    </a:lnTo>
                    <a:lnTo>
                      <a:pt x="174" y="287"/>
                    </a:lnTo>
                    <a:lnTo>
                      <a:pt x="170" y="291"/>
                    </a:lnTo>
                    <a:lnTo>
                      <a:pt x="166" y="295"/>
                    </a:lnTo>
                    <a:lnTo>
                      <a:pt x="164" y="297"/>
                    </a:lnTo>
                    <a:lnTo>
                      <a:pt x="162" y="299"/>
                    </a:lnTo>
                    <a:lnTo>
                      <a:pt x="160" y="301"/>
                    </a:lnTo>
                    <a:lnTo>
                      <a:pt x="159" y="302"/>
                    </a:lnTo>
                    <a:lnTo>
                      <a:pt x="159" y="302"/>
                    </a:lnTo>
                    <a:lnTo>
                      <a:pt x="159" y="302"/>
                    </a:lnTo>
                    <a:lnTo>
                      <a:pt x="156" y="304"/>
                    </a:lnTo>
                    <a:lnTo>
                      <a:pt x="155" y="305"/>
                    </a:lnTo>
                    <a:lnTo>
                      <a:pt x="152" y="307"/>
                    </a:lnTo>
                    <a:lnTo>
                      <a:pt x="149" y="309"/>
                    </a:lnTo>
                    <a:lnTo>
                      <a:pt x="145" y="310"/>
                    </a:lnTo>
                    <a:lnTo>
                      <a:pt x="144" y="311"/>
                    </a:lnTo>
                    <a:lnTo>
                      <a:pt x="144" y="311"/>
                    </a:lnTo>
                    <a:lnTo>
                      <a:pt x="138" y="314"/>
                    </a:lnTo>
                    <a:lnTo>
                      <a:pt x="135" y="317"/>
                    </a:lnTo>
                    <a:lnTo>
                      <a:pt x="134" y="317"/>
                    </a:lnTo>
                    <a:lnTo>
                      <a:pt x="133" y="317"/>
                    </a:lnTo>
                    <a:lnTo>
                      <a:pt x="131" y="318"/>
                    </a:lnTo>
                    <a:lnTo>
                      <a:pt x="130" y="319"/>
                    </a:lnTo>
                    <a:lnTo>
                      <a:pt x="129" y="319"/>
                    </a:lnTo>
                    <a:lnTo>
                      <a:pt x="129" y="319"/>
                    </a:lnTo>
                    <a:lnTo>
                      <a:pt x="128" y="319"/>
                    </a:lnTo>
                    <a:lnTo>
                      <a:pt x="127" y="320"/>
                    </a:lnTo>
                    <a:lnTo>
                      <a:pt x="125" y="322"/>
                    </a:lnTo>
                    <a:lnTo>
                      <a:pt x="122" y="323"/>
                    </a:lnTo>
                    <a:lnTo>
                      <a:pt x="114" y="329"/>
                    </a:lnTo>
                    <a:lnTo>
                      <a:pt x="113" y="330"/>
                    </a:lnTo>
                    <a:lnTo>
                      <a:pt x="106" y="335"/>
                    </a:lnTo>
                    <a:lnTo>
                      <a:pt x="101" y="340"/>
                    </a:lnTo>
                    <a:lnTo>
                      <a:pt x="100" y="340"/>
                    </a:lnTo>
                    <a:lnTo>
                      <a:pt x="99" y="342"/>
                    </a:lnTo>
                    <a:lnTo>
                      <a:pt x="98" y="343"/>
                    </a:lnTo>
                    <a:lnTo>
                      <a:pt x="94" y="346"/>
                    </a:lnTo>
                    <a:lnTo>
                      <a:pt x="94" y="347"/>
                    </a:lnTo>
                    <a:lnTo>
                      <a:pt x="91" y="348"/>
                    </a:lnTo>
                    <a:lnTo>
                      <a:pt x="91" y="348"/>
                    </a:lnTo>
                    <a:lnTo>
                      <a:pt x="90" y="349"/>
                    </a:lnTo>
                    <a:lnTo>
                      <a:pt x="89" y="350"/>
                    </a:lnTo>
                    <a:lnTo>
                      <a:pt x="85" y="353"/>
                    </a:lnTo>
                    <a:lnTo>
                      <a:pt x="84" y="354"/>
                    </a:lnTo>
                    <a:lnTo>
                      <a:pt x="79" y="358"/>
                    </a:lnTo>
                    <a:lnTo>
                      <a:pt x="78" y="359"/>
                    </a:lnTo>
                    <a:lnTo>
                      <a:pt x="75" y="364"/>
                    </a:lnTo>
                    <a:lnTo>
                      <a:pt x="74" y="364"/>
                    </a:lnTo>
                    <a:lnTo>
                      <a:pt x="73" y="365"/>
                    </a:lnTo>
                    <a:lnTo>
                      <a:pt x="72" y="366"/>
                    </a:lnTo>
                    <a:lnTo>
                      <a:pt x="72" y="366"/>
                    </a:lnTo>
                    <a:lnTo>
                      <a:pt x="71" y="367"/>
                    </a:lnTo>
                    <a:lnTo>
                      <a:pt x="71" y="368"/>
                    </a:lnTo>
                    <a:lnTo>
                      <a:pt x="68" y="371"/>
                    </a:lnTo>
                    <a:lnTo>
                      <a:pt x="64" y="375"/>
                    </a:lnTo>
                    <a:lnTo>
                      <a:pt x="60" y="379"/>
                    </a:lnTo>
                    <a:lnTo>
                      <a:pt x="58" y="382"/>
                    </a:lnTo>
                    <a:lnTo>
                      <a:pt x="57" y="383"/>
                    </a:lnTo>
                    <a:lnTo>
                      <a:pt x="55" y="384"/>
                    </a:lnTo>
                    <a:lnTo>
                      <a:pt x="52" y="387"/>
                    </a:lnTo>
                    <a:lnTo>
                      <a:pt x="50" y="388"/>
                    </a:lnTo>
                    <a:lnTo>
                      <a:pt x="50" y="389"/>
                    </a:lnTo>
                    <a:lnTo>
                      <a:pt x="48" y="391"/>
                    </a:lnTo>
                    <a:lnTo>
                      <a:pt x="47" y="393"/>
                    </a:lnTo>
                    <a:lnTo>
                      <a:pt x="47" y="393"/>
                    </a:lnTo>
                    <a:lnTo>
                      <a:pt x="46" y="394"/>
                    </a:lnTo>
                    <a:lnTo>
                      <a:pt x="45" y="395"/>
                    </a:lnTo>
                    <a:lnTo>
                      <a:pt x="45" y="395"/>
                    </a:lnTo>
                    <a:lnTo>
                      <a:pt x="44" y="395"/>
                    </a:lnTo>
                    <a:lnTo>
                      <a:pt x="41" y="399"/>
                    </a:lnTo>
                    <a:lnTo>
                      <a:pt x="39" y="403"/>
                    </a:lnTo>
                    <a:lnTo>
                      <a:pt x="39" y="403"/>
                    </a:lnTo>
                    <a:lnTo>
                      <a:pt x="37" y="404"/>
                    </a:lnTo>
                    <a:lnTo>
                      <a:pt x="37" y="404"/>
                    </a:lnTo>
                    <a:lnTo>
                      <a:pt x="34" y="407"/>
                    </a:lnTo>
                    <a:lnTo>
                      <a:pt x="31" y="411"/>
                    </a:lnTo>
                    <a:lnTo>
                      <a:pt x="29" y="415"/>
                    </a:lnTo>
                    <a:lnTo>
                      <a:pt x="25" y="421"/>
                    </a:lnTo>
                    <a:lnTo>
                      <a:pt x="23" y="426"/>
                    </a:lnTo>
                    <a:lnTo>
                      <a:pt x="21" y="429"/>
                    </a:lnTo>
                    <a:lnTo>
                      <a:pt x="19" y="431"/>
                    </a:lnTo>
                    <a:lnTo>
                      <a:pt x="18" y="431"/>
                    </a:lnTo>
                    <a:lnTo>
                      <a:pt x="18" y="432"/>
                    </a:lnTo>
                    <a:lnTo>
                      <a:pt x="18" y="429"/>
                    </a:lnTo>
                    <a:lnTo>
                      <a:pt x="13" y="422"/>
                    </a:lnTo>
                    <a:lnTo>
                      <a:pt x="5" y="412"/>
                    </a:lnTo>
                    <a:lnTo>
                      <a:pt x="1" y="406"/>
                    </a:lnTo>
                    <a:lnTo>
                      <a:pt x="0" y="379"/>
                    </a:lnTo>
                    <a:lnTo>
                      <a:pt x="0" y="337"/>
                    </a:lnTo>
                    <a:lnTo>
                      <a:pt x="0" y="306"/>
                    </a:lnTo>
                    <a:lnTo>
                      <a:pt x="0" y="293"/>
                    </a:lnTo>
                    <a:lnTo>
                      <a:pt x="0" y="290"/>
                    </a:lnTo>
                    <a:lnTo>
                      <a:pt x="0" y="289"/>
                    </a:lnTo>
                    <a:lnTo>
                      <a:pt x="9" y="280"/>
                    </a:lnTo>
                    <a:lnTo>
                      <a:pt x="11" y="279"/>
                    </a:lnTo>
                    <a:lnTo>
                      <a:pt x="26" y="258"/>
                    </a:lnTo>
                    <a:lnTo>
                      <a:pt x="29" y="253"/>
                    </a:lnTo>
                    <a:lnTo>
                      <a:pt x="29" y="253"/>
                    </a:lnTo>
                    <a:lnTo>
                      <a:pt x="30" y="252"/>
                    </a:lnTo>
                    <a:lnTo>
                      <a:pt x="30" y="251"/>
                    </a:lnTo>
                    <a:lnTo>
                      <a:pt x="30" y="251"/>
                    </a:lnTo>
                    <a:lnTo>
                      <a:pt x="31" y="250"/>
                    </a:lnTo>
                    <a:lnTo>
                      <a:pt x="31" y="249"/>
                    </a:lnTo>
                    <a:lnTo>
                      <a:pt x="33" y="248"/>
                    </a:lnTo>
                    <a:lnTo>
                      <a:pt x="35" y="247"/>
                    </a:lnTo>
                    <a:lnTo>
                      <a:pt x="35" y="247"/>
                    </a:lnTo>
                    <a:lnTo>
                      <a:pt x="36" y="247"/>
                    </a:lnTo>
                    <a:lnTo>
                      <a:pt x="37" y="246"/>
                    </a:lnTo>
                    <a:lnTo>
                      <a:pt x="38" y="246"/>
                    </a:lnTo>
                    <a:lnTo>
                      <a:pt x="40" y="246"/>
                    </a:lnTo>
                    <a:lnTo>
                      <a:pt x="40" y="246"/>
                    </a:lnTo>
                    <a:lnTo>
                      <a:pt x="41" y="246"/>
                    </a:lnTo>
                    <a:lnTo>
                      <a:pt x="44" y="246"/>
                    </a:lnTo>
                    <a:lnTo>
                      <a:pt x="44" y="246"/>
                    </a:lnTo>
                    <a:lnTo>
                      <a:pt x="45" y="246"/>
                    </a:lnTo>
                    <a:lnTo>
                      <a:pt x="47" y="245"/>
                    </a:lnTo>
                    <a:lnTo>
                      <a:pt x="51" y="244"/>
                    </a:lnTo>
                    <a:lnTo>
                      <a:pt x="52" y="244"/>
                    </a:lnTo>
                    <a:lnTo>
                      <a:pt x="52" y="244"/>
                    </a:lnTo>
                    <a:lnTo>
                      <a:pt x="53" y="244"/>
                    </a:lnTo>
                    <a:lnTo>
                      <a:pt x="55" y="244"/>
                    </a:lnTo>
                    <a:lnTo>
                      <a:pt x="56" y="244"/>
                    </a:lnTo>
                    <a:lnTo>
                      <a:pt x="56" y="244"/>
                    </a:lnTo>
                    <a:lnTo>
                      <a:pt x="59" y="243"/>
                    </a:lnTo>
                    <a:lnTo>
                      <a:pt x="59" y="243"/>
                    </a:lnTo>
                    <a:lnTo>
                      <a:pt x="59" y="243"/>
                    </a:lnTo>
                    <a:lnTo>
                      <a:pt x="60" y="243"/>
                    </a:lnTo>
                    <a:lnTo>
                      <a:pt x="61" y="241"/>
                    </a:lnTo>
                    <a:lnTo>
                      <a:pt x="62" y="241"/>
                    </a:lnTo>
                    <a:lnTo>
                      <a:pt x="62" y="240"/>
                    </a:lnTo>
                    <a:lnTo>
                      <a:pt x="62" y="239"/>
                    </a:lnTo>
                    <a:lnTo>
                      <a:pt x="62" y="238"/>
                    </a:lnTo>
                    <a:lnTo>
                      <a:pt x="62" y="237"/>
                    </a:lnTo>
                    <a:lnTo>
                      <a:pt x="63" y="237"/>
                    </a:lnTo>
                    <a:lnTo>
                      <a:pt x="63" y="236"/>
                    </a:lnTo>
                    <a:lnTo>
                      <a:pt x="63" y="236"/>
                    </a:lnTo>
                    <a:lnTo>
                      <a:pt x="63" y="236"/>
                    </a:lnTo>
                    <a:lnTo>
                      <a:pt x="66" y="233"/>
                    </a:lnTo>
                    <a:lnTo>
                      <a:pt x="67" y="233"/>
                    </a:lnTo>
                    <a:lnTo>
                      <a:pt x="68" y="232"/>
                    </a:lnTo>
                    <a:lnTo>
                      <a:pt x="69" y="231"/>
                    </a:lnTo>
                    <a:lnTo>
                      <a:pt x="70" y="231"/>
                    </a:lnTo>
                    <a:lnTo>
                      <a:pt x="74" y="229"/>
                    </a:lnTo>
                    <a:lnTo>
                      <a:pt x="75" y="228"/>
                    </a:lnTo>
                    <a:lnTo>
                      <a:pt x="79" y="226"/>
                    </a:lnTo>
                    <a:lnTo>
                      <a:pt x="82" y="225"/>
                    </a:lnTo>
                    <a:lnTo>
                      <a:pt x="82" y="225"/>
                    </a:lnTo>
                    <a:lnTo>
                      <a:pt x="86" y="224"/>
                    </a:lnTo>
                    <a:lnTo>
                      <a:pt x="87" y="224"/>
                    </a:lnTo>
                    <a:lnTo>
                      <a:pt x="87" y="224"/>
                    </a:lnTo>
                    <a:lnTo>
                      <a:pt x="88" y="224"/>
                    </a:lnTo>
                    <a:lnTo>
                      <a:pt x="89" y="224"/>
                    </a:lnTo>
                    <a:lnTo>
                      <a:pt x="89" y="224"/>
                    </a:lnTo>
                    <a:lnTo>
                      <a:pt x="90" y="224"/>
                    </a:lnTo>
                    <a:lnTo>
                      <a:pt x="91" y="224"/>
                    </a:lnTo>
                    <a:lnTo>
                      <a:pt x="92" y="223"/>
                    </a:lnTo>
                    <a:lnTo>
                      <a:pt x="93" y="223"/>
                    </a:lnTo>
                    <a:lnTo>
                      <a:pt x="94" y="222"/>
                    </a:lnTo>
                    <a:lnTo>
                      <a:pt x="94" y="222"/>
                    </a:lnTo>
                    <a:lnTo>
                      <a:pt x="95" y="222"/>
                    </a:lnTo>
                    <a:lnTo>
                      <a:pt x="97" y="222"/>
                    </a:lnTo>
                    <a:lnTo>
                      <a:pt x="98" y="222"/>
                    </a:lnTo>
                    <a:lnTo>
                      <a:pt x="102" y="222"/>
                    </a:lnTo>
                    <a:lnTo>
                      <a:pt x="105" y="222"/>
                    </a:lnTo>
                    <a:lnTo>
                      <a:pt x="110" y="223"/>
                    </a:lnTo>
                    <a:lnTo>
                      <a:pt x="111" y="223"/>
                    </a:lnTo>
                    <a:lnTo>
                      <a:pt x="125" y="224"/>
                    </a:lnTo>
                    <a:lnTo>
                      <a:pt x="127" y="222"/>
                    </a:lnTo>
                    <a:lnTo>
                      <a:pt x="127" y="222"/>
                    </a:lnTo>
                    <a:lnTo>
                      <a:pt x="130" y="219"/>
                    </a:lnTo>
                    <a:lnTo>
                      <a:pt x="139" y="209"/>
                    </a:lnTo>
                    <a:lnTo>
                      <a:pt x="142" y="205"/>
                    </a:lnTo>
                    <a:lnTo>
                      <a:pt x="149" y="197"/>
                    </a:lnTo>
                    <a:lnTo>
                      <a:pt x="157" y="189"/>
                    </a:lnTo>
                    <a:lnTo>
                      <a:pt x="159" y="188"/>
                    </a:lnTo>
                    <a:lnTo>
                      <a:pt x="162" y="184"/>
                    </a:lnTo>
                    <a:lnTo>
                      <a:pt x="176" y="170"/>
                    </a:lnTo>
                    <a:lnTo>
                      <a:pt x="190" y="156"/>
                    </a:lnTo>
                    <a:lnTo>
                      <a:pt x="208" y="139"/>
                    </a:lnTo>
                    <a:lnTo>
                      <a:pt x="211" y="136"/>
                    </a:lnTo>
                    <a:lnTo>
                      <a:pt x="214" y="133"/>
                    </a:lnTo>
                    <a:lnTo>
                      <a:pt x="219" y="128"/>
                    </a:lnTo>
                    <a:lnTo>
                      <a:pt x="222" y="126"/>
                    </a:lnTo>
                    <a:lnTo>
                      <a:pt x="219" y="126"/>
                    </a:lnTo>
                    <a:lnTo>
                      <a:pt x="217" y="126"/>
                    </a:lnTo>
                    <a:lnTo>
                      <a:pt x="214" y="126"/>
                    </a:lnTo>
                    <a:lnTo>
                      <a:pt x="210" y="126"/>
                    </a:lnTo>
                    <a:lnTo>
                      <a:pt x="193" y="126"/>
                    </a:lnTo>
                    <a:lnTo>
                      <a:pt x="191" y="126"/>
                    </a:lnTo>
                    <a:lnTo>
                      <a:pt x="190" y="126"/>
                    </a:lnTo>
                    <a:lnTo>
                      <a:pt x="184" y="124"/>
                    </a:lnTo>
                    <a:lnTo>
                      <a:pt x="176" y="121"/>
                    </a:lnTo>
                    <a:lnTo>
                      <a:pt x="169" y="119"/>
                    </a:lnTo>
                    <a:lnTo>
                      <a:pt x="160" y="116"/>
                    </a:lnTo>
                    <a:lnTo>
                      <a:pt x="147" y="111"/>
                    </a:lnTo>
                    <a:lnTo>
                      <a:pt x="140" y="109"/>
                    </a:lnTo>
                    <a:lnTo>
                      <a:pt x="133" y="107"/>
                    </a:lnTo>
                    <a:lnTo>
                      <a:pt x="127" y="105"/>
                    </a:lnTo>
                    <a:lnTo>
                      <a:pt x="116" y="101"/>
                    </a:lnTo>
                    <a:lnTo>
                      <a:pt x="95" y="94"/>
                    </a:lnTo>
                    <a:lnTo>
                      <a:pt x="87" y="86"/>
                    </a:lnTo>
                    <a:lnTo>
                      <a:pt x="83" y="83"/>
                    </a:lnTo>
                    <a:lnTo>
                      <a:pt x="82" y="84"/>
                    </a:lnTo>
                    <a:lnTo>
                      <a:pt x="82" y="84"/>
                    </a:lnTo>
                    <a:lnTo>
                      <a:pt x="81" y="83"/>
                    </a:lnTo>
                    <a:lnTo>
                      <a:pt x="78" y="81"/>
                    </a:lnTo>
                    <a:lnTo>
                      <a:pt x="78" y="81"/>
                    </a:lnTo>
                    <a:lnTo>
                      <a:pt x="78" y="81"/>
                    </a:lnTo>
                    <a:lnTo>
                      <a:pt x="77" y="81"/>
                    </a:lnTo>
                    <a:lnTo>
                      <a:pt x="77" y="80"/>
                    </a:lnTo>
                    <a:lnTo>
                      <a:pt x="77" y="80"/>
                    </a:lnTo>
                    <a:lnTo>
                      <a:pt x="77" y="79"/>
                    </a:lnTo>
                    <a:lnTo>
                      <a:pt x="76" y="77"/>
                    </a:lnTo>
                    <a:lnTo>
                      <a:pt x="74" y="75"/>
                    </a:lnTo>
                    <a:lnTo>
                      <a:pt x="74" y="74"/>
                    </a:lnTo>
                    <a:lnTo>
                      <a:pt x="72" y="74"/>
                    </a:lnTo>
                    <a:lnTo>
                      <a:pt x="72" y="74"/>
                    </a:lnTo>
                    <a:lnTo>
                      <a:pt x="72" y="73"/>
                    </a:lnTo>
                    <a:lnTo>
                      <a:pt x="72" y="73"/>
                    </a:lnTo>
                    <a:lnTo>
                      <a:pt x="71" y="70"/>
                    </a:lnTo>
                    <a:lnTo>
                      <a:pt x="71" y="69"/>
                    </a:lnTo>
                    <a:lnTo>
                      <a:pt x="71" y="69"/>
                    </a:lnTo>
                    <a:lnTo>
                      <a:pt x="71" y="68"/>
                    </a:lnTo>
                    <a:lnTo>
                      <a:pt x="71" y="67"/>
                    </a:lnTo>
                    <a:lnTo>
                      <a:pt x="71" y="66"/>
                    </a:lnTo>
                    <a:lnTo>
                      <a:pt x="70" y="66"/>
                    </a:lnTo>
                    <a:lnTo>
                      <a:pt x="70" y="66"/>
                    </a:lnTo>
                    <a:lnTo>
                      <a:pt x="70" y="66"/>
                    </a:lnTo>
                    <a:lnTo>
                      <a:pt x="69" y="66"/>
                    </a:lnTo>
                    <a:lnTo>
                      <a:pt x="68" y="66"/>
                    </a:lnTo>
                    <a:lnTo>
                      <a:pt x="68" y="66"/>
                    </a:lnTo>
                    <a:lnTo>
                      <a:pt x="67" y="66"/>
                    </a:lnTo>
                    <a:lnTo>
                      <a:pt x="67" y="65"/>
                    </a:lnTo>
                    <a:lnTo>
                      <a:pt x="66" y="65"/>
                    </a:lnTo>
                    <a:lnTo>
                      <a:pt x="66" y="65"/>
                    </a:lnTo>
                    <a:lnTo>
                      <a:pt x="66" y="64"/>
                    </a:lnTo>
                    <a:lnTo>
                      <a:pt x="66" y="64"/>
                    </a:lnTo>
                    <a:lnTo>
                      <a:pt x="65" y="63"/>
                    </a:lnTo>
                    <a:lnTo>
                      <a:pt x="65" y="62"/>
                    </a:lnTo>
                    <a:lnTo>
                      <a:pt x="64" y="61"/>
                    </a:lnTo>
                    <a:lnTo>
                      <a:pt x="64" y="60"/>
                    </a:lnTo>
                    <a:lnTo>
                      <a:pt x="63" y="59"/>
                    </a:lnTo>
                    <a:lnTo>
                      <a:pt x="63" y="59"/>
                    </a:lnTo>
                    <a:lnTo>
                      <a:pt x="62" y="59"/>
                    </a:lnTo>
                    <a:lnTo>
                      <a:pt x="62" y="58"/>
                    </a:lnTo>
                    <a:lnTo>
                      <a:pt x="62" y="58"/>
                    </a:lnTo>
                    <a:lnTo>
                      <a:pt x="60" y="58"/>
                    </a:lnTo>
                    <a:lnTo>
                      <a:pt x="60" y="57"/>
                    </a:lnTo>
                    <a:lnTo>
                      <a:pt x="59" y="57"/>
                    </a:lnTo>
                    <a:lnTo>
                      <a:pt x="59" y="56"/>
                    </a:lnTo>
                    <a:lnTo>
                      <a:pt x="59" y="55"/>
                    </a:lnTo>
                    <a:lnTo>
                      <a:pt x="58" y="53"/>
                    </a:lnTo>
                    <a:lnTo>
                      <a:pt x="58" y="52"/>
                    </a:lnTo>
                    <a:lnTo>
                      <a:pt x="58" y="51"/>
                    </a:lnTo>
                    <a:lnTo>
                      <a:pt x="58" y="51"/>
                    </a:lnTo>
                    <a:lnTo>
                      <a:pt x="58" y="50"/>
                    </a:lnTo>
                    <a:lnTo>
                      <a:pt x="57" y="49"/>
                    </a:lnTo>
                    <a:lnTo>
                      <a:pt x="57" y="49"/>
                    </a:lnTo>
                    <a:lnTo>
                      <a:pt x="56" y="47"/>
                    </a:lnTo>
                    <a:lnTo>
                      <a:pt x="56" y="47"/>
                    </a:lnTo>
                    <a:lnTo>
                      <a:pt x="55" y="46"/>
                    </a:lnTo>
                    <a:lnTo>
                      <a:pt x="55" y="46"/>
                    </a:lnTo>
                    <a:lnTo>
                      <a:pt x="55" y="46"/>
                    </a:lnTo>
                    <a:lnTo>
                      <a:pt x="54" y="45"/>
                    </a:lnTo>
                    <a:lnTo>
                      <a:pt x="53" y="43"/>
                    </a:lnTo>
                    <a:lnTo>
                      <a:pt x="53" y="43"/>
                    </a:lnTo>
                    <a:lnTo>
                      <a:pt x="53" y="42"/>
                    </a:lnTo>
                    <a:lnTo>
                      <a:pt x="56" y="38"/>
                    </a:lnTo>
                    <a:lnTo>
                      <a:pt x="59" y="35"/>
                    </a:lnTo>
                    <a:lnTo>
                      <a:pt x="59" y="35"/>
                    </a:lnTo>
                    <a:lnTo>
                      <a:pt x="61" y="33"/>
                    </a:lnTo>
                    <a:lnTo>
                      <a:pt x="62" y="31"/>
                    </a:lnTo>
                    <a:lnTo>
                      <a:pt x="62" y="31"/>
                    </a:lnTo>
                    <a:lnTo>
                      <a:pt x="63" y="30"/>
                    </a:lnTo>
                    <a:lnTo>
                      <a:pt x="66" y="25"/>
                    </a:lnTo>
                    <a:lnTo>
                      <a:pt x="67" y="23"/>
                    </a:lnTo>
                    <a:lnTo>
                      <a:pt x="70" y="19"/>
                    </a:lnTo>
                    <a:lnTo>
                      <a:pt x="70" y="19"/>
                    </a:lnTo>
                    <a:lnTo>
                      <a:pt x="71" y="18"/>
                    </a:lnTo>
                    <a:lnTo>
                      <a:pt x="72" y="16"/>
                    </a:lnTo>
                    <a:lnTo>
                      <a:pt x="73" y="17"/>
                    </a:lnTo>
                    <a:lnTo>
                      <a:pt x="75" y="19"/>
                    </a:lnTo>
                    <a:lnTo>
                      <a:pt x="76" y="19"/>
                    </a:lnTo>
                    <a:lnTo>
                      <a:pt x="78" y="20"/>
                    </a:lnTo>
                    <a:lnTo>
                      <a:pt x="79" y="23"/>
                    </a:lnTo>
                    <a:lnTo>
                      <a:pt x="79" y="24"/>
                    </a:lnTo>
                    <a:lnTo>
                      <a:pt x="79" y="24"/>
                    </a:lnTo>
                    <a:lnTo>
                      <a:pt x="80" y="24"/>
                    </a:lnTo>
                    <a:lnTo>
                      <a:pt x="83" y="30"/>
                    </a:lnTo>
                    <a:lnTo>
                      <a:pt x="86" y="33"/>
                    </a:lnTo>
                    <a:lnTo>
                      <a:pt x="90" y="37"/>
                    </a:lnTo>
                    <a:lnTo>
                      <a:pt x="90" y="38"/>
                    </a:lnTo>
                    <a:lnTo>
                      <a:pt x="93" y="41"/>
                    </a:lnTo>
                    <a:lnTo>
                      <a:pt x="101" y="46"/>
                    </a:lnTo>
                    <a:lnTo>
                      <a:pt x="102" y="47"/>
                    </a:lnTo>
                    <a:lnTo>
                      <a:pt x="103" y="48"/>
                    </a:lnTo>
                    <a:lnTo>
                      <a:pt x="104" y="49"/>
                    </a:lnTo>
                    <a:lnTo>
                      <a:pt x="105" y="49"/>
                    </a:lnTo>
                    <a:lnTo>
                      <a:pt x="105" y="49"/>
                    </a:lnTo>
                    <a:lnTo>
                      <a:pt x="107" y="50"/>
                    </a:lnTo>
                    <a:lnTo>
                      <a:pt x="108" y="50"/>
                    </a:lnTo>
                    <a:lnTo>
                      <a:pt x="113" y="50"/>
                    </a:lnTo>
                    <a:lnTo>
                      <a:pt x="113" y="50"/>
                    </a:lnTo>
                    <a:lnTo>
                      <a:pt x="114" y="50"/>
                    </a:lnTo>
                    <a:lnTo>
                      <a:pt x="115" y="49"/>
                    </a:lnTo>
                    <a:lnTo>
                      <a:pt x="116" y="49"/>
                    </a:lnTo>
                    <a:lnTo>
                      <a:pt x="116" y="49"/>
                    </a:lnTo>
                    <a:lnTo>
                      <a:pt x="117" y="49"/>
                    </a:lnTo>
                    <a:lnTo>
                      <a:pt x="118" y="49"/>
                    </a:lnTo>
                    <a:lnTo>
                      <a:pt x="118" y="48"/>
                    </a:lnTo>
                    <a:lnTo>
                      <a:pt x="119" y="48"/>
                    </a:lnTo>
                    <a:lnTo>
                      <a:pt x="121" y="49"/>
                    </a:lnTo>
                    <a:lnTo>
                      <a:pt x="122" y="49"/>
                    </a:lnTo>
                    <a:lnTo>
                      <a:pt x="122" y="49"/>
                    </a:lnTo>
                    <a:lnTo>
                      <a:pt x="124" y="49"/>
                    </a:lnTo>
                    <a:lnTo>
                      <a:pt x="124" y="50"/>
                    </a:lnTo>
                    <a:lnTo>
                      <a:pt x="125" y="49"/>
                    </a:lnTo>
                    <a:lnTo>
                      <a:pt x="126" y="49"/>
                    </a:lnTo>
                    <a:lnTo>
                      <a:pt x="126" y="49"/>
                    </a:lnTo>
                    <a:lnTo>
                      <a:pt x="127" y="49"/>
                    </a:lnTo>
                    <a:lnTo>
                      <a:pt x="132" y="46"/>
                    </a:lnTo>
                    <a:lnTo>
                      <a:pt x="135" y="44"/>
                    </a:lnTo>
                    <a:lnTo>
                      <a:pt x="136" y="43"/>
                    </a:lnTo>
                    <a:lnTo>
                      <a:pt x="136" y="43"/>
                    </a:lnTo>
                    <a:lnTo>
                      <a:pt x="137" y="42"/>
                    </a:lnTo>
                    <a:lnTo>
                      <a:pt x="138" y="42"/>
                    </a:lnTo>
                    <a:lnTo>
                      <a:pt x="138" y="42"/>
                    </a:lnTo>
                    <a:lnTo>
                      <a:pt x="139" y="42"/>
                    </a:lnTo>
                    <a:lnTo>
                      <a:pt x="140" y="42"/>
                    </a:lnTo>
                    <a:lnTo>
                      <a:pt x="141" y="42"/>
                    </a:lnTo>
                    <a:lnTo>
                      <a:pt x="141" y="42"/>
                    </a:lnTo>
                    <a:lnTo>
                      <a:pt x="143" y="41"/>
                    </a:lnTo>
                    <a:lnTo>
                      <a:pt x="147" y="38"/>
                    </a:lnTo>
                    <a:lnTo>
                      <a:pt x="149" y="37"/>
                    </a:lnTo>
                    <a:lnTo>
                      <a:pt x="151" y="35"/>
                    </a:lnTo>
                    <a:lnTo>
                      <a:pt x="151" y="35"/>
                    </a:lnTo>
                    <a:lnTo>
                      <a:pt x="152" y="35"/>
                    </a:lnTo>
                    <a:lnTo>
                      <a:pt x="152" y="35"/>
                    </a:lnTo>
                    <a:lnTo>
                      <a:pt x="152" y="35"/>
                    </a:lnTo>
                    <a:lnTo>
                      <a:pt x="153" y="36"/>
                    </a:lnTo>
                    <a:lnTo>
                      <a:pt x="154" y="37"/>
                    </a:lnTo>
                    <a:lnTo>
                      <a:pt x="155" y="36"/>
                    </a:lnTo>
                    <a:lnTo>
                      <a:pt x="155" y="37"/>
                    </a:lnTo>
                    <a:lnTo>
                      <a:pt x="158" y="38"/>
                    </a:lnTo>
                    <a:lnTo>
                      <a:pt x="161" y="38"/>
                    </a:lnTo>
                    <a:lnTo>
                      <a:pt x="162" y="38"/>
                    </a:lnTo>
                    <a:lnTo>
                      <a:pt x="163" y="38"/>
                    </a:lnTo>
                    <a:lnTo>
                      <a:pt x="164" y="38"/>
                    </a:lnTo>
                    <a:lnTo>
                      <a:pt x="165" y="38"/>
                    </a:lnTo>
                    <a:lnTo>
                      <a:pt x="166" y="38"/>
                    </a:lnTo>
                    <a:lnTo>
                      <a:pt x="167" y="38"/>
                    </a:lnTo>
                    <a:lnTo>
                      <a:pt x="167" y="38"/>
                    </a:lnTo>
                    <a:lnTo>
                      <a:pt x="167" y="38"/>
                    </a:lnTo>
                    <a:lnTo>
                      <a:pt x="167" y="39"/>
                    </a:lnTo>
                    <a:lnTo>
                      <a:pt x="168" y="39"/>
                    </a:lnTo>
                    <a:lnTo>
                      <a:pt x="169" y="41"/>
                    </a:lnTo>
                    <a:lnTo>
                      <a:pt x="169" y="41"/>
                    </a:lnTo>
                    <a:lnTo>
                      <a:pt x="172" y="41"/>
                    </a:lnTo>
                    <a:lnTo>
                      <a:pt x="173" y="41"/>
                    </a:lnTo>
                    <a:lnTo>
                      <a:pt x="179" y="39"/>
                    </a:lnTo>
                    <a:lnTo>
                      <a:pt x="179" y="39"/>
                    </a:lnTo>
                    <a:lnTo>
                      <a:pt x="183" y="37"/>
                    </a:lnTo>
                    <a:lnTo>
                      <a:pt x="190" y="33"/>
                    </a:lnTo>
                    <a:lnTo>
                      <a:pt x="192" y="32"/>
                    </a:lnTo>
                    <a:lnTo>
                      <a:pt x="193" y="31"/>
                    </a:lnTo>
                    <a:lnTo>
                      <a:pt x="194" y="31"/>
                    </a:lnTo>
                    <a:lnTo>
                      <a:pt x="195" y="30"/>
                    </a:lnTo>
                    <a:lnTo>
                      <a:pt x="195" y="30"/>
                    </a:lnTo>
                    <a:lnTo>
                      <a:pt x="195" y="29"/>
                    </a:lnTo>
                    <a:lnTo>
                      <a:pt x="196" y="29"/>
                    </a:lnTo>
                    <a:lnTo>
                      <a:pt x="201" y="26"/>
                    </a:lnTo>
                    <a:lnTo>
                      <a:pt x="202" y="26"/>
                    </a:lnTo>
                    <a:lnTo>
                      <a:pt x="203" y="26"/>
                    </a:lnTo>
                    <a:lnTo>
                      <a:pt x="203" y="26"/>
                    </a:lnTo>
                    <a:lnTo>
                      <a:pt x="206" y="25"/>
                    </a:lnTo>
                    <a:lnTo>
                      <a:pt x="206" y="25"/>
                    </a:lnTo>
                    <a:lnTo>
                      <a:pt x="207" y="26"/>
                    </a:lnTo>
                    <a:lnTo>
                      <a:pt x="207" y="26"/>
                    </a:lnTo>
                    <a:lnTo>
                      <a:pt x="210" y="27"/>
                    </a:lnTo>
                    <a:lnTo>
                      <a:pt x="210" y="27"/>
                    </a:lnTo>
                    <a:lnTo>
                      <a:pt x="211" y="27"/>
                    </a:lnTo>
                    <a:lnTo>
                      <a:pt x="211" y="28"/>
                    </a:lnTo>
                    <a:lnTo>
                      <a:pt x="211" y="28"/>
                    </a:lnTo>
                    <a:lnTo>
                      <a:pt x="212" y="28"/>
                    </a:lnTo>
                    <a:lnTo>
                      <a:pt x="213" y="28"/>
                    </a:lnTo>
                    <a:lnTo>
                      <a:pt x="214" y="27"/>
                    </a:lnTo>
                    <a:lnTo>
                      <a:pt x="215" y="27"/>
                    </a:lnTo>
                    <a:lnTo>
                      <a:pt x="219" y="27"/>
                    </a:lnTo>
                    <a:lnTo>
                      <a:pt x="220" y="27"/>
                    </a:lnTo>
                    <a:lnTo>
                      <a:pt x="221" y="27"/>
                    </a:lnTo>
                    <a:lnTo>
                      <a:pt x="226" y="27"/>
                    </a:lnTo>
                    <a:lnTo>
                      <a:pt x="227" y="27"/>
                    </a:lnTo>
                    <a:lnTo>
                      <a:pt x="227" y="26"/>
                    </a:lnTo>
                    <a:lnTo>
                      <a:pt x="228" y="26"/>
                    </a:lnTo>
                    <a:lnTo>
                      <a:pt x="229" y="24"/>
                    </a:lnTo>
                    <a:lnTo>
                      <a:pt x="233" y="23"/>
                    </a:lnTo>
                    <a:lnTo>
                      <a:pt x="233" y="22"/>
                    </a:lnTo>
                    <a:lnTo>
                      <a:pt x="238" y="21"/>
                    </a:lnTo>
                    <a:lnTo>
                      <a:pt x="242" y="21"/>
                    </a:lnTo>
                    <a:lnTo>
                      <a:pt x="243" y="21"/>
                    </a:lnTo>
                    <a:lnTo>
                      <a:pt x="248" y="22"/>
                    </a:lnTo>
                    <a:lnTo>
                      <a:pt x="249" y="23"/>
                    </a:lnTo>
                    <a:lnTo>
                      <a:pt x="249" y="23"/>
                    </a:lnTo>
                    <a:lnTo>
                      <a:pt x="250" y="23"/>
                    </a:lnTo>
                    <a:lnTo>
                      <a:pt x="252" y="23"/>
                    </a:lnTo>
                    <a:lnTo>
                      <a:pt x="253" y="23"/>
                    </a:lnTo>
                    <a:lnTo>
                      <a:pt x="254" y="23"/>
                    </a:lnTo>
                    <a:lnTo>
                      <a:pt x="260" y="22"/>
                    </a:lnTo>
                    <a:lnTo>
                      <a:pt x="267" y="20"/>
                    </a:lnTo>
                    <a:lnTo>
                      <a:pt x="267" y="20"/>
                    </a:lnTo>
                    <a:lnTo>
                      <a:pt x="269" y="19"/>
                    </a:lnTo>
                    <a:lnTo>
                      <a:pt x="270" y="19"/>
                    </a:lnTo>
                    <a:lnTo>
                      <a:pt x="271" y="18"/>
                    </a:lnTo>
                    <a:lnTo>
                      <a:pt x="271" y="17"/>
                    </a:lnTo>
                    <a:lnTo>
                      <a:pt x="272" y="17"/>
                    </a:lnTo>
                    <a:lnTo>
                      <a:pt x="275" y="16"/>
                    </a:lnTo>
                    <a:lnTo>
                      <a:pt x="275" y="16"/>
                    </a:lnTo>
                    <a:lnTo>
                      <a:pt x="276" y="16"/>
                    </a:lnTo>
                    <a:lnTo>
                      <a:pt x="276" y="16"/>
                    </a:lnTo>
                    <a:lnTo>
                      <a:pt x="277" y="16"/>
                    </a:lnTo>
                    <a:lnTo>
                      <a:pt x="277" y="17"/>
                    </a:lnTo>
                    <a:lnTo>
                      <a:pt x="279" y="17"/>
                    </a:lnTo>
                    <a:lnTo>
                      <a:pt x="287" y="15"/>
                    </a:lnTo>
                    <a:lnTo>
                      <a:pt x="288" y="15"/>
                    </a:lnTo>
                    <a:lnTo>
                      <a:pt x="288" y="15"/>
                    </a:lnTo>
                    <a:lnTo>
                      <a:pt x="294" y="12"/>
                    </a:lnTo>
                    <a:lnTo>
                      <a:pt x="299" y="10"/>
                    </a:lnTo>
                    <a:lnTo>
                      <a:pt x="299" y="10"/>
                    </a:lnTo>
                    <a:lnTo>
                      <a:pt x="300" y="8"/>
                    </a:lnTo>
                    <a:lnTo>
                      <a:pt x="301" y="7"/>
                    </a:lnTo>
                    <a:lnTo>
                      <a:pt x="301" y="7"/>
                    </a:lnTo>
                    <a:lnTo>
                      <a:pt x="302" y="7"/>
                    </a:lnTo>
                    <a:lnTo>
                      <a:pt x="302" y="6"/>
                    </a:lnTo>
                    <a:lnTo>
                      <a:pt x="302" y="5"/>
                    </a:lnTo>
                    <a:lnTo>
                      <a:pt x="302" y="4"/>
                    </a:lnTo>
                    <a:lnTo>
                      <a:pt x="302" y="4"/>
                    </a:lnTo>
                    <a:lnTo>
                      <a:pt x="302" y="3"/>
                    </a:lnTo>
                    <a:lnTo>
                      <a:pt x="303" y="3"/>
                    </a:lnTo>
                    <a:lnTo>
                      <a:pt x="303" y="2"/>
                    </a:lnTo>
                    <a:lnTo>
                      <a:pt x="304" y="2"/>
                    </a:lnTo>
                    <a:lnTo>
                      <a:pt x="305" y="2"/>
                    </a:lnTo>
                    <a:lnTo>
                      <a:pt x="306" y="1"/>
                    </a:lnTo>
                    <a:lnTo>
                      <a:pt x="310" y="0"/>
                    </a:lnTo>
                    <a:lnTo>
                      <a:pt x="314" y="2"/>
                    </a:lnTo>
                    <a:lnTo>
                      <a:pt x="321" y="4"/>
                    </a:lnTo>
                    <a:lnTo>
                      <a:pt x="325" y="4"/>
                    </a:lnTo>
                    <a:lnTo>
                      <a:pt x="326" y="5"/>
                    </a:lnTo>
                    <a:lnTo>
                      <a:pt x="326" y="6"/>
                    </a:lnTo>
                    <a:lnTo>
                      <a:pt x="324" y="10"/>
                    </a:lnTo>
                    <a:lnTo>
                      <a:pt x="324" y="11"/>
                    </a:lnTo>
                    <a:lnTo>
                      <a:pt x="323" y="12"/>
                    </a:lnTo>
                    <a:lnTo>
                      <a:pt x="322" y="13"/>
                    </a:lnTo>
                    <a:lnTo>
                      <a:pt x="321" y="15"/>
                    </a:lnTo>
                    <a:lnTo>
                      <a:pt x="320" y="15"/>
                    </a:lnTo>
                    <a:lnTo>
                      <a:pt x="319" y="21"/>
                    </a:lnTo>
                    <a:lnTo>
                      <a:pt x="319" y="24"/>
                    </a:lnTo>
                    <a:lnTo>
                      <a:pt x="319" y="25"/>
                    </a:lnTo>
                    <a:lnTo>
                      <a:pt x="319" y="25"/>
                    </a:lnTo>
                    <a:lnTo>
                      <a:pt x="319" y="26"/>
                    </a:lnTo>
                    <a:lnTo>
                      <a:pt x="320" y="26"/>
                    </a:lnTo>
                    <a:lnTo>
                      <a:pt x="320" y="26"/>
                    </a:lnTo>
                    <a:lnTo>
                      <a:pt x="322" y="26"/>
                    </a:lnTo>
                    <a:lnTo>
                      <a:pt x="322" y="26"/>
                    </a:lnTo>
                    <a:lnTo>
                      <a:pt x="322" y="27"/>
                    </a:lnTo>
                    <a:lnTo>
                      <a:pt x="322" y="27"/>
                    </a:lnTo>
                    <a:lnTo>
                      <a:pt x="322" y="28"/>
                    </a:lnTo>
                    <a:lnTo>
                      <a:pt x="321" y="29"/>
                    </a:lnTo>
                    <a:lnTo>
                      <a:pt x="321" y="30"/>
                    </a:lnTo>
                    <a:lnTo>
                      <a:pt x="320" y="30"/>
                    </a:lnTo>
                    <a:lnTo>
                      <a:pt x="320" y="31"/>
                    </a:lnTo>
                    <a:lnTo>
                      <a:pt x="320" y="31"/>
                    </a:lnTo>
                    <a:lnTo>
                      <a:pt x="320" y="32"/>
                    </a:lnTo>
                    <a:lnTo>
                      <a:pt x="321" y="39"/>
                    </a:lnTo>
                    <a:lnTo>
                      <a:pt x="321" y="43"/>
                    </a:lnTo>
                    <a:lnTo>
                      <a:pt x="320" y="47"/>
                    </a:lnTo>
                    <a:lnTo>
                      <a:pt x="320" y="47"/>
                    </a:lnTo>
                    <a:lnTo>
                      <a:pt x="319" y="48"/>
                    </a:lnTo>
                    <a:lnTo>
                      <a:pt x="318" y="48"/>
                    </a:lnTo>
                    <a:lnTo>
                      <a:pt x="318" y="48"/>
                    </a:lnTo>
                    <a:lnTo>
                      <a:pt x="318" y="49"/>
                    </a:lnTo>
                    <a:lnTo>
                      <a:pt x="317" y="49"/>
                    </a:lnTo>
                    <a:lnTo>
                      <a:pt x="318" y="49"/>
                    </a:lnTo>
                    <a:lnTo>
                      <a:pt x="318" y="49"/>
                    </a:lnTo>
                    <a:lnTo>
                      <a:pt x="319" y="49"/>
                    </a:lnTo>
                    <a:lnTo>
                      <a:pt x="321" y="49"/>
                    </a:lnTo>
                    <a:lnTo>
                      <a:pt x="323" y="47"/>
                    </a:lnTo>
                    <a:lnTo>
                      <a:pt x="323" y="46"/>
                    </a:lnTo>
                    <a:lnTo>
                      <a:pt x="329" y="47"/>
                    </a:lnTo>
                    <a:lnTo>
                      <a:pt x="330" y="49"/>
                    </a:lnTo>
                    <a:lnTo>
                      <a:pt x="329" y="50"/>
                    </a:lnTo>
                    <a:lnTo>
                      <a:pt x="329" y="51"/>
                    </a:lnTo>
                    <a:lnTo>
                      <a:pt x="326" y="51"/>
                    </a:lnTo>
                    <a:lnTo>
                      <a:pt x="325" y="50"/>
                    </a:lnTo>
                    <a:lnTo>
                      <a:pt x="325" y="50"/>
                    </a:lnTo>
                    <a:lnTo>
                      <a:pt x="324" y="49"/>
                    </a:lnTo>
                    <a:lnTo>
                      <a:pt x="324" y="49"/>
                    </a:lnTo>
                    <a:lnTo>
                      <a:pt x="323" y="49"/>
                    </a:lnTo>
                    <a:lnTo>
                      <a:pt x="322" y="50"/>
                    </a:lnTo>
                    <a:lnTo>
                      <a:pt x="320" y="50"/>
                    </a:lnTo>
                    <a:lnTo>
                      <a:pt x="320" y="50"/>
                    </a:lnTo>
                    <a:lnTo>
                      <a:pt x="319" y="50"/>
                    </a:lnTo>
                    <a:lnTo>
                      <a:pt x="319" y="50"/>
                    </a:lnTo>
                    <a:lnTo>
                      <a:pt x="319" y="50"/>
                    </a:lnTo>
                    <a:lnTo>
                      <a:pt x="318" y="50"/>
                    </a:lnTo>
                    <a:lnTo>
                      <a:pt x="318" y="51"/>
                    </a:lnTo>
                    <a:lnTo>
                      <a:pt x="315" y="51"/>
                    </a:lnTo>
                    <a:lnTo>
                      <a:pt x="314" y="52"/>
                    </a:lnTo>
                    <a:lnTo>
                      <a:pt x="314" y="53"/>
                    </a:lnTo>
                    <a:lnTo>
                      <a:pt x="314" y="53"/>
                    </a:lnTo>
                    <a:lnTo>
                      <a:pt x="314" y="58"/>
                    </a:lnTo>
                    <a:lnTo>
                      <a:pt x="314" y="62"/>
                    </a:lnTo>
                    <a:lnTo>
                      <a:pt x="311" y="74"/>
                    </a:lnTo>
                    <a:lnTo>
                      <a:pt x="311" y="76"/>
                    </a:lnTo>
                    <a:lnTo>
                      <a:pt x="311" y="77"/>
                    </a:lnTo>
                    <a:lnTo>
                      <a:pt x="311" y="77"/>
                    </a:lnTo>
                    <a:lnTo>
                      <a:pt x="311" y="78"/>
                    </a:lnTo>
                    <a:lnTo>
                      <a:pt x="311" y="79"/>
                    </a:lnTo>
                    <a:lnTo>
                      <a:pt x="311" y="80"/>
                    </a:lnTo>
                    <a:lnTo>
                      <a:pt x="312" y="80"/>
                    </a:lnTo>
                    <a:lnTo>
                      <a:pt x="312" y="80"/>
                    </a:lnTo>
                    <a:lnTo>
                      <a:pt x="311" y="81"/>
                    </a:lnTo>
                    <a:lnTo>
                      <a:pt x="311" y="82"/>
                    </a:lnTo>
                    <a:lnTo>
                      <a:pt x="310" y="85"/>
                    </a:lnTo>
                    <a:lnTo>
                      <a:pt x="309" y="85"/>
                    </a:lnTo>
                    <a:lnTo>
                      <a:pt x="308" y="85"/>
                    </a:lnTo>
                    <a:lnTo>
                      <a:pt x="308" y="85"/>
                    </a:lnTo>
                    <a:lnTo>
                      <a:pt x="307" y="85"/>
                    </a:lnTo>
                    <a:lnTo>
                      <a:pt x="307" y="86"/>
                    </a:lnTo>
                    <a:lnTo>
                      <a:pt x="307" y="86"/>
                    </a:lnTo>
                    <a:lnTo>
                      <a:pt x="306" y="87"/>
                    </a:lnTo>
                    <a:lnTo>
                      <a:pt x="306" y="88"/>
                    </a:lnTo>
                    <a:lnTo>
                      <a:pt x="306" y="88"/>
                    </a:lnTo>
                    <a:lnTo>
                      <a:pt x="306" y="89"/>
                    </a:lnTo>
                    <a:lnTo>
                      <a:pt x="306" y="89"/>
                    </a:lnTo>
                    <a:lnTo>
                      <a:pt x="306" y="90"/>
                    </a:lnTo>
                    <a:lnTo>
                      <a:pt x="306" y="91"/>
                    </a:lnTo>
                    <a:lnTo>
                      <a:pt x="306" y="92"/>
                    </a:lnTo>
                    <a:lnTo>
                      <a:pt x="306" y="92"/>
                    </a:lnTo>
                    <a:lnTo>
                      <a:pt x="305" y="92"/>
                    </a:lnTo>
                    <a:lnTo>
                      <a:pt x="303" y="95"/>
                    </a:lnTo>
                    <a:lnTo>
                      <a:pt x="302" y="95"/>
                    </a:lnTo>
                    <a:lnTo>
                      <a:pt x="302" y="95"/>
                    </a:lnTo>
                    <a:lnTo>
                      <a:pt x="301" y="96"/>
                    </a:lnTo>
                    <a:lnTo>
                      <a:pt x="300" y="96"/>
                    </a:lnTo>
                    <a:lnTo>
                      <a:pt x="299" y="99"/>
                    </a:lnTo>
                    <a:lnTo>
                      <a:pt x="299" y="99"/>
                    </a:lnTo>
                    <a:lnTo>
                      <a:pt x="295" y="107"/>
                    </a:lnTo>
                    <a:lnTo>
                      <a:pt x="295" y="107"/>
                    </a:lnTo>
                    <a:lnTo>
                      <a:pt x="295" y="108"/>
                    </a:lnTo>
                    <a:lnTo>
                      <a:pt x="295" y="108"/>
                    </a:lnTo>
                    <a:lnTo>
                      <a:pt x="295" y="109"/>
                    </a:lnTo>
                    <a:lnTo>
                      <a:pt x="295" y="109"/>
                    </a:lnTo>
                    <a:lnTo>
                      <a:pt x="295" y="110"/>
                    </a:lnTo>
                    <a:lnTo>
                      <a:pt x="294" y="111"/>
                    </a:lnTo>
                    <a:lnTo>
                      <a:pt x="293" y="111"/>
                    </a:lnTo>
                    <a:lnTo>
                      <a:pt x="293" y="111"/>
                    </a:lnTo>
                    <a:lnTo>
                      <a:pt x="293" y="112"/>
                    </a:lnTo>
                    <a:lnTo>
                      <a:pt x="291" y="114"/>
                    </a:lnTo>
                    <a:lnTo>
                      <a:pt x="291" y="115"/>
                    </a:lnTo>
                    <a:lnTo>
                      <a:pt x="291" y="115"/>
                    </a:lnTo>
                    <a:lnTo>
                      <a:pt x="291" y="115"/>
                    </a:lnTo>
                    <a:lnTo>
                      <a:pt x="290" y="116"/>
                    </a:lnTo>
                    <a:lnTo>
                      <a:pt x="290" y="116"/>
                    </a:lnTo>
                    <a:lnTo>
                      <a:pt x="289" y="116"/>
                    </a:lnTo>
                    <a:lnTo>
                      <a:pt x="289" y="117"/>
                    </a:lnTo>
                    <a:lnTo>
                      <a:pt x="289" y="117"/>
                    </a:lnTo>
                    <a:lnTo>
                      <a:pt x="289" y="119"/>
                    </a:lnTo>
                    <a:lnTo>
                      <a:pt x="289" y="120"/>
                    </a:lnTo>
                    <a:lnTo>
                      <a:pt x="288" y="120"/>
                    </a:lnTo>
                    <a:lnTo>
                      <a:pt x="288" y="121"/>
                    </a:lnTo>
                    <a:lnTo>
                      <a:pt x="287" y="121"/>
                    </a:lnTo>
                    <a:lnTo>
                      <a:pt x="287" y="122"/>
                    </a:lnTo>
                    <a:lnTo>
                      <a:pt x="286" y="122"/>
                    </a:lnTo>
                    <a:lnTo>
                      <a:pt x="285" y="123"/>
                    </a:lnTo>
                    <a:lnTo>
                      <a:pt x="284" y="123"/>
                    </a:lnTo>
                    <a:lnTo>
                      <a:pt x="283" y="124"/>
                    </a:lnTo>
                    <a:lnTo>
                      <a:pt x="283" y="124"/>
                    </a:lnTo>
                    <a:lnTo>
                      <a:pt x="280" y="127"/>
                    </a:lnTo>
                    <a:lnTo>
                      <a:pt x="280" y="128"/>
                    </a:lnTo>
                    <a:lnTo>
                      <a:pt x="279" y="128"/>
                    </a:lnTo>
                    <a:lnTo>
                      <a:pt x="279" y="129"/>
                    </a:lnTo>
                    <a:lnTo>
                      <a:pt x="279" y="130"/>
                    </a:lnTo>
                    <a:lnTo>
                      <a:pt x="279" y="131"/>
                    </a:lnTo>
                    <a:lnTo>
                      <a:pt x="279" y="131"/>
                    </a:lnTo>
                    <a:lnTo>
                      <a:pt x="279" y="132"/>
                    </a:lnTo>
                    <a:lnTo>
                      <a:pt x="279" y="135"/>
                    </a:lnTo>
                    <a:lnTo>
                      <a:pt x="277" y="139"/>
                    </a:lnTo>
                    <a:lnTo>
                      <a:pt x="275" y="143"/>
                    </a:lnTo>
                    <a:lnTo>
                      <a:pt x="274" y="144"/>
                    </a:lnTo>
                    <a:lnTo>
                      <a:pt x="273" y="145"/>
                    </a:lnTo>
                    <a:close/>
                  </a:path>
                </a:pathLst>
              </a:custGeom>
              <a:solidFill>
                <a:schemeClr val="bg1">
                  <a:lumMod val="75000"/>
                </a:schemeClr>
              </a:solidFill>
              <a:ln w="3175">
                <a:solidFill>
                  <a:srgbClr val="6E6E6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58" name="Freeform 301"/>
              <p:cNvSpPr>
                <a:spLocks noEditPoints="1"/>
              </p:cNvSpPr>
              <p:nvPr/>
            </p:nvSpPr>
            <p:spPr bwMode="auto">
              <a:xfrm>
                <a:off x="3667119" y="4638676"/>
                <a:ext cx="927099" cy="636588"/>
              </a:xfrm>
              <a:custGeom>
                <a:avLst/>
                <a:gdLst>
                  <a:gd name="T0" fmla="*/ 0 w 584"/>
                  <a:gd name="T1" fmla="*/ 24 h 401"/>
                  <a:gd name="T2" fmla="*/ 465 w 584"/>
                  <a:gd name="T3" fmla="*/ 240 h 401"/>
                  <a:gd name="T4" fmla="*/ 474 w 584"/>
                  <a:gd name="T5" fmla="*/ 230 h 401"/>
                  <a:gd name="T6" fmla="*/ 450 w 584"/>
                  <a:gd name="T7" fmla="*/ 203 h 401"/>
                  <a:gd name="T8" fmla="*/ 435 w 584"/>
                  <a:gd name="T9" fmla="*/ 207 h 401"/>
                  <a:gd name="T10" fmla="*/ 404 w 584"/>
                  <a:gd name="T11" fmla="*/ 234 h 401"/>
                  <a:gd name="T12" fmla="*/ 412 w 584"/>
                  <a:gd name="T13" fmla="*/ 259 h 401"/>
                  <a:gd name="T14" fmla="*/ 449 w 584"/>
                  <a:gd name="T15" fmla="*/ 252 h 401"/>
                  <a:gd name="T16" fmla="*/ 465 w 584"/>
                  <a:gd name="T17" fmla="*/ 241 h 401"/>
                  <a:gd name="T18" fmla="*/ 266 w 584"/>
                  <a:gd name="T19" fmla="*/ 107 h 401"/>
                  <a:gd name="T20" fmla="*/ 304 w 584"/>
                  <a:gd name="T21" fmla="*/ 111 h 401"/>
                  <a:gd name="T22" fmla="*/ 319 w 584"/>
                  <a:gd name="T23" fmla="*/ 114 h 401"/>
                  <a:gd name="T24" fmla="*/ 346 w 584"/>
                  <a:gd name="T25" fmla="*/ 114 h 401"/>
                  <a:gd name="T26" fmla="*/ 372 w 584"/>
                  <a:gd name="T27" fmla="*/ 79 h 401"/>
                  <a:gd name="T28" fmla="*/ 393 w 584"/>
                  <a:gd name="T29" fmla="*/ 67 h 401"/>
                  <a:gd name="T30" fmla="*/ 415 w 584"/>
                  <a:gd name="T31" fmla="*/ 38 h 401"/>
                  <a:gd name="T32" fmla="*/ 435 w 584"/>
                  <a:gd name="T33" fmla="*/ 17 h 401"/>
                  <a:gd name="T34" fmla="*/ 463 w 584"/>
                  <a:gd name="T35" fmla="*/ 3 h 401"/>
                  <a:gd name="T36" fmla="*/ 507 w 584"/>
                  <a:gd name="T37" fmla="*/ 5 h 401"/>
                  <a:gd name="T38" fmla="*/ 530 w 584"/>
                  <a:gd name="T39" fmla="*/ 5 h 401"/>
                  <a:gd name="T40" fmla="*/ 548 w 584"/>
                  <a:gd name="T41" fmla="*/ 54 h 401"/>
                  <a:gd name="T42" fmla="*/ 556 w 584"/>
                  <a:gd name="T43" fmla="*/ 107 h 401"/>
                  <a:gd name="T44" fmla="*/ 526 w 584"/>
                  <a:gd name="T45" fmla="*/ 125 h 401"/>
                  <a:gd name="T46" fmla="*/ 523 w 584"/>
                  <a:gd name="T47" fmla="*/ 152 h 401"/>
                  <a:gd name="T48" fmla="*/ 558 w 584"/>
                  <a:gd name="T49" fmla="*/ 147 h 401"/>
                  <a:gd name="T50" fmla="*/ 579 w 584"/>
                  <a:gd name="T51" fmla="*/ 164 h 401"/>
                  <a:gd name="T52" fmla="*/ 572 w 584"/>
                  <a:gd name="T53" fmla="*/ 193 h 401"/>
                  <a:gd name="T54" fmla="*/ 551 w 584"/>
                  <a:gd name="T55" fmla="*/ 215 h 401"/>
                  <a:gd name="T56" fmla="*/ 526 w 584"/>
                  <a:gd name="T57" fmla="*/ 245 h 401"/>
                  <a:gd name="T58" fmla="*/ 513 w 584"/>
                  <a:gd name="T59" fmla="*/ 263 h 401"/>
                  <a:gd name="T60" fmla="*/ 485 w 584"/>
                  <a:gd name="T61" fmla="*/ 294 h 401"/>
                  <a:gd name="T62" fmla="*/ 447 w 584"/>
                  <a:gd name="T63" fmla="*/ 328 h 401"/>
                  <a:gd name="T64" fmla="*/ 401 w 584"/>
                  <a:gd name="T65" fmla="*/ 360 h 401"/>
                  <a:gd name="T66" fmla="*/ 368 w 584"/>
                  <a:gd name="T67" fmla="*/ 366 h 401"/>
                  <a:gd name="T68" fmla="*/ 357 w 584"/>
                  <a:gd name="T69" fmla="*/ 376 h 401"/>
                  <a:gd name="T70" fmla="*/ 332 w 584"/>
                  <a:gd name="T71" fmla="*/ 376 h 401"/>
                  <a:gd name="T72" fmla="*/ 291 w 584"/>
                  <a:gd name="T73" fmla="*/ 374 h 401"/>
                  <a:gd name="T74" fmla="*/ 256 w 584"/>
                  <a:gd name="T75" fmla="*/ 376 h 401"/>
                  <a:gd name="T76" fmla="*/ 237 w 584"/>
                  <a:gd name="T77" fmla="*/ 383 h 401"/>
                  <a:gd name="T78" fmla="*/ 221 w 584"/>
                  <a:gd name="T79" fmla="*/ 386 h 401"/>
                  <a:gd name="T80" fmla="*/ 199 w 584"/>
                  <a:gd name="T81" fmla="*/ 389 h 401"/>
                  <a:gd name="T82" fmla="*/ 178 w 584"/>
                  <a:gd name="T83" fmla="*/ 399 h 401"/>
                  <a:gd name="T84" fmla="*/ 158 w 584"/>
                  <a:gd name="T85" fmla="*/ 395 h 401"/>
                  <a:gd name="T86" fmla="*/ 145 w 584"/>
                  <a:gd name="T87" fmla="*/ 385 h 401"/>
                  <a:gd name="T88" fmla="*/ 129 w 584"/>
                  <a:gd name="T89" fmla="*/ 377 h 401"/>
                  <a:gd name="T90" fmla="*/ 125 w 584"/>
                  <a:gd name="T91" fmla="*/ 372 h 401"/>
                  <a:gd name="T92" fmla="*/ 114 w 584"/>
                  <a:gd name="T93" fmla="*/ 344 h 401"/>
                  <a:gd name="T94" fmla="*/ 117 w 584"/>
                  <a:gd name="T95" fmla="*/ 336 h 401"/>
                  <a:gd name="T96" fmla="*/ 122 w 584"/>
                  <a:gd name="T97" fmla="*/ 309 h 401"/>
                  <a:gd name="T98" fmla="*/ 97 w 584"/>
                  <a:gd name="T99" fmla="*/ 271 h 401"/>
                  <a:gd name="T100" fmla="*/ 83 w 584"/>
                  <a:gd name="T101" fmla="*/ 238 h 401"/>
                  <a:gd name="T102" fmla="*/ 71 w 584"/>
                  <a:gd name="T103" fmla="*/ 200 h 401"/>
                  <a:gd name="T104" fmla="*/ 86 w 584"/>
                  <a:gd name="T105" fmla="*/ 188 h 401"/>
                  <a:gd name="T106" fmla="*/ 94 w 584"/>
                  <a:gd name="T107" fmla="*/ 198 h 401"/>
                  <a:gd name="T108" fmla="*/ 103 w 584"/>
                  <a:gd name="T109" fmla="*/ 210 h 401"/>
                  <a:gd name="T110" fmla="*/ 144 w 584"/>
                  <a:gd name="T111" fmla="*/ 214 h 401"/>
                  <a:gd name="T112" fmla="*/ 156 w 584"/>
                  <a:gd name="T113" fmla="*/ 208 h 401"/>
                  <a:gd name="T114" fmla="*/ 176 w 584"/>
                  <a:gd name="T115" fmla="*/ 165 h 401"/>
                  <a:gd name="T116" fmla="*/ 184 w 584"/>
                  <a:gd name="T117" fmla="*/ 88 h 401"/>
                  <a:gd name="T118" fmla="*/ 200 w 584"/>
                  <a:gd name="T119" fmla="*/ 132 h 401"/>
                  <a:gd name="T120" fmla="*/ 206 w 584"/>
                  <a:gd name="T121" fmla="*/ 147 h 401"/>
                  <a:gd name="T122" fmla="*/ 223 w 584"/>
                  <a:gd name="T123" fmla="*/ 148 h 401"/>
                  <a:gd name="T124" fmla="*/ 236 w 584"/>
                  <a:gd name="T125" fmla="*/ 143 h 4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584" h="401">
                    <a:moveTo>
                      <a:pt x="3" y="17"/>
                    </a:moveTo>
                    <a:lnTo>
                      <a:pt x="4" y="17"/>
                    </a:lnTo>
                    <a:lnTo>
                      <a:pt x="6" y="16"/>
                    </a:lnTo>
                    <a:lnTo>
                      <a:pt x="7" y="16"/>
                    </a:lnTo>
                    <a:lnTo>
                      <a:pt x="8" y="16"/>
                    </a:lnTo>
                    <a:lnTo>
                      <a:pt x="8" y="25"/>
                    </a:lnTo>
                    <a:lnTo>
                      <a:pt x="8" y="27"/>
                    </a:lnTo>
                    <a:lnTo>
                      <a:pt x="8" y="30"/>
                    </a:lnTo>
                    <a:lnTo>
                      <a:pt x="9" y="32"/>
                    </a:lnTo>
                    <a:lnTo>
                      <a:pt x="8" y="34"/>
                    </a:lnTo>
                    <a:lnTo>
                      <a:pt x="1" y="32"/>
                    </a:lnTo>
                    <a:lnTo>
                      <a:pt x="1" y="32"/>
                    </a:lnTo>
                    <a:lnTo>
                      <a:pt x="1" y="31"/>
                    </a:lnTo>
                    <a:lnTo>
                      <a:pt x="1" y="31"/>
                    </a:lnTo>
                    <a:lnTo>
                      <a:pt x="0" y="30"/>
                    </a:lnTo>
                    <a:lnTo>
                      <a:pt x="0" y="28"/>
                    </a:lnTo>
                    <a:lnTo>
                      <a:pt x="0" y="27"/>
                    </a:lnTo>
                    <a:lnTo>
                      <a:pt x="0" y="26"/>
                    </a:lnTo>
                    <a:lnTo>
                      <a:pt x="0" y="24"/>
                    </a:lnTo>
                    <a:lnTo>
                      <a:pt x="0" y="23"/>
                    </a:lnTo>
                    <a:lnTo>
                      <a:pt x="1" y="23"/>
                    </a:lnTo>
                    <a:lnTo>
                      <a:pt x="1" y="24"/>
                    </a:lnTo>
                    <a:lnTo>
                      <a:pt x="1" y="25"/>
                    </a:lnTo>
                    <a:lnTo>
                      <a:pt x="1" y="26"/>
                    </a:lnTo>
                    <a:lnTo>
                      <a:pt x="1" y="27"/>
                    </a:lnTo>
                    <a:lnTo>
                      <a:pt x="1" y="27"/>
                    </a:lnTo>
                    <a:lnTo>
                      <a:pt x="1" y="27"/>
                    </a:lnTo>
                    <a:lnTo>
                      <a:pt x="2" y="25"/>
                    </a:lnTo>
                    <a:lnTo>
                      <a:pt x="3" y="24"/>
                    </a:lnTo>
                    <a:lnTo>
                      <a:pt x="4" y="24"/>
                    </a:lnTo>
                    <a:lnTo>
                      <a:pt x="4" y="23"/>
                    </a:lnTo>
                    <a:lnTo>
                      <a:pt x="4" y="23"/>
                    </a:lnTo>
                    <a:lnTo>
                      <a:pt x="4" y="21"/>
                    </a:lnTo>
                    <a:lnTo>
                      <a:pt x="3" y="18"/>
                    </a:lnTo>
                    <a:lnTo>
                      <a:pt x="3" y="17"/>
                    </a:lnTo>
                    <a:close/>
                    <a:moveTo>
                      <a:pt x="465" y="241"/>
                    </a:moveTo>
                    <a:lnTo>
                      <a:pt x="465" y="241"/>
                    </a:lnTo>
                    <a:lnTo>
                      <a:pt x="465" y="240"/>
                    </a:lnTo>
                    <a:lnTo>
                      <a:pt x="466" y="240"/>
                    </a:lnTo>
                    <a:lnTo>
                      <a:pt x="466" y="239"/>
                    </a:lnTo>
                    <a:lnTo>
                      <a:pt x="466" y="238"/>
                    </a:lnTo>
                    <a:lnTo>
                      <a:pt x="466" y="237"/>
                    </a:lnTo>
                    <a:lnTo>
                      <a:pt x="468" y="237"/>
                    </a:lnTo>
                    <a:lnTo>
                      <a:pt x="469" y="237"/>
                    </a:lnTo>
                    <a:lnTo>
                      <a:pt x="469" y="237"/>
                    </a:lnTo>
                    <a:lnTo>
                      <a:pt x="470" y="237"/>
                    </a:lnTo>
                    <a:lnTo>
                      <a:pt x="470" y="236"/>
                    </a:lnTo>
                    <a:lnTo>
                      <a:pt x="470" y="235"/>
                    </a:lnTo>
                    <a:lnTo>
                      <a:pt x="470" y="233"/>
                    </a:lnTo>
                    <a:lnTo>
                      <a:pt x="470" y="232"/>
                    </a:lnTo>
                    <a:lnTo>
                      <a:pt x="471" y="232"/>
                    </a:lnTo>
                    <a:lnTo>
                      <a:pt x="472" y="231"/>
                    </a:lnTo>
                    <a:lnTo>
                      <a:pt x="473" y="231"/>
                    </a:lnTo>
                    <a:lnTo>
                      <a:pt x="473" y="230"/>
                    </a:lnTo>
                    <a:lnTo>
                      <a:pt x="474" y="230"/>
                    </a:lnTo>
                    <a:lnTo>
                      <a:pt x="474" y="230"/>
                    </a:lnTo>
                    <a:lnTo>
                      <a:pt x="474" y="230"/>
                    </a:lnTo>
                    <a:lnTo>
                      <a:pt x="476" y="228"/>
                    </a:lnTo>
                    <a:lnTo>
                      <a:pt x="476" y="228"/>
                    </a:lnTo>
                    <a:lnTo>
                      <a:pt x="474" y="225"/>
                    </a:lnTo>
                    <a:lnTo>
                      <a:pt x="472" y="219"/>
                    </a:lnTo>
                    <a:lnTo>
                      <a:pt x="471" y="219"/>
                    </a:lnTo>
                    <a:lnTo>
                      <a:pt x="470" y="219"/>
                    </a:lnTo>
                    <a:lnTo>
                      <a:pt x="470" y="219"/>
                    </a:lnTo>
                    <a:lnTo>
                      <a:pt x="468" y="218"/>
                    </a:lnTo>
                    <a:lnTo>
                      <a:pt x="461" y="214"/>
                    </a:lnTo>
                    <a:lnTo>
                      <a:pt x="459" y="213"/>
                    </a:lnTo>
                    <a:lnTo>
                      <a:pt x="459" y="211"/>
                    </a:lnTo>
                    <a:lnTo>
                      <a:pt x="458" y="210"/>
                    </a:lnTo>
                    <a:lnTo>
                      <a:pt x="457" y="209"/>
                    </a:lnTo>
                    <a:lnTo>
                      <a:pt x="455" y="209"/>
                    </a:lnTo>
                    <a:lnTo>
                      <a:pt x="454" y="207"/>
                    </a:lnTo>
                    <a:lnTo>
                      <a:pt x="451" y="204"/>
                    </a:lnTo>
                    <a:lnTo>
                      <a:pt x="451" y="204"/>
                    </a:lnTo>
                    <a:lnTo>
                      <a:pt x="450" y="203"/>
                    </a:lnTo>
                    <a:lnTo>
                      <a:pt x="450" y="203"/>
                    </a:lnTo>
                    <a:lnTo>
                      <a:pt x="450" y="203"/>
                    </a:lnTo>
                    <a:lnTo>
                      <a:pt x="449" y="203"/>
                    </a:lnTo>
                    <a:lnTo>
                      <a:pt x="448" y="204"/>
                    </a:lnTo>
                    <a:lnTo>
                      <a:pt x="447" y="204"/>
                    </a:lnTo>
                    <a:lnTo>
                      <a:pt x="447" y="205"/>
                    </a:lnTo>
                    <a:lnTo>
                      <a:pt x="446" y="205"/>
                    </a:lnTo>
                    <a:lnTo>
                      <a:pt x="445" y="205"/>
                    </a:lnTo>
                    <a:lnTo>
                      <a:pt x="444" y="205"/>
                    </a:lnTo>
                    <a:lnTo>
                      <a:pt x="442" y="205"/>
                    </a:lnTo>
                    <a:lnTo>
                      <a:pt x="442" y="205"/>
                    </a:lnTo>
                    <a:lnTo>
                      <a:pt x="441" y="206"/>
                    </a:lnTo>
                    <a:lnTo>
                      <a:pt x="441" y="206"/>
                    </a:lnTo>
                    <a:lnTo>
                      <a:pt x="441" y="207"/>
                    </a:lnTo>
                    <a:lnTo>
                      <a:pt x="439" y="207"/>
                    </a:lnTo>
                    <a:lnTo>
                      <a:pt x="438" y="207"/>
                    </a:lnTo>
                    <a:lnTo>
                      <a:pt x="436" y="207"/>
                    </a:lnTo>
                    <a:lnTo>
                      <a:pt x="435" y="207"/>
                    </a:lnTo>
                    <a:lnTo>
                      <a:pt x="435" y="207"/>
                    </a:lnTo>
                    <a:lnTo>
                      <a:pt x="435" y="207"/>
                    </a:lnTo>
                    <a:lnTo>
                      <a:pt x="435" y="207"/>
                    </a:lnTo>
                    <a:lnTo>
                      <a:pt x="433" y="209"/>
                    </a:lnTo>
                    <a:lnTo>
                      <a:pt x="431" y="211"/>
                    </a:lnTo>
                    <a:lnTo>
                      <a:pt x="430" y="213"/>
                    </a:lnTo>
                    <a:lnTo>
                      <a:pt x="426" y="214"/>
                    </a:lnTo>
                    <a:lnTo>
                      <a:pt x="423" y="214"/>
                    </a:lnTo>
                    <a:lnTo>
                      <a:pt x="418" y="218"/>
                    </a:lnTo>
                    <a:lnTo>
                      <a:pt x="418" y="218"/>
                    </a:lnTo>
                    <a:lnTo>
                      <a:pt x="418" y="219"/>
                    </a:lnTo>
                    <a:lnTo>
                      <a:pt x="418" y="219"/>
                    </a:lnTo>
                    <a:lnTo>
                      <a:pt x="418" y="220"/>
                    </a:lnTo>
                    <a:lnTo>
                      <a:pt x="415" y="223"/>
                    </a:lnTo>
                    <a:lnTo>
                      <a:pt x="413" y="225"/>
                    </a:lnTo>
                    <a:lnTo>
                      <a:pt x="412" y="226"/>
                    </a:lnTo>
                    <a:lnTo>
                      <a:pt x="409" y="231"/>
                    </a:lnTo>
                    <a:lnTo>
                      <a:pt x="408" y="233"/>
                    </a:lnTo>
                    <a:lnTo>
                      <a:pt x="407" y="233"/>
                    </a:lnTo>
                    <a:lnTo>
                      <a:pt x="406" y="234"/>
                    </a:lnTo>
                    <a:lnTo>
                      <a:pt x="404" y="234"/>
                    </a:lnTo>
                    <a:lnTo>
                      <a:pt x="403" y="234"/>
                    </a:lnTo>
                    <a:lnTo>
                      <a:pt x="398" y="236"/>
                    </a:lnTo>
                    <a:lnTo>
                      <a:pt x="398" y="237"/>
                    </a:lnTo>
                    <a:lnTo>
                      <a:pt x="398" y="237"/>
                    </a:lnTo>
                    <a:lnTo>
                      <a:pt x="399" y="238"/>
                    </a:lnTo>
                    <a:lnTo>
                      <a:pt x="399" y="238"/>
                    </a:lnTo>
                    <a:lnTo>
                      <a:pt x="399" y="238"/>
                    </a:lnTo>
                    <a:lnTo>
                      <a:pt x="400" y="238"/>
                    </a:lnTo>
                    <a:lnTo>
                      <a:pt x="400" y="239"/>
                    </a:lnTo>
                    <a:lnTo>
                      <a:pt x="401" y="240"/>
                    </a:lnTo>
                    <a:lnTo>
                      <a:pt x="403" y="244"/>
                    </a:lnTo>
                    <a:lnTo>
                      <a:pt x="404" y="246"/>
                    </a:lnTo>
                    <a:lnTo>
                      <a:pt x="404" y="247"/>
                    </a:lnTo>
                    <a:lnTo>
                      <a:pt x="405" y="248"/>
                    </a:lnTo>
                    <a:lnTo>
                      <a:pt x="407" y="250"/>
                    </a:lnTo>
                    <a:lnTo>
                      <a:pt x="409" y="256"/>
                    </a:lnTo>
                    <a:lnTo>
                      <a:pt x="410" y="259"/>
                    </a:lnTo>
                    <a:lnTo>
                      <a:pt x="411" y="259"/>
                    </a:lnTo>
                    <a:lnTo>
                      <a:pt x="412" y="259"/>
                    </a:lnTo>
                    <a:lnTo>
                      <a:pt x="415" y="261"/>
                    </a:lnTo>
                    <a:lnTo>
                      <a:pt x="416" y="262"/>
                    </a:lnTo>
                    <a:lnTo>
                      <a:pt x="417" y="264"/>
                    </a:lnTo>
                    <a:lnTo>
                      <a:pt x="421" y="267"/>
                    </a:lnTo>
                    <a:lnTo>
                      <a:pt x="427" y="268"/>
                    </a:lnTo>
                    <a:lnTo>
                      <a:pt x="427" y="268"/>
                    </a:lnTo>
                    <a:lnTo>
                      <a:pt x="428" y="269"/>
                    </a:lnTo>
                    <a:lnTo>
                      <a:pt x="430" y="269"/>
                    </a:lnTo>
                    <a:lnTo>
                      <a:pt x="432" y="269"/>
                    </a:lnTo>
                    <a:lnTo>
                      <a:pt x="434" y="266"/>
                    </a:lnTo>
                    <a:lnTo>
                      <a:pt x="434" y="265"/>
                    </a:lnTo>
                    <a:lnTo>
                      <a:pt x="434" y="264"/>
                    </a:lnTo>
                    <a:lnTo>
                      <a:pt x="438" y="259"/>
                    </a:lnTo>
                    <a:lnTo>
                      <a:pt x="439" y="256"/>
                    </a:lnTo>
                    <a:lnTo>
                      <a:pt x="441" y="255"/>
                    </a:lnTo>
                    <a:lnTo>
                      <a:pt x="441" y="253"/>
                    </a:lnTo>
                    <a:lnTo>
                      <a:pt x="442" y="253"/>
                    </a:lnTo>
                    <a:lnTo>
                      <a:pt x="446" y="252"/>
                    </a:lnTo>
                    <a:lnTo>
                      <a:pt x="449" y="252"/>
                    </a:lnTo>
                    <a:lnTo>
                      <a:pt x="449" y="252"/>
                    </a:lnTo>
                    <a:lnTo>
                      <a:pt x="451" y="253"/>
                    </a:lnTo>
                    <a:lnTo>
                      <a:pt x="454" y="252"/>
                    </a:lnTo>
                    <a:lnTo>
                      <a:pt x="457" y="250"/>
                    </a:lnTo>
                    <a:lnTo>
                      <a:pt x="458" y="250"/>
                    </a:lnTo>
                    <a:lnTo>
                      <a:pt x="462" y="248"/>
                    </a:lnTo>
                    <a:lnTo>
                      <a:pt x="462" y="248"/>
                    </a:lnTo>
                    <a:lnTo>
                      <a:pt x="464" y="247"/>
                    </a:lnTo>
                    <a:lnTo>
                      <a:pt x="466" y="246"/>
                    </a:lnTo>
                    <a:lnTo>
                      <a:pt x="466" y="246"/>
                    </a:lnTo>
                    <a:lnTo>
                      <a:pt x="466" y="245"/>
                    </a:lnTo>
                    <a:lnTo>
                      <a:pt x="466" y="244"/>
                    </a:lnTo>
                    <a:lnTo>
                      <a:pt x="465" y="244"/>
                    </a:lnTo>
                    <a:lnTo>
                      <a:pt x="465" y="243"/>
                    </a:lnTo>
                    <a:lnTo>
                      <a:pt x="465" y="243"/>
                    </a:lnTo>
                    <a:lnTo>
                      <a:pt x="465" y="242"/>
                    </a:lnTo>
                    <a:lnTo>
                      <a:pt x="465" y="242"/>
                    </a:lnTo>
                    <a:lnTo>
                      <a:pt x="465" y="242"/>
                    </a:lnTo>
                    <a:lnTo>
                      <a:pt x="465" y="241"/>
                    </a:lnTo>
                    <a:close/>
                    <a:moveTo>
                      <a:pt x="259" y="125"/>
                    </a:moveTo>
                    <a:lnTo>
                      <a:pt x="259" y="125"/>
                    </a:lnTo>
                    <a:lnTo>
                      <a:pt x="260" y="123"/>
                    </a:lnTo>
                    <a:lnTo>
                      <a:pt x="261" y="123"/>
                    </a:lnTo>
                    <a:lnTo>
                      <a:pt x="261" y="123"/>
                    </a:lnTo>
                    <a:lnTo>
                      <a:pt x="262" y="122"/>
                    </a:lnTo>
                    <a:lnTo>
                      <a:pt x="263" y="121"/>
                    </a:lnTo>
                    <a:lnTo>
                      <a:pt x="263" y="121"/>
                    </a:lnTo>
                    <a:lnTo>
                      <a:pt x="263" y="117"/>
                    </a:lnTo>
                    <a:lnTo>
                      <a:pt x="263" y="116"/>
                    </a:lnTo>
                    <a:lnTo>
                      <a:pt x="264" y="114"/>
                    </a:lnTo>
                    <a:lnTo>
                      <a:pt x="264" y="113"/>
                    </a:lnTo>
                    <a:lnTo>
                      <a:pt x="264" y="113"/>
                    </a:lnTo>
                    <a:lnTo>
                      <a:pt x="265" y="112"/>
                    </a:lnTo>
                    <a:lnTo>
                      <a:pt x="265" y="112"/>
                    </a:lnTo>
                    <a:lnTo>
                      <a:pt x="266" y="110"/>
                    </a:lnTo>
                    <a:lnTo>
                      <a:pt x="265" y="109"/>
                    </a:lnTo>
                    <a:lnTo>
                      <a:pt x="265" y="108"/>
                    </a:lnTo>
                    <a:lnTo>
                      <a:pt x="266" y="107"/>
                    </a:lnTo>
                    <a:lnTo>
                      <a:pt x="268" y="103"/>
                    </a:lnTo>
                    <a:lnTo>
                      <a:pt x="271" y="101"/>
                    </a:lnTo>
                    <a:lnTo>
                      <a:pt x="272" y="100"/>
                    </a:lnTo>
                    <a:lnTo>
                      <a:pt x="277" y="98"/>
                    </a:lnTo>
                    <a:lnTo>
                      <a:pt x="280" y="98"/>
                    </a:lnTo>
                    <a:lnTo>
                      <a:pt x="286" y="99"/>
                    </a:lnTo>
                    <a:lnTo>
                      <a:pt x="288" y="101"/>
                    </a:lnTo>
                    <a:lnTo>
                      <a:pt x="290" y="102"/>
                    </a:lnTo>
                    <a:lnTo>
                      <a:pt x="292" y="104"/>
                    </a:lnTo>
                    <a:lnTo>
                      <a:pt x="292" y="104"/>
                    </a:lnTo>
                    <a:lnTo>
                      <a:pt x="294" y="105"/>
                    </a:lnTo>
                    <a:lnTo>
                      <a:pt x="294" y="105"/>
                    </a:lnTo>
                    <a:lnTo>
                      <a:pt x="295" y="105"/>
                    </a:lnTo>
                    <a:lnTo>
                      <a:pt x="299" y="109"/>
                    </a:lnTo>
                    <a:lnTo>
                      <a:pt x="299" y="109"/>
                    </a:lnTo>
                    <a:lnTo>
                      <a:pt x="300" y="110"/>
                    </a:lnTo>
                    <a:lnTo>
                      <a:pt x="303" y="111"/>
                    </a:lnTo>
                    <a:lnTo>
                      <a:pt x="303" y="111"/>
                    </a:lnTo>
                    <a:lnTo>
                      <a:pt x="304" y="111"/>
                    </a:lnTo>
                    <a:lnTo>
                      <a:pt x="306" y="110"/>
                    </a:lnTo>
                    <a:lnTo>
                      <a:pt x="308" y="110"/>
                    </a:lnTo>
                    <a:lnTo>
                      <a:pt x="309" y="110"/>
                    </a:lnTo>
                    <a:lnTo>
                      <a:pt x="310" y="110"/>
                    </a:lnTo>
                    <a:lnTo>
                      <a:pt x="310" y="110"/>
                    </a:lnTo>
                    <a:lnTo>
                      <a:pt x="310" y="111"/>
                    </a:lnTo>
                    <a:lnTo>
                      <a:pt x="310" y="112"/>
                    </a:lnTo>
                    <a:lnTo>
                      <a:pt x="311" y="112"/>
                    </a:lnTo>
                    <a:lnTo>
                      <a:pt x="312" y="113"/>
                    </a:lnTo>
                    <a:lnTo>
                      <a:pt x="314" y="114"/>
                    </a:lnTo>
                    <a:lnTo>
                      <a:pt x="314" y="114"/>
                    </a:lnTo>
                    <a:lnTo>
                      <a:pt x="315" y="114"/>
                    </a:lnTo>
                    <a:lnTo>
                      <a:pt x="315" y="114"/>
                    </a:lnTo>
                    <a:lnTo>
                      <a:pt x="316" y="114"/>
                    </a:lnTo>
                    <a:lnTo>
                      <a:pt x="317" y="114"/>
                    </a:lnTo>
                    <a:lnTo>
                      <a:pt x="317" y="113"/>
                    </a:lnTo>
                    <a:lnTo>
                      <a:pt x="317" y="113"/>
                    </a:lnTo>
                    <a:lnTo>
                      <a:pt x="318" y="114"/>
                    </a:lnTo>
                    <a:lnTo>
                      <a:pt x="319" y="114"/>
                    </a:lnTo>
                    <a:lnTo>
                      <a:pt x="319" y="114"/>
                    </a:lnTo>
                    <a:lnTo>
                      <a:pt x="322" y="116"/>
                    </a:lnTo>
                    <a:lnTo>
                      <a:pt x="323" y="116"/>
                    </a:lnTo>
                    <a:lnTo>
                      <a:pt x="323" y="116"/>
                    </a:lnTo>
                    <a:lnTo>
                      <a:pt x="324" y="116"/>
                    </a:lnTo>
                    <a:lnTo>
                      <a:pt x="325" y="116"/>
                    </a:lnTo>
                    <a:lnTo>
                      <a:pt x="328" y="117"/>
                    </a:lnTo>
                    <a:lnTo>
                      <a:pt x="331" y="116"/>
                    </a:lnTo>
                    <a:lnTo>
                      <a:pt x="331" y="116"/>
                    </a:lnTo>
                    <a:lnTo>
                      <a:pt x="333" y="114"/>
                    </a:lnTo>
                    <a:lnTo>
                      <a:pt x="335" y="113"/>
                    </a:lnTo>
                    <a:lnTo>
                      <a:pt x="335" y="113"/>
                    </a:lnTo>
                    <a:lnTo>
                      <a:pt x="337" y="113"/>
                    </a:lnTo>
                    <a:lnTo>
                      <a:pt x="337" y="113"/>
                    </a:lnTo>
                    <a:lnTo>
                      <a:pt x="338" y="114"/>
                    </a:lnTo>
                    <a:lnTo>
                      <a:pt x="339" y="114"/>
                    </a:lnTo>
                    <a:lnTo>
                      <a:pt x="339" y="114"/>
                    </a:lnTo>
                    <a:lnTo>
                      <a:pt x="340" y="114"/>
                    </a:lnTo>
                    <a:lnTo>
                      <a:pt x="346" y="114"/>
                    </a:lnTo>
                    <a:lnTo>
                      <a:pt x="346" y="114"/>
                    </a:lnTo>
                    <a:lnTo>
                      <a:pt x="348" y="113"/>
                    </a:lnTo>
                    <a:lnTo>
                      <a:pt x="350" y="112"/>
                    </a:lnTo>
                    <a:lnTo>
                      <a:pt x="353" y="110"/>
                    </a:lnTo>
                    <a:lnTo>
                      <a:pt x="353" y="110"/>
                    </a:lnTo>
                    <a:lnTo>
                      <a:pt x="353" y="109"/>
                    </a:lnTo>
                    <a:lnTo>
                      <a:pt x="354" y="108"/>
                    </a:lnTo>
                    <a:lnTo>
                      <a:pt x="356" y="105"/>
                    </a:lnTo>
                    <a:lnTo>
                      <a:pt x="356" y="104"/>
                    </a:lnTo>
                    <a:lnTo>
                      <a:pt x="359" y="97"/>
                    </a:lnTo>
                    <a:lnTo>
                      <a:pt x="361" y="92"/>
                    </a:lnTo>
                    <a:lnTo>
                      <a:pt x="362" y="88"/>
                    </a:lnTo>
                    <a:lnTo>
                      <a:pt x="362" y="87"/>
                    </a:lnTo>
                    <a:lnTo>
                      <a:pt x="362" y="85"/>
                    </a:lnTo>
                    <a:lnTo>
                      <a:pt x="362" y="84"/>
                    </a:lnTo>
                    <a:lnTo>
                      <a:pt x="362" y="82"/>
                    </a:lnTo>
                    <a:lnTo>
                      <a:pt x="364" y="82"/>
                    </a:lnTo>
                    <a:lnTo>
                      <a:pt x="366" y="81"/>
                    </a:lnTo>
                    <a:lnTo>
                      <a:pt x="372" y="79"/>
                    </a:lnTo>
                    <a:lnTo>
                      <a:pt x="374" y="79"/>
                    </a:lnTo>
                    <a:lnTo>
                      <a:pt x="377" y="78"/>
                    </a:lnTo>
                    <a:lnTo>
                      <a:pt x="379" y="78"/>
                    </a:lnTo>
                    <a:lnTo>
                      <a:pt x="379" y="78"/>
                    </a:lnTo>
                    <a:lnTo>
                      <a:pt x="380" y="78"/>
                    </a:lnTo>
                    <a:lnTo>
                      <a:pt x="381" y="77"/>
                    </a:lnTo>
                    <a:lnTo>
                      <a:pt x="381" y="77"/>
                    </a:lnTo>
                    <a:lnTo>
                      <a:pt x="381" y="76"/>
                    </a:lnTo>
                    <a:lnTo>
                      <a:pt x="381" y="75"/>
                    </a:lnTo>
                    <a:lnTo>
                      <a:pt x="381" y="75"/>
                    </a:lnTo>
                    <a:lnTo>
                      <a:pt x="382" y="74"/>
                    </a:lnTo>
                    <a:lnTo>
                      <a:pt x="383" y="74"/>
                    </a:lnTo>
                    <a:lnTo>
                      <a:pt x="384" y="73"/>
                    </a:lnTo>
                    <a:lnTo>
                      <a:pt x="389" y="69"/>
                    </a:lnTo>
                    <a:lnTo>
                      <a:pt x="389" y="69"/>
                    </a:lnTo>
                    <a:lnTo>
                      <a:pt x="390" y="68"/>
                    </a:lnTo>
                    <a:lnTo>
                      <a:pt x="391" y="68"/>
                    </a:lnTo>
                    <a:lnTo>
                      <a:pt x="392" y="67"/>
                    </a:lnTo>
                    <a:lnTo>
                      <a:pt x="393" y="67"/>
                    </a:lnTo>
                    <a:lnTo>
                      <a:pt x="393" y="66"/>
                    </a:lnTo>
                    <a:lnTo>
                      <a:pt x="394" y="62"/>
                    </a:lnTo>
                    <a:lnTo>
                      <a:pt x="395" y="57"/>
                    </a:lnTo>
                    <a:lnTo>
                      <a:pt x="396" y="51"/>
                    </a:lnTo>
                    <a:lnTo>
                      <a:pt x="397" y="49"/>
                    </a:lnTo>
                    <a:lnTo>
                      <a:pt x="397" y="47"/>
                    </a:lnTo>
                    <a:lnTo>
                      <a:pt x="398" y="47"/>
                    </a:lnTo>
                    <a:lnTo>
                      <a:pt x="399" y="48"/>
                    </a:lnTo>
                    <a:lnTo>
                      <a:pt x="400" y="47"/>
                    </a:lnTo>
                    <a:lnTo>
                      <a:pt x="401" y="46"/>
                    </a:lnTo>
                    <a:lnTo>
                      <a:pt x="403" y="44"/>
                    </a:lnTo>
                    <a:lnTo>
                      <a:pt x="408" y="40"/>
                    </a:lnTo>
                    <a:lnTo>
                      <a:pt x="408" y="39"/>
                    </a:lnTo>
                    <a:lnTo>
                      <a:pt x="411" y="39"/>
                    </a:lnTo>
                    <a:lnTo>
                      <a:pt x="412" y="39"/>
                    </a:lnTo>
                    <a:lnTo>
                      <a:pt x="414" y="39"/>
                    </a:lnTo>
                    <a:lnTo>
                      <a:pt x="414" y="39"/>
                    </a:lnTo>
                    <a:lnTo>
                      <a:pt x="415" y="39"/>
                    </a:lnTo>
                    <a:lnTo>
                      <a:pt x="415" y="38"/>
                    </a:lnTo>
                    <a:lnTo>
                      <a:pt x="416" y="38"/>
                    </a:lnTo>
                    <a:lnTo>
                      <a:pt x="416" y="37"/>
                    </a:lnTo>
                    <a:lnTo>
                      <a:pt x="415" y="37"/>
                    </a:lnTo>
                    <a:lnTo>
                      <a:pt x="415" y="36"/>
                    </a:lnTo>
                    <a:lnTo>
                      <a:pt x="416" y="35"/>
                    </a:lnTo>
                    <a:lnTo>
                      <a:pt x="417" y="34"/>
                    </a:lnTo>
                    <a:lnTo>
                      <a:pt x="420" y="34"/>
                    </a:lnTo>
                    <a:lnTo>
                      <a:pt x="423" y="32"/>
                    </a:lnTo>
                    <a:lnTo>
                      <a:pt x="427" y="28"/>
                    </a:lnTo>
                    <a:lnTo>
                      <a:pt x="428" y="26"/>
                    </a:lnTo>
                    <a:lnTo>
                      <a:pt x="431" y="23"/>
                    </a:lnTo>
                    <a:lnTo>
                      <a:pt x="433" y="21"/>
                    </a:lnTo>
                    <a:lnTo>
                      <a:pt x="434" y="20"/>
                    </a:lnTo>
                    <a:lnTo>
                      <a:pt x="435" y="19"/>
                    </a:lnTo>
                    <a:lnTo>
                      <a:pt x="434" y="19"/>
                    </a:lnTo>
                    <a:lnTo>
                      <a:pt x="434" y="18"/>
                    </a:lnTo>
                    <a:lnTo>
                      <a:pt x="435" y="17"/>
                    </a:lnTo>
                    <a:lnTo>
                      <a:pt x="435" y="17"/>
                    </a:lnTo>
                    <a:lnTo>
                      <a:pt x="435" y="17"/>
                    </a:lnTo>
                    <a:lnTo>
                      <a:pt x="439" y="15"/>
                    </a:lnTo>
                    <a:lnTo>
                      <a:pt x="441" y="13"/>
                    </a:lnTo>
                    <a:lnTo>
                      <a:pt x="444" y="13"/>
                    </a:lnTo>
                    <a:lnTo>
                      <a:pt x="449" y="13"/>
                    </a:lnTo>
                    <a:lnTo>
                      <a:pt x="450" y="13"/>
                    </a:lnTo>
                    <a:lnTo>
                      <a:pt x="455" y="11"/>
                    </a:lnTo>
                    <a:lnTo>
                      <a:pt x="458" y="10"/>
                    </a:lnTo>
                    <a:lnTo>
                      <a:pt x="458" y="9"/>
                    </a:lnTo>
                    <a:lnTo>
                      <a:pt x="459" y="9"/>
                    </a:lnTo>
                    <a:lnTo>
                      <a:pt x="459" y="9"/>
                    </a:lnTo>
                    <a:lnTo>
                      <a:pt x="459" y="8"/>
                    </a:lnTo>
                    <a:lnTo>
                      <a:pt x="460" y="8"/>
                    </a:lnTo>
                    <a:lnTo>
                      <a:pt x="460" y="7"/>
                    </a:lnTo>
                    <a:lnTo>
                      <a:pt x="460" y="6"/>
                    </a:lnTo>
                    <a:lnTo>
                      <a:pt x="459" y="6"/>
                    </a:lnTo>
                    <a:lnTo>
                      <a:pt x="459" y="5"/>
                    </a:lnTo>
                    <a:lnTo>
                      <a:pt x="462" y="3"/>
                    </a:lnTo>
                    <a:lnTo>
                      <a:pt x="462" y="3"/>
                    </a:lnTo>
                    <a:lnTo>
                      <a:pt x="463" y="3"/>
                    </a:lnTo>
                    <a:lnTo>
                      <a:pt x="470" y="1"/>
                    </a:lnTo>
                    <a:lnTo>
                      <a:pt x="473" y="1"/>
                    </a:lnTo>
                    <a:lnTo>
                      <a:pt x="475" y="1"/>
                    </a:lnTo>
                    <a:lnTo>
                      <a:pt x="482" y="0"/>
                    </a:lnTo>
                    <a:lnTo>
                      <a:pt x="484" y="0"/>
                    </a:lnTo>
                    <a:lnTo>
                      <a:pt x="486" y="1"/>
                    </a:lnTo>
                    <a:lnTo>
                      <a:pt x="487" y="1"/>
                    </a:lnTo>
                    <a:lnTo>
                      <a:pt x="488" y="1"/>
                    </a:lnTo>
                    <a:lnTo>
                      <a:pt x="489" y="1"/>
                    </a:lnTo>
                    <a:lnTo>
                      <a:pt x="490" y="1"/>
                    </a:lnTo>
                    <a:lnTo>
                      <a:pt x="490" y="1"/>
                    </a:lnTo>
                    <a:lnTo>
                      <a:pt x="491" y="1"/>
                    </a:lnTo>
                    <a:lnTo>
                      <a:pt x="493" y="3"/>
                    </a:lnTo>
                    <a:lnTo>
                      <a:pt x="502" y="6"/>
                    </a:lnTo>
                    <a:lnTo>
                      <a:pt x="503" y="7"/>
                    </a:lnTo>
                    <a:lnTo>
                      <a:pt x="504" y="6"/>
                    </a:lnTo>
                    <a:lnTo>
                      <a:pt x="505" y="6"/>
                    </a:lnTo>
                    <a:lnTo>
                      <a:pt x="506" y="6"/>
                    </a:lnTo>
                    <a:lnTo>
                      <a:pt x="507" y="5"/>
                    </a:lnTo>
                    <a:lnTo>
                      <a:pt x="508" y="5"/>
                    </a:lnTo>
                    <a:lnTo>
                      <a:pt x="508" y="5"/>
                    </a:lnTo>
                    <a:lnTo>
                      <a:pt x="509" y="5"/>
                    </a:lnTo>
                    <a:lnTo>
                      <a:pt x="510" y="5"/>
                    </a:lnTo>
                    <a:lnTo>
                      <a:pt x="513" y="6"/>
                    </a:lnTo>
                    <a:lnTo>
                      <a:pt x="515" y="5"/>
                    </a:lnTo>
                    <a:lnTo>
                      <a:pt x="517" y="5"/>
                    </a:lnTo>
                    <a:lnTo>
                      <a:pt x="519" y="4"/>
                    </a:lnTo>
                    <a:lnTo>
                      <a:pt x="521" y="4"/>
                    </a:lnTo>
                    <a:lnTo>
                      <a:pt x="521" y="4"/>
                    </a:lnTo>
                    <a:lnTo>
                      <a:pt x="522" y="5"/>
                    </a:lnTo>
                    <a:lnTo>
                      <a:pt x="523" y="5"/>
                    </a:lnTo>
                    <a:lnTo>
                      <a:pt x="524" y="5"/>
                    </a:lnTo>
                    <a:lnTo>
                      <a:pt x="526" y="6"/>
                    </a:lnTo>
                    <a:lnTo>
                      <a:pt x="527" y="6"/>
                    </a:lnTo>
                    <a:lnTo>
                      <a:pt x="528" y="6"/>
                    </a:lnTo>
                    <a:lnTo>
                      <a:pt x="528" y="5"/>
                    </a:lnTo>
                    <a:lnTo>
                      <a:pt x="529" y="5"/>
                    </a:lnTo>
                    <a:lnTo>
                      <a:pt x="530" y="5"/>
                    </a:lnTo>
                    <a:lnTo>
                      <a:pt x="532" y="7"/>
                    </a:lnTo>
                    <a:lnTo>
                      <a:pt x="533" y="7"/>
                    </a:lnTo>
                    <a:lnTo>
                      <a:pt x="534" y="8"/>
                    </a:lnTo>
                    <a:lnTo>
                      <a:pt x="534" y="9"/>
                    </a:lnTo>
                    <a:lnTo>
                      <a:pt x="540" y="28"/>
                    </a:lnTo>
                    <a:lnTo>
                      <a:pt x="542" y="33"/>
                    </a:lnTo>
                    <a:lnTo>
                      <a:pt x="542" y="34"/>
                    </a:lnTo>
                    <a:lnTo>
                      <a:pt x="542" y="35"/>
                    </a:lnTo>
                    <a:lnTo>
                      <a:pt x="542" y="36"/>
                    </a:lnTo>
                    <a:lnTo>
                      <a:pt x="541" y="40"/>
                    </a:lnTo>
                    <a:lnTo>
                      <a:pt x="542" y="42"/>
                    </a:lnTo>
                    <a:lnTo>
                      <a:pt x="544" y="44"/>
                    </a:lnTo>
                    <a:lnTo>
                      <a:pt x="544" y="44"/>
                    </a:lnTo>
                    <a:lnTo>
                      <a:pt x="545" y="45"/>
                    </a:lnTo>
                    <a:lnTo>
                      <a:pt x="546" y="46"/>
                    </a:lnTo>
                    <a:lnTo>
                      <a:pt x="546" y="47"/>
                    </a:lnTo>
                    <a:lnTo>
                      <a:pt x="546" y="48"/>
                    </a:lnTo>
                    <a:lnTo>
                      <a:pt x="547" y="51"/>
                    </a:lnTo>
                    <a:lnTo>
                      <a:pt x="548" y="54"/>
                    </a:lnTo>
                    <a:lnTo>
                      <a:pt x="551" y="56"/>
                    </a:lnTo>
                    <a:lnTo>
                      <a:pt x="552" y="57"/>
                    </a:lnTo>
                    <a:lnTo>
                      <a:pt x="552" y="58"/>
                    </a:lnTo>
                    <a:lnTo>
                      <a:pt x="552" y="63"/>
                    </a:lnTo>
                    <a:lnTo>
                      <a:pt x="552" y="64"/>
                    </a:lnTo>
                    <a:lnTo>
                      <a:pt x="554" y="67"/>
                    </a:lnTo>
                    <a:lnTo>
                      <a:pt x="555" y="68"/>
                    </a:lnTo>
                    <a:lnTo>
                      <a:pt x="555" y="69"/>
                    </a:lnTo>
                    <a:lnTo>
                      <a:pt x="556" y="72"/>
                    </a:lnTo>
                    <a:lnTo>
                      <a:pt x="556" y="73"/>
                    </a:lnTo>
                    <a:lnTo>
                      <a:pt x="556" y="81"/>
                    </a:lnTo>
                    <a:lnTo>
                      <a:pt x="556" y="84"/>
                    </a:lnTo>
                    <a:lnTo>
                      <a:pt x="556" y="88"/>
                    </a:lnTo>
                    <a:lnTo>
                      <a:pt x="556" y="92"/>
                    </a:lnTo>
                    <a:lnTo>
                      <a:pt x="556" y="94"/>
                    </a:lnTo>
                    <a:lnTo>
                      <a:pt x="556" y="101"/>
                    </a:lnTo>
                    <a:lnTo>
                      <a:pt x="555" y="104"/>
                    </a:lnTo>
                    <a:lnTo>
                      <a:pt x="555" y="106"/>
                    </a:lnTo>
                    <a:lnTo>
                      <a:pt x="556" y="107"/>
                    </a:lnTo>
                    <a:lnTo>
                      <a:pt x="556" y="110"/>
                    </a:lnTo>
                    <a:lnTo>
                      <a:pt x="555" y="112"/>
                    </a:lnTo>
                    <a:lnTo>
                      <a:pt x="553" y="116"/>
                    </a:lnTo>
                    <a:lnTo>
                      <a:pt x="555" y="121"/>
                    </a:lnTo>
                    <a:lnTo>
                      <a:pt x="552" y="122"/>
                    </a:lnTo>
                    <a:lnTo>
                      <a:pt x="550" y="121"/>
                    </a:lnTo>
                    <a:lnTo>
                      <a:pt x="548" y="120"/>
                    </a:lnTo>
                    <a:lnTo>
                      <a:pt x="547" y="119"/>
                    </a:lnTo>
                    <a:lnTo>
                      <a:pt x="543" y="116"/>
                    </a:lnTo>
                    <a:lnTo>
                      <a:pt x="538" y="113"/>
                    </a:lnTo>
                    <a:lnTo>
                      <a:pt x="535" y="114"/>
                    </a:lnTo>
                    <a:lnTo>
                      <a:pt x="534" y="114"/>
                    </a:lnTo>
                    <a:lnTo>
                      <a:pt x="528" y="119"/>
                    </a:lnTo>
                    <a:lnTo>
                      <a:pt x="528" y="120"/>
                    </a:lnTo>
                    <a:lnTo>
                      <a:pt x="528" y="121"/>
                    </a:lnTo>
                    <a:lnTo>
                      <a:pt x="527" y="123"/>
                    </a:lnTo>
                    <a:lnTo>
                      <a:pt x="527" y="124"/>
                    </a:lnTo>
                    <a:lnTo>
                      <a:pt x="526" y="125"/>
                    </a:lnTo>
                    <a:lnTo>
                      <a:pt x="526" y="125"/>
                    </a:lnTo>
                    <a:lnTo>
                      <a:pt x="524" y="128"/>
                    </a:lnTo>
                    <a:lnTo>
                      <a:pt x="523" y="129"/>
                    </a:lnTo>
                    <a:lnTo>
                      <a:pt x="521" y="132"/>
                    </a:lnTo>
                    <a:lnTo>
                      <a:pt x="519" y="134"/>
                    </a:lnTo>
                    <a:lnTo>
                      <a:pt x="518" y="136"/>
                    </a:lnTo>
                    <a:lnTo>
                      <a:pt x="518" y="137"/>
                    </a:lnTo>
                    <a:lnTo>
                      <a:pt x="518" y="139"/>
                    </a:lnTo>
                    <a:lnTo>
                      <a:pt x="518" y="141"/>
                    </a:lnTo>
                    <a:lnTo>
                      <a:pt x="518" y="143"/>
                    </a:lnTo>
                    <a:lnTo>
                      <a:pt x="518" y="144"/>
                    </a:lnTo>
                    <a:lnTo>
                      <a:pt x="518" y="145"/>
                    </a:lnTo>
                    <a:lnTo>
                      <a:pt x="519" y="147"/>
                    </a:lnTo>
                    <a:lnTo>
                      <a:pt x="519" y="148"/>
                    </a:lnTo>
                    <a:lnTo>
                      <a:pt x="520" y="147"/>
                    </a:lnTo>
                    <a:lnTo>
                      <a:pt x="520" y="147"/>
                    </a:lnTo>
                    <a:lnTo>
                      <a:pt x="521" y="147"/>
                    </a:lnTo>
                    <a:lnTo>
                      <a:pt x="521" y="146"/>
                    </a:lnTo>
                    <a:lnTo>
                      <a:pt x="521" y="147"/>
                    </a:lnTo>
                    <a:lnTo>
                      <a:pt x="523" y="152"/>
                    </a:lnTo>
                    <a:lnTo>
                      <a:pt x="526" y="156"/>
                    </a:lnTo>
                    <a:lnTo>
                      <a:pt x="530" y="160"/>
                    </a:lnTo>
                    <a:lnTo>
                      <a:pt x="531" y="160"/>
                    </a:lnTo>
                    <a:lnTo>
                      <a:pt x="533" y="161"/>
                    </a:lnTo>
                    <a:lnTo>
                      <a:pt x="538" y="162"/>
                    </a:lnTo>
                    <a:lnTo>
                      <a:pt x="540" y="163"/>
                    </a:lnTo>
                    <a:lnTo>
                      <a:pt x="546" y="163"/>
                    </a:lnTo>
                    <a:lnTo>
                      <a:pt x="548" y="163"/>
                    </a:lnTo>
                    <a:lnTo>
                      <a:pt x="554" y="163"/>
                    </a:lnTo>
                    <a:lnTo>
                      <a:pt x="555" y="163"/>
                    </a:lnTo>
                    <a:lnTo>
                      <a:pt x="555" y="163"/>
                    </a:lnTo>
                    <a:lnTo>
                      <a:pt x="555" y="162"/>
                    </a:lnTo>
                    <a:lnTo>
                      <a:pt x="555" y="160"/>
                    </a:lnTo>
                    <a:lnTo>
                      <a:pt x="555" y="158"/>
                    </a:lnTo>
                    <a:lnTo>
                      <a:pt x="555" y="157"/>
                    </a:lnTo>
                    <a:lnTo>
                      <a:pt x="555" y="155"/>
                    </a:lnTo>
                    <a:lnTo>
                      <a:pt x="556" y="147"/>
                    </a:lnTo>
                    <a:lnTo>
                      <a:pt x="556" y="147"/>
                    </a:lnTo>
                    <a:lnTo>
                      <a:pt x="558" y="147"/>
                    </a:lnTo>
                    <a:lnTo>
                      <a:pt x="559" y="147"/>
                    </a:lnTo>
                    <a:lnTo>
                      <a:pt x="559" y="148"/>
                    </a:lnTo>
                    <a:lnTo>
                      <a:pt x="560" y="148"/>
                    </a:lnTo>
                    <a:lnTo>
                      <a:pt x="561" y="148"/>
                    </a:lnTo>
                    <a:lnTo>
                      <a:pt x="561" y="149"/>
                    </a:lnTo>
                    <a:lnTo>
                      <a:pt x="561" y="149"/>
                    </a:lnTo>
                    <a:lnTo>
                      <a:pt x="567" y="149"/>
                    </a:lnTo>
                    <a:lnTo>
                      <a:pt x="569" y="149"/>
                    </a:lnTo>
                    <a:lnTo>
                      <a:pt x="578" y="149"/>
                    </a:lnTo>
                    <a:lnTo>
                      <a:pt x="580" y="149"/>
                    </a:lnTo>
                    <a:lnTo>
                      <a:pt x="584" y="149"/>
                    </a:lnTo>
                    <a:lnTo>
                      <a:pt x="583" y="151"/>
                    </a:lnTo>
                    <a:lnTo>
                      <a:pt x="583" y="152"/>
                    </a:lnTo>
                    <a:lnTo>
                      <a:pt x="583" y="153"/>
                    </a:lnTo>
                    <a:lnTo>
                      <a:pt x="583" y="154"/>
                    </a:lnTo>
                    <a:lnTo>
                      <a:pt x="583" y="155"/>
                    </a:lnTo>
                    <a:lnTo>
                      <a:pt x="582" y="157"/>
                    </a:lnTo>
                    <a:lnTo>
                      <a:pt x="582" y="158"/>
                    </a:lnTo>
                    <a:lnTo>
                      <a:pt x="579" y="164"/>
                    </a:lnTo>
                    <a:lnTo>
                      <a:pt x="579" y="166"/>
                    </a:lnTo>
                    <a:lnTo>
                      <a:pt x="578" y="167"/>
                    </a:lnTo>
                    <a:lnTo>
                      <a:pt x="577" y="169"/>
                    </a:lnTo>
                    <a:lnTo>
                      <a:pt x="577" y="170"/>
                    </a:lnTo>
                    <a:lnTo>
                      <a:pt x="577" y="172"/>
                    </a:lnTo>
                    <a:lnTo>
                      <a:pt x="577" y="173"/>
                    </a:lnTo>
                    <a:lnTo>
                      <a:pt x="576" y="175"/>
                    </a:lnTo>
                    <a:lnTo>
                      <a:pt x="575" y="176"/>
                    </a:lnTo>
                    <a:lnTo>
                      <a:pt x="574" y="182"/>
                    </a:lnTo>
                    <a:lnTo>
                      <a:pt x="574" y="182"/>
                    </a:lnTo>
                    <a:lnTo>
                      <a:pt x="575" y="183"/>
                    </a:lnTo>
                    <a:lnTo>
                      <a:pt x="575" y="183"/>
                    </a:lnTo>
                    <a:lnTo>
                      <a:pt x="574" y="189"/>
                    </a:lnTo>
                    <a:lnTo>
                      <a:pt x="574" y="190"/>
                    </a:lnTo>
                    <a:lnTo>
                      <a:pt x="573" y="190"/>
                    </a:lnTo>
                    <a:lnTo>
                      <a:pt x="573" y="191"/>
                    </a:lnTo>
                    <a:lnTo>
                      <a:pt x="573" y="191"/>
                    </a:lnTo>
                    <a:lnTo>
                      <a:pt x="573" y="192"/>
                    </a:lnTo>
                    <a:lnTo>
                      <a:pt x="572" y="193"/>
                    </a:lnTo>
                    <a:lnTo>
                      <a:pt x="571" y="193"/>
                    </a:lnTo>
                    <a:lnTo>
                      <a:pt x="571" y="194"/>
                    </a:lnTo>
                    <a:lnTo>
                      <a:pt x="570" y="195"/>
                    </a:lnTo>
                    <a:lnTo>
                      <a:pt x="570" y="197"/>
                    </a:lnTo>
                    <a:lnTo>
                      <a:pt x="569" y="198"/>
                    </a:lnTo>
                    <a:lnTo>
                      <a:pt x="569" y="199"/>
                    </a:lnTo>
                    <a:lnTo>
                      <a:pt x="569" y="201"/>
                    </a:lnTo>
                    <a:lnTo>
                      <a:pt x="569" y="201"/>
                    </a:lnTo>
                    <a:lnTo>
                      <a:pt x="569" y="202"/>
                    </a:lnTo>
                    <a:lnTo>
                      <a:pt x="568" y="202"/>
                    </a:lnTo>
                    <a:lnTo>
                      <a:pt x="565" y="206"/>
                    </a:lnTo>
                    <a:lnTo>
                      <a:pt x="562" y="208"/>
                    </a:lnTo>
                    <a:lnTo>
                      <a:pt x="556" y="213"/>
                    </a:lnTo>
                    <a:lnTo>
                      <a:pt x="556" y="213"/>
                    </a:lnTo>
                    <a:lnTo>
                      <a:pt x="555" y="213"/>
                    </a:lnTo>
                    <a:lnTo>
                      <a:pt x="554" y="214"/>
                    </a:lnTo>
                    <a:lnTo>
                      <a:pt x="552" y="214"/>
                    </a:lnTo>
                    <a:lnTo>
                      <a:pt x="552" y="215"/>
                    </a:lnTo>
                    <a:lnTo>
                      <a:pt x="551" y="215"/>
                    </a:lnTo>
                    <a:lnTo>
                      <a:pt x="551" y="215"/>
                    </a:lnTo>
                    <a:lnTo>
                      <a:pt x="550" y="215"/>
                    </a:lnTo>
                    <a:lnTo>
                      <a:pt x="548" y="215"/>
                    </a:lnTo>
                    <a:lnTo>
                      <a:pt x="547" y="217"/>
                    </a:lnTo>
                    <a:lnTo>
                      <a:pt x="546" y="218"/>
                    </a:lnTo>
                    <a:lnTo>
                      <a:pt x="542" y="222"/>
                    </a:lnTo>
                    <a:lnTo>
                      <a:pt x="542" y="222"/>
                    </a:lnTo>
                    <a:lnTo>
                      <a:pt x="539" y="225"/>
                    </a:lnTo>
                    <a:lnTo>
                      <a:pt x="538" y="226"/>
                    </a:lnTo>
                    <a:lnTo>
                      <a:pt x="537" y="226"/>
                    </a:lnTo>
                    <a:lnTo>
                      <a:pt x="536" y="228"/>
                    </a:lnTo>
                    <a:lnTo>
                      <a:pt x="535" y="229"/>
                    </a:lnTo>
                    <a:lnTo>
                      <a:pt x="531" y="234"/>
                    </a:lnTo>
                    <a:lnTo>
                      <a:pt x="529" y="237"/>
                    </a:lnTo>
                    <a:lnTo>
                      <a:pt x="528" y="238"/>
                    </a:lnTo>
                    <a:lnTo>
                      <a:pt x="524" y="244"/>
                    </a:lnTo>
                    <a:lnTo>
                      <a:pt x="524" y="245"/>
                    </a:lnTo>
                    <a:lnTo>
                      <a:pt x="525" y="245"/>
                    </a:lnTo>
                    <a:lnTo>
                      <a:pt x="526" y="245"/>
                    </a:lnTo>
                    <a:lnTo>
                      <a:pt x="526" y="245"/>
                    </a:lnTo>
                    <a:lnTo>
                      <a:pt x="525" y="246"/>
                    </a:lnTo>
                    <a:lnTo>
                      <a:pt x="525" y="246"/>
                    </a:lnTo>
                    <a:lnTo>
                      <a:pt x="523" y="248"/>
                    </a:lnTo>
                    <a:lnTo>
                      <a:pt x="523" y="248"/>
                    </a:lnTo>
                    <a:lnTo>
                      <a:pt x="522" y="249"/>
                    </a:lnTo>
                    <a:lnTo>
                      <a:pt x="521" y="249"/>
                    </a:lnTo>
                    <a:lnTo>
                      <a:pt x="520" y="250"/>
                    </a:lnTo>
                    <a:lnTo>
                      <a:pt x="520" y="252"/>
                    </a:lnTo>
                    <a:lnTo>
                      <a:pt x="519" y="252"/>
                    </a:lnTo>
                    <a:lnTo>
                      <a:pt x="519" y="253"/>
                    </a:lnTo>
                    <a:lnTo>
                      <a:pt x="519" y="253"/>
                    </a:lnTo>
                    <a:lnTo>
                      <a:pt x="519" y="254"/>
                    </a:lnTo>
                    <a:lnTo>
                      <a:pt x="516" y="258"/>
                    </a:lnTo>
                    <a:lnTo>
                      <a:pt x="516" y="259"/>
                    </a:lnTo>
                    <a:lnTo>
                      <a:pt x="516" y="259"/>
                    </a:lnTo>
                    <a:lnTo>
                      <a:pt x="515" y="259"/>
                    </a:lnTo>
                    <a:lnTo>
                      <a:pt x="515" y="260"/>
                    </a:lnTo>
                    <a:lnTo>
                      <a:pt x="513" y="263"/>
                    </a:lnTo>
                    <a:lnTo>
                      <a:pt x="508" y="271"/>
                    </a:lnTo>
                    <a:lnTo>
                      <a:pt x="506" y="274"/>
                    </a:lnTo>
                    <a:lnTo>
                      <a:pt x="505" y="275"/>
                    </a:lnTo>
                    <a:lnTo>
                      <a:pt x="505" y="275"/>
                    </a:lnTo>
                    <a:lnTo>
                      <a:pt x="505" y="276"/>
                    </a:lnTo>
                    <a:lnTo>
                      <a:pt x="500" y="281"/>
                    </a:lnTo>
                    <a:lnTo>
                      <a:pt x="499" y="282"/>
                    </a:lnTo>
                    <a:lnTo>
                      <a:pt x="499" y="282"/>
                    </a:lnTo>
                    <a:lnTo>
                      <a:pt x="499" y="283"/>
                    </a:lnTo>
                    <a:lnTo>
                      <a:pt x="498" y="284"/>
                    </a:lnTo>
                    <a:lnTo>
                      <a:pt x="493" y="289"/>
                    </a:lnTo>
                    <a:lnTo>
                      <a:pt x="493" y="290"/>
                    </a:lnTo>
                    <a:lnTo>
                      <a:pt x="489" y="292"/>
                    </a:lnTo>
                    <a:lnTo>
                      <a:pt x="488" y="293"/>
                    </a:lnTo>
                    <a:lnTo>
                      <a:pt x="488" y="294"/>
                    </a:lnTo>
                    <a:lnTo>
                      <a:pt x="487" y="294"/>
                    </a:lnTo>
                    <a:lnTo>
                      <a:pt x="486" y="294"/>
                    </a:lnTo>
                    <a:lnTo>
                      <a:pt x="486" y="294"/>
                    </a:lnTo>
                    <a:lnTo>
                      <a:pt x="485" y="294"/>
                    </a:lnTo>
                    <a:lnTo>
                      <a:pt x="485" y="295"/>
                    </a:lnTo>
                    <a:lnTo>
                      <a:pt x="484" y="295"/>
                    </a:lnTo>
                    <a:lnTo>
                      <a:pt x="483" y="296"/>
                    </a:lnTo>
                    <a:lnTo>
                      <a:pt x="482" y="296"/>
                    </a:lnTo>
                    <a:lnTo>
                      <a:pt x="481" y="298"/>
                    </a:lnTo>
                    <a:lnTo>
                      <a:pt x="478" y="300"/>
                    </a:lnTo>
                    <a:lnTo>
                      <a:pt x="478" y="300"/>
                    </a:lnTo>
                    <a:lnTo>
                      <a:pt x="474" y="302"/>
                    </a:lnTo>
                    <a:lnTo>
                      <a:pt x="471" y="305"/>
                    </a:lnTo>
                    <a:lnTo>
                      <a:pt x="470" y="306"/>
                    </a:lnTo>
                    <a:lnTo>
                      <a:pt x="469" y="307"/>
                    </a:lnTo>
                    <a:lnTo>
                      <a:pt x="469" y="308"/>
                    </a:lnTo>
                    <a:lnTo>
                      <a:pt x="468" y="310"/>
                    </a:lnTo>
                    <a:lnTo>
                      <a:pt x="464" y="314"/>
                    </a:lnTo>
                    <a:lnTo>
                      <a:pt x="459" y="318"/>
                    </a:lnTo>
                    <a:lnTo>
                      <a:pt x="455" y="322"/>
                    </a:lnTo>
                    <a:lnTo>
                      <a:pt x="454" y="322"/>
                    </a:lnTo>
                    <a:lnTo>
                      <a:pt x="450" y="326"/>
                    </a:lnTo>
                    <a:lnTo>
                      <a:pt x="447" y="328"/>
                    </a:lnTo>
                    <a:lnTo>
                      <a:pt x="447" y="329"/>
                    </a:lnTo>
                    <a:lnTo>
                      <a:pt x="447" y="329"/>
                    </a:lnTo>
                    <a:lnTo>
                      <a:pt x="446" y="330"/>
                    </a:lnTo>
                    <a:lnTo>
                      <a:pt x="441" y="334"/>
                    </a:lnTo>
                    <a:lnTo>
                      <a:pt x="438" y="335"/>
                    </a:lnTo>
                    <a:lnTo>
                      <a:pt x="437" y="336"/>
                    </a:lnTo>
                    <a:lnTo>
                      <a:pt x="432" y="339"/>
                    </a:lnTo>
                    <a:lnTo>
                      <a:pt x="432" y="339"/>
                    </a:lnTo>
                    <a:lnTo>
                      <a:pt x="432" y="340"/>
                    </a:lnTo>
                    <a:lnTo>
                      <a:pt x="426" y="345"/>
                    </a:lnTo>
                    <a:lnTo>
                      <a:pt x="424" y="345"/>
                    </a:lnTo>
                    <a:lnTo>
                      <a:pt x="423" y="346"/>
                    </a:lnTo>
                    <a:lnTo>
                      <a:pt x="421" y="347"/>
                    </a:lnTo>
                    <a:lnTo>
                      <a:pt x="417" y="350"/>
                    </a:lnTo>
                    <a:lnTo>
                      <a:pt x="412" y="353"/>
                    </a:lnTo>
                    <a:lnTo>
                      <a:pt x="409" y="355"/>
                    </a:lnTo>
                    <a:lnTo>
                      <a:pt x="404" y="358"/>
                    </a:lnTo>
                    <a:lnTo>
                      <a:pt x="401" y="360"/>
                    </a:lnTo>
                    <a:lnTo>
                      <a:pt x="401" y="360"/>
                    </a:lnTo>
                    <a:lnTo>
                      <a:pt x="399" y="361"/>
                    </a:lnTo>
                    <a:lnTo>
                      <a:pt x="397" y="361"/>
                    </a:lnTo>
                    <a:lnTo>
                      <a:pt x="394" y="362"/>
                    </a:lnTo>
                    <a:lnTo>
                      <a:pt x="389" y="364"/>
                    </a:lnTo>
                    <a:lnTo>
                      <a:pt x="387" y="365"/>
                    </a:lnTo>
                    <a:lnTo>
                      <a:pt x="387" y="366"/>
                    </a:lnTo>
                    <a:lnTo>
                      <a:pt x="386" y="366"/>
                    </a:lnTo>
                    <a:lnTo>
                      <a:pt x="385" y="366"/>
                    </a:lnTo>
                    <a:lnTo>
                      <a:pt x="383" y="367"/>
                    </a:lnTo>
                    <a:lnTo>
                      <a:pt x="381" y="368"/>
                    </a:lnTo>
                    <a:lnTo>
                      <a:pt x="380" y="368"/>
                    </a:lnTo>
                    <a:lnTo>
                      <a:pt x="375" y="368"/>
                    </a:lnTo>
                    <a:lnTo>
                      <a:pt x="374" y="368"/>
                    </a:lnTo>
                    <a:lnTo>
                      <a:pt x="374" y="367"/>
                    </a:lnTo>
                    <a:lnTo>
                      <a:pt x="374" y="367"/>
                    </a:lnTo>
                    <a:lnTo>
                      <a:pt x="373" y="366"/>
                    </a:lnTo>
                    <a:lnTo>
                      <a:pt x="369" y="366"/>
                    </a:lnTo>
                    <a:lnTo>
                      <a:pt x="369" y="366"/>
                    </a:lnTo>
                    <a:lnTo>
                      <a:pt x="368" y="366"/>
                    </a:lnTo>
                    <a:lnTo>
                      <a:pt x="366" y="366"/>
                    </a:lnTo>
                    <a:lnTo>
                      <a:pt x="365" y="366"/>
                    </a:lnTo>
                    <a:lnTo>
                      <a:pt x="365" y="366"/>
                    </a:lnTo>
                    <a:lnTo>
                      <a:pt x="362" y="366"/>
                    </a:lnTo>
                    <a:lnTo>
                      <a:pt x="362" y="366"/>
                    </a:lnTo>
                    <a:lnTo>
                      <a:pt x="361" y="366"/>
                    </a:lnTo>
                    <a:lnTo>
                      <a:pt x="359" y="367"/>
                    </a:lnTo>
                    <a:lnTo>
                      <a:pt x="358" y="367"/>
                    </a:lnTo>
                    <a:lnTo>
                      <a:pt x="357" y="368"/>
                    </a:lnTo>
                    <a:lnTo>
                      <a:pt x="356" y="368"/>
                    </a:lnTo>
                    <a:lnTo>
                      <a:pt x="354" y="370"/>
                    </a:lnTo>
                    <a:lnTo>
                      <a:pt x="354" y="372"/>
                    </a:lnTo>
                    <a:lnTo>
                      <a:pt x="354" y="373"/>
                    </a:lnTo>
                    <a:lnTo>
                      <a:pt x="354" y="373"/>
                    </a:lnTo>
                    <a:lnTo>
                      <a:pt x="355" y="374"/>
                    </a:lnTo>
                    <a:lnTo>
                      <a:pt x="356" y="374"/>
                    </a:lnTo>
                    <a:lnTo>
                      <a:pt x="356" y="374"/>
                    </a:lnTo>
                    <a:lnTo>
                      <a:pt x="356" y="374"/>
                    </a:lnTo>
                    <a:lnTo>
                      <a:pt x="357" y="376"/>
                    </a:lnTo>
                    <a:lnTo>
                      <a:pt x="354" y="376"/>
                    </a:lnTo>
                    <a:lnTo>
                      <a:pt x="353" y="376"/>
                    </a:lnTo>
                    <a:lnTo>
                      <a:pt x="348" y="376"/>
                    </a:lnTo>
                    <a:lnTo>
                      <a:pt x="347" y="376"/>
                    </a:lnTo>
                    <a:lnTo>
                      <a:pt x="346" y="376"/>
                    </a:lnTo>
                    <a:lnTo>
                      <a:pt x="345" y="375"/>
                    </a:lnTo>
                    <a:lnTo>
                      <a:pt x="345" y="375"/>
                    </a:lnTo>
                    <a:lnTo>
                      <a:pt x="344" y="374"/>
                    </a:lnTo>
                    <a:lnTo>
                      <a:pt x="343" y="374"/>
                    </a:lnTo>
                    <a:lnTo>
                      <a:pt x="342" y="374"/>
                    </a:lnTo>
                    <a:lnTo>
                      <a:pt x="341" y="374"/>
                    </a:lnTo>
                    <a:lnTo>
                      <a:pt x="339" y="373"/>
                    </a:lnTo>
                    <a:lnTo>
                      <a:pt x="337" y="373"/>
                    </a:lnTo>
                    <a:lnTo>
                      <a:pt x="335" y="374"/>
                    </a:lnTo>
                    <a:lnTo>
                      <a:pt x="334" y="374"/>
                    </a:lnTo>
                    <a:lnTo>
                      <a:pt x="333" y="374"/>
                    </a:lnTo>
                    <a:lnTo>
                      <a:pt x="332" y="374"/>
                    </a:lnTo>
                    <a:lnTo>
                      <a:pt x="332" y="375"/>
                    </a:lnTo>
                    <a:lnTo>
                      <a:pt x="332" y="376"/>
                    </a:lnTo>
                    <a:lnTo>
                      <a:pt x="332" y="376"/>
                    </a:lnTo>
                    <a:lnTo>
                      <a:pt x="332" y="377"/>
                    </a:lnTo>
                    <a:lnTo>
                      <a:pt x="332" y="377"/>
                    </a:lnTo>
                    <a:lnTo>
                      <a:pt x="329" y="381"/>
                    </a:lnTo>
                    <a:lnTo>
                      <a:pt x="327" y="381"/>
                    </a:lnTo>
                    <a:lnTo>
                      <a:pt x="323" y="380"/>
                    </a:lnTo>
                    <a:lnTo>
                      <a:pt x="323" y="380"/>
                    </a:lnTo>
                    <a:lnTo>
                      <a:pt x="322" y="380"/>
                    </a:lnTo>
                    <a:lnTo>
                      <a:pt x="322" y="380"/>
                    </a:lnTo>
                    <a:lnTo>
                      <a:pt x="321" y="380"/>
                    </a:lnTo>
                    <a:lnTo>
                      <a:pt x="319" y="380"/>
                    </a:lnTo>
                    <a:lnTo>
                      <a:pt x="318" y="380"/>
                    </a:lnTo>
                    <a:lnTo>
                      <a:pt x="318" y="380"/>
                    </a:lnTo>
                    <a:lnTo>
                      <a:pt x="317" y="379"/>
                    </a:lnTo>
                    <a:lnTo>
                      <a:pt x="315" y="378"/>
                    </a:lnTo>
                    <a:lnTo>
                      <a:pt x="304" y="376"/>
                    </a:lnTo>
                    <a:lnTo>
                      <a:pt x="293" y="374"/>
                    </a:lnTo>
                    <a:lnTo>
                      <a:pt x="292" y="374"/>
                    </a:lnTo>
                    <a:lnTo>
                      <a:pt x="291" y="374"/>
                    </a:lnTo>
                    <a:lnTo>
                      <a:pt x="291" y="374"/>
                    </a:lnTo>
                    <a:lnTo>
                      <a:pt x="290" y="374"/>
                    </a:lnTo>
                    <a:lnTo>
                      <a:pt x="288" y="374"/>
                    </a:lnTo>
                    <a:lnTo>
                      <a:pt x="286" y="375"/>
                    </a:lnTo>
                    <a:lnTo>
                      <a:pt x="284" y="376"/>
                    </a:lnTo>
                    <a:lnTo>
                      <a:pt x="283" y="376"/>
                    </a:lnTo>
                    <a:lnTo>
                      <a:pt x="283" y="376"/>
                    </a:lnTo>
                    <a:lnTo>
                      <a:pt x="283" y="376"/>
                    </a:lnTo>
                    <a:lnTo>
                      <a:pt x="283" y="377"/>
                    </a:lnTo>
                    <a:lnTo>
                      <a:pt x="283" y="378"/>
                    </a:lnTo>
                    <a:lnTo>
                      <a:pt x="279" y="378"/>
                    </a:lnTo>
                    <a:lnTo>
                      <a:pt x="273" y="377"/>
                    </a:lnTo>
                    <a:lnTo>
                      <a:pt x="270" y="378"/>
                    </a:lnTo>
                    <a:lnTo>
                      <a:pt x="265" y="376"/>
                    </a:lnTo>
                    <a:lnTo>
                      <a:pt x="265" y="376"/>
                    </a:lnTo>
                    <a:lnTo>
                      <a:pt x="264" y="375"/>
                    </a:lnTo>
                    <a:lnTo>
                      <a:pt x="257" y="375"/>
                    </a:lnTo>
                    <a:lnTo>
                      <a:pt x="256" y="376"/>
                    </a:lnTo>
                    <a:lnTo>
                      <a:pt x="256" y="376"/>
                    </a:lnTo>
                    <a:lnTo>
                      <a:pt x="255" y="376"/>
                    </a:lnTo>
                    <a:lnTo>
                      <a:pt x="255" y="377"/>
                    </a:lnTo>
                    <a:lnTo>
                      <a:pt x="253" y="377"/>
                    </a:lnTo>
                    <a:lnTo>
                      <a:pt x="253" y="377"/>
                    </a:lnTo>
                    <a:lnTo>
                      <a:pt x="252" y="377"/>
                    </a:lnTo>
                    <a:lnTo>
                      <a:pt x="252" y="377"/>
                    </a:lnTo>
                    <a:lnTo>
                      <a:pt x="251" y="377"/>
                    </a:lnTo>
                    <a:lnTo>
                      <a:pt x="249" y="377"/>
                    </a:lnTo>
                    <a:lnTo>
                      <a:pt x="249" y="377"/>
                    </a:lnTo>
                    <a:lnTo>
                      <a:pt x="246" y="377"/>
                    </a:lnTo>
                    <a:lnTo>
                      <a:pt x="245" y="377"/>
                    </a:lnTo>
                    <a:lnTo>
                      <a:pt x="244" y="378"/>
                    </a:lnTo>
                    <a:lnTo>
                      <a:pt x="244" y="378"/>
                    </a:lnTo>
                    <a:lnTo>
                      <a:pt x="244" y="379"/>
                    </a:lnTo>
                    <a:lnTo>
                      <a:pt x="243" y="379"/>
                    </a:lnTo>
                    <a:lnTo>
                      <a:pt x="238" y="382"/>
                    </a:lnTo>
                    <a:lnTo>
                      <a:pt x="238" y="382"/>
                    </a:lnTo>
                    <a:lnTo>
                      <a:pt x="237" y="383"/>
                    </a:lnTo>
                    <a:lnTo>
                      <a:pt x="237" y="383"/>
                    </a:lnTo>
                    <a:lnTo>
                      <a:pt x="237" y="384"/>
                    </a:lnTo>
                    <a:lnTo>
                      <a:pt x="237" y="384"/>
                    </a:lnTo>
                    <a:lnTo>
                      <a:pt x="237" y="385"/>
                    </a:lnTo>
                    <a:lnTo>
                      <a:pt x="236" y="385"/>
                    </a:lnTo>
                    <a:lnTo>
                      <a:pt x="234" y="386"/>
                    </a:lnTo>
                    <a:lnTo>
                      <a:pt x="234" y="386"/>
                    </a:lnTo>
                    <a:lnTo>
                      <a:pt x="233" y="387"/>
                    </a:lnTo>
                    <a:lnTo>
                      <a:pt x="231" y="387"/>
                    </a:lnTo>
                    <a:lnTo>
                      <a:pt x="229" y="387"/>
                    </a:lnTo>
                    <a:lnTo>
                      <a:pt x="228" y="387"/>
                    </a:lnTo>
                    <a:lnTo>
                      <a:pt x="228" y="387"/>
                    </a:lnTo>
                    <a:lnTo>
                      <a:pt x="227" y="386"/>
                    </a:lnTo>
                    <a:lnTo>
                      <a:pt x="226" y="386"/>
                    </a:lnTo>
                    <a:lnTo>
                      <a:pt x="226" y="386"/>
                    </a:lnTo>
                    <a:lnTo>
                      <a:pt x="225" y="386"/>
                    </a:lnTo>
                    <a:lnTo>
                      <a:pt x="225" y="386"/>
                    </a:lnTo>
                    <a:lnTo>
                      <a:pt x="224" y="386"/>
                    </a:lnTo>
                    <a:lnTo>
                      <a:pt x="222" y="386"/>
                    </a:lnTo>
                    <a:lnTo>
                      <a:pt x="221" y="386"/>
                    </a:lnTo>
                    <a:lnTo>
                      <a:pt x="221" y="387"/>
                    </a:lnTo>
                    <a:lnTo>
                      <a:pt x="221" y="388"/>
                    </a:lnTo>
                    <a:lnTo>
                      <a:pt x="219" y="388"/>
                    </a:lnTo>
                    <a:lnTo>
                      <a:pt x="218" y="388"/>
                    </a:lnTo>
                    <a:lnTo>
                      <a:pt x="217" y="388"/>
                    </a:lnTo>
                    <a:lnTo>
                      <a:pt x="217" y="388"/>
                    </a:lnTo>
                    <a:lnTo>
                      <a:pt x="214" y="388"/>
                    </a:lnTo>
                    <a:lnTo>
                      <a:pt x="214" y="388"/>
                    </a:lnTo>
                    <a:lnTo>
                      <a:pt x="213" y="387"/>
                    </a:lnTo>
                    <a:lnTo>
                      <a:pt x="212" y="387"/>
                    </a:lnTo>
                    <a:lnTo>
                      <a:pt x="210" y="386"/>
                    </a:lnTo>
                    <a:lnTo>
                      <a:pt x="210" y="386"/>
                    </a:lnTo>
                    <a:lnTo>
                      <a:pt x="207" y="386"/>
                    </a:lnTo>
                    <a:lnTo>
                      <a:pt x="206" y="386"/>
                    </a:lnTo>
                    <a:lnTo>
                      <a:pt x="205" y="386"/>
                    </a:lnTo>
                    <a:lnTo>
                      <a:pt x="203" y="387"/>
                    </a:lnTo>
                    <a:lnTo>
                      <a:pt x="203" y="388"/>
                    </a:lnTo>
                    <a:lnTo>
                      <a:pt x="202" y="389"/>
                    </a:lnTo>
                    <a:lnTo>
                      <a:pt x="199" y="389"/>
                    </a:lnTo>
                    <a:lnTo>
                      <a:pt x="198" y="389"/>
                    </a:lnTo>
                    <a:lnTo>
                      <a:pt x="197" y="389"/>
                    </a:lnTo>
                    <a:lnTo>
                      <a:pt x="195" y="389"/>
                    </a:lnTo>
                    <a:lnTo>
                      <a:pt x="194" y="389"/>
                    </a:lnTo>
                    <a:lnTo>
                      <a:pt x="193" y="389"/>
                    </a:lnTo>
                    <a:lnTo>
                      <a:pt x="193" y="389"/>
                    </a:lnTo>
                    <a:lnTo>
                      <a:pt x="191" y="390"/>
                    </a:lnTo>
                    <a:lnTo>
                      <a:pt x="191" y="390"/>
                    </a:lnTo>
                    <a:lnTo>
                      <a:pt x="190" y="391"/>
                    </a:lnTo>
                    <a:lnTo>
                      <a:pt x="190" y="391"/>
                    </a:lnTo>
                    <a:lnTo>
                      <a:pt x="190" y="392"/>
                    </a:lnTo>
                    <a:lnTo>
                      <a:pt x="189" y="392"/>
                    </a:lnTo>
                    <a:lnTo>
                      <a:pt x="189" y="392"/>
                    </a:lnTo>
                    <a:lnTo>
                      <a:pt x="188" y="392"/>
                    </a:lnTo>
                    <a:lnTo>
                      <a:pt x="183" y="396"/>
                    </a:lnTo>
                    <a:lnTo>
                      <a:pt x="182" y="396"/>
                    </a:lnTo>
                    <a:lnTo>
                      <a:pt x="180" y="397"/>
                    </a:lnTo>
                    <a:lnTo>
                      <a:pt x="179" y="398"/>
                    </a:lnTo>
                    <a:lnTo>
                      <a:pt x="178" y="399"/>
                    </a:lnTo>
                    <a:lnTo>
                      <a:pt x="176" y="401"/>
                    </a:lnTo>
                    <a:lnTo>
                      <a:pt x="176" y="401"/>
                    </a:lnTo>
                    <a:lnTo>
                      <a:pt x="175" y="400"/>
                    </a:lnTo>
                    <a:lnTo>
                      <a:pt x="175" y="400"/>
                    </a:lnTo>
                    <a:lnTo>
                      <a:pt x="174" y="400"/>
                    </a:lnTo>
                    <a:lnTo>
                      <a:pt x="174" y="400"/>
                    </a:lnTo>
                    <a:lnTo>
                      <a:pt x="174" y="399"/>
                    </a:lnTo>
                    <a:lnTo>
                      <a:pt x="172" y="399"/>
                    </a:lnTo>
                    <a:lnTo>
                      <a:pt x="172" y="399"/>
                    </a:lnTo>
                    <a:lnTo>
                      <a:pt x="167" y="399"/>
                    </a:lnTo>
                    <a:lnTo>
                      <a:pt x="166" y="399"/>
                    </a:lnTo>
                    <a:lnTo>
                      <a:pt x="166" y="399"/>
                    </a:lnTo>
                    <a:lnTo>
                      <a:pt x="166" y="399"/>
                    </a:lnTo>
                    <a:lnTo>
                      <a:pt x="165" y="399"/>
                    </a:lnTo>
                    <a:lnTo>
                      <a:pt x="164" y="399"/>
                    </a:lnTo>
                    <a:lnTo>
                      <a:pt x="162" y="397"/>
                    </a:lnTo>
                    <a:lnTo>
                      <a:pt x="161" y="397"/>
                    </a:lnTo>
                    <a:lnTo>
                      <a:pt x="161" y="396"/>
                    </a:lnTo>
                    <a:lnTo>
                      <a:pt x="158" y="395"/>
                    </a:lnTo>
                    <a:lnTo>
                      <a:pt x="155" y="393"/>
                    </a:lnTo>
                    <a:lnTo>
                      <a:pt x="156" y="392"/>
                    </a:lnTo>
                    <a:lnTo>
                      <a:pt x="156" y="391"/>
                    </a:lnTo>
                    <a:lnTo>
                      <a:pt x="156" y="391"/>
                    </a:lnTo>
                    <a:lnTo>
                      <a:pt x="156" y="390"/>
                    </a:lnTo>
                    <a:lnTo>
                      <a:pt x="155" y="389"/>
                    </a:lnTo>
                    <a:lnTo>
                      <a:pt x="155" y="389"/>
                    </a:lnTo>
                    <a:lnTo>
                      <a:pt x="155" y="389"/>
                    </a:lnTo>
                    <a:lnTo>
                      <a:pt x="154" y="388"/>
                    </a:lnTo>
                    <a:lnTo>
                      <a:pt x="153" y="388"/>
                    </a:lnTo>
                    <a:lnTo>
                      <a:pt x="153" y="388"/>
                    </a:lnTo>
                    <a:lnTo>
                      <a:pt x="152" y="388"/>
                    </a:lnTo>
                    <a:lnTo>
                      <a:pt x="152" y="388"/>
                    </a:lnTo>
                    <a:lnTo>
                      <a:pt x="151" y="388"/>
                    </a:lnTo>
                    <a:lnTo>
                      <a:pt x="149" y="388"/>
                    </a:lnTo>
                    <a:lnTo>
                      <a:pt x="148" y="388"/>
                    </a:lnTo>
                    <a:lnTo>
                      <a:pt x="148" y="386"/>
                    </a:lnTo>
                    <a:lnTo>
                      <a:pt x="147" y="386"/>
                    </a:lnTo>
                    <a:lnTo>
                      <a:pt x="145" y="385"/>
                    </a:lnTo>
                    <a:lnTo>
                      <a:pt x="142" y="386"/>
                    </a:lnTo>
                    <a:lnTo>
                      <a:pt x="140" y="386"/>
                    </a:lnTo>
                    <a:lnTo>
                      <a:pt x="140" y="387"/>
                    </a:lnTo>
                    <a:lnTo>
                      <a:pt x="139" y="386"/>
                    </a:lnTo>
                    <a:lnTo>
                      <a:pt x="139" y="386"/>
                    </a:lnTo>
                    <a:lnTo>
                      <a:pt x="139" y="385"/>
                    </a:lnTo>
                    <a:lnTo>
                      <a:pt x="139" y="384"/>
                    </a:lnTo>
                    <a:lnTo>
                      <a:pt x="140" y="383"/>
                    </a:lnTo>
                    <a:lnTo>
                      <a:pt x="140" y="382"/>
                    </a:lnTo>
                    <a:lnTo>
                      <a:pt x="140" y="380"/>
                    </a:lnTo>
                    <a:lnTo>
                      <a:pt x="139" y="378"/>
                    </a:lnTo>
                    <a:lnTo>
                      <a:pt x="139" y="378"/>
                    </a:lnTo>
                    <a:lnTo>
                      <a:pt x="139" y="378"/>
                    </a:lnTo>
                    <a:lnTo>
                      <a:pt x="138" y="377"/>
                    </a:lnTo>
                    <a:lnTo>
                      <a:pt x="137" y="377"/>
                    </a:lnTo>
                    <a:lnTo>
                      <a:pt x="135" y="377"/>
                    </a:lnTo>
                    <a:lnTo>
                      <a:pt x="132" y="377"/>
                    </a:lnTo>
                    <a:lnTo>
                      <a:pt x="130" y="377"/>
                    </a:lnTo>
                    <a:lnTo>
                      <a:pt x="129" y="377"/>
                    </a:lnTo>
                    <a:lnTo>
                      <a:pt x="129" y="378"/>
                    </a:lnTo>
                    <a:lnTo>
                      <a:pt x="128" y="378"/>
                    </a:lnTo>
                    <a:lnTo>
                      <a:pt x="127" y="379"/>
                    </a:lnTo>
                    <a:lnTo>
                      <a:pt x="127" y="380"/>
                    </a:lnTo>
                    <a:lnTo>
                      <a:pt x="127" y="380"/>
                    </a:lnTo>
                    <a:lnTo>
                      <a:pt x="127" y="381"/>
                    </a:lnTo>
                    <a:lnTo>
                      <a:pt x="128" y="381"/>
                    </a:lnTo>
                    <a:lnTo>
                      <a:pt x="128" y="382"/>
                    </a:lnTo>
                    <a:lnTo>
                      <a:pt x="129" y="385"/>
                    </a:lnTo>
                    <a:lnTo>
                      <a:pt x="129" y="386"/>
                    </a:lnTo>
                    <a:lnTo>
                      <a:pt x="128" y="386"/>
                    </a:lnTo>
                    <a:lnTo>
                      <a:pt x="128" y="386"/>
                    </a:lnTo>
                    <a:lnTo>
                      <a:pt x="127" y="385"/>
                    </a:lnTo>
                    <a:lnTo>
                      <a:pt x="126" y="385"/>
                    </a:lnTo>
                    <a:lnTo>
                      <a:pt x="126" y="384"/>
                    </a:lnTo>
                    <a:lnTo>
                      <a:pt x="125" y="383"/>
                    </a:lnTo>
                    <a:lnTo>
                      <a:pt x="123" y="376"/>
                    </a:lnTo>
                    <a:lnTo>
                      <a:pt x="123" y="376"/>
                    </a:lnTo>
                    <a:lnTo>
                      <a:pt x="125" y="372"/>
                    </a:lnTo>
                    <a:lnTo>
                      <a:pt x="125" y="372"/>
                    </a:lnTo>
                    <a:lnTo>
                      <a:pt x="125" y="372"/>
                    </a:lnTo>
                    <a:lnTo>
                      <a:pt x="126" y="372"/>
                    </a:lnTo>
                    <a:lnTo>
                      <a:pt x="126" y="372"/>
                    </a:lnTo>
                    <a:lnTo>
                      <a:pt x="127" y="372"/>
                    </a:lnTo>
                    <a:lnTo>
                      <a:pt x="128" y="369"/>
                    </a:lnTo>
                    <a:lnTo>
                      <a:pt x="127" y="365"/>
                    </a:lnTo>
                    <a:lnTo>
                      <a:pt x="123" y="358"/>
                    </a:lnTo>
                    <a:lnTo>
                      <a:pt x="122" y="358"/>
                    </a:lnTo>
                    <a:lnTo>
                      <a:pt x="121" y="357"/>
                    </a:lnTo>
                    <a:lnTo>
                      <a:pt x="121" y="356"/>
                    </a:lnTo>
                    <a:lnTo>
                      <a:pt x="118" y="354"/>
                    </a:lnTo>
                    <a:lnTo>
                      <a:pt x="117" y="351"/>
                    </a:lnTo>
                    <a:lnTo>
                      <a:pt x="117" y="350"/>
                    </a:lnTo>
                    <a:lnTo>
                      <a:pt x="117" y="349"/>
                    </a:lnTo>
                    <a:lnTo>
                      <a:pt x="117" y="349"/>
                    </a:lnTo>
                    <a:lnTo>
                      <a:pt x="117" y="349"/>
                    </a:lnTo>
                    <a:lnTo>
                      <a:pt x="114" y="344"/>
                    </a:lnTo>
                    <a:lnTo>
                      <a:pt x="114" y="344"/>
                    </a:lnTo>
                    <a:lnTo>
                      <a:pt x="114" y="343"/>
                    </a:lnTo>
                    <a:lnTo>
                      <a:pt x="113" y="343"/>
                    </a:lnTo>
                    <a:lnTo>
                      <a:pt x="113" y="343"/>
                    </a:lnTo>
                    <a:lnTo>
                      <a:pt x="112" y="343"/>
                    </a:lnTo>
                    <a:lnTo>
                      <a:pt x="111" y="343"/>
                    </a:lnTo>
                    <a:lnTo>
                      <a:pt x="112" y="344"/>
                    </a:lnTo>
                    <a:lnTo>
                      <a:pt x="110" y="345"/>
                    </a:lnTo>
                    <a:lnTo>
                      <a:pt x="110" y="345"/>
                    </a:lnTo>
                    <a:lnTo>
                      <a:pt x="110" y="344"/>
                    </a:lnTo>
                    <a:lnTo>
                      <a:pt x="109" y="343"/>
                    </a:lnTo>
                    <a:lnTo>
                      <a:pt x="108" y="338"/>
                    </a:lnTo>
                    <a:lnTo>
                      <a:pt x="109" y="337"/>
                    </a:lnTo>
                    <a:lnTo>
                      <a:pt x="110" y="336"/>
                    </a:lnTo>
                    <a:lnTo>
                      <a:pt x="113" y="335"/>
                    </a:lnTo>
                    <a:lnTo>
                      <a:pt x="114" y="336"/>
                    </a:lnTo>
                    <a:lnTo>
                      <a:pt x="115" y="336"/>
                    </a:lnTo>
                    <a:lnTo>
                      <a:pt x="116" y="336"/>
                    </a:lnTo>
                    <a:lnTo>
                      <a:pt x="117" y="336"/>
                    </a:lnTo>
                    <a:lnTo>
                      <a:pt x="117" y="336"/>
                    </a:lnTo>
                    <a:lnTo>
                      <a:pt x="121" y="333"/>
                    </a:lnTo>
                    <a:lnTo>
                      <a:pt x="121" y="333"/>
                    </a:lnTo>
                    <a:lnTo>
                      <a:pt x="122" y="331"/>
                    </a:lnTo>
                    <a:lnTo>
                      <a:pt x="122" y="331"/>
                    </a:lnTo>
                    <a:lnTo>
                      <a:pt x="122" y="330"/>
                    </a:lnTo>
                    <a:lnTo>
                      <a:pt x="123" y="330"/>
                    </a:lnTo>
                    <a:lnTo>
                      <a:pt x="123" y="329"/>
                    </a:lnTo>
                    <a:lnTo>
                      <a:pt x="124" y="327"/>
                    </a:lnTo>
                    <a:lnTo>
                      <a:pt x="124" y="327"/>
                    </a:lnTo>
                    <a:lnTo>
                      <a:pt x="124" y="321"/>
                    </a:lnTo>
                    <a:lnTo>
                      <a:pt x="124" y="320"/>
                    </a:lnTo>
                    <a:lnTo>
                      <a:pt x="124" y="319"/>
                    </a:lnTo>
                    <a:lnTo>
                      <a:pt x="124" y="319"/>
                    </a:lnTo>
                    <a:lnTo>
                      <a:pt x="124" y="318"/>
                    </a:lnTo>
                    <a:lnTo>
                      <a:pt x="123" y="317"/>
                    </a:lnTo>
                    <a:lnTo>
                      <a:pt x="123" y="316"/>
                    </a:lnTo>
                    <a:lnTo>
                      <a:pt x="122" y="310"/>
                    </a:lnTo>
                    <a:lnTo>
                      <a:pt x="122" y="310"/>
                    </a:lnTo>
                    <a:lnTo>
                      <a:pt x="122" y="309"/>
                    </a:lnTo>
                    <a:lnTo>
                      <a:pt x="122" y="308"/>
                    </a:lnTo>
                    <a:lnTo>
                      <a:pt x="122" y="308"/>
                    </a:lnTo>
                    <a:lnTo>
                      <a:pt x="120" y="303"/>
                    </a:lnTo>
                    <a:lnTo>
                      <a:pt x="120" y="303"/>
                    </a:lnTo>
                    <a:lnTo>
                      <a:pt x="119" y="301"/>
                    </a:lnTo>
                    <a:lnTo>
                      <a:pt x="118" y="301"/>
                    </a:lnTo>
                    <a:lnTo>
                      <a:pt x="117" y="299"/>
                    </a:lnTo>
                    <a:lnTo>
                      <a:pt x="116" y="298"/>
                    </a:lnTo>
                    <a:lnTo>
                      <a:pt x="114" y="296"/>
                    </a:lnTo>
                    <a:lnTo>
                      <a:pt x="111" y="292"/>
                    </a:lnTo>
                    <a:lnTo>
                      <a:pt x="110" y="291"/>
                    </a:lnTo>
                    <a:lnTo>
                      <a:pt x="109" y="291"/>
                    </a:lnTo>
                    <a:lnTo>
                      <a:pt x="107" y="287"/>
                    </a:lnTo>
                    <a:lnTo>
                      <a:pt x="107" y="287"/>
                    </a:lnTo>
                    <a:lnTo>
                      <a:pt x="106" y="286"/>
                    </a:lnTo>
                    <a:lnTo>
                      <a:pt x="106" y="285"/>
                    </a:lnTo>
                    <a:lnTo>
                      <a:pt x="105" y="283"/>
                    </a:lnTo>
                    <a:lnTo>
                      <a:pt x="101" y="278"/>
                    </a:lnTo>
                    <a:lnTo>
                      <a:pt x="97" y="271"/>
                    </a:lnTo>
                    <a:lnTo>
                      <a:pt x="95" y="268"/>
                    </a:lnTo>
                    <a:lnTo>
                      <a:pt x="95" y="267"/>
                    </a:lnTo>
                    <a:lnTo>
                      <a:pt x="95" y="266"/>
                    </a:lnTo>
                    <a:lnTo>
                      <a:pt x="93" y="263"/>
                    </a:lnTo>
                    <a:lnTo>
                      <a:pt x="93" y="263"/>
                    </a:lnTo>
                    <a:lnTo>
                      <a:pt x="92" y="263"/>
                    </a:lnTo>
                    <a:lnTo>
                      <a:pt x="92" y="262"/>
                    </a:lnTo>
                    <a:lnTo>
                      <a:pt x="91" y="261"/>
                    </a:lnTo>
                    <a:lnTo>
                      <a:pt x="90" y="260"/>
                    </a:lnTo>
                    <a:lnTo>
                      <a:pt x="90" y="259"/>
                    </a:lnTo>
                    <a:lnTo>
                      <a:pt x="90" y="259"/>
                    </a:lnTo>
                    <a:lnTo>
                      <a:pt x="89" y="254"/>
                    </a:lnTo>
                    <a:lnTo>
                      <a:pt x="87" y="250"/>
                    </a:lnTo>
                    <a:lnTo>
                      <a:pt x="85" y="246"/>
                    </a:lnTo>
                    <a:lnTo>
                      <a:pt x="85" y="245"/>
                    </a:lnTo>
                    <a:lnTo>
                      <a:pt x="84" y="243"/>
                    </a:lnTo>
                    <a:lnTo>
                      <a:pt x="83" y="240"/>
                    </a:lnTo>
                    <a:lnTo>
                      <a:pt x="83" y="238"/>
                    </a:lnTo>
                    <a:lnTo>
                      <a:pt x="83" y="238"/>
                    </a:lnTo>
                    <a:lnTo>
                      <a:pt x="82" y="233"/>
                    </a:lnTo>
                    <a:lnTo>
                      <a:pt x="81" y="233"/>
                    </a:lnTo>
                    <a:lnTo>
                      <a:pt x="79" y="228"/>
                    </a:lnTo>
                    <a:lnTo>
                      <a:pt x="79" y="227"/>
                    </a:lnTo>
                    <a:lnTo>
                      <a:pt x="76" y="222"/>
                    </a:lnTo>
                    <a:lnTo>
                      <a:pt x="76" y="220"/>
                    </a:lnTo>
                    <a:lnTo>
                      <a:pt x="75" y="219"/>
                    </a:lnTo>
                    <a:lnTo>
                      <a:pt x="71" y="214"/>
                    </a:lnTo>
                    <a:lnTo>
                      <a:pt x="70" y="213"/>
                    </a:lnTo>
                    <a:lnTo>
                      <a:pt x="70" y="213"/>
                    </a:lnTo>
                    <a:lnTo>
                      <a:pt x="69" y="213"/>
                    </a:lnTo>
                    <a:lnTo>
                      <a:pt x="67" y="207"/>
                    </a:lnTo>
                    <a:lnTo>
                      <a:pt x="66" y="206"/>
                    </a:lnTo>
                    <a:lnTo>
                      <a:pt x="65" y="205"/>
                    </a:lnTo>
                    <a:lnTo>
                      <a:pt x="65" y="203"/>
                    </a:lnTo>
                    <a:lnTo>
                      <a:pt x="70" y="201"/>
                    </a:lnTo>
                    <a:lnTo>
                      <a:pt x="71" y="200"/>
                    </a:lnTo>
                    <a:lnTo>
                      <a:pt x="71" y="199"/>
                    </a:lnTo>
                    <a:lnTo>
                      <a:pt x="71" y="200"/>
                    </a:lnTo>
                    <a:lnTo>
                      <a:pt x="72" y="200"/>
                    </a:lnTo>
                    <a:lnTo>
                      <a:pt x="72" y="201"/>
                    </a:lnTo>
                    <a:lnTo>
                      <a:pt x="73" y="201"/>
                    </a:lnTo>
                    <a:lnTo>
                      <a:pt x="73" y="201"/>
                    </a:lnTo>
                    <a:lnTo>
                      <a:pt x="73" y="201"/>
                    </a:lnTo>
                    <a:lnTo>
                      <a:pt x="74" y="199"/>
                    </a:lnTo>
                    <a:lnTo>
                      <a:pt x="75" y="197"/>
                    </a:lnTo>
                    <a:lnTo>
                      <a:pt x="75" y="196"/>
                    </a:lnTo>
                    <a:lnTo>
                      <a:pt x="76" y="193"/>
                    </a:lnTo>
                    <a:lnTo>
                      <a:pt x="78" y="188"/>
                    </a:lnTo>
                    <a:lnTo>
                      <a:pt x="78" y="187"/>
                    </a:lnTo>
                    <a:lnTo>
                      <a:pt x="79" y="187"/>
                    </a:lnTo>
                    <a:lnTo>
                      <a:pt x="83" y="186"/>
                    </a:lnTo>
                    <a:lnTo>
                      <a:pt x="84" y="186"/>
                    </a:lnTo>
                    <a:lnTo>
                      <a:pt x="85" y="186"/>
                    </a:lnTo>
                    <a:lnTo>
                      <a:pt x="85" y="187"/>
                    </a:lnTo>
                    <a:lnTo>
                      <a:pt x="85" y="187"/>
                    </a:lnTo>
                    <a:lnTo>
                      <a:pt x="86" y="188"/>
                    </a:lnTo>
                    <a:lnTo>
                      <a:pt x="86" y="188"/>
                    </a:lnTo>
                    <a:lnTo>
                      <a:pt x="87" y="189"/>
                    </a:lnTo>
                    <a:lnTo>
                      <a:pt x="87" y="189"/>
                    </a:lnTo>
                    <a:lnTo>
                      <a:pt x="87" y="189"/>
                    </a:lnTo>
                    <a:lnTo>
                      <a:pt x="87" y="190"/>
                    </a:lnTo>
                    <a:lnTo>
                      <a:pt x="87" y="191"/>
                    </a:lnTo>
                    <a:lnTo>
                      <a:pt x="87" y="192"/>
                    </a:lnTo>
                    <a:lnTo>
                      <a:pt x="88" y="193"/>
                    </a:lnTo>
                    <a:lnTo>
                      <a:pt x="89" y="193"/>
                    </a:lnTo>
                    <a:lnTo>
                      <a:pt x="90" y="193"/>
                    </a:lnTo>
                    <a:lnTo>
                      <a:pt x="91" y="192"/>
                    </a:lnTo>
                    <a:lnTo>
                      <a:pt x="91" y="192"/>
                    </a:lnTo>
                    <a:lnTo>
                      <a:pt x="92" y="192"/>
                    </a:lnTo>
                    <a:lnTo>
                      <a:pt x="92" y="193"/>
                    </a:lnTo>
                    <a:lnTo>
                      <a:pt x="93" y="193"/>
                    </a:lnTo>
                    <a:lnTo>
                      <a:pt x="94" y="196"/>
                    </a:lnTo>
                    <a:lnTo>
                      <a:pt x="94" y="197"/>
                    </a:lnTo>
                    <a:lnTo>
                      <a:pt x="94" y="197"/>
                    </a:lnTo>
                    <a:lnTo>
                      <a:pt x="94" y="198"/>
                    </a:lnTo>
                    <a:lnTo>
                      <a:pt x="94" y="198"/>
                    </a:lnTo>
                    <a:lnTo>
                      <a:pt x="94" y="199"/>
                    </a:lnTo>
                    <a:lnTo>
                      <a:pt x="93" y="199"/>
                    </a:lnTo>
                    <a:lnTo>
                      <a:pt x="93" y="202"/>
                    </a:lnTo>
                    <a:lnTo>
                      <a:pt x="94" y="207"/>
                    </a:lnTo>
                    <a:lnTo>
                      <a:pt x="94" y="207"/>
                    </a:lnTo>
                    <a:lnTo>
                      <a:pt x="94" y="208"/>
                    </a:lnTo>
                    <a:lnTo>
                      <a:pt x="95" y="207"/>
                    </a:lnTo>
                    <a:lnTo>
                      <a:pt x="95" y="207"/>
                    </a:lnTo>
                    <a:lnTo>
                      <a:pt x="96" y="207"/>
                    </a:lnTo>
                    <a:lnTo>
                      <a:pt x="97" y="207"/>
                    </a:lnTo>
                    <a:lnTo>
                      <a:pt x="99" y="207"/>
                    </a:lnTo>
                    <a:lnTo>
                      <a:pt x="100" y="207"/>
                    </a:lnTo>
                    <a:lnTo>
                      <a:pt x="101" y="207"/>
                    </a:lnTo>
                    <a:lnTo>
                      <a:pt x="101" y="208"/>
                    </a:lnTo>
                    <a:lnTo>
                      <a:pt x="101" y="209"/>
                    </a:lnTo>
                    <a:lnTo>
                      <a:pt x="101" y="209"/>
                    </a:lnTo>
                    <a:lnTo>
                      <a:pt x="102" y="210"/>
                    </a:lnTo>
                    <a:lnTo>
                      <a:pt x="102" y="210"/>
                    </a:lnTo>
                    <a:lnTo>
                      <a:pt x="103" y="210"/>
                    </a:lnTo>
                    <a:lnTo>
                      <a:pt x="103" y="209"/>
                    </a:lnTo>
                    <a:lnTo>
                      <a:pt x="104" y="209"/>
                    </a:lnTo>
                    <a:lnTo>
                      <a:pt x="105" y="209"/>
                    </a:lnTo>
                    <a:lnTo>
                      <a:pt x="110" y="210"/>
                    </a:lnTo>
                    <a:lnTo>
                      <a:pt x="112" y="210"/>
                    </a:lnTo>
                    <a:lnTo>
                      <a:pt x="112" y="210"/>
                    </a:lnTo>
                    <a:lnTo>
                      <a:pt x="113" y="211"/>
                    </a:lnTo>
                    <a:lnTo>
                      <a:pt x="113" y="211"/>
                    </a:lnTo>
                    <a:lnTo>
                      <a:pt x="114" y="212"/>
                    </a:lnTo>
                    <a:lnTo>
                      <a:pt x="114" y="213"/>
                    </a:lnTo>
                    <a:lnTo>
                      <a:pt x="118" y="214"/>
                    </a:lnTo>
                    <a:lnTo>
                      <a:pt x="119" y="214"/>
                    </a:lnTo>
                    <a:lnTo>
                      <a:pt x="124" y="213"/>
                    </a:lnTo>
                    <a:lnTo>
                      <a:pt x="136" y="211"/>
                    </a:lnTo>
                    <a:lnTo>
                      <a:pt x="143" y="213"/>
                    </a:lnTo>
                    <a:lnTo>
                      <a:pt x="144" y="213"/>
                    </a:lnTo>
                    <a:lnTo>
                      <a:pt x="144" y="213"/>
                    </a:lnTo>
                    <a:lnTo>
                      <a:pt x="144" y="214"/>
                    </a:lnTo>
                    <a:lnTo>
                      <a:pt x="144" y="214"/>
                    </a:lnTo>
                    <a:lnTo>
                      <a:pt x="145" y="214"/>
                    </a:lnTo>
                    <a:lnTo>
                      <a:pt x="148" y="215"/>
                    </a:lnTo>
                    <a:lnTo>
                      <a:pt x="148" y="215"/>
                    </a:lnTo>
                    <a:lnTo>
                      <a:pt x="149" y="215"/>
                    </a:lnTo>
                    <a:lnTo>
                      <a:pt x="149" y="215"/>
                    </a:lnTo>
                    <a:lnTo>
                      <a:pt x="150" y="215"/>
                    </a:lnTo>
                    <a:lnTo>
                      <a:pt x="151" y="214"/>
                    </a:lnTo>
                    <a:lnTo>
                      <a:pt x="153" y="214"/>
                    </a:lnTo>
                    <a:lnTo>
                      <a:pt x="153" y="212"/>
                    </a:lnTo>
                    <a:lnTo>
                      <a:pt x="152" y="211"/>
                    </a:lnTo>
                    <a:lnTo>
                      <a:pt x="152" y="211"/>
                    </a:lnTo>
                    <a:lnTo>
                      <a:pt x="152" y="210"/>
                    </a:lnTo>
                    <a:lnTo>
                      <a:pt x="153" y="209"/>
                    </a:lnTo>
                    <a:lnTo>
                      <a:pt x="153" y="208"/>
                    </a:lnTo>
                    <a:lnTo>
                      <a:pt x="154" y="208"/>
                    </a:lnTo>
                    <a:lnTo>
                      <a:pt x="155" y="208"/>
                    </a:lnTo>
                    <a:lnTo>
                      <a:pt x="155" y="208"/>
                    </a:lnTo>
                    <a:lnTo>
                      <a:pt x="155" y="209"/>
                    </a:lnTo>
                    <a:lnTo>
                      <a:pt x="156" y="208"/>
                    </a:lnTo>
                    <a:lnTo>
                      <a:pt x="158" y="208"/>
                    </a:lnTo>
                    <a:lnTo>
                      <a:pt x="159" y="207"/>
                    </a:lnTo>
                    <a:lnTo>
                      <a:pt x="159" y="207"/>
                    </a:lnTo>
                    <a:lnTo>
                      <a:pt x="160" y="206"/>
                    </a:lnTo>
                    <a:lnTo>
                      <a:pt x="160" y="205"/>
                    </a:lnTo>
                    <a:lnTo>
                      <a:pt x="161" y="204"/>
                    </a:lnTo>
                    <a:lnTo>
                      <a:pt x="163" y="202"/>
                    </a:lnTo>
                    <a:lnTo>
                      <a:pt x="168" y="201"/>
                    </a:lnTo>
                    <a:lnTo>
                      <a:pt x="168" y="201"/>
                    </a:lnTo>
                    <a:lnTo>
                      <a:pt x="170" y="201"/>
                    </a:lnTo>
                    <a:lnTo>
                      <a:pt x="170" y="201"/>
                    </a:lnTo>
                    <a:lnTo>
                      <a:pt x="171" y="201"/>
                    </a:lnTo>
                    <a:lnTo>
                      <a:pt x="176" y="198"/>
                    </a:lnTo>
                    <a:lnTo>
                      <a:pt x="176" y="197"/>
                    </a:lnTo>
                    <a:lnTo>
                      <a:pt x="176" y="187"/>
                    </a:lnTo>
                    <a:lnTo>
                      <a:pt x="176" y="181"/>
                    </a:lnTo>
                    <a:lnTo>
                      <a:pt x="176" y="172"/>
                    </a:lnTo>
                    <a:lnTo>
                      <a:pt x="176" y="169"/>
                    </a:lnTo>
                    <a:lnTo>
                      <a:pt x="176" y="165"/>
                    </a:lnTo>
                    <a:lnTo>
                      <a:pt x="176" y="164"/>
                    </a:lnTo>
                    <a:lnTo>
                      <a:pt x="176" y="155"/>
                    </a:lnTo>
                    <a:lnTo>
                      <a:pt x="176" y="135"/>
                    </a:lnTo>
                    <a:lnTo>
                      <a:pt x="176" y="118"/>
                    </a:lnTo>
                    <a:lnTo>
                      <a:pt x="176" y="110"/>
                    </a:lnTo>
                    <a:lnTo>
                      <a:pt x="176" y="104"/>
                    </a:lnTo>
                    <a:lnTo>
                      <a:pt x="176" y="97"/>
                    </a:lnTo>
                    <a:lnTo>
                      <a:pt x="176" y="93"/>
                    </a:lnTo>
                    <a:lnTo>
                      <a:pt x="176" y="86"/>
                    </a:lnTo>
                    <a:lnTo>
                      <a:pt x="176" y="83"/>
                    </a:lnTo>
                    <a:lnTo>
                      <a:pt x="176" y="83"/>
                    </a:lnTo>
                    <a:lnTo>
                      <a:pt x="178" y="84"/>
                    </a:lnTo>
                    <a:lnTo>
                      <a:pt x="178" y="85"/>
                    </a:lnTo>
                    <a:lnTo>
                      <a:pt x="180" y="86"/>
                    </a:lnTo>
                    <a:lnTo>
                      <a:pt x="180" y="87"/>
                    </a:lnTo>
                    <a:lnTo>
                      <a:pt x="182" y="87"/>
                    </a:lnTo>
                    <a:lnTo>
                      <a:pt x="183" y="88"/>
                    </a:lnTo>
                    <a:lnTo>
                      <a:pt x="184" y="88"/>
                    </a:lnTo>
                    <a:lnTo>
                      <a:pt x="184" y="88"/>
                    </a:lnTo>
                    <a:lnTo>
                      <a:pt x="188" y="92"/>
                    </a:lnTo>
                    <a:lnTo>
                      <a:pt x="191" y="95"/>
                    </a:lnTo>
                    <a:lnTo>
                      <a:pt x="193" y="100"/>
                    </a:lnTo>
                    <a:lnTo>
                      <a:pt x="195" y="103"/>
                    </a:lnTo>
                    <a:lnTo>
                      <a:pt x="197" y="104"/>
                    </a:lnTo>
                    <a:lnTo>
                      <a:pt x="197" y="105"/>
                    </a:lnTo>
                    <a:lnTo>
                      <a:pt x="198" y="109"/>
                    </a:lnTo>
                    <a:lnTo>
                      <a:pt x="198" y="109"/>
                    </a:lnTo>
                    <a:lnTo>
                      <a:pt x="198" y="110"/>
                    </a:lnTo>
                    <a:lnTo>
                      <a:pt x="198" y="112"/>
                    </a:lnTo>
                    <a:lnTo>
                      <a:pt x="198" y="112"/>
                    </a:lnTo>
                    <a:lnTo>
                      <a:pt x="200" y="114"/>
                    </a:lnTo>
                    <a:lnTo>
                      <a:pt x="201" y="116"/>
                    </a:lnTo>
                    <a:lnTo>
                      <a:pt x="202" y="118"/>
                    </a:lnTo>
                    <a:lnTo>
                      <a:pt x="203" y="126"/>
                    </a:lnTo>
                    <a:lnTo>
                      <a:pt x="203" y="127"/>
                    </a:lnTo>
                    <a:lnTo>
                      <a:pt x="202" y="130"/>
                    </a:lnTo>
                    <a:lnTo>
                      <a:pt x="200" y="132"/>
                    </a:lnTo>
                    <a:lnTo>
                      <a:pt x="200" y="132"/>
                    </a:lnTo>
                    <a:lnTo>
                      <a:pt x="198" y="134"/>
                    </a:lnTo>
                    <a:lnTo>
                      <a:pt x="197" y="135"/>
                    </a:lnTo>
                    <a:lnTo>
                      <a:pt x="197" y="135"/>
                    </a:lnTo>
                    <a:lnTo>
                      <a:pt x="197" y="136"/>
                    </a:lnTo>
                    <a:lnTo>
                      <a:pt x="196" y="136"/>
                    </a:lnTo>
                    <a:lnTo>
                      <a:pt x="195" y="136"/>
                    </a:lnTo>
                    <a:lnTo>
                      <a:pt x="195" y="138"/>
                    </a:lnTo>
                    <a:lnTo>
                      <a:pt x="195" y="139"/>
                    </a:lnTo>
                    <a:lnTo>
                      <a:pt x="196" y="146"/>
                    </a:lnTo>
                    <a:lnTo>
                      <a:pt x="197" y="148"/>
                    </a:lnTo>
                    <a:lnTo>
                      <a:pt x="199" y="149"/>
                    </a:lnTo>
                    <a:lnTo>
                      <a:pt x="201" y="149"/>
                    </a:lnTo>
                    <a:lnTo>
                      <a:pt x="202" y="149"/>
                    </a:lnTo>
                    <a:lnTo>
                      <a:pt x="202" y="148"/>
                    </a:lnTo>
                    <a:lnTo>
                      <a:pt x="202" y="148"/>
                    </a:lnTo>
                    <a:lnTo>
                      <a:pt x="203" y="147"/>
                    </a:lnTo>
                    <a:lnTo>
                      <a:pt x="204" y="147"/>
                    </a:lnTo>
                    <a:lnTo>
                      <a:pt x="205" y="147"/>
                    </a:lnTo>
                    <a:lnTo>
                      <a:pt x="206" y="147"/>
                    </a:lnTo>
                    <a:lnTo>
                      <a:pt x="206" y="147"/>
                    </a:lnTo>
                    <a:lnTo>
                      <a:pt x="207" y="148"/>
                    </a:lnTo>
                    <a:lnTo>
                      <a:pt x="207" y="148"/>
                    </a:lnTo>
                    <a:lnTo>
                      <a:pt x="207" y="148"/>
                    </a:lnTo>
                    <a:lnTo>
                      <a:pt x="208" y="148"/>
                    </a:lnTo>
                    <a:lnTo>
                      <a:pt x="209" y="149"/>
                    </a:lnTo>
                    <a:lnTo>
                      <a:pt x="211" y="149"/>
                    </a:lnTo>
                    <a:lnTo>
                      <a:pt x="212" y="149"/>
                    </a:lnTo>
                    <a:lnTo>
                      <a:pt x="213" y="149"/>
                    </a:lnTo>
                    <a:lnTo>
                      <a:pt x="214" y="149"/>
                    </a:lnTo>
                    <a:lnTo>
                      <a:pt x="217" y="148"/>
                    </a:lnTo>
                    <a:lnTo>
                      <a:pt x="218" y="148"/>
                    </a:lnTo>
                    <a:lnTo>
                      <a:pt x="219" y="148"/>
                    </a:lnTo>
                    <a:lnTo>
                      <a:pt x="219" y="148"/>
                    </a:lnTo>
                    <a:lnTo>
                      <a:pt x="220" y="148"/>
                    </a:lnTo>
                    <a:lnTo>
                      <a:pt x="221" y="148"/>
                    </a:lnTo>
                    <a:lnTo>
                      <a:pt x="222" y="148"/>
                    </a:lnTo>
                    <a:lnTo>
                      <a:pt x="222" y="148"/>
                    </a:lnTo>
                    <a:lnTo>
                      <a:pt x="223" y="148"/>
                    </a:lnTo>
                    <a:lnTo>
                      <a:pt x="224" y="149"/>
                    </a:lnTo>
                    <a:lnTo>
                      <a:pt x="225" y="149"/>
                    </a:lnTo>
                    <a:lnTo>
                      <a:pt x="228" y="149"/>
                    </a:lnTo>
                    <a:lnTo>
                      <a:pt x="229" y="149"/>
                    </a:lnTo>
                    <a:lnTo>
                      <a:pt x="229" y="149"/>
                    </a:lnTo>
                    <a:lnTo>
                      <a:pt x="230" y="149"/>
                    </a:lnTo>
                    <a:lnTo>
                      <a:pt x="232" y="148"/>
                    </a:lnTo>
                    <a:lnTo>
                      <a:pt x="232" y="147"/>
                    </a:lnTo>
                    <a:lnTo>
                      <a:pt x="233" y="147"/>
                    </a:lnTo>
                    <a:lnTo>
                      <a:pt x="233" y="146"/>
                    </a:lnTo>
                    <a:lnTo>
                      <a:pt x="233" y="145"/>
                    </a:lnTo>
                    <a:lnTo>
                      <a:pt x="232" y="145"/>
                    </a:lnTo>
                    <a:lnTo>
                      <a:pt x="232" y="144"/>
                    </a:lnTo>
                    <a:lnTo>
                      <a:pt x="232" y="144"/>
                    </a:lnTo>
                    <a:lnTo>
                      <a:pt x="232" y="143"/>
                    </a:lnTo>
                    <a:lnTo>
                      <a:pt x="233" y="143"/>
                    </a:lnTo>
                    <a:lnTo>
                      <a:pt x="233" y="143"/>
                    </a:lnTo>
                    <a:lnTo>
                      <a:pt x="235" y="143"/>
                    </a:lnTo>
                    <a:lnTo>
                      <a:pt x="236" y="143"/>
                    </a:lnTo>
                    <a:lnTo>
                      <a:pt x="236" y="143"/>
                    </a:lnTo>
                    <a:lnTo>
                      <a:pt x="238" y="143"/>
                    </a:lnTo>
                    <a:lnTo>
                      <a:pt x="238" y="143"/>
                    </a:lnTo>
                    <a:lnTo>
                      <a:pt x="240" y="142"/>
                    </a:lnTo>
                    <a:lnTo>
                      <a:pt x="241" y="142"/>
                    </a:lnTo>
                    <a:lnTo>
                      <a:pt x="241" y="141"/>
                    </a:lnTo>
                    <a:lnTo>
                      <a:pt x="244" y="139"/>
                    </a:lnTo>
                    <a:lnTo>
                      <a:pt x="244" y="139"/>
                    </a:lnTo>
                    <a:lnTo>
                      <a:pt x="245" y="138"/>
                    </a:lnTo>
                    <a:lnTo>
                      <a:pt x="245" y="137"/>
                    </a:lnTo>
                    <a:lnTo>
                      <a:pt x="245" y="137"/>
                    </a:lnTo>
                    <a:lnTo>
                      <a:pt x="245" y="136"/>
                    </a:lnTo>
                    <a:lnTo>
                      <a:pt x="246" y="135"/>
                    </a:lnTo>
                    <a:lnTo>
                      <a:pt x="246" y="134"/>
                    </a:lnTo>
                    <a:lnTo>
                      <a:pt x="248" y="133"/>
                    </a:lnTo>
                    <a:lnTo>
                      <a:pt x="251" y="131"/>
                    </a:lnTo>
                    <a:lnTo>
                      <a:pt x="255" y="128"/>
                    </a:lnTo>
                    <a:lnTo>
                      <a:pt x="259" y="125"/>
                    </a:lnTo>
                    <a:close/>
                  </a:path>
                </a:pathLst>
              </a:custGeom>
              <a:solidFill>
                <a:schemeClr val="tx2">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302"/>
              <p:cNvSpPr>
                <a:spLocks/>
              </p:cNvSpPr>
              <p:nvPr/>
            </p:nvSpPr>
            <p:spPr bwMode="auto">
              <a:xfrm>
                <a:off x="3667119" y="4664077"/>
                <a:ext cx="14288" cy="28575"/>
              </a:xfrm>
              <a:custGeom>
                <a:avLst/>
                <a:gdLst>
                  <a:gd name="T0" fmla="*/ 3 w 9"/>
                  <a:gd name="T1" fmla="*/ 1 h 18"/>
                  <a:gd name="T2" fmla="*/ 4 w 9"/>
                  <a:gd name="T3" fmla="*/ 1 h 18"/>
                  <a:gd name="T4" fmla="*/ 6 w 9"/>
                  <a:gd name="T5" fmla="*/ 0 h 18"/>
                  <a:gd name="T6" fmla="*/ 7 w 9"/>
                  <a:gd name="T7" fmla="*/ 0 h 18"/>
                  <a:gd name="T8" fmla="*/ 8 w 9"/>
                  <a:gd name="T9" fmla="*/ 0 h 18"/>
                  <a:gd name="T10" fmla="*/ 8 w 9"/>
                  <a:gd name="T11" fmla="*/ 9 h 18"/>
                  <a:gd name="T12" fmla="*/ 8 w 9"/>
                  <a:gd name="T13" fmla="*/ 11 h 18"/>
                  <a:gd name="T14" fmla="*/ 8 w 9"/>
                  <a:gd name="T15" fmla="*/ 14 h 18"/>
                  <a:gd name="T16" fmla="*/ 9 w 9"/>
                  <a:gd name="T17" fmla="*/ 16 h 18"/>
                  <a:gd name="T18" fmla="*/ 8 w 9"/>
                  <a:gd name="T19" fmla="*/ 18 h 18"/>
                  <a:gd name="T20" fmla="*/ 1 w 9"/>
                  <a:gd name="T21" fmla="*/ 16 h 18"/>
                  <a:gd name="T22" fmla="*/ 1 w 9"/>
                  <a:gd name="T23" fmla="*/ 16 h 18"/>
                  <a:gd name="T24" fmla="*/ 1 w 9"/>
                  <a:gd name="T25" fmla="*/ 15 h 18"/>
                  <a:gd name="T26" fmla="*/ 1 w 9"/>
                  <a:gd name="T27" fmla="*/ 15 h 18"/>
                  <a:gd name="T28" fmla="*/ 0 w 9"/>
                  <a:gd name="T29" fmla="*/ 14 h 18"/>
                  <a:gd name="T30" fmla="*/ 0 w 9"/>
                  <a:gd name="T31" fmla="*/ 12 h 18"/>
                  <a:gd name="T32" fmla="*/ 0 w 9"/>
                  <a:gd name="T33" fmla="*/ 11 h 18"/>
                  <a:gd name="T34" fmla="*/ 0 w 9"/>
                  <a:gd name="T35" fmla="*/ 10 h 18"/>
                  <a:gd name="T36" fmla="*/ 0 w 9"/>
                  <a:gd name="T37" fmla="*/ 8 h 18"/>
                  <a:gd name="T38" fmla="*/ 0 w 9"/>
                  <a:gd name="T39" fmla="*/ 7 h 18"/>
                  <a:gd name="T40" fmla="*/ 1 w 9"/>
                  <a:gd name="T41" fmla="*/ 7 h 18"/>
                  <a:gd name="T42" fmla="*/ 1 w 9"/>
                  <a:gd name="T43" fmla="*/ 8 h 18"/>
                  <a:gd name="T44" fmla="*/ 1 w 9"/>
                  <a:gd name="T45" fmla="*/ 9 h 18"/>
                  <a:gd name="T46" fmla="*/ 1 w 9"/>
                  <a:gd name="T47" fmla="*/ 10 h 18"/>
                  <a:gd name="T48" fmla="*/ 1 w 9"/>
                  <a:gd name="T49" fmla="*/ 11 h 18"/>
                  <a:gd name="T50" fmla="*/ 1 w 9"/>
                  <a:gd name="T51" fmla="*/ 11 h 18"/>
                  <a:gd name="T52" fmla="*/ 1 w 9"/>
                  <a:gd name="T53" fmla="*/ 11 h 18"/>
                  <a:gd name="T54" fmla="*/ 2 w 9"/>
                  <a:gd name="T55" fmla="*/ 9 h 18"/>
                  <a:gd name="T56" fmla="*/ 3 w 9"/>
                  <a:gd name="T57" fmla="*/ 8 h 18"/>
                  <a:gd name="T58" fmla="*/ 4 w 9"/>
                  <a:gd name="T59" fmla="*/ 8 h 18"/>
                  <a:gd name="T60" fmla="*/ 4 w 9"/>
                  <a:gd name="T61" fmla="*/ 7 h 18"/>
                  <a:gd name="T62" fmla="*/ 4 w 9"/>
                  <a:gd name="T63" fmla="*/ 7 h 18"/>
                  <a:gd name="T64" fmla="*/ 4 w 9"/>
                  <a:gd name="T65" fmla="*/ 5 h 18"/>
                  <a:gd name="T66" fmla="*/ 3 w 9"/>
                  <a:gd name="T67" fmla="*/ 2 h 18"/>
                  <a:gd name="T68" fmla="*/ 3 w 9"/>
                  <a:gd name="T69"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9" h="18">
                    <a:moveTo>
                      <a:pt x="3" y="1"/>
                    </a:moveTo>
                    <a:lnTo>
                      <a:pt x="4" y="1"/>
                    </a:lnTo>
                    <a:lnTo>
                      <a:pt x="6" y="0"/>
                    </a:lnTo>
                    <a:lnTo>
                      <a:pt x="7" y="0"/>
                    </a:lnTo>
                    <a:lnTo>
                      <a:pt x="8" y="0"/>
                    </a:lnTo>
                    <a:lnTo>
                      <a:pt x="8" y="9"/>
                    </a:lnTo>
                    <a:lnTo>
                      <a:pt x="8" y="11"/>
                    </a:lnTo>
                    <a:lnTo>
                      <a:pt x="8" y="14"/>
                    </a:lnTo>
                    <a:lnTo>
                      <a:pt x="9" y="16"/>
                    </a:lnTo>
                    <a:lnTo>
                      <a:pt x="8" y="18"/>
                    </a:lnTo>
                    <a:lnTo>
                      <a:pt x="1" y="16"/>
                    </a:lnTo>
                    <a:lnTo>
                      <a:pt x="1" y="16"/>
                    </a:lnTo>
                    <a:lnTo>
                      <a:pt x="1" y="15"/>
                    </a:lnTo>
                    <a:lnTo>
                      <a:pt x="1" y="15"/>
                    </a:lnTo>
                    <a:lnTo>
                      <a:pt x="0" y="14"/>
                    </a:lnTo>
                    <a:lnTo>
                      <a:pt x="0" y="12"/>
                    </a:lnTo>
                    <a:lnTo>
                      <a:pt x="0" y="11"/>
                    </a:lnTo>
                    <a:lnTo>
                      <a:pt x="0" y="10"/>
                    </a:lnTo>
                    <a:lnTo>
                      <a:pt x="0" y="8"/>
                    </a:lnTo>
                    <a:lnTo>
                      <a:pt x="0" y="7"/>
                    </a:lnTo>
                    <a:lnTo>
                      <a:pt x="1" y="7"/>
                    </a:lnTo>
                    <a:lnTo>
                      <a:pt x="1" y="8"/>
                    </a:lnTo>
                    <a:lnTo>
                      <a:pt x="1" y="9"/>
                    </a:lnTo>
                    <a:lnTo>
                      <a:pt x="1" y="10"/>
                    </a:lnTo>
                    <a:lnTo>
                      <a:pt x="1" y="11"/>
                    </a:lnTo>
                    <a:lnTo>
                      <a:pt x="1" y="11"/>
                    </a:lnTo>
                    <a:lnTo>
                      <a:pt x="1" y="11"/>
                    </a:lnTo>
                    <a:lnTo>
                      <a:pt x="2" y="9"/>
                    </a:lnTo>
                    <a:lnTo>
                      <a:pt x="3" y="8"/>
                    </a:lnTo>
                    <a:lnTo>
                      <a:pt x="4" y="8"/>
                    </a:lnTo>
                    <a:lnTo>
                      <a:pt x="4" y="7"/>
                    </a:lnTo>
                    <a:lnTo>
                      <a:pt x="4" y="7"/>
                    </a:lnTo>
                    <a:lnTo>
                      <a:pt x="4" y="5"/>
                    </a:lnTo>
                    <a:lnTo>
                      <a:pt x="3" y="2"/>
                    </a:lnTo>
                    <a:lnTo>
                      <a:pt x="3" y="1"/>
                    </a:lnTo>
                  </a:path>
                </a:pathLst>
              </a:custGeom>
              <a:noFill/>
              <a:ln w="3175">
                <a:solidFill>
                  <a:srgbClr val="6E6E6E"/>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0" name="Freeform 303"/>
              <p:cNvSpPr>
                <a:spLocks/>
              </p:cNvSpPr>
              <p:nvPr/>
            </p:nvSpPr>
            <p:spPr bwMode="auto">
              <a:xfrm>
                <a:off x="4298943" y="4960939"/>
                <a:ext cx="123825" cy="104775"/>
              </a:xfrm>
              <a:custGeom>
                <a:avLst/>
                <a:gdLst>
                  <a:gd name="T0" fmla="*/ 67 w 78"/>
                  <a:gd name="T1" fmla="*/ 37 h 66"/>
                  <a:gd name="T2" fmla="*/ 68 w 78"/>
                  <a:gd name="T3" fmla="*/ 35 h 66"/>
                  <a:gd name="T4" fmla="*/ 71 w 78"/>
                  <a:gd name="T5" fmla="*/ 34 h 66"/>
                  <a:gd name="T6" fmla="*/ 72 w 78"/>
                  <a:gd name="T7" fmla="*/ 33 h 66"/>
                  <a:gd name="T8" fmla="*/ 72 w 78"/>
                  <a:gd name="T9" fmla="*/ 29 h 66"/>
                  <a:gd name="T10" fmla="*/ 75 w 78"/>
                  <a:gd name="T11" fmla="*/ 28 h 66"/>
                  <a:gd name="T12" fmla="*/ 76 w 78"/>
                  <a:gd name="T13" fmla="*/ 27 h 66"/>
                  <a:gd name="T14" fmla="*/ 78 w 78"/>
                  <a:gd name="T15" fmla="*/ 25 h 66"/>
                  <a:gd name="T16" fmla="*/ 73 w 78"/>
                  <a:gd name="T17" fmla="*/ 16 h 66"/>
                  <a:gd name="T18" fmla="*/ 70 w 78"/>
                  <a:gd name="T19" fmla="*/ 15 h 66"/>
                  <a:gd name="T20" fmla="*/ 61 w 78"/>
                  <a:gd name="T21" fmla="*/ 8 h 66"/>
                  <a:gd name="T22" fmla="*/ 57 w 78"/>
                  <a:gd name="T23" fmla="*/ 6 h 66"/>
                  <a:gd name="T24" fmla="*/ 53 w 78"/>
                  <a:gd name="T25" fmla="*/ 1 h 66"/>
                  <a:gd name="T26" fmla="*/ 52 w 78"/>
                  <a:gd name="T27" fmla="*/ 0 h 66"/>
                  <a:gd name="T28" fmla="*/ 49 w 78"/>
                  <a:gd name="T29" fmla="*/ 1 h 66"/>
                  <a:gd name="T30" fmla="*/ 47 w 78"/>
                  <a:gd name="T31" fmla="*/ 2 h 66"/>
                  <a:gd name="T32" fmla="*/ 44 w 78"/>
                  <a:gd name="T33" fmla="*/ 2 h 66"/>
                  <a:gd name="T34" fmla="*/ 43 w 78"/>
                  <a:gd name="T35" fmla="*/ 4 h 66"/>
                  <a:gd name="T36" fmla="*/ 38 w 78"/>
                  <a:gd name="T37" fmla="*/ 4 h 66"/>
                  <a:gd name="T38" fmla="*/ 37 w 78"/>
                  <a:gd name="T39" fmla="*/ 4 h 66"/>
                  <a:gd name="T40" fmla="*/ 33 w 78"/>
                  <a:gd name="T41" fmla="*/ 8 h 66"/>
                  <a:gd name="T42" fmla="*/ 25 w 78"/>
                  <a:gd name="T43" fmla="*/ 11 h 66"/>
                  <a:gd name="T44" fmla="*/ 20 w 78"/>
                  <a:gd name="T45" fmla="*/ 16 h 66"/>
                  <a:gd name="T46" fmla="*/ 17 w 78"/>
                  <a:gd name="T47" fmla="*/ 20 h 66"/>
                  <a:gd name="T48" fmla="*/ 11 w 78"/>
                  <a:gd name="T49" fmla="*/ 28 h 66"/>
                  <a:gd name="T50" fmla="*/ 8 w 78"/>
                  <a:gd name="T51" fmla="*/ 31 h 66"/>
                  <a:gd name="T52" fmla="*/ 0 w 78"/>
                  <a:gd name="T53" fmla="*/ 33 h 66"/>
                  <a:gd name="T54" fmla="*/ 1 w 78"/>
                  <a:gd name="T55" fmla="*/ 35 h 66"/>
                  <a:gd name="T56" fmla="*/ 2 w 78"/>
                  <a:gd name="T57" fmla="*/ 35 h 66"/>
                  <a:gd name="T58" fmla="*/ 5 w 78"/>
                  <a:gd name="T59" fmla="*/ 41 h 66"/>
                  <a:gd name="T60" fmla="*/ 7 w 78"/>
                  <a:gd name="T61" fmla="*/ 45 h 66"/>
                  <a:gd name="T62" fmla="*/ 12 w 78"/>
                  <a:gd name="T63" fmla="*/ 56 h 66"/>
                  <a:gd name="T64" fmla="*/ 17 w 78"/>
                  <a:gd name="T65" fmla="*/ 58 h 66"/>
                  <a:gd name="T66" fmla="*/ 23 w 78"/>
                  <a:gd name="T67" fmla="*/ 64 h 66"/>
                  <a:gd name="T68" fmla="*/ 30 w 78"/>
                  <a:gd name="T69" fmla="*/ 66 h 66"/>
                  <a:gd name="T70" fmla="*/ 36 w 78"/>
                  <a:gd name="T71" fmla="*/ 63 h 66"/>
                  <a:gd name="T72" fmla="*/ 40 w 78"/>
                  <a:gd name="T73" fmla="*/ 56 h 66"/>
                  <a:gd name="T74" fmla="*/ 43 w 78"/>
                  <a:gd name="T75" fmla="*/ 50 h 66"/>
                  <a:gd name="T76" fmla="*/ 51 w 78"/>
                  <a:gd name="T77" fmla="*/ 49 h 66"/>
                  <a:gd name="T78" fmla="*/ 56 w 78"/>
                  <a:gd name="T79" fmla="*/ 49 h 66"/>
                  <a:gd name="T80" fmla="*/ 64 w 78"/>
                  <a:gd name="T81" fmla="*/ 45 h 66"/>
                  <a:gd name="T82" fmla="*/ 68 w 78"/>
                  <a:gd name="T83" fmla="*/ 43 h 66"/>
                  <a:gd name="T84" fmla="*/ 68 w 78"/>
                  <a:gd name="T85" fmla="*/ 41 h 66"/>
                  <a:gd name="T86" fmla="*/ 67 w 78"/>
                  <a:gd name="T87" fmla="*/ 40 h 66"/>
                  <a:gd name="T88" fmla="*/ 67 w 78"/>
                  <a:gd name="T89" fmla="*/ 39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78" h="66">
                    <a:moveTo>
                      <a:pt x="67" y="38"/>
                    </a:moveTo>
                    <a:lnTo>
                      <a:pt x="67" y="38"/>
                    </a:lnTo>
                    <a:lnTo>
                      <a:pt x="67" y="37"/>
                    </a:lnTo>
                    <a:lnTo>
                      <a:pt x="68" y="37"/>
                    </a:lnTo>
                    <a:lnTo>
                      <a:pt x="68" y="36"/>
                    </a:lnTo>
                    <a:lnTo>
                      <a:pt x="68" y="35"/>
                    </a:lnTo>
                    <a:lnTo>
                      <a:pt x="68" y="34"/>
                    </a:lnTo>
                    <a:lnTo>
                      <a:pt x="70" y="34"/>
                    </a:lnTo>
                    <a:lnTo>
                      <a:pt x="71" y="34"/>
                    </a:lnTo>
                    <a:lnTo>
                      <a:pt x="71" y="34"/>
                    </a:lnTo>
                    <a:lnTo>
                      <a:pt x="72" y="34"/>
                    </a:lnTo>
                    <a:lnTo>
                      <a:pt x="72" y="33"/>
                    </a:lnTo>
                    <a:lnTo>
                      <a:pt x="72" y="32"/>
                    </a:lnTo>
                    <a:lnTo>
                      <a:pt x="72" y="30"/>
                    </a:lnTo>
                    <a:lnTo>
                      <a:pt x="72" y="29"/>
                    </a:lnTo>
                    <a:lnTo>
                      <a:pt x="73" y="29"/>
                    </a:lnTo>
                    <a:lnTo>
                      <a:pt x="74" y="28"/>
                    </a:lnTo>
                    <a:lnTo>
                      <a:pt x="75" y="28"/>
                    </a:lnTo>
                    <a:lnTo>
                      <a:pt x="75" y="27"/>
                    </a:lnTo>
                    <a:lnTo>
                      <a:pt x="76" y="27"/>
                    </a:lnTo>
                    <a:lnTo>
                      <a:pt x="76" y="27"/>
                    </a:lnTo>
                    <a:lnTo>
                      <a:pt x="76" y="27"/>
                    </a:lnTo>
                    <a:lnTo>
                      <a:pt x="78" y="25"/>
                    </a:lnTo>
                    <a:lnTo>
                      <a:pt x="78" y="25"/>
                    </a:lnTo>
                    <a:lnTo>
                      <a:pt x="76" y="22"/>
                    </a:lnTo>
                    <a:lnTo>
                      <a:pt x="74" y="16"/>
                    </a:lnTo>
                    <a:lnTo>
                      <a:pt x="73" y="16"/>
                    </a:lnTo>
                    <a:lnTo>
                      <a:pt x="72" y="16"/>
                    </a:lnTo>
                    <a:lnTo>
                      <a:pt x="72" y="16"/>
                    </a:lnTo>
                    <a:lnTo>
                      <a:pt x="70" y="15"/>
                    </a:lnTo>
                    <a:lnTo>
                      <a:pt x="63" y="11"/>
                    </a:lnTo>
                    <a:lnTo>
                      <a:pt x="61" y="10"/>
                    </a:lnTo>
                    <a:lnTo>
                      <a:pt x="61" y="8"/>
                    </a:lnTo>
                    <a:lnTo>
                      <a:pt x="60" y="7"/>
                    </a:lnTo>
                    <a:lnTo>
                      <a:pt x="59" y="6"/>
                    </a:lnTo>
                    <a:lnTo>
                      <a:pt x="57" y="6"/>
                    </a:lnTo>
                    <a:lnTo>
                      <a:pt x="56" y="4"/>
                    </a:lnTo>
                    <a:lnTo>
                      <a:pt x="53" y="1"/>
                    </a:lnTo>
                    <a:lnTo>
                      <a:pt x="53" y="1"/>
                    </a:lnTo>
                    <a:lnTo>
                      <a:pt x="52" y="0"/>
                    </a:lnTo>
                    <a:lnTo>
                      <a:pt x="52" y="0"/>
                    </a:lnTo>
                    <a:lnTo>
                      <a:pt x="52" y="0"/>
                    </a:lnTo>
                    <a:lnTo>
                      <a:pt x="51" y="0"/>
                    </a:lnTo>
                    <a:lnTo>
                      <a:pt x="50" y="1"/>
                    </a:lnTo>
                    <a:lnTo>
                      <a:pt x="49" y="1"/>
                    </a:lnTo>
                    <a:lnTo>
                      <a:pt x="49" y="2"/>
                    </a:lnTo>
                    <a:lnTo>
                      <a:pt x="48" y="2"/>
                    </a:lnTo>
                    <a:lnTo>
                      <a:pt x="47" y="2"/>
                    </a:lnTo>
                    <a:lnTo>
                      <a:pt x="46" y="2"/>
                    </a:lnTo>
                    <a:lnTo>
                      <a:pt x="44" y="2"/>
                    </a:lnTo>
                    <a:lnTo>
                      <a:pt x="44" y="2"/>
                    </a:lnTo>
                    <a:lnTo>
                      <a:pt x="43" y="3"/>
                    </a:lnTo>
                    <a:lnTo>
                      <a:pt x="43" y="3"/>
                    </a:lnTo>
                    <a:lnTo>
                      <a:pt x="43" y="4"/>
                    </a:lnTo>
                    <a:lnTo>
                      <a:pt x="41" y="4"/>
                    </a:lnTo>
                    <a:lnTo>
                      <a:pt x="40" y="4"/>
                    </a:lnTo>
                    <a:lnTo>
                      <a:pt x="38" y="4"/>
                    </a:lnTo>
                    <a:lnTo>
                      <a:pt x="37" y="4"/>
                    </a:lnTo>
                    <a:lnTo>
                      <a:pt x="37" y="4"/>
                    </a:lnTo>
                    <a:lnTo>
                      <a:pt x="37" y="4"/>
                    </a:lnTo>
                    <a:lnTo>
                      <a:pt x="37" y="4"/>
                    </a:lnTo>
                    <a:lnTo>
                      <a:pt x="35" y="6"/>
                    </a:lnTo>
                    <a:lnTo>
                      <a:pt x="33" y="8"/>
                    </a:lnTo>
                    <a:lnTo>
                      <a:pt x="32" y="10"/>
                    </a:lnTo>
                    <a:lnTo>
                      <a:pt x="28" y="11"/>
                    </a:lnTo>
                    <a:lnTo>
                      <a:pt x="25" y="11"/>
                    </a:lnTo>
                    <a:lnTo>
                      <a:pt x="20" y="15"/>
                    </a:lnTo>
                    <a:lnTo>
                      <a:pt x="20" y="15"/>
                    </a:lnTo>
                    <a:lnTo>
                      <a:pt x="20" y="16"/>
                    </a:lnTo>
                    <a:lnTo>
                      <a:pt x="20" y="16"/>
                    </a:lnTo>
                    <a:lnTo>
                      <a:pt x="20" y="17"/>
                    </a:lnTo>
                    <a:lnTo>
                      <a:pt x="17" y="20"/>
                    </a:lnTo>
                    <a:lnTo>
                      <a:pt x="15" y="22"/>
                    </a:lnTo>
                    <a:lnTo>
                      <a:pt x="14" y="23"/>
                    </a:lnTo>
                    <a:lnTo>
                      <a:pt x="11" y="28"/>
                    </a:lnTo>
                    <a:lnTo>
                      <a:pt x="10" y="30"/>
                    </a:lnTo>
                    <a:lnTo>
                      <a:pt x="9" y="30"/>
                    </a:lnTo>
                    <a:lnTo>
                      <a:pt x="8" y="31"/>
                    </a:lnTo>
                    <a:lnTo>
                      <a:pt x="6" y="31"/>
                    </a:lnTo>
                    <a:lnTo>
                      <a:pt x="5" y="31"/>
                    </a:lnTo>
                    <a:lnTo>
                      <a:pt x="0" y="33"/>
                    </a:lnTo>
                    <a:lnTo>
                      <a:pt x="0" y="34"/>
                    </a:lnTo>
                    <a:lnTo>
                      <a:pt x="0" y="34"/>
                    </a:lnTo>
                    <a:lnTo>
                      <a:pt x="1" y="35"/>
                    </a:lnTo>
                    <a:lnTo>
                      <a:pt x="1" y="35"/>
                    </a:lnTo>
                    <a:lnTo>
                      <a:pt x="1" y="35"/>
                    </a:lnTo>
                    <a:lnTo>
                      <a:pt x="2" y="35"/>
                    </a:lnTo>
                    <a:lnTo>
                      <a:pt x="2" y="36"/>
                    </a:lnTo>
                    <a:lnTo>
                      <a:pt x="3" y="37"/>
                    </a:lnTo>
                    <a:lnTo>
                      <a:pt x="5" y="41"/>
                    </a:lnTo>
                    <a:lnTo>
                      <a:pt x="6" y="43"/>
                    </a:lnTo>
                    <a:lnTo>
                      <a:pt x="6" y="44"/>
                    </a:lnTo>
                    <a:lnTo>
                      <a:pt x="7" y="45"/>
                    </a:lnTo>
                    <a:lnTo>
                      <a:pt x="9" y="47"/>
                    </a:lnTo>
                    <a:lnTo>
                      <a:pt x="11" y="53"/>
                    </a:lnTo>
                    <a:lnTo>
                      <a:pt x="12" y="56"/>
                    </a:lnTo>
                    <a:lnTo>
                      <a:pt x="13" y="56"/>
                    </a:lnTo>
                    <a:lnTo>
                      <a:pt x="14" y="56"/>
                    </a:lnTo>
                    <a:lnTo>
                      <a:pt x="17" y="58"/>
                    </a:lnTo>
                    <a:lnTo>
                      <a:pt x="18" y="59"/>
                    </a:lnTo>
                    <a:lnTo>
                      <a:pt x="19" y="61"/>
                    </a:lnTo>
                    <a:lnTo>
                      <a:pt x="23" y="64"/>
                    </a:lnTo>
                    <a:lnTo>
                      <a:pt x="29" y="65"/>
                    </a:lnTo>
                    <a:lnTo>
                      <a:pt x="29" y="65"/>
                    </a:lnTo>
                    <a:lnTo>
                      <a:pt x="30" y="66"/>
                    </a:lnTo>
                    <a:lnTo>
                      <a:pt x="32" y="66"/>
                    </a:lnTo>
                    <a:lnTo>
                      <a:pt x="34" y="66"/>
                    </a:lnTo>
                    <a:lnTo>
                      <a:pt x="36" y="63"/>
                    </a:lnTo>
                    <a:lnTo>
                      <a:pt x="36" y="62"/>
                    </a:lnTo>
                    <a:lnTo>
                      <a:pt x="36" y="61"/>
                    </a:lnTo>
                    <a:lnTo>
                      <a:pt x="40" y="56"/>
                    </a:lnTo>
                    <a:lnTo>
                      <a:pt x="41" y="53"/>
                    </a:lnTo>
                    <a:lnTo>
                      <a:pt x="43" y="52"/>
                    </a:lnTo>
                    <a:lnTo>
                      <a:pt x="43" y="50"/>
                    </a:lnTo>
                    <a:lnTo>
                      <a:pt x="44" y="50"/>
                    </a:lnTo>
                    <a:lnTo>
                      <a:pt x="48" y="49"/>
                    </a:lnTo>
                    <a:lnTo>
                      <a:pt x="51" y="49"/>
                    </a:lnTo>
                    <a:lnTo>
                      <a:pt x="51" y="49"/>
                    </a:lnTo>
                    <a:lnTo>
                      <a:pt x="53" y="50"/>
                    </a:lnTo>
                    <a:lnTo>
                      <a:pt x="56" y="49"/>
                    </a:lnTo>
                    <a:lnTo>
                      <a:pt x="59" y="47"/>
                    </a:lnTo>
                    <a:lnTo>
                      <a:pt x="60" y="47"/>
                    </a:lnTo>
                    <a:lnTo>
                      <a:pt x="64" y="45"/>
                    </a:lnTo>
                    <a:lnTo>
                      <a:pt x="64" y="45"/>
                    </a:lnTo>
                    <a:lnTo>
                      <a:pt x="66" y="44"/>
                    </a:lnTo>
                    <a:lnTo>
                      <a:pt x="68" y="43"/>
                    </a:lnTo>
                    <a:lnTo>
                      <a:pt x="68" y="43"/>
                    </a:lnTo>
                    <a:lnTo>
                      <a:pt x="68" y="42"/>
                    </a:lnTo>
                    <a:lnTo>
                      <a:pt x="68" y="41"/>
                    </a:lnTo>
                    <a:lnTo>
                      <a:pt x="67" y="41"/>
                    </a:lnTo>
                    <a:lnTo>
                      <a:pt x="67" y="40"/>
                    </a:lnTo>
                    <a:lnTo>
                      <a:pt x="67" y="40"/>
                    </a:lnTo>
                    <a:lnTo>
                      <a:pt x="67" y="39"/>
                    </a:lnTo>
                    <a:lnTo>
                      <a:pt x="67" y="39"/>
                    </a:lnTo>
                    <a:lnTo>
                      <a:pt x="67" y="39"/>
                    </a:lnTo>
                    <a:lnTo>
                      <a:pt x="67" y="38"/>
                    </a:lnTo>
                  </a:path>
                </a:pathLst>
              </a:custGeom>
              <a:solidFill>
                <a:schemeClr val="tx2">
                  <a:lumMod val="60000"/>
                  <a:lumOff val="40000"/>
                </a:schemeClr>
              </a:solidFill>
              <a:ln w="3175">
                <a:solidFill>
                  <a:srgbClr val="6E6E6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1" name="Freeform 304"/>
              <p:cNvSpPr>
                <a:spLocks/>
              </p:cNvSpPr>
              <p:nvPr/>
            </p:nvSpPr>
            <p:spPr bwMode="auto">
              <a:xfrm>
                <a:off x="3770307" y="4638676"/>
                <a:ext cx="823912" cy="636588"/>
              </a:xfrm>
              <a:custGeom>
                <a:avLst/>
                <a:gdLst>
                  <a:gd name="T0" fmla="*/ 200 w 519"/>
                  <a:gd name="T1" fmla="*/ 109 h 401"/>
                  <a:gd name="T2" fmla="*/ 234 w 519"/>
                  <a:gd name="T3" fmla="*/ 109 h 401"/>
                  <a:gd name="T4" fmla="*/ 250 w 519"/>
                  <a:gd name="T5" fmla="*/ 114 h 401"/>
                  <a:gd name="T6" fmla="*/ 270 w 519"/>
                  <a:gd name="T7" fmla="*/ 113 h 401"/>
                  <a:gd name="T8" fmla="*/ 291 w 519"/>
                  <a:gd name="T9" fmla="*/ 104 h 401"/>
                  <a:gd name="T10" fmla="*/ 316 w 519"/>
                  <a:gd name="T11" fmla="*/ 77 h 401"/>
                  <a:gd name="T12" fmla="*/ 332 w 519"/>
                  <a:gd name="T13" fmla="*/ 49 h 401"/>
                  <a:gd name="T14" fmla="*/ 350 w 519"/>
                  <a:gd name="T15" fmla="*/ 37 h 401"/>
                  <a:gd name="T16" fmla="*/ 374 w 519"/>
                  <a:gd name="T17" fmla="*/ 15 h 401"/>
                  <a:gd name="T18" fmla="*/ 397 w 519"/>
                  <a:gd name="T19" fmla="*/ 3 h 401"/>
                  <a:gd name="T20" fmla="*/ 439 w 519"/>
                  <a:gd name="T21" fmla="*/ 6 h 401"/>
                  <a:gd name="T22" fmla="*/ 461 w 519"/>
                  <a:gd name="T23" fmla="*/ 6 h 401"/>
                  <a:gd name="T24" fmla="*/ 479 w 519"/>
                  <a:gd name="T25" fmla="*/ 44 h 401"/>
                  <a:gd name="T26" fmla="*/ 491 w 519"/>
                  <a:gd name="T27" fmla="*/ 73 h 401"/>
                  <a:gd name="T28" fmla="*/ 482 w 519"/>
                  <a:gd name="T29" fmla="*/ 119 h 401"/>
                  <a:gd name="T30" fmla="*/ 453 w 519"/>
                  <a:gd name="T31" fmla="*/ 137 h 401"/>
                  <a:gd name="T32" fmla="*/ 468 w 519"/>
                  <a:gd name="T33" fmla="*/ 161 h 401"/>
                  <a:gd name="T34" fmla="*/ 494 w 519"/>
                  <a:gd name="T35" fmla="*/ 148 h 401"/>
                  <a:gd name="T36" fmla="*/ 514 w 519"/>
                  <a:gd name="T37" fmla="*/ 164 h 401"/>
                  <a:gd name="T38" fmla="*/ 508 w 519"/>
                  <a:gd name="T39" fmla="*/ 191 h 401"/>
                  <a:gd name="T40" fmla="*/ 490 w 519"/>
                  <a:gd name="T41" fmla="*/ 213 h 401"/>
                  <a:gd name="T42" fmla="*/ 466 w 519"/>
                  <a:gd name="T43" fmla="*/ 234 h 401"/>
                  <a:gd name="T44" fmla="*/ 454 w 519"/>
                  <a:gd name="T45" fmla="*/ 253 h 401"/>
                  <a:gd name="T46" fmla="*/ 434 w 519"/>
                  <a:gd name="T47" fmla="*/ 283 h 401"/>
                  <a:gd name="T48" fmla="*/ 413 w 519"/>
                  <a:gd name="T49" fmla="*/ 300 h 401"/>
                  <a:gd name="T50" fmla="*/ 373 w 519"/>
                  <a:gd name="T51" fmla="*/ 335 h 401"/>
                  <a:gd name="T52" fmla="*/ 329 w 519"/>
                  <a:gd name="T53" fmla="*/ 362 h 401"/>
                  <a:gd name="T54" fmla="*/ 301 w 519"/>
                  <a:gd name="T55" fmla="*/ 366 h 401"/>
                  <a:gd name="T56" fmla="*/ 291 w 519"/>
                  <a:gd name="T57" fmla="*/ 374 h 401"/>
                  <a:gd name="T58" fmla="*/ 268 w 519"/>
                  <a:gd name="T59" fmla="*/ 374 h 401"/>
                  <a:gd name="T60" fmla="*/ 252 w 519"/>
                  <a:gd name="T61" fmla="*/ 379 h 401"/>
                  <a:gd name="T62" fmla="*/ 208 w 519"/>
                  <a:gd name="T63" fmla="*/ 377 h 401"/>
                  <a:gd name="T64" fmla="*/ 181 w 519"/>
                  <a:gd name="T65" fmla="*/ 377 h 401"/>
                  <a:gd name="T66" fmla="*/ 166 w 519"/>
                  <a:gd name="T67" fmla="*/ 387 h 401"/>
                  <a:gd name="T68" fmla="*/ 152 w 519"/>
                  <a:gd name="T69" fmla="*/ 388 h 401"/>
                  <a:gd name="T70" fmla="*/ 129 w 519"/>
                  <a:gd name="T71" fmla="*/ 389 h 401"/>
                  <a:gd name="T72" fmla="*/ 111 w 519"/>
                  <a:gd name="T73" fmla="*/ 401 h 401"/>
                  <a:gd name="T74" fmla="*/ 93 w 519"/>
                  <a:gd name="T75" fmla="*/ 395 h 401"/>
                  <a:gd name="T76" fmla="*/ 83 w 519"/>
                  <a:gd name="T77" fmla="*/ 386 h 401"/>
                  <a:gd name="T78" fmla="*/ 72 w 519"/>
                  <a:gd name="T79" fmla="*/ 377 h 401"/>
                  <a:gd name="T80" fmla="*/ 62 w 519"/>
                  <a:gd name="T81" fmla="*/ 385 h 401"/>
                  <a:gd name="T82" fmla="*/ 56 w 519"/>
                  <a:gd name="T83" fmla="*/ 356 h 401"/>
                  <a:gd name="T84" fmla="*/ 45 w 519"/>
                  <a:gd name="T85" fmla="*/ 344 h 401"/>
                  <a:gd name="T86" fmla="*/ 58 w 519"/>
                  <a:gd name="T87" fmla="*/ 329 h 401"/>
                  <a:gd name="T88" fmla="*/ 54 w 519"/>
                  <a:gd name="T89" fmla="*/ 301 h 401"/>
                  <a:gd name="T90" fmla="*/ 30 w 519"/>
                  <a:gd name="T91" fmla="*/ 266 h 401"/>
                  <a:gd name="T92" fmla="*/ 17 w 519"/>
                  <a:gd name="T93" fmla="*/ 233 h 401"/>
                  <a:gd name="T94" fmla="*/ 6 w 519"/>
                  <a:gd name="T95" fmla="*/ 199 h 401"/>
                  <a:gd name="T96" fmla="*/ 20 w 519"/>
                  <a:gd name="T97" fmla="*/ 187 h 401"/>
                  <a:gd name="T98" fmla="*/ 28 w 519"/>
                  <a:gd name="T99" fmla="*/ 193 h 401"/>
                  <a:gd name="T100" fmla="*/ 35 w 519"/>
                  <a:gd name="T101" fmla="*/ 207 h 401"/>
                  <a:gd name="T102" fmla="*/ 49 w 519"/>
                  <a:gd name="T103" fmla="*/ 213 h 401"/>
                  <a:gd name="T104" fmla="*/ 88 w 519"/>
                  <a:gd name="T105" fmla="*/ 214 h 401"/>
                  <a:gd name="T106" fmla="*/ 96 w 519"/>
                  <a:gd name="T107" fmla="*/ 204 h 401"/>
                  <a:gd name="T108" fmla="*/ 111 w 519"/>
                  <a:gd name="T109" fmla="*/ 118 h 401"/>
                  <a:gd name="T110" fmla="*/ 126 w 519"/>
                  <a:gd name="T111" fmla="*/ 95 h 401"/>
                  <a:gd name="T112" fmla="*/ 135 w 519"/>
                  <a:gd name="T113" fmla="*/ 132 h 401"/>
                  <a:gd name="T114" fmla="*/ 139 w 519"/>
                  <a:gd name="T115" fmla="*/ 147 h 401"/>
                  <a:gd name="T116" fmla="*/ 155 w 519"/>
                  <a:gd name="T117" fmla="*/ 148 h 401"/>
                  <a:gd name="T118" fmla="*/ 167 w 519"/>
                  <a:gd name="T119" fmla="*/ 144 h 4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519" h="401">
                    <a:moveTo>
                      <a:pt x="194" y="125"/>
                    </a:moveTo>
                    <a:lnTo>
                      <a:pt x="194" y="125"/>
                    </a:lnTo>
                    <a:lnTo>
                      <a:pt x="195" y="123"/>
                    </a:lnTo>
                    <a:lnTo>
                      <a:pt x="196" y="123"/>
                    </a:lnTo>
                    <a:lnTo>
                      <a:pt x="196" y="123"/>
                    </a:lnTo>
                    <a:lnTo>
                      <a:pt x="197" y="122"/>
                    </a:lnTo>
                    <a:lnTo>
                      <a:pt x="198" y="121"/>
                    </a:lnTo>
                    <a:lnTo>
                      <a:pt x="198" y="121"/>
                    </a:lnTo>
                    <a:lnTo>
                      <a:pt x="198" y="117"/>
                    </a:lnTo>
                    <a:lnTo>
                      <a:pt x="198" y="116"/>
                    </a:lnTo>
                    <a:lnTo>
                      <a:pt x="199" y="114"/>
                    </a:lnTo>
                    <a:lnTo>
                      <a:pt x="199" y="113"/>
                    </a:lnTo>
                    <a:lnTo>
                      <a:pt x="199" y="113"/>
                    </a:lnTo>
                    <a:lnTo>
                      <a:pt x="200" y="112"/>
                    </a:lnTo>
                    <a:lnTo>
                      <a:pt x="200" y="112"/>
                    </a:lnTo>
                    <a:lnTo>
                      <a:pt x="201" y="110"/>
                    </a:lnTo>
                    <a:lnTo>
                      <a:pt x="200" y="109"/>
                    </a:lnTo>
                    <a:lnTo>
                      <a:pt x="200" y="108"/>
                    </a:lnTo>
                    <a:lnTo>
                      <a:pt x="201" y="107"/>
                    </a:lnTo>
                    <a:lnTo>
                      <a:pt x="203" y="103"/>
                    </a:lnTo>
                    <a:lnTo>
                      <a:pt x="206" y="101"/>
                    </a:lnTo>
                    <a:lnTo>
                      <a:pt x="207" y="100"/>
                    </a:lnTo>
                    <a:lnTo>
                      <a:pt x="212" y="98"/>
                    </a:lnTo>
                    <a:lnTo>
                      <a:pt x="215" y="98"/>
                    </a:lnTo>
                    <a:lnTo>
                      <a:pt x="221" y="99"/>
                    </a:lnTo>
                    <a:lnTo>
                      <a:pt x="223" y="101"/>
                    </a:lnTo>
                    <a:lnTo>
                      <a:pt x="225" y="102"/>
                    </a:lnTo>
                    <a:lnTo>
                      <a:pt x="227" y="104"/>
                    </a:lnTo>
                    <a:lnTo>
                      <a:pt x="227" y="104"/>
                    </a:lnTo>
                    <a:lnTo>
                      <a:pt x="229" y="105"/>
                    </a:lnTo>
                    <a:lnTo>
                      <a:pt x="229" y="105"/>
                    </a:lnTo>
                    <a:lnTo>
                      <a:pt x="230" y="105"/>
                    </a:lnTo>
                    <a:lnTo>
                      <a:pt x="234" y="109"/>
                    </a:lnTo>
                    <a:lnTo>
                      <a:pt x="234" y="109"/>
                    </a:lnTo>
                    <a:lnTo>
                      <a:pt x="235" y="110"/>
                    </a:lnTo>
                    <a:lnTo>
                      <a:pt x="238" y="111"/>
                    </a:lnTo>
                    <a:lnTo>
                      <a:pt x="238" y="111"/>
                    </a:lnTo>
                    <a:lnTo>
                      <a:pt x="239" y="111"/>
                    </a:lnTo>
                    <a:lnTo>
                      <a:pt x="241" y="110"/>
                    </a:lnTo>
                    <a:lnTo>
                      <a:pt x="243" y="110"/>
                    </a:lnTo>
                    <a:lnTo>
                      <a:pt x="244" y="110"/>
                    </a:lnTo>
                    <a:lnTo>
                      <a:pt x="245" y="110"/>
                    </a:lnTo>
                    <a:lnTo>
                      <a:pt x="245" y="110"/>
                    </a:lnTo>
                    <a:lnTo>
                      <a:pt x="245" y="111"/>
                    </a:lnTo>
                    <a:lnTo>
                      <a:pt x="245" y="112"/>
                    </a:lnTo>
                    <a:lnTo>
                      <a:pt x="246" y="112"/>
                    </a:lnTo>
                    <a:lnTo>
                      <a:pt x="247" y="113"/>
                    </a:lnTo>
                    <a:lnTo>
                      <a:pt x="249" y="114"/>
                    </a:lnTo>
                    <a:lnTo>
                      <a:pt x="249" y="114"/>
                    </a:lnTo>
                    <a:lnTo>
                      <a:pt x="250" y="114"/>
                    </a:lnTo>
                    <a:lnTo>
                      <a:pt x="250" y="114"/>
                    </a:lnTo>
                    <a:lnTo>
                      <a:pt x="251" y="114"/>
                    </a:lnTo>
                    <a:lnTo>
                      <a:pt x="252" y="114"/>
                    </a:lnTo>
                    <a:lnTo>
                      <a:pt x="252" y="113"/>
                    </a:lnTo>
                    <a:lnTo>
                      <a:pt x="252" y="113"/>
                    </a:lnTo>
                    <a:lnTo>
                      <a:pt x="253" y="114"/>
                    </a:lnTo>
                    <a:lnTo>
                      <a:pt x="254" y="114"/>
                    </a:lnTo>
                    <a:lnTo>
                      <a:pt x="254" y="114"/>
                    </a:lnTo>
                    <a:lnTo>
                      <a:pt x="257" y="116"/>
                    </a:lnTo>
                    <a:lnTo>
                      <a:pt x="258" y="116"/>
                    </a:lnTo>
                    <a:lnTo>
                      <a:pt x="258" y="116"/>
                    </a:lnTo>
                    <a:lnTo>
                      <a:pt x="259" y="116"/>
                    </a:lnTo>
                    <a:lnTo>
                      <a:pt x="260" y="116"/>
                    </a:lnTo>
                    <a:lnTo>
                      <a:pt x="263" y="117"/>
                    </a:lnTo>
                    <a:lnTo>
                      <a:pt x="266" y="116"/>
                    </a:lnTo>
                    <a:lnTo>
                      <a:pt x="266" y="116"/>
                    </a:lnTo>
                    <a:lnTo>
                      <a:pt x="268" y="114"/>
                    </a:lnTo>
                    <a:lnTo>
                      <a:pt x="270" y="113"/>
                    </a:lnTo>
                    <a:lnTo>
                      <a:pt x="270" y="113"/>
                    </a:lnTo>
                    <a:lnTo>
                      <a:pt x="272" y="113"/>
                    </a:lnTo>
                    <a:lnTo>
                      <a:pt x="272" y="113"/>
                    </a:lnTo>
                    <a:lnTo>
                      <a:pt x="273" y="114"/>
                    </a:lnTo>
                    <a:lnTo>
                      <a:pt x="274" y="114"/>
                    </a:lnTo>
                    <a:lnTo>
                      <a:pt x="274" y="114"/>
                    </a:lnTo>
                    <a:lnTo>
                      <a:pt x="275" y="114"/>
                    </a:lnTo>
                    <a:lnTo>
                      <a:pt x="281" y="114"/>
                    </a:lnTo>
                    <a:lnTo>
                      <a:pt x="281" y="114"/>
                    </a:lnTo>
                    <a:lnTo>
                      <a:pt x="283" y="113"/>
                    </a:lnTo>
                    <a:lnTo>
                      <a:pt x="285" y="112"/>
                    </a:lnTo>
                    <a:lnTo>
                      <a:pt x="288" y="110"/>
                    </a:lnTo>
                    <a:lnTo>
                      <a:pt x="288" y="110"/>
                    </a:lnTo>
                    <a:lnTo>
                      <a:pt x="288" y="109"/>
                    </a:lnTo>
                    <a:lnTo>
                      <a:pt x="289" y="108"/>
                    </a:lnTo>
                    <a:lnTo>
                      <a:pt x="291" y="105"/>
                    </a:lnTo>
                    <a:lnTo>
                      <a:pt x="291" y="104"/>
                    </a:lnTo>
                    <a:lnTo>
                      <a:pt x="294" y="97"/>
                    </a:lnTo>
                    <a:lnTo>
                      <a:pt x="296" y="92"/>
                    </a:lnTo>
                    <a:lnTo>
                      <a:pt x="297" y="88"/>
                    </a:lnTo>
                    <a:lnTo>
                      <a:pt x="297" y="87"/>
                    </a:lnTo>
                    <a:lnTo>
                      <a:pt x="297" y="85"/>
                    </a:lnTo>
                    <a:lnTo>
                      <a:pt x="297" y="84"/>
                    </a:lnTo>
                    <a:lnTo>
                      <a:pt x="297" y="82"/>
                    </a:lnTo>
                    <a:lnTo>
                      <a:pt x="299" y="82"/>
                    </a:lnTo>
                    <a:lnTo>
                      <a:pt x="301" y="81"/>
                    </a:lnTo>
                    <a:lnTo>
                      <a:pt x="307" y="79"/>
                    </a:lnTo>
                    <a:lnTo>
                      <a:pt x="309" y="79"/>
                    </a:lnTo>
                    <a:lnTo>
                      <a:pt x="312" y="78"/>
                    </a:lnTo>
                    <a:lnTo>
                      <a:pt x="314" y="78"/>
                    </a:lnTo>
                    <a:lnTo>
                      <a:pt x="314" y="78"/>
                    </a:lnTo>
                    <a:lnTo>
                      <a:pt x="315" y="78"/>
                    </a:lnTo>
                    <a:lnTo>
                      <a:pt x="316" y="77"/>
                    </a:lnTo>
                    <a:lnTo>
                      <a:pt x="316" y="77"/>
                    </a:lnTo>
                    <a:lnTo>
                      <a:pt x="316" y="76"/>
                    </a:lnTo>
                    <a:lnTo>
                      <a:pt x="316" y="75"/>
                    </a:lnTo>
                    <a:lnTo>
                      <a:pt x="316" y="75"/>
                    </a:lnTo>
                    <a:lnTo>
                      <a:pt x="317" y="74"/>
                    </a:lnTo>
                    <a:lnTo>
                      <a:pt x="318" y="74"/>
                    </a:lnTo>
                    <a:lnTo>
                      <a:pt x="319" y="73"/>
                    </a:lnTo>
                    <a:lnTo>
                      <a:pt x="324" y="69"/>
                    </a:lnTo>
                    <a:lnTo>
                      <a:pt x="324" y="69"/>
                    </a:lnTo>
                    <a:lnTo>
                      <a:pt x="325" y="68"/>
                    </a:lnTo>
                    <a:lnTo>
                      <a:pt x="326" y="68"/>
                    </a:lnTo>
                    <a:lnTo>
                      <a:pt x="327" y="67"/>
                    </a:lnTo>
                    <a:lnTo>
                      <a:pt x="328" y="67"/>
                    </a:lnTo>
                    <a:lnTo>
                      <a:pt x="328" y="66"/>
                    </a:lnTo>
                    <a:lnTo>
                      <a:pt x="329" y="62"/>
                    </a:lnTo>
                    <a:lnTo>
                      <a:pt x="330" y="57"/>
                    </a:lnTo>
                    <a:lnTo>
                      <a:pt x="331" y="51"/>
                    </a:lnTo>
                    <a:lnTo>
                      <a:pt x="332" y="49"/>
                    </a:lnTo>
                    <a:lnTo>
                      <a:pt x="332" y="47"/>
                    </a:lnTo>
                    <a:lnTo>
                      <a:pt x="333" y="47"/>
                    </a:lnTo>
                    <a:lnTo>
                      <a:pt x="334" y="48"/>
                    </a:lnTo>
                    <a:lnTo>
                      <a:pt x="335" y="47"/>
                    </a:lnTo>
                    <a:lnTo>
                      <a:pt x="336" y="46"/>
                    </a:lnTo>
                    <a:lnTo>
                      <a:pt x="338" y="44"/>
                    </a:lnTo>
                    <a:lnTo>
                      <a:pt x="343" y="40"/>
                    </a:lnTo>
                    <a:lnTo>
                      <a:pt x="343" y="39"/>
                    </a:lnTo>
                    <a:lnTo>
                      <a:pt x="346" y="39"/>
                    </a:lnTo>
                    <a:lnTo>
                      <a:pt x="347" y="39"/>
                    </a:lnTo>
                    <a:lnTo>
                      <a:pt x="349" y="39"/>
                    </a:lnTo>
                    <a:lnTo>
                      <a:pt x="349" y="39"/>
                    </a:lnTo>
                    <a:lnTo>
                      <a:pt x="350" y="39"/>
                    </a:lnTo>
                    <a:lnTo>
                      <a:pt x="350" y="38"/>
                    </a:lnTo>
                    <a:lnTo>
                      <a:pt x="351" y="38"/>
                    </a:lnTo>
                    <a:lnTo>
                      <a:pt x="351" y="37"/>
                    </a:lnTo>
                    <a:lnTo>
                      <a:pt x="350" y="37"/>
                    </a:lnTo>
                    <a:lnTo>
                      <a:pt x="350" y="36"/>
                    </a:lnTo>
                    <a:lnTo>
                      <a:pt x="351" y="35"/>
                    </a:lnTo>
                    <a:lnTo>
                      <a:pt x="352" y="34"/>
                    </a:lnTo>
                    <a:lnTo>
                      <a:pt x="355" y="34"/>
                    </a:lnTo>
                    <a:lnTo>
                      <a:pt x="358" y="32"/>
                    </a:lnTo>
                    <a:lnTo>
                      <a:pt x="362" y="28"/>
                    </a:lnTo>
                    <a:lnTo>
                      <a:pt x="363" y="26"/>
                    </a:lnTo>
                    <a:lnTo>
                      <a:pt x="366" y="23"/>
                    </a:lnTo>
                    <a:lnTo>
                      <a:pt x="368" y="21"/>
                    </a:lnTo>
                    <a:lnTo>
                      <a:pt x="369" y="20"/>
                    </a:lnTo>
                    <a:lnTo>
                      <a:pt x="370" y="19"/>
                    </a:lnTo>
                    <a:lnTo>
                      <a:pt x="369" y="19"/>
                    </a:lnTo>
                    <a:lnTo>
                      <a:pt x="369" y="18"/>
                    </a:lnTo>
                    <a:lnTo>
                      <a:pt x="370" y="17"/>
                    </a:lnTo>
                    <a:lnTo>
                      <a:pt x="370" y="17"/>
                    </a:lnTo>
                    <a:lnTo>
                      <a:pt x="370" y="17"/>
                    </a:lnTo>
                    <a:lnTo>
                      <a:pt x="374" y="15"/>
                    </a:lnTo>
                    <a:lnTo>
                      <a:pt x="376" y="13"/>
                    </a:lnTo>
                    <a:lnTo>
                      <a:pt x="379" y="13"/>
                    </a:lnTo>
                    <a:lnTo>
                      <a:pt x="384" y="13"/>
                    </a:lnTo>
                    <a:lnTo>
                      <a:pt x="385" y="13"/>
                    </a:lnTo>
                    <a:lnTo>
                      <a:pt x="390" y="11"/>
                    </a:lnTo>
                    <a:lnTo>
                      <a:pt x="393" y="10"/>
                    </a:lnTo>
                    <a:lnTo>
                      <a:pt x="393" y="9"/>
                    </a:lnTo>
                    <a:lnTo>
                      <a:pt x="394" y="9"/>
                    </a:lnTo>
                    <a:lnTo>
                      <a:pt x="394" y="9"/>
                    </a:lnTo>
                    <a:lnTo>
                      <a:pt x="394" y="8"/>
                    </a:lnTo>
                    <a:lnTo>
                      <a:pt x="395" y="8"/>
                    </a:lnTo>
                    <a:lnTo>
                      <a:pt x="395" y="7"/>
                    </a:lnTo>
                    <a:lnTo>
                      <a:pt x="395" y="6"/>
                    </a:lnTo>
                    <a:lnTo>
                      <a:pt x="394" y="6"/>
                    </a:lnTo>
                    <a:lnTo>
                      <a:pt x="394" y="5"/>
                    </a:lnTo>
                    <a:lnTo>
                      <a:pt x="397" y="3"/>
                    </a:lnTo>
                    <a:lnTo>
                      <a:pt x="397" y="3"/>
                    </a:lnTo>
                    <a:lnTo>
                      <a:pt x="398" y="3"/>
                    </a:lnTo>
                    <a:lnTo>
                      <a:pt x="405" y="1"/>
                    </a:lnTo>
                    <a:lnTo>
                      <a:pt x="408" y="1"/>
                    </a:lnTo>
                    <a:lnTo>
                      <a:pt x="410" y="1"/>
                    </a:lnTo>
                    <a:lnTo>
                      <a:pt x="417" y="0"/>
                    </a:lnTo>
                    <a:lnTo>
                      <a:pt x="419" y="0"/>
                    </a:lnTo>
                    <a:lnTo>
                      <a:pt x="421" y="1"/>
                    </a:lnTo>
                    <a:lnTo>
                      <a:pt x="422" y="1"/>
                    </a:lnTo>
                    <a:lnTo>
                      <a:pt x="423" y="1"/>
                    </a:lnTo>
                    <a:lnTo>
                      <a:pt x="424" y="1"/>
                    </a:lnTo>
                    <a:lnTo>
                      <a:pt x="425" y="1"/>
                    </a:lnTo>
                    <a:lnTo>
                      <a:pt x="425" y="1"/>
                    </a:lnTo>
                    <a:lnTo>
                      <a:pt x="426" y="1"/>
                    </a:lnTo>
                    <a:lnTo>
                      <a:pt x="428" y="3"/>
                    </a:lnTo>
                    <a:lnTo>
                      <a:pt x="437" y="6"/>
                    </a:lnTo>
                    <a:lnTo>
                      <a:pt x="438" y="7"/>
                    </a:lnTo>
                    <a:lnTo>
                      <a:pt x="439" y="6"/>
                    </a:lnTo>
                    <a:lnTo>
                      <a:pt x="440" y="6"/>
                    </a:lnTo>
                    <a:lnTo>
                      <a:pt x="441" y="6"/>
                    </a:lnTo>
                    <a:lnTo>
                      <a:pt x="442" y="5"/>
                    </a:lnTo>
                    <a:lnTo>
                      <a:pt x="443" y="5"/>
                    </a:lnTo>
                    <a:lnTo>
                      <a:pt x="443" y="5"/>
                    </a:lnTo>
                    <a:lnTo>
                      <a:pt x="444" y="5"/>
                    </a:lnTo>
                    <a:lnTo>
                      <a:pt x="445" y="5"/>
                    </a:lnTo>
                    <a:lnTo>
                      <a:pt x="448" y="6"/>
                    </a:lnTo>
                    <a:lnTo>
                      <a:pt x="450" y="5"/>
                    </a:lnTo>
                    <a:lnTo>
                      <a:pt x="452" y="5"/>
                    </a:lnTo>
                    <a:lnTo>
                      <a:pt x="454" y="4"/>
                    </a:lnTo>
                    <a:lnTo>
                      <a:pt x="456" y="4"/>
                    </a:lnTo>
                    <a:lnTo>
                      <a:pt x="456" y="4"/>
                    </a:lnTo>
                    <a:lnTo>
                      <a:pt x="457" y="5"/>
                    </a:lnTo>
                    <a:lnTo>
                      <a:pt x="458" y="5"/>
                    </a:lnTo>
                    <a:lnTo>
                      <a:pt x="459" y="5"/>
                    </a:lnTo>
                    <a:lnTo>
                      <a:pt x="461" y="6"/>
                    </a:lnTo>
                    <a:lnTo>
                      <a:pt x="462" y="6"/>
                    </a:lnTo>
                    <a:lnTo>
                      <a:pt x="463" y="6"/>
                    </a:lnTo>
                    <a:lnTo>
                      <a:pt x="463" y="5"/>
                    </a:lnTo>
                    <a:lnTo>
                      <a:pt x="464" y="5"/>
                    </a:lnTo>
                    <a:lnTo>
                      <a:pt x="465" y="5"/>
                    </a:lnTo>
                    <a:lnTo>
                      <a:pt x="467" y="7"/>
                    </a:lnTo>
                    <a:lnTo>
                      <a:pt x="468" y="7"/>
                    </a:lnTo>
                    <a:lnTo>
                      <a:pt x="469" y="8"/>
                    </a:lnTo>
                    <a:lnTo>
                      <a:pt x="469" y="9"/>
                    </a:lnTo>
                    <a:lnTo>
                      <a:pt x="475" y="28"/>
                    </a:lnTo>
                    <a:lnTo>
                      <a:pt x="477" y="33"/>
                    </a:lnTo>
                    <a:lnTo>
                      <a:pt x="477" y="34"/>
                    </a:lnTo>
                    <a:lnTo>
                      <a:pt x="477" y="35"/>
                    </a:lnTo>
                    <a:lnTo>
                      <a:pt x="477" y="36"/>
                    </a:lnTo>
                    <a:lnTo>
                      <a:pt x="476" y="40"/>
                    </a:lnTo>
                    <a:lnTo>
                      <a:pt x="477" y="42"/>
                    </a:lnTo>
                    <a:lnTo>
                      <a:pt x="479" y="44"/>
                    </a:lnTo>
                    <a:lnTo>
                      <a:pt x="479" y="44"/>
                    </a:lnTo>
                    <a:lnTo>
                      <a:pt x="480" y="45"/>
                    </a:lnTo>
                    <a:lnTo>
                      <a:pt x="481" y="46"/>
                    </a:lnTo>
                    <a:lnTo>
                      <a:pt x="481" y="47"/>
                    </a:lnTo>
                    <a:lnTo>
                      <a:pt x="481" y="48"/>
                    </a:lnTo>
                    <a:lnTo>
                      <a:pt x="482" y="51"/>
                    </a:lnTo>
                    <a:lnTo>
                      <a:pt x="483" y="54"/>
                    </a:lnTo>
                    <a:lnTo>
                      <a:pt x="486" y="56"/>
                    </a:lnTo>
                    <a:lnTo>
                      <a:pt x="487" y="57"/>
                    </a:lnTo>
                    <a:lnTo>
                      <a:pt x="487" y="58"/>
                    </a:lnTo>
                    <a:lnTo>
                      <a:pt x="487" y="63"/>
                    </a:lnTo>
                    <a:lnTo>
                      <a:pt x="487" y="64"/>
                    </a:lnTo>
                    <a:lnTo>
                      <a:pt x="489" y="67"/>
                    </a:lnTo>
                    <a:lnTo>
                      <a:pt x="490" y="68"/>
                    </a:lnTo>
                    <a:lnTo>
                      <a:pt x="490" y="69"/>
                    </a:lnTo>
                    <a:lnTo>
                      <a:pt x="491" y="72"/>
                    </a:lnTo>
                    <a:lnTo>
                      <a:pt x="491" y="73"/>
                    </a:lnTo>
                    <a:lnTo>
                      <a:pt x="491" y="81"/>
                    </a:lnTo>
                    <a:lnTo>
                      <a:pt x="491" y="84"/>
                    </a:lnTo>
                    <a:lnTo>
                      <a:pt x="491" y="88"/>
                    </a:lnTo>
                    <a:lnTo>
                      <a:pt x="491" y="92"/>
                    </a:lnTo>
                    <a:lnTo>
                      <a:pt x="491" y="94"/>
                    </a:lnTo>
                    <a:lnTo>
                      <a:pt x="491" y="101"/>
                    </a:lnTo>
                    <a:lnTo>
                      <a:pt x="490" y="104"/>
                    </a:lnTo>
                    <a:lnTo>
                      <a:pt x="490" y="106"/>
                    </a:lnTo>
                    <a:lnTo>
                      <a:pt x="491" y="107"/>
                    </a:lnTo>
                    <a:lnTo>
                      <a:pt x="491" y="110"/>
                    </a:lnTo>
                    <a:lnTo>
                      <a:pt x="490" y="112"/>
                    </a:lnTo>
                    <a:lnTo>
                      <a:pt x="488" y="116"/>
                    </a:lnTo>
                    <a:lnTo>
                      <a:pt x="490" y="121"/>
                    </a:lnTo>
                    <a:lnTo>
                      <a:pt x="487" y="122"/>
                    </a:lnTo>
                    <a:lnTo>
                      <a:pt x="485" y="121"/>
                    </a:lnTo>
                    <a:lnTo>
                      <a:pt x="483" y="120"/>
                    </a:lnTo>
                    <a:lnTo>
                      <a:pt x="482" y="119"/>
                    </a:lnTo>
                    <a:lnTo>
                      <a:pt x="478" y="116"/>
                    </a:lnTo>
                    <a:lnTo>
                      <a:pt x="473" y="113"/>
                    </a:lnTo>
                    <a:lnTo>
                      <a:pt x="470" y="114"/>
                    </a:lnTo>
                    <a:lnTo>
                      <a:pt x="469" y="114"/>
                    </a:lnTo>
                    <a:lnTo>
                      <a:pt x="463" y="119"/>
                    </a:lnTo>
                    <a:lnTo>
                      <a:pt x="463" y="120"/>
                    </a:lnTo>
                    <a:lnTo>
                      <a:pt x="463" y="121"/>
                    </a:lnTo>
                    <a:lnTo>
                      <a:pt x="462" y="123"/>
                    </a:lnTo>
                    <a:lnTo>
                      <a:pt x="462" y="124"/>
                    </a:lnTo>
                    <a:lnTo>
                      <a:pt x="461" y="125"/>
                    </a:lnTo>
                    <a:lnTo>
                      <a:pt x="461" y="125"/>
                    </a:lnTo>
                    <a:lnTo>
                      <a:pt x="459" y="128"/>
                    </a:lnTo>
                    <a:lnTo>
                      <a:pt x="458" y="129"/>
                    </a:lnTo>
                    <a:lnTo>
                      <a:pt x="456" y="132"/>
                    </a:lnTo>
                    <a:lnTo>
                      <a:pt x="454" y="134"/>
                    </a:lnTo>
                    <a:lnTo>
                      <a:pt x="453" y="136"/>
                    </a:lnTo>
                    <a:lnTo>
                      <a:pt x="453" y="137"/>
                    </a:lnTo>
                    <a:lnTo>
                      <a:pt x="453" y="139"/>
                    </a:lnTo>
                    <a:lnTo>
                      <a:pt x="453" y="141"/>
                    </a:lnTo>
                    <a:lnTo>
                      <a:pt x="453" y="143"/>
                    </a:lnTo>
                    <a:lnTo>
                      <a:pt x="453" y="144"/>
                    </a:lnTo>
                    <a:lnTo>
                      <a:pt x="453" y="145"/>
                    </a:lnTo>
                    <a:lnTo>
                      <a:pt x="454" y="147"/>
                    </a:lnTo>
                    <a:lnTo>
                      <a:pt x="454" y="148"/>
                    </a:lnTo>
                    <a:lnTo>
                      <a:pt x="455" y="147"/>
                    </a:lnTo>
                    <a:lnTo>
                      <a:pt x="455" y="147"/>
                    </a:lnTo>
                    <a:lnTo>
                      <a:pt x="456" y="147"/>
                    </a:lnTo>
                    <a:lnTo>
                      <a:pt x="456" y="146"/>
                    </a:lnTo>
                    <a:lnTo>
                      <a:pt x="456" y="147"/>
                    </a:lnTo>
                    <a:lnTo>
                      <a:pt x="458" y="152"/>
                    </a:lnTo>
                    <a:lnTo>
                      <a:pt x="461" y="156"/>
                    </a:lnTo>
                    <a:lnTo>
                      <a:pt x="465" y="160"/>
                    </a:lnTo>
                    <a:lnTo>
                      <a:pt x="466" y="160"/>
                    </a:lnTo>
                    <a:lnTo>
                      <a:pt x="468" y="161"/>
                    </a:lnTo>
                    <a:lnTo>
                      <a:pt x="473" y="162"/>
                    </a:lnTo>
                    <a:lnTo>
                      <a:pt x="475" y="163"/>
                    </a:lnTo>
                    <a:lnTo>
                      <a:pt x="481" y="163"/>
                    </a:lnTo>
                    <a:lnTo>
                      <a:pt x="483" y="163"/>
                    </a:lnTo>
                    <a:lnTo>
                      <a:pt x="489" y="163"/>
                    </a:lnTo>
                    <a:lnTo>
                      <a:pt x="490" y="163"/>
                    </a:lnTo>
                    <a:lnTo>
                      <a:pt x="490" y="163"/>
                    </a:lnTo>
                    <a:lnTo>
                      <a:pt x="490" y="162"/>
                    </a:lnTo>
                    <a:lnTo>
                      <a:pt x="490" y="160"/>
                    </a:lnTo>
                    <a:lnTo>
                      <a:pt x="490" y="158"/>
                    </a:lnTo>
                    <a:lnTo>
                      <a:pt x="490" y="157"/>
                    </a:lnTo>
                    <a:lnTo>
                      <a:pt x="490" y="155"/>
                    </a:lnTo>
                    <a:lnTo>
                      <a:pt x="491" y="147"/>
                    </a:lnTo>
                    <a:lnTo>
                      <a:pt x="491" y="147"/>
                    </a:lnTo>
                    <a:lnTo>
                      <a:pt x="493" y="147"/>
                    </a:lnTo>
                    <a:lnTo>
                      <a:pt x="494" y="147"/>
                    </a:lnTo>
                    <a:lnTo>
                      <a:pt x="494" y="148"/>
                    </a:lnTo>
                    <a:lnTo>
                      <a:pt x="495" y="148"/>
                    </a:lnTo>
                    <a:lnTo>
                      <a:pt x="496" y="148"/>
                    </a:lnTo>
                    <a:lnTo>
                      <a:pt x="496" y="149"/>
                    </a:lnTo>
                    <a:lnTo>
                      <a:pt x="496" y="149"/>
                    </a:lnTo>
                    <a:lnTo>
                      <a:pt x="502" y="149"/>
                    </a:lnTo>
                    <a:lnTo>
                      <a:pt x="504" y="149"/>
                    </a:lnTo>
                    <a:lnTo>
                      <a:pt x="513" y="149"/>
                    </a:lnTo>
                    <a:lnTo>
                      <a:pt x="515" y="149"/>
                    </a:lnTo>
                    <a:lnTo>
                      <a:pt x="519" y="149"/>
                    </a:lnTo>
                    <a:lnTo>
                      <a:pt x="518" y="151"/>
                    </a:lnTo>
                    <a:lnTo>
                      <a:pt x="518" y="152"/>
                    </a:lnTo>
                    <a:lnTo>
                      <a:pt x="518" y="153"/>
                    </a:lnTo>
                    <a:lnTo>
                      <a:pt x="518" y="154"/>
                    </a:lnTo>
                    <a:lnTo>
                      <a:pt x="518" y="155"/>
                    </a:lnTo>
                    <a:lnTo>
                      <a:pt x="517" y="157"/>
                    </a:lnTo>
                    <a:lnTo>
                      <a:pt x="517" y="158"/>
                    </a:lnTo>
                    <a:lnTo>
                      <a:pt x="514" y="164"/>
                    </a:lnTo>
                    <a:lnTo>
                      <a:pt x="514" y="166"/>
                    </a:lnTo>
                    <a:lnTo>
                      <a:pt x="513" y="167"/>
                    </a:lnTo>
                    <a:lnTo>
                      <a:pt x="512" y="169"/>
                    </a:lnTo>
                    <a:lnTo>
                      <a:pt x="512" y="170"/>
                    </a:lnTo>
                    <a:lnTo>
                      <a:pt x="512" y="172"/>
                    </a:lnTo>
                    <a:lnTo>
                      <a:pt x="512" y="173"/>
                    </a:lnTo>
                    <a:lnTo>
                      <a:pt x="511" y="175"/>
                    </a:lnTo>
                    <a:lnTo>
                      <a:pt x="510" y="176"/>
                    </a:lnTo>
                    <a:lnTo>
                      <a:pt x="509" y="182"/>
                    </a:lnTo>
                    <a:lnTo>
                      <a:pt x="509" y="182"/>
                    </a:lnTo>
                    <a:lnTo>
                      <a:pt x="510" y="183"/>
                    </a:lnTo>
                    <a:lnTo>
                      <a:pt x="510" y="183"/>
                    </a:lnTo>
                    <a:lnTo>
                      <a:pt x="509" y="189"/>
                    </a:lnTo>
                    <a:lnTo>
                      <a:pt x="509" y="190"/>
                    </a:lnTo>
                    <a:lnTo>
                      <a:pt x="508" y="190"/>
                    </a:lnTo>
                    <a:lnTo>
                      <a:pt x="508" y="191"/>
                    </a:lnTo>
                    <a:lnTo>
                      <a:pt x="508" y="191"/>
                    </a:lnTo>
                    <a:lnTo>
                      <a:pt x="508" y="192"/>
                    </a:lnTo>
                    <a:lnTo>
                      <a:pt x="507" y="193"/>
                    </a:lnTo>
                    <a:lnTo>
                      <a:pt x="506" y="193"/>
                    </a:lnTo>
                    <a:lnTo>
                      <a:pt x="506" y="194"/>
                    </a:lnTo>
                    <a:lnTo>
                      <a:pt x="505" y="195"/>
                    </a:lnTo>
                    <a:lnTo>
                      <a:pt x="505" y="197"/>
                    </a:lnTo>
                    <a:lnTo>
                      <a:pt x="504" y="198"/>
                    </a:lnTo>
                    <a:lnTo>
                      <a:pt x="504" y="199"/>
                    </a:lnTo>
                    <a:lnTo>
                      <a:pt x="504" y="201"/>
                    </a:lnTo>
                    <a:lnTo>
                      <a:pt x="504" y="201"/>
                    </a:lnTo>
                    <a:lnTo>
                      <a:pt x="504" y="202"/>
                    </a:lnTo>
                    <a:lnTo>
                      <a:pt x="503" y="202"/>
                    </a:lnTo>
                    <a:lnTo>
                      <a:pt x="500" y="206"/>
                    </a:lnTo>
                    <a:lnTo>
                      <a:pt x="497" y="208"/>
                    </a:lnTo>
                    <a:lnTo>
                      <a:pt x="491" y="213"/>
                    </a:lnTo>
                    <a:lnTo>
                      <a:pt x="491" y="213"/>
                    </a:lnTo>
                    <a:lnTo>
                      <a:pt x="490" y="213"/>
                    </a:lnTo>
                    <a:lnTo>
                      <a:pt x="489" y="214"/>
                    </a:lnTo>
                    <a:lnTo>
                      <a:pt x="487" y="214"/>
                    </a:lnTo>
                    <a:lnTo>
                      <a:pt x="487" y="215"/>
                    </a:lnTo>
                    <a:lnTo>
                      <a:pt x="486" y="215"/>
                    </a:lnTo>
                    <a:lnTo>
                      <a:pt x="486" y="215"/>
                    </a:lnTo>
                    <a:lnTo>
                      <a:pt x="485" y="215"/>
                    </a:lnTo>
                    <a:lnTo>
                      <a:pt x="483" y="215"/>
                    </a:lnTo>
                    <a:lnTo>
                      <a:pt x="482" y="217"/>
                    </a:lnTo>
                    <a:lnTo>
                      <a:pt x="481" y="218"/>
                    </a:lnTo>
                    <a:lnTo>
                      <a:pt x="477" y="222"/>
                    </a:lnTo>
                    <a:lnTo>
                      <a:pt x="477" y="222"/>
                    </a:lnTo>
                    <a:lnTo>
                      <a:pt x="474" y="225"/>
                    </a:lnTo>
                    <a:lnTo>
                      <a:pt x="473" y="226"/>
                    </a:lnTo>
                    <a:lnTo>
                      <a:pt x="472" y="226"/>
                    </a:lnTo>
                    <a:lnTo>
                      <a:pt x="471" y="228"/>
                    </a:lnTo>
                    <a:lnTo>
                      <a:pt x="470" y="229"/>
                    </a:lnTo>
                    <a:lnTo>
                      <a:pt x="466" y="234"/>
                    </a:lnTo>
                    <a:lnTo>
                      <a:pt x="464" y="237"/>
                    </a:lnTo>
                    <a:lnTo>
                      <a:pt x="463" y="238"/>
                    </a:lnTo>
                    <a:lnTo>
                      <a:pt x="459" y="244"/>
                    </a:lnTo>
                    <a:lnTo>
                      <a:pt x="459" y="245"/>
                    </a:lnTo>
                    <a:lnTo>
                      <a:pt x="460" y="245"/>
                    </a:lnTo>
                    <a:lnTo>
                      <a:pt x="461" y="245"/>
                    </a:lnTo>
                    <a:lnTo>
                      <a:pt x="461" y="245"/>
                    </a:lnTo>
                    <a:lnTo>
                      <a:pt x="460" y="246"/>
                    </a:lnTo>
                    <a:lnTo>
                      <a:pt x="460" y="246"/>
                    </a:lnTo>
                    <a:lnTo>
                      <a:pt x="458" y="248"/>
                    </a:lnTo>
                    <a:lnTo>
                      <a:pt x="458" y="248"/>
                    </a:lnTo>
                    <a:lnTo>
                      <a:pt x="457" y="249"/>
                    </a:lnTo>
                    <a:lnTo>
                      <a:pt x="456" y="249"/>
                    </a:lnTo>
                    <a:lnTo>
                      <a:pt x="455" y="250"/>
                    </a:lnTo>
                    <a:lnTo>
                      <a:pt x="455" y="252"/>
                    </a:lnTo>
                    <a:lnTo>
                      <a:pt x="454" y="252"/>
                    </a:lnTo>
                    <a:lnTo>
                      <a:pt x="454" y="253"/>
                    </a:lnTo>
                    <a:lnTo>
                      <a:pt x="454" y="253"/>
                    </a:lnTo>
                    <a:lnTo>
                      <a:pt x="454" y="254"/>
                    </a:lnTo>
                    <a:lnTo>
                      <a:pt x="451" y="258"/>
                    </a:lnTo>
                    <a:lnTo>
                      <a:pt x="451" y="259"/>
                    </a:lnTo>
                    <a:lnTo>
                      <a:pt x="451" y="259"/>
                    </a:lnTo>
                    <a:lnTo>
                      <a:pt x="450" y="259"/>
                    </a:lnTo>
                    <a:lnTo>
                      <a:pt x="450" y="260"/>
                    </a:lnTo>
                    <a:lnTo>
                      <a:pt x="448" y="263"/>
                    </a:lnTo>
                    <a:lnTo>
                      <a:pt x="443" y="271"/>
                    </a:lnTo>
                    <a:lnTo>
                      <a:pt x="441" y="274"/>
                    </a:lnTo>
                    <a:lnTo>
                      <a:pt x="440" y="275"/>
                    </a:lnTo>
                    <a:lnTo>
                      <a:pt x="440" y="275"/>
                    </a:lnTo>
                    <a:lnTo>
                      <a:pt x="440" y="276"/>
                    </a:lnTo>
                    <a:lnTo>
                      <a:pt x="435" y="281"/>
                    </a:lnTo>
                    <a:lnTo>
                      <a:pt x="434" y="282"/>
                    </a:lnTo>
                    <a:lnTo>
                      <a:pt x="434" y="282"/>
                    </a:lnTo>
                    <a:lnTo>
                      <a:pt x="434" y="283"/>
                    </a:lnTo>
                    <a:lnTo>
                      <a:pt x="433" y="284"/>
                    </a:lnTo>
                    <a:lnTo>
                      <a:pt x="428" y="289"/>
                    </a:lnTo>
                    <a:lnTo>
                      <a:pt x="428" y="290"/>
                    </a:lnTo>
                    <a:lnTo>
                      <a:pt x="424" y="292"/>
                    </a:lnTo>
                    <a:lnTo>
                      <a:pt x="423" y="293"/>
                    </a:lnTo>
                    <a:lnTo>
                      <a:pt x="423" y="294"/>
                    </a:lnTo>
                    <a:lnTo>
                      <a:pt x="422" y="294"/>
                    </a:lnTo>
                    <a:lnTo>
                      <a:pt x="421" y="294"/>
                    </a:lnTo>
                    <a:lnTo>
                      <a:pt x="421" y="294"/>
                    </a:lnTo>
                    <a:lnTo>
                      <a:pt x="420" y="294"/>
                    </a:lnTo>
                    <a:lnTo>
                      <a:pt x="420" y="295"/>
                    </a:lnTo>
                    <a:lnTo>
                      <a:pt x="419" y="295"/>
                    </a:lnTo>
                    <a:lnTo>
                      <a:pt x="418" y="296"/>
                    </a:lnTo>
                    <a:lnTo>
                      <a:pt x="417" y="296"/>
                    </a:lnTo>
                    <a:lnTo>
                      <a:pt x="416" y="298"/>
                    </a:lnTo>
                    <a:lnTo>
                      <a:pt x="413" y="300"/>
                    </a:lnTo>
                    <a:lnTo>
                      <a:pt x="413" y="300"/>
                    </a:lnTo>
                    <a:lnTo>
                      <a:pt x="409" y="302"/>
                    </a:lnTo>
                    <a:lnTo>
                      <a:pt x="406" y="305"/>
                    </a:lnTo>
                    <a:lnTo>
                      <a:pt x="405" y="306"/>
                    </a:lnTo>
                    <a:lnTo>
                      <a:pt x="404" y="307"/>
                    </a:lnTo>
                    <a:lnTo>
                      <a:pt x="404" y="308"/>
                    </a:lnTo>
                    <a:lnTo>
                      <a:pt x="403" y="310"/>
                    </a:lnTo>
                    <a:lnTo>
                      <a:pt x="399" y="314"/>
                    </a:lnTo>
                    <a:lnTo>
                      <a:pt x="394" y="318"/>
                    </a:lnTo>
                    <a:lnTo>
                      <a:pt x="390" y="322"/>
                    </a:lnTo>
                    <a:lnTo>
                      <a:pt x="389" y="322"/>
                    </a:lnTo>
                    <a:lnTo>
                      <a:pt x="385" y="326"/>
                    </a:lnTo>
                    <a:lnTo>
                      <a:pt x="382" y="328"/>
                    </a:lnTo>
                    <a:lnTo>
                      <a:pt x="382" y="329"/>
                    </a:lnTo>
                    <a:lnTo>
                      <a:pt x="382" y="329"/>
                    </a:lnTo>
                    <a:lnTo>
                      <a:pt x="381" y="330"/>
                    </a:lnTo>
                    <a:lnTo>
                      <a:pt x="376" y="334"/>
                    </a:lnTo>
                    <a:lnTo>
                      <a:pt x="373" y="335"/>
                    </a:lnTo>
                    <a:lnTo>
                      <a:pt x="372" y="336"/>
                    </a:lnTo>
                    <a:lnTo>
                      <a:pt x="367" y="339"/>
                    </a:lnTo>
                    <a:lnTo>
                      <a:pt x="367" y="339"/>
                    </a:lnTo>
                    <a:lnTo>
                      <a:pt x="367" y="340"/>
                    </a:lnTo>
                    <a:lnTo>
                      <a:pt x="361" y="345"/>
                    </a:lnTo>
                    <a:lnTo>
                      <a:pt x="359" y="345"/>
                    </a:lnTo>
                    <a:lnTo>
                      <a:pt x="358" y="346"/>
                    </a:lnTo>
                    <a:lnTo>
                      <a:pt x="356" y="347"/>
                    </a:lnTo>
                    <a:lnTo>
                      <a:pt x="352" y="350"/>
                    </a:lnTo>
                    <a:lnTo>
                      <a:pt x="347" y="353"/>
                    </a:lnTo>
                    <a:lnTo>
                      <a:pt x="344" y="355"/>
                    </a:lnTo>
                    <a:lnTo>
                      <a:pt x="339" y="358"/>
                    </a:lnTo>
                    <a:lnTo>
                      <a:pt x="336" y="360"/>
                    </a:lnTo>
                    <a:lnTo>
                      <a:pt x="336" y="360"/>
                    </a:lnTo>
                    <a:lnTo>
                      <a:pt x="334" y="361"/>
                    </a:lnTo>
                    <a:lnTo>
                      <a:pt x="332" y="361"/>
                    </a:lnTo>
                    <a:lnTo>
                      <a:pt x="329" y="362"/>
                    </a:lnTo>
                    <a:lnTo>
                      <a:pt x="324" y="364"/>
                    </a:lnTo>
                    <a:lnTo>
                      <a:pt x="322" y="365"/>
                    </a:lnTo>
                    <a:lnTo>
                      <a:pt x="322" y="366"/>
                    </a:lnTo>
                    <a:lnTo>
                      <a:pt x="321" y="366"/>
                    </a:lnTo>
                    <a:lnTo>
                      <a:pt x="320" y="366"/>
                    </a:lnTo>
                    <a:lnTo>
                      <a:pt x="318" y="367"/>
                    </a:lnTo>
                    <a:lnTo>
                      <a:pt x="316" y="368"/>
                    </a:lnTo>
                    <a:lnTo>
                      <a:pt x="315" y="368"/>
                    </a:lnTo>
                    <a:lnTo>
                      <a:pt x="310" y="368"/>
                    </a:lnTo>
                    <a:lnTo>
                      <a:pt x="309" y="368"/>
                    </a:lnTo>
                    <a:lnTo>
                      <a:pt x="309" y="367"/>
                    </a:lnTo>
                    <a:lnTo>
                      <a:pt x="309" y="367"/>
                    </a:lnTo>
                    <a:lnTo>
                      <a:pt x="308" y="366"/>
                    </a:lnTo>
                    <a:lnTo>
                      <a:pt x="304" y="366"/>
                    </a:lnTo>
                    <a:lnTo>
                      <a:pt x="304" y="366"/>
                    </a:lnTo>
                    <a:lnTo>
                      <a:pt x="303" y="366"/>
                    </a:lnTo>
                    <a:lnTo>
                      <a:pt x="301" y="366"/>
                    </a:lnTo>
                    <a:lnTo>
                      <a:pt x="300" y="366"/>
                    </a:lnTo>
                    <a:lnTo>
                      <a:pt x="300" y="366"/>
                    </a:lnTo>
                    <a:lnTo>
                      <a:pt x="297" y="366"/>
                    </a:lnTo>
                    <a:lnTo>
                      <a:pt x="297" y="366"/>
                    </a:lnTo>
                    <a:lnTo>
                      <a:pt x="296" y="366"/>
                    </a:lnTo>
                    <a:lnTo>
                      <a:pt x="294" y="367"/>
                    </a:lnTo>
                    <a:lnTo>
                      <a:pt x="293" y="367"/>
                    </a:lnTo>
                    <a:lnTo>
                      <a:pt x="292" y="368"/>
                    </a:lnTo>
                    <a:lnTo>
                      <a:pt x="291" y="368"/>
                    </a:lnTo>
                    <a:lnTo>
                      <a:pt x="289" y="370"/>
                    </a:lnTo>
                    <a:lnTo>
                      <a:pt x="289" y="372"/>
                    </a:lnTo>
                    <a:lnTo>
                      <a:pt x="289" y="373"/>
                    </a:lnTo>
                    <a:lnTo>
                      <a:pt x="289" y="373"/>
                    </a:lnTo>
                    <a:lnTo>
                      <a:pt x="290" y="374"/>
                    </a:lnTo>
                    <a:lnTo>
                      <a:pt x="291" y="374"/>
                    </a:lnTo>
                    <a:lnTo>
                      <a:pt x="291" y="374"/>
                    </a:lnTo>
                    <a:lnTo>
                      <a:pt x="291" y="374"/>
                    </a:lnTo>
                    <a:lnTo>
                      <a:pt x="292" y="376"/>
                    </a:lnTo>
                    <a:lnTo>
                      <a:pt x="289" y="376"/>
                    </a:lnTo>
                    <a:lnTo>
                      <a:pt x="288" y="376"/>
                    </a:lnTo>
                    <a:lnTo>
                      <a:pt x="283" y="376"/>
                    </a:lnTo>
                    <a:lnTo>
                      <a:pt x="282" y="376"/>
                    </a:lnTo>
                    <a:lnTo>
                      <a:pt x="281" y="376"/>
                    </a:lnTo>
                    <a:lnTo>
                      <a:pt x="280" y="375"/>
                    </a:lnTo>
                    <a:lnTo>
                      <a:pt x="280" y="375"/>
                    </a:lnTo>
                    <a:lnTo>
                      <a:pt x="279" y="374"/>
                    </a:lnTo>
                    <a:lnTo>
                      <a:pt x="278" y="374"/>
                    </a:lnTo>
                    <a:lnTo>
                      <a:pt x="277" y="374"/>
                    </a:lnTo>
                    <a:lnTo>
                      <a:pt x="276" y="374"/>
                    </a:lnTo>
                    <a:lnTo>
                      <a:pt x="274" y="373"/>
                    </a:lnTo>
                    <a:lnTo>
                      <a:pt x="272" y="373"/>
                    </a:lnTo>
                    <a:lnTo>
                      <a:pt x="270" y="374"/>
                    </a:lnTo>
                    <a:lnTo>
                      <a:pt x="269" y="374"/>
                    </a:lnTo>
                    <a:lnTo>
                      <a:pt x="268" y="374"/>
                    </a:lnTo>
                    <a:lnTo>
                      <a:pt x="267" y="374"/>
                    </a:lnTo>
                    <a:lnTo>
                      <a:pt x="267" y="375"/>
                    </a:lnTo>
                    <a:lnTo>
                      <a:pt x="267" y="376"/>
                    </a:lnTo>
                    <a:lnTo>
                      <a:pt x="267" y="376"/>
                    </a:lnTo>
                    <a:lnTo>
                      <a:pt x="267" y="377"/>
                    </a:lnTo>
                    <a:lnTo>
                      <a:pt x="267" y="377"/>
                    </a:lnTo>
                    <a:lnTo>
                      <a:pt x="264" y="381"/>
                    </a:lnTo>
                    <a:lnTo>
                      <a:pt x="262" y="381"/>
                    </a:lnTo>
                    <a:lnTo>
                      <a:pt x="258" y="380"/>
                    </a:lnTo>
                    <a:lnTo>
                      <a:pt x="258" y="380"/>
                    </a:lnTo>
                    <a:lnTo>
                      <a:pt x="257" y="380"/>
                    </a:lnTo>
                    <a:lnTo>
                      <a:pt x="257" y="380"/>
                    </a:lnTo>
                    <a:lnTo>
                      <a:pt x="256" y="380"/>
                    </a:lnTo>
                    <a:lnTo>
                      <a:pt x="254" y="380"/>
                    </a:lnTo>
                    <a:lnTo>
                      <a:pt x="253" y="380"/>
                    </a:lnTo>
                    <a:lnTo>
                      <a:pt x="253" y="380"/>
                    </a:lnTo>
                    <a:lnTo>
                      <a:pt x="252" y="379"/>
                    </a:lnTo>
                    <a:lnTo>
                      <a:pt x="250" y="378"/>
                    </a:lnTo>
                    <a:lnTo>
                      <a:pt x="239" y="376"/>
                    </a:lnTo>
                    <a:lnTo>
                      <a:pt x="228" y="374"/>
                    </a:lnTo>
                    <a:lnTo>
                      <a:pt x="227" y="374"/>
                    </a:lnTo>
                    <a:lnTo>
                      <a:pt x="226" y="374"/>
                    </a:lnTo>
                    <a:lnTo>
                      <a:pt x="226" y="374"/>
                    </a:lnTo>
                    <a:lnTo>
                      <a:pt x="225" y="374"/>
                    </a:lnTo>
                    <a:lnTo>
                      <a:pt x="223" y="374"/>
                    </a:lnTo>
                    <a:lnTo>
                      <a:pt x="221" y="375"/>
                    </a:lnTo>
                    <a:lnTo>
                      <a:pt x="219" y="376"/>
                    </a:lnTo>
                    <a:lnTo>
                      <a:pt x="218" y="376"/>
                    </a:lnTo>
                    <a:lnTo>
                      <a:pt x="218" y="376"/>
                    </a:lnTo>
                    <a:lnTo>
                      <a:pt x="218" y="376"/>
                    </a:lnTo>
                    <a:lnTo>
                      <a:pt x="218" y="377"/>
                    </a:lnTo>
                    <a:lnTo>
                      <a:pt x="218" y="378"/>
                    </a:lnTo>
                    <a:lnTo>
                      <a:pt x="214" y="378"/>
                    </a:lnTo>
                    <a:lnTo>
                      <a:pt x="208" y="377"/>
                    </a:lnTo>
                    <a:lnTo>
                      <a:pt x="205" y="378"/>
                    </a:lnTo>
                    <a:lnTo>
                      <a:pt x="200" y="376"/>
                    </a:lnTo>
                    <a:lnTo>
                      <a:pt x="200" y="376"/>
                    </a:lnTo>
                    <a:lnTo>
                      <a:pt x="199" y="375"/>
                    </a:lnTo>
                    <a:lnTo>
                      <a:pt x="192" y="375"/>
                    </a:lnTo>
                    <a:lnTo>
                      <a:pt x="191" y="376"/>
                    </a:lnTo>
                    <a:lnTo>
                      <a:pt x="191" y="376"/>
                    </a:lnTo>
                    <a:lnTo>
                      <a:pt x="190" y="376"/>
                    </a:lnTo>
                    <a:lnTo>
                      <a:pt x="190" y="377"/>
                    </a:lnTo>
                    <a:lnTo>
                      <a:pt x="188" y="377"/>
                    </a:lnTo>
                    <a:lnTo>
                      <a:pt x="188" y="377"/>
                    </a:lnTo>
                    <a:lnTo>
                      <a:pt x="187" y="377"/>
                    </a:lnTo>
                    <a:lnTo>
                      <a:pt x="187" y="377"/>
                    </a:lnTo>
                    <a:lnTo>
                      <a:pt x="186" y="377"/>
                    </a:lnTo>
                    <a:lnTo>
                      <a:pt x="184" y="377"/>
                    </a:lnTo>
                    <a:lnTo>
                      <a:pt x="184" y="377"/>
                    </a:lnTo>
                    <a:lnTo>
                      <a:pt x="181" y="377"/>
                    </a:lnTo>
                    <a:lnTo>
                      <a:pt x="180" y="377"/>
                    </a:lnTo>
                    <a:lnTo>
                      <a:pt x="179" y="378"/>
                    </a:lnTo>
                    <a:lnTo>
                      <a:pt x="179" y="378"/>
                    </a:lnTo>
                    <a:lnTo>
                      <a:pt x="179" y="379"/>
                    </a:lnTo>
                    <a:lnTo>
                      <a:pt x="178" y="379"/>
                    </a:lnTo>
                    <a:lnTo>
                      <a:pt x="173" y="382"/>
                    </a:lnTo>
                    <a:lnTo>
                      <a:pt x="173" y="382"/>
                    </a:lnTo>
                    <a:lnTo>
                      <a:pt x="172" y="383"/>
                    </a:lnTo>
                    <a:lnTo>
                      <a:pt x="172" y="383"/>
                    </a:lnTo>
                    <a:lnTo>
                      <a:pt x="172" y="384"/>
                    </a:lnTo>
                    <a:lnTo>
                      <a:pt x="172" y="384"/>
                    </a:lnTo>
                    <a:lnTo>
                      <a:pt x="172" y="385"/>
                    </a:lnTo>
                    <a:lnTo>
                      <a:pt x="171" y="385"/>
                    </a:lnTo>
                    <a:lnTo>
                      <a:pt x="169" y="386"/>
                    </a:lnTo>
                    <a:lnTo>
                      <a:pt x="169" y="386"/>
                    </a:lnTo>
                    <a:lnTo>
                      <a:pt x="168" y="387"/>
                    </a:lnTo>
                    <a:lnTo>
                      <a:pt x="166" y="387"/>
                    </a:lnTo>
                    <a:lnTo>
                      <a:pt x="164" y="387"/>
                    </a:lnTo>
                    <a:lnTo>
                      <a:pt x="163" y="387"/>
                    </a:lnTo>
                    <a:lnTo>
                      <a:pt x="163" y="387"/>
                    </a:lnTo>
                    <a:lnTo>
                      <a:pt x="162" y="386"/>
                    </a:lnTo>
                    <a:lnTo>
                      <a:pt x="161" y="386"/>
                    </a:lnTo>
                    <a:lnTo>
                      <a:pt x="161" y="386"/>
                    </a:lnTo>
                    <a:lnTo>
                      <a:pt x="160" y="386"/>
                    </a:lnTo>
                    <a:lnTo>
                      <a:pt x="160" y="386"/>
                    </a:lnTo>
                    <a:lnTo>
                      <a:pt x="159" y="386"/>
                    </a:lnTo>
                    <a:lnTo>
                      <a:pt x="157" y="386"/>
                    </a:lnTo>
                    <a:lnTo>
                      <a:pt x="156" y="386"/>
                    </a:lnTo>
                    <a:lnTo>
                      <a:pt x="156" y="387"/>
                    </a:lnTo>
                    <a:lnTo>
                      <a:pt x="156" y="388"/>
                    </a:lnTo>
                    <a:lnTo>
                      <a:pt x="154" y="388"/>
                    </a:lnTo>
                    <a:lnTo>
                      <a:pt x="153" y="388"/>
                    </a:lnTo>
                    <a:lnTo>
                      <a:pt x="152" y="388"/>
                    </a:lnTo>
                    <a:lnTo>
                      <a:pt x="152" y="388"/>
                    </a:lnTo>
                    <a:lnTo>
                      <a:pt x="149" y="388"/>
                    </a:lnTo>
                    <a:lnTo>
                      <a:pt x="149" y="388"/>
                    </a:lnTo>
                    <a:lnTo>
                      <a:pt x="148" y="387"/>
                    </a:lnTo>
                    <a:lnTo>
                      <a:pt x="147" y="387"/>
                    </a:lnTo>
                    <a:lnTo>
                      <a:pt x="145" y="386"/>
                    </a:lnTo>
                    <a:lnTo>
                      <a:pt x="145" y="386"/>
                    </a:lnTo>
                    <a:lnTo>
                      <a:pt x="142" y="386"/>
                    </a:lnTo>
                    <a:lnTo>
                      <a:pt x="141" y="386"/>
                    </a:lnTo>
                    <a:lnTo>
                      <a:pt x="140" y="386"/>
                    </a:lnTo>
                    <a:lnTo>
                      <a:pt x="138" y="387"/>
                    </a:lnTo>
                    <a:lnTo>
                      <a:pt x="138" y="388"/>
                    </a:lnTo>
                    <a:lnTo>
                      <a:pt x="137" y="389"/>
                    </a:lnTo>
                    <a:lnTo>
                      <a:pt x="134" y="389"/>
                    </a:lnTo>
                    <a:lnTo>
                      <a:pt x="133" y="389"/>
                    </a:lnTo>
                    <a:lnTo>
                      <a:pt x="132" y="389"/>
                    </a:lnTo>
                    <a:lnTo>
                      <a:pt x="130" y="389"/>
                    </a:lnTo>
                    <a:lnTo>
                      <a:pt x="129" y="389"/>
                    </a:lnTo>
                    <a:lnTo>
                      <a:pt x="128" y="389"/>
                    </a:lnTo>
                    <a:lnTo>
                      <a:pt x="128" y="389"/>
                    </a:lnTo>
                    <a:lnTo>
                      <a:pt x="126" y="390"/>
                    </a:lnTo>
                    <a:lnTo>
                      <a:pt x="126" y="390"/>
                    </a:lnTo>
                    <a:lnTo>
                      <a:pt x="125" y="391"/>
                    </a:lnTo>
                    <a:lnTo>
                      <a:pt x="125" y="391"/>
                    </a:lnTo>
                    <a:lnTo>
                      <a:pt x="125" y="392"/>
                    </a:lnTo>
                    <a:lnTo>
                      <a:pt x="124" y="392"/>
                    </a:lnTo>
                    <a:lnTo>
                      <a:pt x="124" y="392"/>
                    </a:lnTo>
                    <a:lnTo>
                      <a:pt x="123" y="392"/>
                    </a:lnTo>
                    <a:lnTo>
                      <a:pt x="118" y="396"/>
                    </a:lnTo>
                    <a:lnTo>
                      <a:pt x="117" y="396"/>
                    </a:lnTo>
                    <a:lnTo>
                      <a:pt x="115" y="397"/>
                    </a:lnTo>
                    <a:lnTo>
                      <a:pt x="114" y="398"/>
                    </a:lnTo>
                    <a:lnTo>
                      <a:pt x="113" y="399"/>
                    </a:lnTo>
                    <a:lnTo>
                      <a:pt x="111" y="401"/>
                    </a:lnTo>
                    <a:lnTo>
                      <a:pt x="111" y="401"/>
                    </a:lnTo>
                    <a:lnTo>
                      <a:pt x="110" y="400"/>
                    </a:lnTo>
                    <a:lnTo>
                      <a:pt x="110" y="400"/>
                    </a:lnTo>
                    <a:lnTo>
                      <a:pt x="109" y="400"/>
                    </a:lnTo>
                    <a:lnTo>
                      <a:pt x="109" y="400"/>
                    </a:lnTo>
                    <a:lnTo>
                      <a:pt x="109" y="399"/>
                    </a:lnTo>
                    <a:lnTo>
                      <a:pt x="107" y="399"/>
                    </a:lnTo>
                    <a:lnTo>
                      <a:pt x="107" y="399"/>
                    </a:lnTo>
                    <a:lnTo>
                      <a:pt x="102" y="399"/>
                    </a:lnTo>
                    <a:lnTo>
                      <a:pt x="101" y="399"/>
                    </a:lnTo>
                    <a:lnTo>
                      <a:pt x="101" y="399"/>
                    </a:lnTo>
                    <a:lnTo>
                      <a:pt x="101" y="399"/>
                    </a:lnTo>
                    <a:lnTo>
                      <a:pt x="100" y="399"/>
                    </a:lnTo>
                    <a:lnTo>
                      <a:pt x="99" y="399"/>
                    </a:lnTo>
                    <a:lnTo>
                      <a:pt x="97" y="397"/>
                    </a:lnTo>
                    <a:lnTo>
                      <a:pt x="96" y="397"/>
                    </a:lnTo>
                    <a:lnTo>
                      <a:pt x="96" y="396"/>
                    </a:lnTo>
                    <a:lnTo>
                      <a:pt x="93" y="395"/>
                    </a:lnTo>
                    <a:lnTo>
                      <a:pt x="90" y="393"/>
                    </a:lnTo>
                    <a:lnTo>
                      <a:pt x="91" y="392"/>
                    </a:lnTo>
                    <a:lnTo>
                      <a:pt x="91" y="391"/>
                    </a:lnTo>
                    <a:lnTo>
                      <a:pt x="91" y="391"/>
                    </a:lnTo>
                    <a:lnTo>
                      <a:pt x="91" y="390"/>
                    </a:lnTo>
                    <a:lnTo>
                      <a:pt x="90" y="389"/>
                    </a:lnTo>
                    <a:lnTo>
                      <a:pt x="90" y="389"/>
                    </a:lnTo>
                    <a:lnTo>
                      <a:pt x="90" y="389"/>
                    </a:lnTo>
                    <a:lnTo>
                      <a:pt x="89" y="388"/>
                    </a:lnTo>
                    <a:lnTo>
                      <a:pt x="88" y="388"/>
                    </a:lnTo>
                    <a:lnTo>
                      <a:pt x="88" y="388"/>
                    </a:lnTo>
                    <a:lnTo>
                      <a:pt x="87" y="388"/>
                    </a:lnTo>
                    <a:lnTo>
                      <a:pt x="87" y="388"/>
                    </a:lnTo>
                    <a:lnTo>
                      <a:pt x="86" y="388"/>
                    </a:lnTo>
                    <a:lnTo>
                      <a:pt x="84" y="388"/>
                    </a:lnTo>
                    <a:lnTo>
                      <a:pt x="83" y="388"/>
                    </a:lnTo>
                    <a:lnTo>
                      <a:pt x="83" y="386"/>
                    </a:lnTo>
                    <a:lnTo>
                      <a:pt x="82" y="386"/>
                    </a:lnTo>
                    <a:lnTo>
                      <a:pt x="80" y="385"/>
                    </a:lnTo>
                    <a:lnTo>
                      <a:pt x="77" y="386"/>
                    </a:lnTo>
                    <a:lnTo>
                      <a:pt x="75" y="386"/>
                    </a:lnTo>
                    <a:lnTo>
                      <a:pt x="75" y="387"/>
                    </a:lnTo>
                    <a:lnTo>
                      <a:pt x="74" y="386"/>
                    </a:lnTo>
                    <a:lnTo>
                      <a:pt x="74" y="386"/>
                    </a:lnTo>
                    <a:lnTo>
                      <a:pt x="74" y="385"/>
                    </a:lnTo>
                    <a:lnTo>
                      <a:pt x="74" y="384"/>
                    </a:lnTo>
                    <a:lnTo>
                      <a:pt x="75" y="383"/>
                    </a:lnTo>
                    <a:lnTo>
                      <a:pt x="75" y="382"/>
                    </a:lnTo>
                    <a:lnTo>
                      <a:pt x="75" y="380"/>
                    </a:lnTo>
                    <a:lnTo>
                      <a:pt x="74" y="378"/>
                    </a:lnTo>
                    <a:lnTo>
                      <a:pt x="74" y="378"/>
                    </a:lnTo>
                    <a:lnTo>
                      <a:pt x="74" y="378"/>
                    </a:lnTo>
                    <a:lnTo>
                      <a:pt x="73" y="377"/>
                    </a:lnTo>
                    <a:lnTo>
                      <a:pt x="72" y="377"/>
                    </a:lnTo>
                    <a:lnTo>
                      <a:pt x="70" y="377"/>
                    </a:lnTo>
                    <a:lnTo>
                      <a:pt x="67" y="377"/>
                    </a:lnTo>
                    <a:lnTo>
                      <a:pt x="65" y="377"/>
                    </a:lnTo>
                    <a:lnTo>
                      <a:pt x="64" y="377"/>
                    </a:lnTo>
                    <a:lnTo>
                      <a:pt x="64" y="378"/>
                    </a:lnTo>
                    <a:lnTo>
                      <a:pt x="63" y="378"/>
                    </a:lnTo>
                    <a:lnTo>
                      <a:pt x="62" y="379"/>
                    </a:lnTo>
                    <a:lnTo>
                      <a:pt x="62" y="380"/>
                    </a:lnTo>
                    <a:lnTo>
                      <a:pt x="62" y="380"/>
                    </a:lnTo>
                    <a:lnTo>
                      <a:pt x="62" y="381"/>
                    </a:lnTo>
                    <a:lnTo>
                      <a:pt x="63" y="381"/>
                    </a:lnTo>
                    <a:lnTo>
                      <a:pt x="63" y="382"/>
                    </a:lnTo>
                    <a:lnTo>
                      <a:pt x="64" y="385"/>
                    </a:lnTo>
                    <a:lnTo>
                      <a:pt x="64" y="386"/>
                    </a:lnTo>
                    <a:lnTo>
                      <a:pt x="63" y="386"/>
                    </a:lnTo>
                    <a:lnTo>
                      <a:pt x="63" y="386"/>
                    </a:lnTo>
                    <a:lnTo>
                      <a:pt x="62" y="385"/>
                    </a:lnTo>
                    <a:lnTo>
                      <a:pt x="61" y="385"/>
                    </a:lnTo>
                    <a:lnTo>
                      <a:pt x="61" y="384"/>
                    </a:lnTo>
                    <a:lnTo>
                      <a:pt x="60" y="383"/>
                    </a:lnTo>
                    <a:lnTo>
                      <a:pt x="58" y="376"/>
                    </a:lnTo>
                    <a:lnTo>
                      <a:pt x="58" y="376"/>
                    </a:lnTo>
                    <a:lnTo>
                      <a:pt x="60" y="372"/>
                    </a:lnTo>
                    <a:lnTo>
                      <a:pt x="60" y="372"/>
                    </a:lnTo>
                    <a:lnTo>
                      <a:pt x="60" y="372"/>
                    </a:lnTo>
                    <a:lnTo>
                      <a:pt x="61" y="372"/>
                    </a:lnTo>
                    <a:lnTo>
                      <a:pt x="61" y="372"/>
                    </a:lnTo>
                    <a:lnTo>
                      <a:pt x="62" y="372"/>
                    </a:lnTo>
                    <a:lnTo>
                      <a:pt x="63" y="369"/>
                    </a:lnTo>
                    <a:lnTo>
                      <a:pt x="62" y="365"/>
                    </a:lnTo>
                    <a:lnTo>
                      <a:pt x="58" y="358"/>
                    </a:lnTo>
                    <a:lnTo>
                      <a:pt x="57" y="358"/>
                    </a:lnTo>
                    <a:lnTo>
                      <a:pt x="56" y="357"/>
                    </a:lnTo>
                    <a:lnTo>
                      <a:pt x="56" y="356"/>
                    </a:lnTo>
                    <a:lnTo>
                      <a:pt x="53" y="354"/>
                    </a:lnTo>
                    <a:lnTo>
                      <a:pt x="52" y="351"/>
                    </a:lnTo>
                    <a:lnTo>
                      <a:pt x="52" y="350"/>
                    </a:lnTo>
                    <a:lnTo>
                      <a:pt x="52" y="349"/>
                    </a:lnTo>
                    <a:lnTo>
                      <a:pt x="52" y="349"/>
                    </a:lnTo>
                    <a:lnTo>
                      <a:pt x="52" y="349"/>
                    </a:lnTo>
                    <a:lnTo>
                      <a:pt x="49" y="344"/>
                    </a:lnTo>
                    <a:lnTo>
                      <a:pt x="49" y="344"/>
                    </a:lnTo>
                    <a:lnTo>
                      <a:pt x="49" y="343"/>
                    </a:lnTo>
                    <a:lnTo>
                      <a:pt x="48" y="343"/>
                    </a:lnTo>
                    <a:lnTo>
                      <a:pt x="48" y="343"/>
                    </a:lnTo>
                    <a:lnTo>
                      <a:pt x="47" y="343"/>
                    </a:lnTo>
                    <a:lnTo>
                      <a:pt x="46" y="343"/>
                    </a:lnTo>
                    <a:lnTo>
                      <a:pt x="47" y="344"/>
                    </a:lnTo>
                    <a:lnTo>
                      <a:pt x="45" y="345"/>
                    </a:lnTo>
                    <a:lnTo>
                      <a:pt x="45" y="345"/>
                    </a:lnTo>
                    <a:lnTo>
                      <a:pt x="45" y="344"/>
                    </a:lnTo>
                    <a:lnTo>
                      <a:pt x="44" y="343"/>
                    </a:lnTo>
                    <a:lnTo>
                      <a:pt x="43" y="338"/>
                    </a:lnTo>
                    <a:lnTo>
                      <a:pt x="44" y="337"/>
                    </a:lnTo>
                    <a:lnTo>
                      <a:pt x="45" y="336"/>
                    </a:lnTo>
                    <a:lnTo>
                      <a:pt x="48" y="335"/>
                    </a:lnTo>
                    <a:lnTo>
                      <a:pt x="49" y="336"/>
                    </a:lnTo>
                    <a:lnTo>
                      <a:pt x="50" y="336"/>
                    </a:lnTo>
                    <a:lnTo>
                      <a:pt x="51" y="336"/>
                    </a:lnTo>
                    <a:lnTo>
                      <a:pt x="52" y="336"/>
                    </a:lnTo>
                    <a:lnTo>
                      <a:pt x="52" y="336"/>
                    </a:lnTo>
                    <a:lnTo>
                      <a:pt x="56" y="333"/>
                    </a:lnTo>
                    <a:lnTo>
                      <a:pt x="56" y="333"/>
                    </a:lnTo>
                    <a:lnTo>
                      <a:pt x="57" y="331"/>
                    </a:lnTo>
                    <a:lnTo>
                      <a:pt x="57" y="331"/>
                    </a:lnTo>
                    <a:lnTo>
                      <a:pt x="57" y="330"/>
                    </a:lnTo>
                    <a:lnTo>
                      <a:pt x="58" y="330"/>
                    </a:lnTo>
                    <a:lnTo>
                      <a:pt x="58" y="329"/>
                    </a:lnTo>
                    <a:lnTo>
                      <a:pt x="59" y="327"/>
                    </a:lnTo>
                    <a:lnTo>
                      <a:pt x="59" y="327"/>
                    </a:lnTo>
                    <a:lnTo>
                      <a:pt x="59" y="321"/>
                    </a:lnTo>
                    <a:lnTo>
                      <a:pt x="59" y="320"/>
                    </a:lnTo>
                    <a:lnTo>
                      <a:pt x="59" y="319"/>
                    </a:lnTo>
                    <a:lnTo>
                      <a:pt x="59" y="319"/>
                    </a:lnTo>
                    <a:lnTo>
                      <a:pt x="59" y="318"/>
                    </a:lnTo>
                    <a:lnTo>
                      <a:pt x="58" y="317"/>
                    </a:lnTo>
                    <a:lnTo>
                      <a:pt x="58" y="316"/>
                    </a:lnTo>
                    <a:lnTo>
                      <a:pt x="57" y="310"/>
                    </a:lnTo>
                    <a:lnTo>
                      <a:pt x="57" y="310"/>
                    </a:lnTo>
                    <a:lnTo>
                      <a:pt x="57" y="309"/>
                    </a:lnTo>
                    <a:lnTo>
                      <a:pt x="57" y="308"/>
                    </a:lnTo>
                    <a:lnTo>
                      <a:pt x="57" y="308"/>
                    </a:lnTo>
                    <a:lnTo>
                      <a:pt x="55" y="303"/>
                    </a:lnTo>
                    <a:lnTo>
                      <a:pt x="55" y="303"/>
                    </a:lnTo>
                    <a:lnTo>
                      <a:pt x="54" y="301"/>
                    </a:lnTo>
                    <a:lnTo>
                      <a:pt x="53" y="301"/>
                    </a:lnTo>
                    <a:lnTo>
                      <a:pt x="52" y="299"/>
                    </a:lnTo>
                    <a:lnTo>
                      <a:pt x="51" y="298"/>
                    </a:lnTo>
                    <a:lnTo>
                      <a:pt x="49" y="296"/>
                    </a:lnTo>
                    <a:lnTo>
                      <a:pt x="46" y="292"/>
                    </a:lnTo>
                    <a:lnTo>
                      <a:pt x="45" y="291"/>
                    </a:lnTo>
                    <a:lnTo>
                      <a:pt x="44" y="291"/>
                    </a:lnTo>
                    <a:lnTo>
                      <a:pt x="42" y="287"/>
                    </a:lnTo>
                    <a:lnTo>
                      <a:pt x="42" y="287"/>
                    </a:lnTo>
                    <a:lnTo>
                      <a:pt x="41" y="286"/>
                    </a:lnTo>
                    <a:lnTo>
                      <a:pt x="41" y="285"/>
                    </a:lnTo>
                    <a:lnTo>
                      <a:pt x="40" y="283"/>
                    </a:lnTo>
                    <a:lnTo>
                      <a:pt x="36" y="278"/>
                    </a:lnTo>
                    <a:lnTo>
                      <a:pt x="32" y="271"/>
                    </a:lnTo>
                    <a:lnTo>
                      <a:pt x="30" y="268"/>
                    </a:lnTo>
                    <a:lnTo>
                      <a:pt x="30" y="267"/>
                    </a:lnTo>
                    <a:lnTo>
                      <a:pt x="30" y="266"/>
                    </a:lnTo>
                    <a:lnTo>
                      <a:pt x="28" y="263"/>
                    </a:lnTo>
                    <a:lnTo>
                      <a:pt x="28" y="263"/>
                    </a:lnTo>
                    <a:lnTo>
                      <a:pt x="27" y="263"/>
                    </a:lnTo>
                    <a:lnTo>
                      <a:pt x="27" y="262"/>
                    </a:lnTo>
                    <a:lnTo>
                      <a:pt x="26" y="261"/>
                    </a:lnTo>
                    <a:lnTo>
                      <a:pt x="25" y="260"/>
                    </a:lnTo>
                    <a:lnTo>
                      <a:pt x="25" y="259"/>
                    </a:lnTo>
                    <a:lnTo>
                      <a:pt x="25" y="259"/>
                    </a:lnTo>
                    <a:lnTo>
                      <a:pt x="24" y="254"/>
                    </a:lnTo>
                    <a:lnTo>
                      <a:pt x="22" y="250"/>
                    </a:lnTo>
                    <a:lnTo>
                      <a:pt x="20" y="246"/>
                    </a:lnTo>
                    <a:lnTo>
                      <a:pt x="20" y="245"/>
                    </a:lnTo>
                    <a:lnTo>
                      <a:pt x="19" y="243"/>
                    </a:lnTo>
                    <a:lnTo>
                      <a:pt x="18" y="240"/>
                    </a:lnTo>
                    <a:lnTo>
                      <a:pt x="18" y="238"/>
                    </a:lnTo>
                    <a:lnTo>
                      <a:pt x="18" y="238"/>
                    </a:lnTo>
                    <a:lnTo>
                      <a:pt x="17" y="233"/>
                    </a:lnTo>
                    <a:lnTo>
                      <a:pt x="16" y="233"/>
                    </a:lnTo>
                    <a:lnTo>
                      <a:pt x="14" y="228"/>
                    </a:lnTo>
                    <a:lnTo>
                      <a:pt x="14" y="227"/>
                    </a:lnTo>
                    <a:lnTo>
                      <a:pt x="11" y="222"/>
                    </a:lnTo>
                    <a:lnTo>
                      <a:pt x="11" y="220"/>
                    </a:lnTo>
                    <a:lnTo>
                      <a:pt x="10" y="219"/>
                    </a:lnTo>
                    <a:lnTo>
                      <a:pt x="6" y="214"/>
                    </a:lnTo>
                    <a:lnTo>
                      <a:pt x="5" y="213"/>
                    </a:lnTo>
                    <a:lnTo>
                      <a:pt x="5" y="213"/>
                    </a:lnTo>
                    <a:lnTo>
                      <a:pt x="4" y="213"/>
                    </a:lnTo>
                    <a:lnTo>
                      <a:pt x="2" y="207"/>
                    </a:lnTo>
                    <a:lnTo>
                      <a:pt x="1" y="206"/>
                    </a:lnTo>
                    <a:lnTo>
                      <a:pt x="0" y="205"/>
                    </a:lnTo>
                    <a:lnTo>
                      <a:pt x="0" y="203"/>
                    </a:lnTo>
                    <a:lnTo>
                      <a:pt x="5" y="201"/>
                    </a:lnTo>
                    <a:lnTo>
                      <a:pt x="6" y="200"/>
                    </a:lnTo>
                    <a:lnTo>
                      <a:pt x="6" y="199"/>
                    </a:lnTo>
                    <a:lnTo>
                      <a:pt x="6" y="200"/>
                    </a:lnTo>
                    <a:lnTo>
                      <a:pt x="7" y="200"/>
                    </a:lnTo>
                    <a:lnTo>
                      <a:pt x="7" y="201"/>
                    </a:lnTo>
                    <a:lnTo>
                      <a:pt x="8" y="201"/>
                    </a:lnTo>
                    <a:lnTo>
                      <a:pt x="8" y="201"/>
                    </a:lnTo>
                    <a:lnTo>
                      <a:pt x="8" y="201"/>
                    </a:lnTo>
                    <a:lnTo>
                      <a:pt x="9" y="199"/>
                    </a:lnTo>
                    <a:lnTo>
                      <a:pt x="10" y="197"/>
                    </a:lnTo>
                    <a:lnTo>
                      <a:pt x="10" y="196"/>
                    </a:lnTo>
                    <a:lnTo>
                      <a:pt x="11" y="193"/>
                    </a:lnTo>
                    <a:lnTo>
                      <a:pt x="13" y="188"/>
                    </a:lnTo>
                    <a:lnTo>
                      <a:pt x="13" y="187"/>
                    </a:lnTo>
                    <a:lnTo>
                      <a:pt x="14" y="187"/>
                    </a:lnTo>
                    <a:lnTo>
                      <a:pt x="18" y="186"/>
                    </a:lnTo>
                    <a:lnTo>
                      <a:pt x="19" y="186"/>
                    </a:lnTo>
                    <a:lnTo>
                      <a:pt x="20" y="186"/>
                    </a:lnTo>
                    <a:lnTo>
                      <a:pt x="20" y="187"/>
                    </a:lnTo>
                    <a:lnTo>
                      <a:pt x="20" y="187"/>
                    </a:lnTo>
                    <a:lnTo>
                      <a:pt x="21" y="188"/>
                    </a:lnTo>
                    <a:lnTo>
                      <a:pt x="21" y="188"/>
                    </a:lnTo>
                    <a:lnTo>
                      <a:pt x="22" y="189"/>
                    </a:lnTo>
                    <a:lnTo>
                      <a:pt x="22" y="189"/>
                    </a:lnTo>
                    <a:lnTo>
                      <a:pt x="22" y="189"/>
                    </a:lnTo>
                    <a:lnTo>
                      <a:pt x="22" y="190"/>
                    </a:lnTo>
                    <a:lnTo>
                      <a:pt x="22" y="191"/>
                    </a:lnTo>
                    <a:lnTo>
                      <a:pt x="22" y="192"/>
                    </a:lnTo>
                    <a:lnTo>
                      <a:pt x="23" y="193"/>
                    </a:lnTo>
                    <a:lnTo>
                      <a:pt x="24" y="193"/>
                    </a:lnTo>
                    <a:lnTo>
                      <a:pt x="25" y="193"/>
                    </a:lnTo>
                    <a:lnTo>
                      <a:pt x="26" y="192"/>
                    </a:lnTo>
                    <a:lnTo>
                      <a:pt x="26" y="192"/>
                    </a:lnTo>
                    <a:lnTo>
                      <a:pt x="27" y="192"/>
                    </a:lnTo>
                    <a:lnTo>
                      <a:pt x="27" y="193"/>
                    </a:lnTo>
                    <a:lnTo>
                      <a:pt x="28" y="193"/>
                    </a:lnTo>
                    <a:lnTo>
                      <a:pt x="29" y="196"/>
                    </a:lnTo>
                    <a:lnTo>
                      <a:pt x="29" y="197"/>
                    </a:lnTo>
                    <a:lnTo>
                      <a:pt x="29" y="197"/>
                    </a:lnTo>
                    <a:lnTo>
                      <a:pt x="29" y="198"/>
                    </a:lnTo>
                    <a:lnTo>
                      <a:pt x="29" y="198"/>
                    </a:lnTo>
                    <a:lnTo>
                      <a:pt x="29" y="199"/>
                    </a:lnTo>
                    <a:lnTo>
                      <a:pt x="28" y="199"/>
                    </a:lnTo>
                    <a:lnTo>
                      <a:pt x="28" y="202"/>
                    </a:lnTo>
                    <a:lnTo>
                      <a:pt x="29" y="207"/>
                    </a:lnTo>
                    <a:lnTo>
                      <a:pt x="29" y="207"/>
                    </a:lnTo>
                    <a:lnTo>
                      <a:pt x="29" y="208"/>
                    </a:lnTo>
                    <a:lnTo>
                      <a:pt x="30" y="207"/>
                    </a:lnTo>
                    <a:lnTo>
                      <a:pt x="30" y="207"/>
                    </a:lnTo>
                    <a:lnTo>
                      <a:pt x="31" y="207"/>
                    </a:lnTo>
                    <a:lnTo>
                      <a:pt x="32" y="207"/>
                    </a:lnTo>
                    <a:lnTo>
                      <a:pt x="34" y="207"/>
                    </a:lnTo>
                    <a:lnTo>
                      <a:pt x="35" y="207"/>
                    </a:lnTo>
                    <a:lnTo>
                      <a:pt x="36" y="207"/>
                    </a:lnTo>
                    <a:lnTo>
                      <a:pt x="36" y="208"/>
                    </a:lnTo>
                    <a:lnTo>
                      <a:pt x="36" y="209"/>
                    </a:lnTo>
                    <a:lnTo>
                      <a:pt x="36" y="209"/>
                    </a:lnTo>
                    <a:lnTo>
                      <a:pt x="37" y="210"/>
                    </a:lnTo>
                    <a:lnTo>
                      <a:pt x="37" y="210"/>
                    </a:lnTo>
                    <a:lnTo>
                      <a:pt x="38" y="210"/>
                    </a:lnTo>
                    <a:lnTo>
                      <a:pt x="38" y="209"/>
                    </a:lnTo>
                    <a:lnTo>
                      <a:pt x="39" y="209"/>
                    </a:lnTo>
                    <a:lnTo>
                      <a:pt x="40" y="209"/>
                    </a:lnTo>
                    <a:lnTo>
                      <a:pt x="45" y="210"/>
                    </a:lnTo>
                    <a:lnTo>
                      <a:pt x="47" y="210"/>
                    </a:lnTo>
                    <a:lnTo>
                      <a:pt x="47" y="210"/>
                    </a:lnTo>
                    <a:lnTo>
                      <a:pt x="48" y="211"/>
                    </a:lnTo>
                    <a:lnTo>
                      <a:pt x="48" y="211"/>
                    </a:lnTo>
                    <a:lnTo>
                      <a:pt x="49" y="212"/>
                    </a:lnTo>
                    <a:lnTo>
                      <a:pt x="49" y="213"/>
                    </a:lnTo>
                    <a:lnTo>
                      <a:pt x="53" y="214"/>
                    </a:lnTo>
                    <a:lnTo>
                      <a:pt x="54" y="214"/>
                    </a:lnTo>
                    <a:lnTo>
                      <a:pt x="59" y="213"/>
                    </a:lnTo>
                    <a:lnTo>
                      <a:pt x="71" y="211"/>
                    </a:lnTo>
                    <a:lnTo>
                      <a:pt x="78" y="213"/>
                    </a:lnTo>
                    <a:lnTo>
                      <a:pt x="79" y="213"/>
                    </a:lnTo>
                    <a:lnTo>
                      <a:pt x="79" y="213"/>
                    </a:lnTo>
                    <a:lnTo>
                      <a:pt x="79" y="214"/>
                    </a:lnTo>
                    <a:lnTo>
                      <a:pt x="79" y="214"/>
                    </a:lnTo>
                    <a:lnTo>
                      <a:pt x="80" y="214"/>
                    </a:lnTo>
                    <a:lnTo>
                      <a:pt x="83" y="215"/>
                    </a:lnTo>
                    <a:lnTo>
                      <a:pt x="83" y="215"/>
                    </a:lnTo>
                    <a:lnTo>
                      <a:pt x="84" y="215"/>
                    </a:lnTo>
                    <a:lnTo>
                      <a:pt x="84" y="215"/>
                    </a:lnTo>
                    <a:lnTo>
                      <a:pt x="85" y="215"/>
                    </a:lnTo>
                    <a:lnTo>
                      <a:pt x="86" y="214"/>
                    </a:lnTo>
                    <a:lnTo>
                      <a:pt x="88" y="214"/>
                    </a:lnTo>
                    <a:lnTo>
                      <a:pt x="88" y="212"/>
                    </a:lnTo>
                    <a:lnTo>
                      <a:pt x="87" y="211"/>
                    </a:lnTo>
                    <a:lnTo>
                      <a:pt x="87" y="211"/>
                    </a:lnTo>
                    <a:lnTo>
                      <a:pt x="87" y="210"/>
                    </a:lnTo>
                    <a:lnTo>
                      <a:pt x="88" y="209"/>
                    </a:lnTo>
                    <a:lnTo>
                      <a:pt x="88" y="208"/>
                    </a:lnTo>
                    <a:lnTo>
                      <a:pt x="89" y="208"/>
                    </a:lnTo>
                    <a:lnTo>
                      <a:pt x="90" y="208"/>
                    </a:lnTo>
                    <a:lnTo>
                      <a:pt x="90" y="208"/>
                    </a:lnTo>
                    <a:lnTo>
                      <a:pt x="90" y="209"/>
                    </a:lnTo>
                    <a:lnTo>
                      <a:pt x="91" y="208"/>
                    </a:lnTo>
                    <a:lnTo>
                      <a:pt x="93" y="208"/>
                    </a:lnTo>
                    <a:lnTo>
                      <a:pt x="94" y="207"/>
                    </a:lnTo>
                    <a:lnTo>
                      <a:pt x="94" y="207"/>
                    </a:lnTo>
                    <a:lnTo>
                      <a:pt x="95" y="206"/>
                    </a:lnTo>
                    <a:lnTo>
                      <a:pt x="95" y="205"/>
                    </a:lnTo>
                    <a:lnTo>
                      <a:pt x="96" y="204"/>
                    </a:lnTo>
                    <a:lnTo>
                      <a:pt x="98" y="202"/>
                    </a:lnTo>
                    <a:lnTo>
                      <a:pt x="103" y="201"/>
                    </a:lnTo>
                    <a:lnTo>
                      <a:pt x="103" y="201"/>
                    </a:lnTo>
                    <a:lnTo>
                      <a:pt x="105" y="201"/>
                    </a:lnTo>
                    <a:lnTo>
                      <a:pt x="105" y="201"/>
                    </a:lnTo>
                    <a:lnTo>
                      <a:pt x="106" y="201"/>
                    </a:lnTo>
                    <a:lnTo>
                      <a:pt x="111" y="198"/>
                    </a:lnTo>
                    <a:lnTo>
                      <a:pt x="111" y="197"/>
                    </a:lnTo>
                    <a:lnTo>
                      <a:pt x="111" y="187"/>
                    </a:lnTo>
                    <a:lnTo>
                      <a:pt x="111" y="181"/>
                    </a:lnTo>
                    <a:lnTo>
                      <a:pt x="111" y="172"/>
                    </a:lnTo>
                    <a:lnTo>
                      <a:pt x="111" y="169"/>
                    </a:lnTo>
                    <a:lnTo>
                      <a:pt x="111" y="165"/>
                    </a:lnTo>
                    <a:lnTo>
                      <a:pt x="111" y="164"/>
                    </a:lnTo>
                    <a:lnTo>
                      <a:pt x="111" y="155"/>
                    </a:lnTo>
                    <a:lnTo>
                      <a:pt x="111" y="135"/>
                    </a:lnTo>
                    <a:lnTo>
                      <a:pt x="111" y="118"/>
                    </a:lnTo>
                    <a:lnTo>
                      <a:pt x="111" y="110"/>
                    </a:lnTo>
                    <a:lnTo>
                      <a:pt x="111" y="104"/>
                    </a:lnTo>
                    <a:lnTo>
                      <a:pt x="111" y="97"/>
                    </a:lnTo>
                    <a:lnTo>
                      <a:pt x="111" y="93"/>
                    </a:lnTo>
                    <a:lnTo>
                      <a:pt x="111" y="86"/>
                    </a:lnTo>
                    <a:lnTo>
                      <a:pt x="111" y="83"/>
                    </a:lnTo>
                    <a:lnTo>
                      <a:pt x="111" y="83"/>
                    </a:lnTo>
                    <a:lnTo>
                      <a:pt x="113" y="84"/>
                    </a:lnTo>
                    <a:lnTo>
                      <a:pt x="113" y="85"/>
                    </a:lnTo>
                    <a:lnTo>
                      <a:pt x="115" y="86"/>
                    </a:lnTo>
                    <a:lnTo>
                      <a:pt x="115" y="87"/>
                    </a:lnTo>
                    <a:lnTo>
                      <a:pt x="117" y="87"/>
                    </a:lnTo>
                    <a:lnTo>
                      <a:pt x="118" y="88"/>
                    </a:lnTo>
                    <a:lnTo>
                      <a:pt x="119" y="88"/>
                    </a:lnTo>
                    <a:lnTo>
                      <a:pt x="119" y="88"/>
                    </a:lnTo>
                    <a:lnTo>
                      <a:pt x="123" y="92"/>
                    </a:lnTo>
                    <a:lnTo>
                      <a:pt x="126" y="95"/>
                    </a:lnTo>
                    <a:lnTo>
                      <a:pt x="128" y="100"/>
                    </a:lnTo>
                    <a:lnTo>
                      <a:pt x="130" y="103"/>
                    </a:lnTo>
                    <a:lnTo>
                      <a:pt x="132" y="104"/>
                    </a:lnTo>
                    <a:lnTo>
                      <a:pt x="132" y="105"/>
                    </a:lnTo>
                    <a:lnTo>
                      <a:pt x="133" y="109"/>
                    </a:lnTo>
                    <a:lnTo>
                      <a:pt x="133" y="109"/>
                    </a:lnTo>
                    <a:lnTo>
                      <a:pt x="133" y="110"/>
                    </a:lnTo>
                    <a:lnTo>
                      <a:pt x="133" y="112"/>
                    </a:lnTo>
                    <a:lnTo>
                      <a:pt x="133" y="112"/>
                    </a:lnTo>
                    <a:lnTo>
                      <a:pt x="135" y="114"/>
                    </a:lnTo>
                    <a:lnTo>
                      <a:pt x="136" y="116"/>
                    </a:lnTo>
                    <a:lnTo>
                      <a:pt x="137" y="118"/>
                    </a:lnTo>
                    <a:lnTo>
                      <a:pt x="138" y="126"/>
                    </a:lnTo>
                    <a:lnTo>
                      <a:pt x="138" y="127"/>
                    </a:lnTo>
                    <a:lnTo>
                      <a:pt x="137" y="130"/>
                    </a:lnTo>
                    <a:lnTo>
                      <a:pt x="135" y="132"/>
                    </a:lnTo>
                    <a:lnTo>
                      <a:pt x="135" y="132"/>
                    </a:lnTo>
                    <a:lnTo>
                      <a:pt x="133" y="134"/>
                    </a:lnTo>
                    <a:lnTo>
                      <a:pt x="132" y="135"/>
                    </a:lnTo>
                    <a:lnTo>
                      <a:pt x="132" y="135"/>
                    </a:lnTo>
                    <a:lnTo>
                      <a:pt x="132" y="136"/>
                    </a:lnTo>
                    <a:lnTo>
                      <a:pt x="131" y="136"/>
                    </a:lnTo>
                    <a:lnTo>
                      <a:pt x="130" y="136"/>
                    </a:lnTo>
                    <a:lnTo>
                      <a:pt x="130" y="138"/>
                    </a:lnTo>
                    <a:lnTo>
                      <a:pt x="130" y="139"/>
                    </a:lnTo>
                    <a:lnTo>
                      <a:pt x="131" y="146"/>
                    </a:lnTo>
                    <a:lnTo>
                      <a:pt x="132" y="148"/>
                    </a:lnTo>
                    <a:lnTo>
                      <a:pt x="134" y="149"/>
                    </a:lnTo>
                    <a:lnTo>
                      <a:pt x="136" y="149"/>
                    </a:lnTo>
                    <a:lnTo>
                      <a:pt x="137" y="149"/>
                    </a:lnTo>
                    <a:lnTo>
                      <a:pt x="137" y="148"/>
                    </a:lnTo>
                    <a:lnTo>
                      <a:pt x="137" y="148"/>
                    </a:lnTo>
                    <a:lnTo>
                      <a:pt x="138" y="147"/>
                    </a:lnTo>
                    <a:lnTo>
                      <a:pt x="139" y="147"/>
                    </a:lnTo>
                    <a:lnTo>
                      <a:pt x="140" y="147"/>
                    </a:lnTo>
                    <a:lnTo>
                      <a:pt x="141" y="147"/>
                    </a:lnTo>
                    <a:lnTo>
                      <a:pt x="141" y="147"/>
                    </a:lnTo>
                    <a:lnTo>
                      <a:pt x="142" y="148"/>
                    </a:lnTo>
                    <a:lnTo>
                      <a:pt x="142" y="148"/>
                    </a:lnTo>
                    <a:lnTo>
                      <a:pt x="142" y="148"/>
                    </a:lnTo>
                    <a:lnTo>
                      <a:pt x="143" y="148"/>
                    </a:lnTo>
                    <a:lnTo>
                      <a:pt x="144" y="149"/>
                    </a:lnTo>
                    <a:lnTo>
                      <a:pt x="146" y="149"/>
                    </a:lnTo>
                    <a:lnTo>
                      <a:pt x="147" y="149"/>
                    </a:lnTo>
                    <a:lnTo>
                      <a:pt x="148" y="149"/>
                    </a:lnTo>
                    <a:lnTo>
                      <a:pt x="149" y="149"/>
                    </a:lnTo>
                    <a:lnTo>
                      <a:pt x="152" y="148"/>
                    </a:lnTo>
                    <a:lnTo>
                      <a:pt x="153" y="148"/>
                    </a:lnTo>
                    <a:lnTo>
                      <a:pt x="154" y="148"/>
                    </a:lnTo>
                    <a:lnTo>
                      <a:pt x="154" y="148"/>
                    </a:lnTo>
                    <a:lnTo>
                      <a:pt x="155" y="148"/>
                    </a:lnTo>
                    <a:lnTo>
                      <a:pt x="156" y="148"/>
                    </a:lnTo>
                    <a:lnTo>
                      <a:pt x="157" y="148"/>
                    </a:lnTo>
                    <a:lnTo>
                      <a:pt x="157" y="148"/>
                    </a:lnTo>
                    <a:lnTo>
                      <a:pt x="158" y="148"/>
                    </a:lnTo>
                    <a:lnTo>
                      <a:pt x="159" y="149"/>
                    </a:lnTo>
                    <a:lnTo>
                      <a:pt x="160" y="149"/>
                    </a:lnTo>
                    <a:lnTo>
                      <a:pt x="163" y="149"/>
                    </a:lnTo>
                    <a:lnTo>
                      <a:pt x="164" y="149"/>
                    </a:lnTo>
                    <a:lnTo>
                      <a:pt x="164" y="149"/>
                    </a:lnTo>
                    <a:lnTo>
                      <a:pt x="165" y="149"/>
                    </a:lnTo>
                    <a:lnTo>
                      <a:pt x="167" y="148"/>
                    </a:lnTo>
                    <a:lnTo>
                      <a:pt x="167" y="147"/>
                    </a:lnTo>
                    <a:lnTo>
                      <a:pt x="168" y="147"/>
                    </a:lnTo>
                    <a:lnTo>
                      <a:pt x="168" y="146"/>
                    </a:lnTo>
                    <a:lnTo>
                      <a:pt x="168" y="145"/>
                    </a:lnTo>
                    <a:lnTo>
                      <a:pt x="167" y="145"/>
                    </a:lnTo>
                    <a:lnTo>
                      <a:pt x="167" y="144"/>
                    </a:lnTo>
                    <a:lnTo>
                      <a:pt x="167" y="144"/>
                    </a:lnTo>
                    <a:lnTo>
                      <a:pt x="167" y="143"/>
                    </a:lnTo>
                    <a:lnTo>
                      <a:pt x="168" y="143"/>
                    </a:lnTo>
                    <a:lnTo>
                      <a:pt x="168" y="143"/>
                    </a:lnTo>
                  </a:path>
                </a:pathLst>
              </a:custGeom>
              <a:noFill/>
              <a:ln w="3175">
                <a:solidFill>
                  <a:srgbClr val="6E6E6E"/>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2" name="Freeform 305"/>
              <p:cNvSpPr>
                <a:spLocks/>
              </p:cNvSpPr>
              <p:nvPr/>
            </p:nvSpPr>
            <p:spPr bwMode="auto">
              <a:xfrm>
                <a:off x="4037006" y="4837114"/>
                <a:ext cx="41275" cy="28575"/>
              </a:xfrm>
              <a:custGeom>
                <a:avLst/>
                <a:gdLst>
                  <a:gd name="T0" fmla="*/ 0 w 26"/>
                  <a:gd name="T1" fmla="*/ 18 h 18"/>
                  <a:gd name="T2" fmla="*/ 2 w 26"/>
                  <a:gd name="T3" fmla="*/ 18 h 18"/>
                  <a:gd name="T4" fmla="*/ 3 w 26"/>
                  <a:gd name="T5" fmla="*/ 18 h 18"/>
                  <a:gd name="T6" fmla="*/ 3 w 26"/>
                  <a:gd name="T7" fmla="*/ 18 h 18"/>
                  <a:gd name="T8" fmla="*/ 5 w 26"/>
                  <a:gd name="T9" fmla="*/ 18 h 18"/>
                  <a:gd name="T10" fmla="*/ 5 w 26"/>
                  <a:gd name="T11" fmla="*/ 18 h 18"/>
                  <a:gd name="T12" fmla="*/ 7 w 26"/>
                  <a:gd name="T13" fmla="*/ 17 h 18"/>
                  <a:gd name="T14" fmla="*/ 8 w 26"/>
                  <a:gd name="T15" fmla="*/ 17 h 18"/>
                  <a:gd name="T16" fmla="*/ 8 w 26"/>
                  <a:gd name="T17" fmla="*/ 16 h 18"/>
                  <a:gd name="T18" fmla="*/ 11 w 26"/>
                  <a:gd name="T19" fmla="*/ 14 h 18"/>
                  <a:gd name="T20" fmla="*/ 11 w 26"/>
                  <a:gd name="T21" fmla="*/ 14 h 18"/>
                  <a:gd name="T22" fmla="*/ 12 w 26"/>
                  <a:gd name="T23" fmla="*/ 13 h 18"/>
                  <a:gd name="T24" fmla="*/ 12 w 26"/>
                  <a:gd name="T25" fmla="*/ 12 h 18"/>
                  <a:gd name="T26" fmla="*/ 12 w 26"/>
                  <a:gd name="T27" fmla="*/ 12 h 18"/>
                  <a:gd name="T28" fmla="*/ 12 w 26"/>
                  <a:gd name="T29" fmla="*/ 11 h 18"/>
                  <a:gd name="T30" fmla="*/ 13 w 26"/>
                  <a:gd name="T31" fmla="*/ 10 h 18"/>
                  <a:gd name="T32" fmla="*/ 13 w 26"/>
                  <a:gd name="T33" fmla="*/ 9 h 18"/>
                  <a:gd name="T34" fmla="*/ 15 w 26"/>
                  <a:gd name="T35" fmla="*/ 8 h 18"/>
                  <a:gd name="T36" fmla="*/ 18 w 26"/>
                  <a:gd name="T37" fmla="*/ 6 h 18"/>
                  <a:gd name="T38" fmla="*/ 22 w 26"/>
                  <a:gd name="T39" fmla="*/ 3 h 18"/>
                  <a:gd name="T40" fmla="*/ 26 w 26"/>
                  <a:gd name="T41"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6" h="18">
                    <a:moveTo>
                      <a:pt x="0" y="18"/>
                    </a:moveTo>
                    <a:lnTo>
                      <a:pt x="2" y="18"/>
                    </a:lnTo>
                    <a:lnTo>
                      <a:pt x="3" y="18"/>
                    </a:lnTo>
                    <a:lnTo>
                      <a:pt x="3" y="18"/>
                    </a:lnTo>
                    <a:lnTo>
                      <a:pt x="5" y="18"/>
                    </a:lnTo>
                    <a:lnTo>
                      <a:pt x="5" y="18"/>
                    </a:lnTo>
                    <a:lnTo>
                      <a:pt x="7" y="17"/>
                    </a:lnTo>
                    <a:lnTo>
                      <a:pt x="8" y="17"/>
                    </a:lnTo>
                    <a:lnTo>
                      <a:pt x="8" y="16"/>
                    </a:lnTo>
                    <a:lnTo>
                      <a:pt x="11" y="14"/>
                    </a:lnTo>
                    <a:lnTo>
                      <a:pt x="11" y="14"/>
                    </a:lnTo>
                    <a:lnTo>
                      <a:pt x="12" y="13"/>
                    </a:lnTo>
                    <a:lnTo>
                      <a:pt x="12" y="12"/>
                    </a:lnTo>
                    <a:lnTo>
                      <a:pt x="12" y="12"/>
                    </a:lnTo>
                    <a:lnTo>
                      <a:pt x="12" y="11"/>
                    </a:lnTo>
                    <a:lnTo>
                      <a:pt x="13" y="10"/>
                    </a:lnTo>
                    <a:lnTo>
                      <a:pt x="13" y="9"/>
                    </a:lnTo>
                    <a:lnTo>
                      <a:pt x="15" y="8"/>
                    </a:lnTo>
                    <a:lnTo>
                      <a:pt x="18" y="6"/>
                    </a:lnTo>
                    <a:lnTo>
                      <a:pt x="22" y="3"/>
                    </a:lnTo>
                    <a:lnTo>
                      <a:pt x="26" y="0"/>
                    </a:lnTo>
                  </a:path>
                </a:pathLst>
              </a:custGeom>
              <a:noFill/>
              <a:ln w="3175">
                <a:solidFill>
                  <a:srgbClr val="6E6E6E"/>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3" name="Freeform 309"/>
              <p:cNvSpPr>
                <a:spLocks/>
              </p:cNvSpPr>
              <p:nvPr/>
            </p:nvSpPr>
            <p:spPr bwMode="auto">
              <a:xfrm>
                <a:off x="4813292" y="2481264"/>
                <a:ext cx="1588" cy="4763"/>
              </a:xfrm>
              <a:custGeom>
                <a:avLst/>
                <a:gdLst>
                  <a:gd name="T0" fmla="*/ 0 w 1"/>
                  <a:gd name="T1" fmla="*/ 0 h 3"/>
                  <a:gd name="T2" fmla="*/ 1 w 1"/>
                  <a:gd name="T3" fmla="*/ 0 h 3"/>
                  <a:gd name="T4" fmla="*/ 0 w 1"/>
                  <a:gd name="T5" fmla="*/ 3 h 3"/>
                  <a:gd name="T6" fmla="*/ 0 w 1"/>
                  <a:gd name="T7" fmla="*/ 3 h 3"/>
                  <a:gd name="T8" fmla="*/ 0 w 1"/>
                  <a:gd name="T9" fmla="*/ 3 h 3"/>
                  <a:gd name="T10" fmla="*/ 0 w 1"/>
                  <a:gd name="T11" fmla="*/ 3 h 3"/>
                  <a:gd name="T12" fmla="*/ 0 w 1"/>
                  <a:gd name="T13" fmla="*/ 2 h 3"/>
                  <a:gd name="T14" fmla="*/ 0 w 1"/>
                  <a:gd name="T15" fmla="*/ 1 h 3"/>
                  <a:gd name="T16" fmla="*/ 0 w 1"/>
                  <a:gd name="T17" fmla="*/ 0 h 3"/>
                  <a:gd name="T18" fmla="*/ 0 w 1"/>
                  <a:gd name="T19"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 h="3">
                    <a:moveTo>
                      <a:pt x="0" y="0"/>
                    </a:moveTo>
                    <a:lnTo>
                      <a:pt x="1" y="0"/>
                    </a:lnTo>
                    <a:lnTo>
                      <a:pt x="0" y="3"/>
                    </a:lnTo>
                    <a:lnTo>
                      <a:pt x="0" y="3"/>
                    </a:lnTo>
                    <a:lnTo>
                      <a:pt x="0" y="3"/>
                    </a:lnTo>
                    <a:lnTo>
                      <a:pt x="0" y="3"/>
                    </a:lnTo>
                    <a:lnTo>
                      <a:pt x="0" y="2"/>
                    </a:lnTo>
                    <a:lnTo>
                      <a:pt x="0" y="1"/>
                    </a:lnTo>
                    <a:lnTo>
                      <a:pt x="0" y="0"/>
                    </a:lnTo>
                    <a:lnTo>
                      <a:pt x="0" y="0"/>
                    </a:lnTo>
                  </a:path>
                </a:pathLst>
              </a:custGeom>
              <a:noFill/>
              <a:ln w="3175">
                <a:solidFill>
                  <a:srgbClr val="6E6E6E"/>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4" name="Freeform 310"/>
              <p:cNvSpPr>
                <a:spLocks/>
              </p:cNvSpPr>
              <p:nvPr/>
            </p:nvSpPr>
            <p:spPr bwMode="auto">
              <a:xfrm>
                <a:off x="4038593" y="2411414"/>
                <a:ext cx="842961" cy="939800"/>
              </a:xfrm>
              <a:custGeom>
                <a:avLst/>
                <a:gdLst>
                  <a:gd name="T0" fmla="*/ 174 w 531"/>
                  <a:gd name="T1" fmla="*/ 8 h 592"/>
                  <a:gd name="T2" fmla="*/ 246 w 531"/>
                  <a:gd name="T3" fmla="*/ 8 h 592"/>
                  <a:gd name="T4" fmla="*/ 303 w 531"/>
                  <a:gd name="T5" fmla="*/ 0 h 592"/>
                  <a:gd name="T6" fmla="*/ 337 w 531"/>
                  <a:gd name="T7" fmla="*/ 7 h 592"/>
                  <a:gd name="T8" fmla="*/ 396 w 531"/>
                  <a:gd name="T9" fmla="*/ 8 h 592"/>
                  <a:gd name="T10" fmla="*/ 470 w 531"/>
                  <a:gd name="T11" fmla="*/ 8 h 592"/>
                  <a:gd name="T12" fmla="*/ 490 w 531"/>
                  <a:gd name="T13" fmla="*/ 37 h 592"/>
                  <a:gd name="T14" fmla="*/ 483 w 531"/>
                  <a:gd name="T15" fmla="*/ 33 h 592"/>
                  <a:gd name="T16" fmla="*/ 486 w 531"/>
                  <a:gd name="T17" fmla="*/ 63 h 592"/>
                  <a:gd name="T18" fmla="*/ 488 w 531"/>
                  <a:gd name="T19" fmla="*/ 86 h 592"/>
                  <a:gd name="T20" fmla="*/ 504 w 531"/>
                  <a:gd name="T21" fmla="*/ 111 h 592"/>
                  <a:gd name="T22" fmla="*/ 518 w 531"/>
                  <a:gd name="T23" fmla="*/ 126 h 592"/>
                  <a:gd name="T24" fmla="*/ 520 w 531"/>
                  <a:gd name="T25" fmla="*/ 149 h 592"/>
                  <a:gd name="T26" fmla="*/ 496 w 531"/>
                  <a:gd name="T27" fmla="*/ 155 h 592"/>
                  <a:gd name="T28" fmla="*/ 480 w 531"/>
                  <a:gd name="T29" fmla="*/ 163 h 592"/>
                  <a:gd name="T30" fmla="*/ 477 w 531"/>
                  <a:gd name="T31" fmla="*/ 181 h 592"/>
                  <a:gd name="T32" fmla="*/ 468 w 531"/>
                  <a:gd name="T33" fmla="*/ 213 h 592"/>
                  <a:gd name="T34" fmla="*/ 461 w 531"/>
                  <a:gd name="T35" fmla="*/ 272 h 592"/>
                  <a:gd name="T36" fmla="*/ 453 w 531"/>
                  <a:gd name="T37" fmla="*/ 295 h 592"/>
                  <a:gd name="T38" fmla="*/ 438 w 531"/>
                  <a:gd name="T39" fmla="*/ 305 h 592"/>
                  <a:gd name="T40" fmla="*/ 418 w 531"/>
                  <a:gd name="T41" fmla="*/ 331 h 592"/>
                  <a:gd name="T42" fmla="*/ 416 w 531"/>
                  <a:gd name="T43" fmla="*/ 348 h 592"/>
                  <a:gd name="T44" fmla="*/ 396 w 531"/>
                  <a:gd name="T45" fmla="*/ 367 h 592"/>
                  <a:gd name="T46" fmla="*/ 389 w 531"/>
                  <a:gd name="T47" fmla="*/ 425 h 592"/>
                  <a:gd name="T48" fmla="*/ 376 w 531"/>
                  <a:gd name="T49" fmla="*/ 438 h 592"/>
                  <a:gd name="T50" fmla="*/ 359 w 531"/>
                  <a:gd name="T51" fmla="*/ 439 h 592"/>
                  <a:gd name="T52" fmla="*/ 367 w 531"/>
                  <a:gd name="T53" fmla="*/ 458 h 592"/>
                  <a:gd name="T54" fmla="*/ 390 w 531"/>
                  <a:gd name="T55" fmla="*/ 476 h 592"/>
                  <a:gd name="T56" fmla="*/ 402 w 531"/>
                  <a:gd name="T57" fmla="*/ 490 h 592"/>
                  <a:gd name="T58" fmla="*/ 416 w 531"/>
                  <a:gd name="T59" fmla="*/ 510 h 592"/>
                  <a:gd name="T60" fmla="*/ 427 w 531"/>
                  <a:gd name="T61" fmla="*/ 533 h 592"/>
                  <a:gd name="T62" fmla="*/ 442 w 531"/>
                  <a:gd name="T63" fmla="*/ 536 h 592"/>
                  <a:gd name="T64" fmla="*/ 439 w 531"/>
                  <a:gd name="T65" fmla="*/ 557 h 592"/>
                  <a:gd name="T66" fmla="*/ 385 w 531"/>
                  <a:gd name="T67" fmla="*/ 569 h 592"/>
                  <a:gd name="T68" fmla="*/ 335 w 531"/>
                  <a:gd name="T69" fmla="*/ 584 h 592"/>
                  <a:gd name="T70" fmla="*/ 320 w 531"/>
                  <a:gd name="T71" fmla="*/ 586 h 592"/>
                  <a:gd name="T72" fmla="*/ 289 w 531"/>
                  <a:gd name="T73" fmla="*/ 587 h 592"/>
                  <a:gd name="T74" fmla="*/ 277 w 531"/>
                  <a:gd name="T75" fmla="*/ 587 h 592"/>
                  <a:gd name="T76" fmla="*/ 266 w 531"/>
                  <a:gd name="T77" fmla="*/ 578 h 592"/>
                  <a:gd name="T78" fmla="*/ 252 w 531"/>
                  <a:gd name="T79" fmla="*/ 564 h 592"/>
                  <a:gd name="T80" fmla="*/ 238 w 531"/>
                  <a:gd name="T81" fmla="*/ 564 h 592"/>
                  <a:gd name="T82" fmla="*/ 221 w 531"/>
                  <a:gd name="T83" fmla="*/ 560 h 592"/>
                  <a:gd name="T84" fmla="*/ 201 w 531"/>
                  <a:gd name="T85" fmla="*/ 565 h 592"/>
                  <a:gd name="T86" fmla="*/ 178 w 531"/>
                  <a:gd name="T87" fmla="*/ 543 h 592"/>
                  <a:gd name="T88" fmla="*/ 173 w 531"/>
                  <a:gd name="T89" fmla="*/ 528 h 592"/>
                  <a:gd name="T90" fmla="*/ 154 w 531"/>
                  <a:gd name="T91" fmla="*/ 513 h 592"/>
                  <a:gd name="T92" fmla="*/ 149 w 531"/>
                  <a:gd name="T93" fmla="*/ 507 h 592"/>
                  <a:gd name="T94" fmla="*/ 142 w 531"/>
                  <a:gd name="T95" fmla="*/ 491 h 592"/>
                  <a:gd name="T96" fmla="*/ 111 w 531"/>
                  <a:gd name="T97" fmla="*/ 469 h 592"/>
                  <a:gd name="T98" fmla="*/ 108 w 531"/>
                  <a:gd name="T99" fmla="*/ 455 h 592"/>
                  <a:gd name="T100" fmla="*/ 92 w 531"/>
                  <a:gd name="T101" fmla="*/ 443 h 592"/>
                  <a:gd name="T102" fmla="*/ 77 w 531"/>
                  <a:gd name="T103" fmla="*/ 432 h 592"/>
                  <a:gd name="T104" fmla="*/ 55 w 531"/>
                  <a:gd name="T105" fmla="*/ 428 h 592"/>
                  <a:gd name="T106" fmla="*/ 54 w 531"/>
                  <a:gd name="T107" fmla="*/ 420 h 592"/>
                  <a:gd name="T108" fmla="*/ 58 w 531"/>
                  <a:gd name="T109" fmla="*/ 405 h 592"/>
                  <a:gd name="T110" fmla="*/ 38 w 531"/>
                  <a:gd name="T111" fmla="*/ 365 h 592"/>
                  <a:gd name="T112" fmla="*/ 23 w 531"/>
                  <a:gd name="T113" fmla="*/ 336 h 592"/>
                  <a:gd name="T114" fmla="*/ 11 w 531"/>
                  <a:gd name="T115" fmla="*/ 303 h 592"/>
                  <a:gd name="T116" fmla="*/ 2 w 531"/>
                  <a:gd name="T117" fmla="*/ 293 h 592"/>
                  <a:gd name="T118" fmla="*/ 12 w 531"/>
                  <a:gd name="T119" fmla="*/ 263 h 5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531" h="592">
                    <a:moveTo>
                      <a:pt x="100" y="71"/>
                    </a:moveTo>
                    <a:lnTo>
                      <a:pt x="100" y="39"/>
                    </a:lnTo>
                    <a:lnTo>
                      <a:pt x="100" y="8"/>
                    </a:lnTo>
                    <a:lnTo>
                      <a:pt x="104" y="8"/>
                    </a:lnTo>
                    <a:lnTo>
                      <a:pt x="107" y="8"/>
                    </a:lnTo>
                    <a:lnTo>
                      <a:pt x="114" y="8"/>
                    </a:lnTo>
                    <a:lnTo>
                      <a:pt x="125" y="8"/>
                    </a:lnTo>
                    <a:lnTo>
                      <a:pt x="143" y="8"/>
                    </a:lnTo>
                    <a:lnTo>
                      <a:pt x="153" y="8"/>
                    </a:lnTo>
                    <a:lnTo>
                      <a:pt x="153" y="8"/>
                    </a:lnTo>
                    <a:lnTo>
                      <a:pt x="158" y="8"/>
                    </a:lnTo>
                    <a:lnTo>
                      <a:pt x="161" y="8"/>
                    </a:lnTo>
                    <a:lnTo>
                      <a:pt x="163" y="8"/>
                    </a:lnTo>
                    <a:lnTo>
                      <a:pt x="167" y="8"/>
                    </a:lnTo>
                    <a:lnTo>
                      <a:pt x="168" y="8"/>
                    </a:lnTo>
                    <a:lnTo>
                      <a:pt x="172" y="8"/>
                    </a:lnTo>
                    <a:lnTo>
                      <a:pt x="174" y="8"/>
                    </a:lnTo>
                    <a:lnTo>
                      <a:pt x="176" y="8"/>
                    </a:lnTo>
                    <a:lnTo>
                      <a:pt x="177" y="8"/>
                    </a:lnTo>
                    <a:lnTo>
                      <a:pt x="186" y="8"/>
                    </a:lnTo>
                    <a:lnTo>
                      <a:pt x="203" y="8"/>
                    </a:lnTo>
                    <a:lnTo>
                      <a:pt x="204" y="7"/>
                    </a:lnTo>
                    <a:lnTo>
                      <a:pt x="205" y="8"/>
                    </a:lnTo>
                    <a:lnTo>
                      <a:pt x="214" y="8"/>
                    </a:lnTo>
                    <a:lnTo>
                      <a:pt x="227" y="8"/>
                    </a:lnTo>
                    <a:lnTo>
                      <a:pt x="229" y="8"/>
                    </a:lnTo>
                    <a:lnTo>
                      <a:pt x="230" y="8"/>
                    </a:lnTo>
                    <a:lnTo>
                      <a:pt x="231" y="8"/>
                    </a:lnTo>
                    <a:lnTo>
                      <a:pt x="231" y="8"/>
                    </a:lnTo>
                    <a:lnTo>
                      <a:pt x="232" y="8"/>
                    </a:lnTo>
                    <a:lnTo>
                      <a:pt x="232" y="8"/>
                    </a:lnTo>
                    <a:lnTo>
                      <a:pt x="235" y="8"/>
                    </a:lnTo>
                    <a:lnTo>
                      <a:pt x="244" y="8"/>
                    </a:lnTo>
                    <a:lnTo>
                      <a:pt x="246" y="8"/>
                    </a:lnTo>
                    <a:lnTo>
                      <a:pt x="262" y="8"/>
                    </a:lnTo>
                    <a:lnTo>
                      <a:pt x="267" y="8"/>
                    </a:lnTo>
                    <a:lnTo>
                      <a:pt x="270" y="8"/>
                    </a:lnTo>
                    <a:lnTo>
                      <a:pt x="273" y="8"/>
                    </a:lnTo>
                    <a:lnTo>
                      <a:pt x="274" y="8"/>
                    </a:lnTo>
                    <a:lnTo>
                      <a:pt x="278" y="8"/>
                    </a:lnTo>
                    <a:lnTo>
                      <a:pt x="281" y="8"/>
                    </a:lnTo>
                    <a:lnTo>
                      <a:pt x="282" y="8"/>
                    </a:lnTo>
                    <a:lnTo>
                      <a:pt x="296" y="8"/>
                    </a:lnTo>
                    <a:lnTo>
                      <a:pt x="297" y="8"/>
                    </a:lnTo>
                    <a:lnTo>
                      <a:pt x="299" y="8"/>
                    </a:lnTo>
                    <a:lnTo>
                      <a:pt x="300" y="5"/>
                    </a:lnTo>
                    <a:lnTo>
                      <a:pt x="301" y="4"/>
                    </a:lnTo>
                    <a:lnTo>
                      <a:pt x="302" y="1"/>
                    </a:lnTo>
                    <a:lnTo>
                      <a:pt x="302" y="1"/>
                    </a:lnTo>
                    <a:lnTo>
                      <a:pt x="303" y="1"/>
                    </a:lnTo>
                    <a:lnTo>
                      <a:pt x="303" y="0"/>
                    </a:lnTo>
                    <a:lnTo>
                      <a:pt x="304" y="0"/>
                    </a:lnTo>
                    <a:lnTo>
                      <a:pt x="304" y="0"/>
                    </a:lnTo>
                    <a:lnTo>
                      <a:pt x="305" y="0"/>
                    </a:lnTo>
                    <a:lnTo>
                      <a:pt x="305" y="0"/>
                    </a:lnTo>
                    <a:lnTo>
                      <a:pt x="305" y="1"/>
                    </a:lnTo>
                    <a:lnTo>
                      <a:pt x="306" y="1"/>
                    </a:lnTo>
                    <a:lnTo>
                      <a:pt x="306" y="2"/>
                    </a:lnTo>
                    <a:lnTo>
                      <a:pt x="306" y="2"/>
                    </a:lnTo>
                    <a:lnTo>
                      <a:pt x="305" y="6"/>
                    </a:lnTo>
                    <a:lnTo>
                      <a:pt x="305" y="8"/>
                    </a:lnTo>
                    <a:lnTo>
                      <a:pt x="306" y="8"/>
                    </a:lnTo>
                    <a:lnTo>
                      <a:pt x="309" y="8"/>
                    </a:lnTo>
                    <a:lnTo>
                      <a:pt x="322" y="8"/>
                    </a:lnTo>
                    <a:lnTo>
                      <a:pt x="333" y="7"/>
                    </a:lnTo>
                    <a:lnTo>
                      <a:pt x="334" y="7"/>
                    </a:lnTo>
                    <a:lnTo>
                      <a:pt x="336" y="7"/>
                    </a:lnTo>
                    <a:lnTo>
                      <a:pt x="337" y="7"/>
                    </a:lnTo>
                    <a:lnTo>
                      <a:pt x="337" y="8"/>
                    </a:lnTo>
                    <a:lnTo>
                      <a:pt x="339" y="8"/>
                    </a:lnTo>
                    <a:lnTo>
                      <a:pt x="343" y="8"/>
                    </a:lnTo>
                    <a:lnTo>
                      <a:pt x="359" y="8"/>
                    </a:lnTo>
                    <a:lnTo>
                      <a:pt x="359" y="8"/>
                    </a:lnTo>
                    <a:lnTo>
                      <a:pt x="365" y="8"/>
                    </a:lnTo>
                    <a:lnTo>
                      <a:pt x="368" y="8"/>
                    </a:lnTo>
                    <a:lnTo>
                      <a:pt x="368" y="8"/>
                    </a:lnTo>
                    <a:lnTo>
                      <a:pt x="377" y="8"/>
                    </a:lnTo>
                    <a:lnTo>
                      <a:pt x="378" y="8"/>
                    </a:lnTo>
                    <a:lnTo>
                      <a:pt x="378" y="8"/>
                    </a:lnTo>
                    <a:lnTo>
                      <a:pt x="381" y="8"/>
                    </a:lnTo>
                    <a:lnTo>
                      <a:pt x="384" y="8"/>
                    </a:lnTo>
                    <a:lnTo>
                      <a:pt x="387" y="8"/>
                    </a:lnTo>
                    <a:lnTo>
                      <a:pt x="388" y="8"/>
                    </a:lnTo>
                    <a:lnTo>
                      <a:pt x="389" y="8"/>
                    </a:lnTo>
                    <a:lnTo>
                      <a:pt x="396" y="8"/>
                    </a:lnTo>
                    <a:lnTo>
                      <a:pt x="406" y="8"/>
                    </a:lnTo>
                    <a:lnTo>
                      <a:pt x="407" y="8"/>
                    </a:lnTo>
                    <a:lnTo>
                      <a:pt x="413" y="8"/>
                    </a:lnTo>
                    <a:lnTo>
                      <a:pt x="415" y="8"/>
                    </a:lnTo>
                    <a:lnTo>
                      <a:pt x="416" y="8"/>
                    </a:lnTo>
                    <a:lnTo>
                      <a:pt x="416" y="8"/>
                    </a:lnTo>
                    <a:lnTo>
                      <a:pt x="422" y="8"/>
                    </a:lnTo>
                    <a:lnTo>
                      <a:pt x="428" y="8"/>
                    </a:lnTo>
                    <a:lnTo>
                      <a:pt x="431" y="8"/>
                    </a:lnTo>
                    <a:lnTo>
                      <a:pt x="441" y="8"/>
                    </a:lnTo>
                    <a:lnTo>
                      <a:pt x="445" y="8"/>
                    </a:lnTo>
                    <a:lnTo>
                      <a:pt x="449" y="8"/>
                    </a:lnTo>
                    <a:lnTo>
                      <a:pt x="456" y="8"/>
                    </a:lnTo>
                    <a:lnTo>
                      <a:pt x="458" y="8"/>
                    </a:lnTo>
                    <a:lnTo>
                      <a:pt x="461" y="8"/>
                    </a:lnTo>
                    <a:lnTo>
                      <a:pt x="465" y="8"/>
                    </a:lnTo>
                    <a:lnTo>
                      <a:pt x="470" y="8"/>
                    </a:lnTo>
                    <a:lnTo>
                      <a:pt x="471" y="8"/>
                    </a:lnTo>
                    <a:lnTo>
                      <a:pt x="474" y="8"/>
                    </a:lnTo>
                    <a:lnTo>
                      <a:pt x="476" y="8"/>
                    </a:lnTo>
                    <a:lnTo>
                      <a:pt x="475" y="8"/>
                    </a:lnTo>
                    <a:lnTo>
                      <a:pt x="476" y="14"/>
                    </a:lnTo>
                    <a:lnTo>
                      <a:pt x="477" y="19"/>
                    </a:lnTo>
                    <a:lnTo>
                      <a:pt x="477" y="20"/>
                    </a:lnTo>
                    <a:lnTo>
                      <a:pt x="480" y="25"/>
                    </a:lnTo>
                    <a:lnTo>
                      <a:pt x="482" y="29"/>
                    </a:lnTo>
                    <a:lnTo>
                      <a:pt x="483" y="30"/>
                    </a:lnTo>
                    <a:lnTo>
                      <a:pt x="484" y="31"/>
                    </a:lnTo>
                    <a:lnTo>
                      <a:pt x="485" y="32"/>
                    </a:lnTo>
                    <a:lnTo>
                      <a:pt x="486" y="33"/>
                    </a:lnTo>
                    <a:lnTo>
                      <a:pt x="487" y="33"/>
                    </a:lnTo>
                    <a:lnTo>
                      <a:pt x="487" y="34"/>
                    </a:lnTo>
                    <a:lnTo>
                      <a:pt x="488" y="35"/>
                    </a:lnTo>
                    <a:lnTo>
                      <a:pt x="490" y="37"/>
                    </a:lnTo>
                    <a:lnTo>
                      <a:pt x="490" y="37"/>
                    </a:lnTo>
                    <a:lnTo>
                      <a:pt x="490" y="39"/>
                    </a:lnTo>
                    <a:lnTo>
                      <a:pt x="488" y="39"/>
                    </a:lnTo>
                    <a:lnTo>
                      <a:pt x="487" y="39"/>
                    </a:lnTo>
                    <a:lnTo>
                      <a:pt x="487" y="38"/>
                    </a:lnTo>
                    <a:lnTo>
                      <a:pt x="486" y="36"/>
                    </a:lnTo>
                    <a:lnTo>
                      <a:pt x="486" y="36"/>
                    </a:lnTo>
                    <a:lnTo>
                      <a:pt x="487" y="36"/>
                    </a:lnTo>
                    <a:lnTo>
                      <a:pt x="487" y="37"/>
                    </a:lnTo>
                    <a:lnTo>
                      <a:pt x="488" y="37"/>
                    </a:lnTo>
                    <a:lnTo>
                      <a:pt x="488" y="37"/>
                    </a:lnTo>
                    <a:lnTo>
                      <a:pt x="488" y="37"/>
                    </a:lnTo>
                    <a:lnTo>
                      <a:pt x="487" y="35"/>
                    </a:lnTo>
                    <a:lnTo>
                      <a:pt x="485" y="33"/>
                    </a:lnTo>
                    <a:lnTo>
                      <a:pt x="484" y="33"/>
                    </a:lnTo>
                    <a:lnTo>
                      <a:pt x="483" y="32"/>
                    </a:lnTo>
                    <a:lnTo>
                      <a:pt x="483" y="33"/>
                    </a:lnTo>
                    <a:lnTo>
                      <a:pt x="483" y="33"/>
                    </a:lnTo>
                    <a:lnTo>
                      <a:pt x="483" y="34"/>
                    </a:lnTo>
                    <a:lnTo>
                      <a:pt x="483" y="34"/>
                    </a:lnTo>
                    <a:lnTo>
                      <a:pt x="484" y="40"/>
                    </a:lnTo>
                    <a:lnTo>
                      <a:pt x="485" y="45"/>
                    </a:lnTo>
                    <a:lnTo>
                      <a:pt x="486" y="48"/>
                    </a:lnTo>
                    <a:lnTo>
                      <a:pt x="486" y="49"/>
                    </a:lnTo>
                    <a:lnTo>
                      <a:pt x="486" y="50"/>
                    </a:lnTo>
                    <a:lnTo>
                      <a:pt x="487" y="51"/>
                    </a:lnTo>
                    <a:lnTo>
                      <a:pt x="487" y="53"/>
                    </a:lnTo>
                    <a:lnTo>
                      <a:pt x="487" y="54"/>
                    </a:lnTo>
                    <a:lnTo>
                      <a:pt x="487" y="56"/>
                    </a:lnTo>
                    <a:lnTo>
                      <a:pt x="487" y="56"/>
                    </a:lnTo>
                    <a:lnTo>
                      <a:pt x="486" y="56"/>
                    </a:lnTo>
                    <a:lnTo>
                      <a:pt x="486" y="58"/>
                    </a:lnTo>
                    <a:lnTo>
                      <a:pt x="486" y="60"/>
                    </a:lnTo>
                    <a:lnTo>
                      <a:pt x="486" y="63"/>
                    </a:lnTo>
                    <a:lnTo>
                      <a:pt x="486" y="64"/>
                    </a:lnTo>
                    <a:lnTo>
                      <a:pt x="486" y="70"/>
                    </a:lnTo>
                    <a:lnTo>
                      <a:pt x="486" y="70"/>
                    </a:lnTo>
                    <a:lnTo>
                      <a:pt x="487" y="73"/>
                    </a:lnTo>
                    <a:lnTo>
                      <a:pt x="487" y="74"/>
                    </a:lnTo>
                    <a:lnTo>
                      <a:pt x="488" y="75"/>
                    </a:lnTo>
                    <a:lnTo>
                      <a:pt x="488" y="76"/>
                    </a:lnTo>
                    <a:lnTo>
                      <a:pt x="488" y="78"/>
                    </a:lnTo>
                    <a:lnTo>
                      <a:pt x="488" y="79"/>
                    </a:lnTo>
                    <a:lnTo>
                      <a:pt x="488" y="80"/>
                    </a:lnTo>
                    <a:lnTo>
                      <a:pt x="488" y="80"/>
                    </a:lnTo>
                    <a:lnTo>
                      <a:pt x="488" y="81"/>
                    </a:lnTo>
                    <a:lnTo>
                      <a:pt x="487" y="82"/>
                    </a:lnTo>
                    <a:lnTo>
                      <a:pt x="487" y="84"/>
                    </a:lnTo>
                    <a:lnTo>
                      <a:pt x="488" y="85"/>
                    </a:lnTo>
                    <a:lnTo>
                      <a:pt x="488" y="85"/>
                    </a:lnTo>
                    <a:lnTo>
                      <a:pt x="488" y="86"/>
                    </a:lnTo>
                    <a:lnTo>
                      <a:pt x="489" y="87"/>
                    </a:lnTo>
                    <a:lnTo>
                      <a:pt x="490" y="90"/>
                    </a:lnTo>
                    <a:lnTo>
                      <a:pt x="490" y="90"/>
                    </a:lnTo>
                    <a:lnTo>
                      <a:pt x="490" y="91"/>
                    </a:lnTo>
                    <a:lnTo>
                      <a:pt x="490" y="93"/>
                    </a:lnTo>
                    <a:lnTo>
                      <a:pt x="490" y="95"/>
                    </a:lnTo>
                    <a:lnTo>
                      <a:pt x="491" y="98"/>
                    </a:lnTo>
                    <a:lnTo>
                      <a:pt x="491" y="99"/>
                    </a:lnTo>
                    <a:lnTo>
                      <a:pt x="494" y="107"/>
                    </a:lnTo>
                    <a:lnTo>
                      <a:pt x="496" y="111"/>
                    </a:lnTo>
                    <a:lnTo>
                      <a:pt x="497" y="111"/>
                    </a:lnTo>
                    <a:lnTo>
                      <a:pt x="498" y="111"/>
                    </a:lnTo>
                    <a:lnTo>
                      <a:pt x="499" y="111"/>
                    </a:lnTo>
                    <a:lnTo>
                      <a:pt x="500" y="111"/>
                    </a:lnTo>
                    <a:lnTo>
                      <a:pt x="501" y="111"/>
                    </a:lnTo>
                    <a:lnTo>
                      <a:pt x="502" y="111"/>
                    </a:lnTo>
                    <a:lnTo>
                      <a:pt x="504" y="111"/>
                    </a:lnTo>
                    <a:lnTo>
                      <a:pt x="504" y="112"/>
                    </a:lnTo>
                    <a:lnTo>
                      <a:pt x="504" y="113"/>
                    </a:lnTo>
                    <a:lnTo>
                      <a:pt x="506" y="115"/>
                    </a:lnTo>
                    <a:lnTo>
                      <a:pt x="508" y="116"/>
                    </a:lnTo>
                    <a:lnTo>
                      <a:pt x="509" y="116"/>
                    </a:lnTo>
                    <a:lnTo>
                      <a:pt x="510" y="117"/>
                    </a:lnTo>
                    <a:lnTo>
                      <a:pt x="510" y="117"/>
                    </a:lnTo>
                    <a:lnTo>
                      <a:pt x="511" y="118"/>
                    </a:lnTo>
                    <a:lnTo>
                      <a:pt x="511" y="118"/>
                    </a:lnTo>
                    <a:lnTo>
                      <a:pt x="512" y="119"/>
                    </a:lnTo>
                    <a:lnTo>
                      <a:pt x="513" y="121"/>
                    </a:lnTo>
                    <a:lnTo>
                      <a:pt x="515" y="123"/>
                    </a:lnTo>
                    <a:lnTo>
                      <a:pt x="514" y="124"/>
                    </a:lnTo>
                    <a:lnTo>
                      <a:pt x="515" y="125"/>
                    </a:lnTo>
                    <a:lnTo>
                      <a:pt x="517" y="126"/>
                    </a:lnTo>
                    <a:lnTo>
                      <a:pt x="517" y="126"/>
                    </a:lnTo>
                    <a:lnTo>
                      <a:pt x="518" y="126"/>
                    </a:lnTo>
                    <a:lnTo>
                      <a:pt x="518" y="126"/>
                    </a:lnTo>
                    <a:lnTo>
                      <a:pt x="520" y="127"/>
                    </a:lnTo>
                    <a:lnTo>
                      <a:pt x="523" y="128"/>
                    </a:lnTo>
                    <a:lnTo>
                      <a:pt x="526" y="130"/>
                    </a:lnTo>
                    <a:lnTo>
                      <a:pt x="529" y="130"/>
                    </a:lnTo>
                    <a:lnTo>
                      <a:pt x="529" y="130"/>
                    </a:lnTo>
                    <a:lnTo>
                      <a:pt x="530" y="131"/>
                    </a:lnTo>
                    <a:lnTo>
                      <a:pt x="530" y="132"/>
                    </a:lnTo>
                    <a:lnTo>
                      <a:pt x="530" y="132"/>
                    </a:lnTo>
                    <a:lnTo>
                      <a:pt x="531" y="133"/>
                    </a:lnTo>
                    <a:lnTo>
                      <a:pt x="530" y="134"/>
                    </a:lnTo>
                    <a:lnTo>
                      <a:pt x="527" y="137"/>
                    </a:lnTo>
                    <a:lnTo>
                      <a:pt x="526" y="138"/>
                    </a:lnTo>
                    <a:lnTo>
                      <a:pt x="526" y="138"/>
                    </a:lnTo>
                    <a:lnTo>
                      <a:pt x="523" y="144"/>
                    </a:lnTo>
                    <a:lnTo>
                      <a:pt x="523" y="145"/>
                    </a:lnTo>
                    <a:lnTo>
                      <a:pt x="520" y="149"/>
                    </a:lnTo>
                    <a:lnTo>
                      <a:pt x="519" y="149"/>
                    </a:lnTo>
                    <a:lnTo>
                      <a:pt x="516" y="150"/>
                    </a:lnTo>
                    <a:lnTo>
                      <a:pt x="515" y="148"/>
                    </a:lnTo>
                    <a:lnTo>
                      <a:pt x="514" y="148"/>
                    </a:lnTo>
                    <a:lnTo>
                      <a:pt x="514" y="148"/>
                    </a:lnTo>
                    <a:lnTo>
                      <a:pt x="513" y="148"/>
                    </a:lnTo>
                    <a:lnTo>
                      <a:pt x="513" y="149"/>
                    </a:lnTo>
                    <a:lnTo>
                      <a:pt x="511" y="150"/>
                    </a:lnTo>
                    <a:lnTo>
                      <a:pt x="510" y="150"/>
                    </a:lnTo>
                    <a:lnTo>
                      <a:pt x="510" y="151"/>
                    </a:lnTo>
                    <a:lnTo>
                      <a:pt x="509" y="152"/>
                    </a:lnTo>
                    <a:lnTo>
                      <a:pt x="503" y="153"/>
                    </a:lnTo>
                    <a:lnTo>
                      <a:pt x="500" y="154"/>
                    </a:lnTo>
                    <a:lnTo>
                      <a:pt x="499" y="155"/>
                    </a:lnTo>
                    <a:lnTo>
                      <a:pt x="498" y="155"/>
                    </a:lnTo>
                    <a:lnTo>
                      <a:pt x="496" y="155"/>
                    </a:lnTo>
                    <a:lnTo>
                      <a:pt x="496" y="155"/>
                    </a:lnTo>
                    <a:lnTo>
                      <a:pt x="496" y="156"/>
                    </a:lnTo>
                    <a:lnTo>
                      <a:pt x="496" y="157"/>
                    </a:lnTo>
                    <a:lnTo>
                      <a:pt x="496" y="157"/>
                    </a:lnTo>
                    <a:lnTo>
                      <a:pt x="497" y="157"/>
                    </a:lnTo>
                    <a:lnTo>
                      <a:pt x="496" y="158"/>
                    </a:lnTo>
                    <a:lnTo>
                      <a:pt x="496" y="159"/>
                    </a:lnTo>
                    <a:lnTo>
                      <a:pt x="495" y="162"/>
                    </a:lnTo>
                    <a:lnTo>
                      <a:pt x="494" y="164"/>
                    </a:lnTo>
                    <a:lnTo>
                      <a:pt x="492" y="164"/>
                    </a:lnTo>
                    <a:lnTo>
                      <a:pt x="488" y="165"/>
                    </a:lnTo>
                    <a:lnTo>
                      <a:pt x="488" y="165"/>
                    </a:lnTo>
                    <a:lnTo>
                      <a:pt x="485" y="165"/>
                    </a:lnTo>
                    <a:lnTo>
                      <a:pt x="484" y="165"/>
                    </a:lnTo>
                    <a:lnTo>
                      <a:pt x="483" y="164"/>
                    </a:lnTo>
                    <a:lnTo>
                      <a:pt x="483" y="164"/>
                    </a:lnTo>
                    <a:lnTo>
                      <a:pt x="481" y="163"/>
                    </a:lnTo>
                    <a:lnTo>
                      <a:pt x="480" y="163"/>
                    </a:lnTo>
                    <a:lnTo>
                      <a:pt x="480" y="164"/>
                    </a:lnTo>
                    <a:lnTo>
                      <a:pt x="480" y="165"/>
                    </a:lnTo>
                    <a:lnTo>
                      <a:pt x="480" y="165"/>
                    </a:lnTo>
                    <a:lnTo>
                      <a:pt x="480" y="172"/>
                    </a:lnTo>
                    <a:lnTo>
                      <a:pt x="480" y="172"/>
                    </a:lnTo>
                    <a:lnTo>
                      <a:pt x="480" y="173"/>
                    </a:lnTo>
                    <a:lnTo>
                      <a:pt x="480" y="174"/>
                    </a:lnTo>
                    <a:lnTo>
                      <a:pt x="479" y="175"/>
                    </a:lnTo>
                    <a:lnTo>
                      <a:pt x="479" y="175"/>
                    </a:lnTo>
                    <a:lnTo>
                      <a:pt x="479" y="175"/>
                    </a:lnTo>
                    <a:lnTo>
                      <a:pt x="478" y="176"/>
                    </a:lnTo>
                    <a:lnTo>
                      <a:pt x="478" y="176"/>
                    </a:lnTo>
                    <a:lnTo>
                      <a:pt x="478" y="176"/>
                    </a:lnTo>
                    <a:lnTo>
                      <a:pt x="477" y="177"/>
                    </a:lnTo>
                    <a:lnTo>
                      <a:pt x="477" y="180"/>
                    </a:lnTo>
                    <a:lnTo>
                      <a:pt x="477" y="181"/>
                    </a:lnTo>
                    <a:lnTo>
                      <a:pt x="477" y="181"/>
                    </a:lnTo>
                    <a:lnTo>
                      <a:pt x="478" y="183"/>
                    </a:lnTo>
                    <a:lnTo>
                      <a:pt x="478" y="183"/>
                    </a:lnTo>
                    <a:lnTo>
                      <a:pt x="479" y="183"/>
                    </a:lnTo>
                    <a:lnTo>
                      <a:pt x="479" y="184"/>
                    </a:lnTo>
                    <a:lnTo>
                      <a:pt x="479" y="188"/>
                    </a:lnTo>
                    <a:lnTo>
                      <a:pt x="479" y="188"/>
                    </a:lnTo>
                    <a:lnTo>
                      <a:pt x="479" y="189"/>
                    </a:lnTo>
                    <a:lnTo>
                      <a:pt x="479" y="189"/>
                    </a:lnTo>
                    <a:lnTo>
                      <a:pt x="478" y="190"/>
                    </a:lnTo>
                    <a:lnTo>
                      <a:pt x="478" y="190"/>
                    </a:lnTo>
                    <a:lnTo>
                      <a:pt x="476" y="192"/>
                    </a:lnTo>
                    <a:lnTo>
                      <a:pt x="475" y="198"/>
                    </a:lnTo>
                    <a:lnTo>
                      <a:pt x="472" y="203"/>
                    </a:lnTo>
                    <a:lnTo>
                      <a:pt x="471" y="205"/>
                    </a:lnTo>
                    <a:lnTo>
                      <a:pt x="470" y="205"/>
                    </a:lnTo>
                    <a:lnTo>
                      <a:pt x="469" y="208"/>
                    </a:lnTo>
                    <a:lnTo>
                      <a:pt x="468" y="213"/>
                    </a:lnTo>
                    <a:lnTo>
                      <a:pt x="468" y="215"/>
                    </a:lnTo>
                    <a:lnTo>
                      <a:pt x="466" y="219"/>
                    </a:lnTo>
                    <a:lnTo>
                      <a:pt x="465" y="221"/>
                    </a:lnTo>
                    <a:lnTo>
                      <a:pt x="464" y="223"/>
                    </a:lnTo>
                    <a:lnTo>
                      <a:pt x="463" y="224"/>
                    </a:lnTo>
                    <a:lnTo>
                      <a:pt x="463" y="227"/>
                    </a:lnTo>
                    <a:lnTo>
                      <a:pt x="465" y="246"/>
                    </a:lnTo>
                    <a:lnTo>
                      <a:pt x="465" y="252"/>
                    </a:lnTo>
                    <a:lnTo>
                      <a:pt x="465" y="252"/>
                    </a:lnTo>
                    <a:lnTo>
                      <a:pt x="465" y="253"/>
                    </a:lnTo>
                    <a:lnTo>
                      <a:pt x="463" y="262"/>
                    </a:lnTo>
                    <a:lnTo>
                      <a:pt x="464" y="265"/>
                    </a:lnTo>
                    <a:lnTo>
                      <a:pt x="463" y="266"/>
                    </a:lnTo>
                    <a:lnTo>
                      <a:pt x="462" y="270"/>
                    </a:lnTo>
                    <a:lnTo>
                      <a:pt x="461" y="270"/>
                    </a:lnTo>
                    <a:lnTo>
                      <a:pt x="461" y="271"/>
                    </a:lnTo>
                    <a:lnTo>
                      <a:pt x="461" y="272"/>
                    </a:lnTo>
                    <a:lnTo>
                      <a:pt x="461" y="272"/>
                    </a:lnTo>
                    <a:lnTo>
                      <a:pt x="461" y="273"/>
                    </a:lnTo>
                    <a:lnTo>
                      <a:pt x="461" y="273"/>
                    </a:lnTo>
                    <a:lnTo>
                      <a:pt x="461" y="274"/>
                    </a:lnTo>
                    <a:lnTo>
                      <a:pt x="460" y="276"/>
                    </a:lnTo>
                    <a:lnTo>
                      <a:pt x="459" y="276"/>
                    </a:lnTo>
                    <a:lnTo>
                      <a:pt x="456" y="280"/>
                    </a:lnTo>
                    <a:lnTo>
                      <a:pt x="453" y="291"/>
                    </a:lnTo>
                    <a:lnTo>
                      <a:pt x="453" y="291"/>
                    </a:lnTo>
                    <a:lnTo>
                      <a:pt x="453" y="292"/>
                    </a:lnTo>
                    <a:lnTo>
                      <a:pt x="454" y="292"/>
                    </a:lnTo>
                    <a:lnTo>
                      <a:pt x="453" y="293"/>
                    </a:lnTo>
                    <a:lnTo>
                      <a:pt x="453" y="293"/>
                    </a:lnTo>
                    <a:lnTo>
                      <a:pt x="453" y="293"/>
                    </a:lnTo>
                    <a:lnTo>
                      <a:pt x="453" y="294"/>
                    </a:lnTo>
                    <a:lnTo>
                      <a:pt x="452" y="295"/>
                    </a:lnTo>
                    <a:lnTo>
                      <a:pt x="453" y="295"/>
                    </a:lnTo>
                    <a:lnTo>
                      <a:pt x="453" y="296"/>
                    </a:lnTo>
                    <a:lnTo>
                      <a:pt x="453" y="301"/>
                    </a:lnTo>
                    <a:lnTo>
                      <a:pt x="453" y="301"/>
                    </a:lnTo>
                    <a:lnTo>
                      <a:pt x="452" y="301"/>
                    </a:lnTo>
                    <a:lnTo>
                      <a:pt x="452" y="301"/>
                    </a:lnTo>
                    <a:lnTo>
                      <a:pt x="451" y="301"/>
                    </a:lnTo>
                    <a:lnTo>
                      <a:pt x="451" y="301"/>
                    </a:lnTo>
                    <a:lnTo>
                      <a:pt x="451" y="301"/>
                    </a:lnTo>
                    <a:lnTo>
                      <a:pt x="450" y="301"/>
                    </a:lnTo>
                    <a:lnTo>
                      <a:pt x="449" y="301"/>
                    </a:lnTo>
                    <a:lnTo>
                      <a:pt x="449" y="301"/>
                    </a:lnTo>
                    <a:lnTo>
                      <a:pt x="447" y="301"/>
                    </a:lnTo>
                    <a:lnTo>
                      <a:pt x="439" y="303"/>
                    </a:lnTo>
                    <a:lnTo>
                      <a:pt x="439" y="304"/>
                    </a:lnTo>
                    <a:lnTo>
                      <a:pt x="438" y="304"/>
                    </a:lnTo>
                    <a:lnTo>
                      <a:pt x="438" y="305"/>
                    </a:lnTo>
                    <a:lnTo>
                      <a:pt x="438" y="305"/>
                    </a:lnTo>
                    <a:lnTo>
                      <a:pt x="437" y="305"/>
                    </a:lnTo>
                    <a:lnTo>
                      <a:pt x="429" y="318"/>
                    </a:lnTo>
                    <a:lnTo>
                      <a:pt x="429" y="319"/>
                    </a:lnTo>
                    <a:lnTo>
                      <a:pt x="426" y="324"/>
                    </a:lnTo>
                    <a:lnTo>
                      <a:pt x="425" y="326"/>
                    </a:lnTo>
                    <a:lnTo>
                      <a:pt x="425" y="326"/>
                    </a:lnTo>
                    <a:lnTo>
                      <a:pt x="424" y="327"/>
                    </a:lnTo>
                    <a:lnTo>
                      <a:pt x="423" y="327"/>
                    </a:lnTo>
                    <a:lnTo>
                      <a:pt x="422" y="327"/>
                    </a:lnTo>
                    <a:lnTo>
                      <a:pt x="421" y="328"/>
                    </a:lnTo>
                    <a:lnTo>
                      <a:pt x="421" y="328"/>
                    </a:lnTo>
                    <a:lnTo>
                      <a:pt x="420" y="328"/>
                    </a:lnTo>
                    <a:lnTo>
                      <a:pt x="420" y="329"/>
                    </a:lnTo>
                    <a:lnTo>
                      <a:pt x="420" y="330"/>
                    </a:lnTo>
                    <a:lnTo>
                      <a:pt x="420" y="330"/>
                    </a:lnTo>
                    <a:lnTo>
                      <a:pt x="419" y="331"/>
                    </a:lnTo>
                    <a:lnTo>
                      <a:pt x="418" y="331"/>
                    </a:lnTo>
                    <a:lnTo>
                      <a:pt x="418" y="332"/>
                    </a:lnTo>
                    <a:lnTo>
                      <a:pt x="418" y="332"/>
                    </a:lnTo>
                    <a:lnTo>
                      <a:pt x="419" y="335"/>
                    </a:lnTo>
                    <a:lnTo>
                      <a:pt x="419" y="335"/>
                    </a:lnTo>
                    <a:lnTo>
                      <a:pt x="420" y="336"/>
                    </a:lnTo>
                    <a:lnTo>
                      <a:pt x="420" y="336"/>
                    </a:lnTo>
                    <a:lnTo>
                      <a:pt x="420" y="337"/>
                    </a:lnTo>
                    <a:lnTo>
                      <a:pt x="420" y="338"/>
                    </a:lnTo>
                    <a:lnTo>
                      <a:pt x="420" y="338"/>
                    </a:lnTo>
                    <a:lnTo>
                      <a:pt x="417" y="343"/>
                    </a:lnTo>
                    <a:lnTo>
                      <a:pt x="417" y="344"/>
                    </a:lnTo>
                    <a:lnTo>
                      <a:pt x="416" y="345"/>
                    </a:lnTo>
                    <a:lnTo>
                      <a:pt x="416" y="346"/>
                    </a:lnTo>
                    <a:lnTo>
                      <a:pt x="416" y="347"/>
                    </a:lnTo>
                    <a:lnTo>
                      <a:pt x="416" y="347"/>
                    </a:lnTo>
                    <a:lnTo>
                      <a:pt x="416" y="348"/>
                    </a:lnTo>
                    <a:lnTo>
                      <a:pt x="416" y="348"/>
                    </a:lnTo>
                    <a:lnTo>
                      <a:pt x="417" y="349"/>
                    </a:lnTo>
                    <a:lnTo>
                      <a:pt x="417" y="350"/>
                    </a:lnTo>
                    <a:lnTo>
                      <a:pt x="416" y="352"/>
                    </a:lnTo>
                    <a:lnTo>
                      <a:pt x="414" y="357"/>
                    </a:lnTo>
                    <a:lnTo>
                      <a:pt x="416" y="358"/>
                    </a:lnTo>
                    <a:lnTo>
                      <a:pt x="416" y="359"/>
                    </a:lnTo>
                    <a:lnTo>
                      <a:pt x="413" y="363"/>
                    </a:lnTo>
                    <a:lnTo>
                      <a:pt x="412" y="363"/>
                    </a:lnTo>
                    <a:lnTo>
                      <a:pt x="412" y="364"/>
                    </a:lnTo>
                    <a:lnTo>
                      <a:pt x="410" y="364"/>
                    </a:lnTo>
                    <a:lnTo>
                      <a:pt x="410" y="363"/>
                    </a:lnTo>
                    <a:lnTo>
                      <a:pt x="409" y="363"/>
                    </a:lnTo>
                    <a:lnTo>
                      <a:pt x="407" y="362"/>
                    </a:lnTo>
                    <a:lnTo>
                      <a:pt x="406" y="361"/>
                    </a:lnTo>
                    <a:lnTo>
                      <a:pt x="404" y="359"/>
                    </a:lnTo>
                    <a:lnTo>
                      <a:pt x="399" y="362"/>
                    </a:lnTo>
                    <a:lnTo>
                      <a:pt x="396" y="367"/>
                    </a:lnTo>
                    <a:lnTo>
                      <a:pt x="395" y="368"/>
                    </a:lnTo>
                    <a:lnTo>
                      <a:pt x="394" y="369"/>
                    </a:lnTo>
                    <a:lnTo>
                      <a:pt x="395" y="375"/>
                    </a:lnTo>
                    <a:lnTo>
                      <a:pt x="396" y="378"/>
                    </a:lnTo>
                    <a:lnTo>
                      <a:pt x="396" y="379"/>
                    </a:lnTo>
                    <a:lnTo>
                      <a:pt x="396" y="379"/>
                    </a:lnTo>
                    <a:lnTo>
                      <a:pt x="395" y="383"/>
                    </a:lnTo>
                    <a:lnTo>
                      <a:pt x="393" y="386"/>
                    </a:lnTo>
                    <a:lnTo>
                      <a:pt x="392" y="388"/>
                    </a:lnTo>
                    <a:lnTo>
                      <a:pt x="391" y="390"/>
                    </a:lnTo>
                    <a:lnTo>
                      <a:pt x="390" y="394"/>
                    </a:lnTo>
                    <a:lnTo>
                      <a:pt x="388" y="401"/>
                    </a:lnTo>
                    <a:lnTo>
                      <a:pt x="388" y="404"/>
                    </a:lnTo>
                    <a:lnTo>
                      <a:pt x="388" y="405"/>
                    </a:lnTo>
                    <a:lnTo>
                      <a:pt x="389" y="406"/>
                    </a:lnTo>
                    <a:lnTo>
                      <a:pt x="389" y="420"/>
                    </a:lnTo>
                    <a:lnTo>
                      <a:pt x="389" y="425"/>
                    </a:lnTo>
                    <a:lnTo>
                      <a:pt x="389" y="430"/>
                    </a:lnTo>
                    <a:lnTo>
                      <a:pt x="389" y="432"/>
                    </a:lnTo>
                    <a:lnTo>
                      <a:pt x="389" y="432"/>
                    </a:lnTo>
                    <a:lnTo>
                      <a:pt x="388" y="433"/>
                    </a:lnTo>
                    <a:lnTo>
                      <a:pt x="387" y="433"/>
                    </a:lnTo>
                    <a:lnTo>
                      <a:pt x="385" y="436"/>
                    </a:lnTo>
                    <a:lnTo>
                      <a:pt x="385" y="436"/>
                    </a:lnTo>
                    <a:lnTo>
                      <a:pt x="384" y="436"/>
                    </a:lnTo>
                    <a:lnTo>
                      <a:pt x="383" y="436"/>
                    </a:lnTo>
                    <a:lnTo>
                      <a:pt x="382" y="436"/>
                    </a:lnTo>
                    <a:lnTo>
                      <a:pt x="382" y="436"/>
                    </a:lnTo>
                    <a:lnTo>
                      <a:pt x="381" y="436"/>
                    </a:lnTo>
                    <a:lnTo>
                      <a:pt x="380" y="436"/>
                    </a:lnTo>
                    <a:lnTo>
                      <a:pt x="379" y="437"/>
                    </a:lnTo>
                    <a:lnTo>
                      <a:pt x="378" y="438"/>
                    </a:lnTo>
                    <a:lnTo>
                      <a:pt x="378" y="439"/>
                    </a:lnTo>
                    <a:lnTo>
                      <a:pt x="376" y="438"/>
                    </a:lnTo>
                    <a:lnTo>
                      <a:pt x="376" y="438"/>
                    </a:lnTo>
                    <a:lnTo>
                      <a:pt x="375" y="438"/>
                    </a:lnTo>
                    <a:lnTo>
                      <a:pt x="375" y="437"/>
                    </a:lnTo>
                    <a:lnTo>
                      <a:pt x="375" y="437"/>
                    </a:lnTo>
                    <a:lnTo>
                      <a:pt x="375" y="436"/>
                    </a:lnTo>
                    <a:lnTo>
                      <a:pt x="374" y="435"/>
                    </a:lnTo>
                    <a:lnTo>
                      <a:pt x="373" y="435"/>
                    </a:lnTo>
                    <a:lnTo>
                      <a:pt x="370" y="435"/>
                    </a:lnTo>
                    <a:lnTo>
                      <a:pt x="366" y="436"/>
                    </a:lnTo>
                    <a:lnTo>
                      <a:pt x="364" y="436"/>
                    </a:lnTo>
                    <a:lnTo>
                      <a:pt x="363" y="436"/>
                    </a:lnTo>
                    <a:lnTo>
                      <a:pt x="362" y="435"/>
                    </a:lnTo>
                    <a:lnTo>
                      <a:pt x="362" y="435"/>
                    </a:lnTo>
                    <a:lnTo>
                      <a:pt x="362" y="436"/>
                    </a:lnTo>
                    <a:lnTo>
                      <a:pt x="359" y="437"/>
                    </a:lnTo>
                    <a:lnTo>
                      <a:pt x="359" y="437"/>
                    </a:lnTo>
                    <a:lnTo>
                      <a:pt x="359" y="439"/>
                    </a:lnTo>
                    <a:lnTo>
                      <a:pt x="359" y="441"/>
                    </a:lnTo>
                    <a:lnTo>
                      <a:pt x="359" y="443"/>
                    </a:lnTo>
                    <a:lnTo>
                      <a:pt x="359" y="445"/>
                    </a:lnTo>
                    <a:lnTo>
                      <a:pt x="359" y="446"/>
                    </a:lnTo>
                    <a:lnTo>
                      <a:pt x="359" y="446"/>
                    </a:lnTo>
                    <a:lnTo>
                      <a:pt x="358" y="447"/>
                    </a:lnTo>
                    <a:lnTo>
                      <a:pt x="358" y="447"/>
                    </a:lnTo>
                    <a:lnTo>
                      <a:pt x="357" y="447"/>
                    </a:lnTo>
                    <a:lnTo>
                      <a:pt x="355" y="450"/>
                    </a:lnTo>
                    <a:lnTo>
                      <a:pt x="353" y="452"/>
                    </a:lnTo>
                    <a:lnTo>
                      <a:pt x="353" y="454"/>
                    </a:lnTo>
                    <a:lnTo>
                      <a:pt x="354" y="455"/>
                    </a:lnTo>
                    <a:lnTo>
                      <a:pt x="355" y="456"/>
                    </a:lnTo>
                    <a:lnTo>
                      <a:pt x="355" y="457"/>
                    </a:lnTo>
                    <a:lnTo>
                      <a:pt x="356" y="457"/>
                    </a:lnTo>
                    <a:lnTo>
                      <a:pt x="362" y="458"/>
                    </a:lnTo>
                    <a:lnTo>
                      <a:pt x="367" y="458"/>
                    </a:lnTo>
                    <a:lnTo>
                      <a:pt x="368" y="458"/>
                    </a:lnTo>
                    <a:lnTo>
                      <a:pt x="368" y="458"/>
                    </a:lnTo>
                    <a:lnTo>
                      <a:pt x="374" y="460"/>
                    </a:lnTo>
                    <a:lnTo>
                      <a:pt x="376" y="461"/>
                    </a:lnTo>
                    <a:lnTo>
                      <a:pt x="376" y="461"/>
                    </a:lnTo>
                    <a:lnTo>
                      <a:pt x="381" y="465"/>
                    </a:lnTo>
                    <a:lnTo>
                      <a:pt x="382" y="465"/>
                    </a:lnTo>
                    <a:lnTo>
                      <a:pt x="386" y="470"/>
                    </a:lnTo>
                    <a:lnTo>
                      <a:pt x="386" y="470"/>
                    </a:lnTo>
                    <a:lnTo>
                      <a:pt x="386" y="470"/>
                    </a:lnTo>
                    <a:lnTo>
                      <a:pt x="386" y="472"/>
                    </a:lnTo>
                    <a:lnTo>
                      <a:pt x="386" y="473"/>
                    </a:lnTo>
                    <a:lnTo>
                      <a:pt x="386" y="474"/>
                    </a:lnTo>
                    <a:lnTo>
                      <a:pt x="386" y="474"/>
                    </a:lnTo>
                    <a:lnTo>
                      <a:pt x="386" y="474"/>
                    </a:lnTo>
                    <a:lnTo>
                      <a:pt x="388" y="475"/>
                    </a:lnTo>
                    <a:lnTo>
                      <a:pt x="390" y="476"/>
                    </a:lnTo>
                    <a:lnTo>
                      <a:pt x="391" y="479"/>
                    </a:lnTo>
                    <a:lnTo>
                      <a:pt x="392" y="480"/>
                    </a:lnTo>
                    <a:lnTo>
                      <a:pt x="393" y="481"/>
                    </a:lnTo>
                    <a:lnTo>
                      <a:pt x="394" y="482"/>
                    </a:lnTo>
                    <a:lnTo>
                      <a:pt x="394" y="482"/>
                    </a:lnTo>
                    <a:lnTo>
                      <a:pt x="394" y="483"/>
                    </a:lnTo>
                    <a:lnTo>
                      <a:pt x="395" y="483"/>
                    </a:lnTo>
                    <a:lnTo>
                      <a:pt x="395" y="483"/>
                    </a:lnTo>
                    <a:lnTo>
                      <a:pt x="397" y="483"/>
                    </a:lnTo>
                    <a:lnTo>
                      <a:pt x="399" y="484"/>
                    </a:lnTo>
                    <a:lnTo>
                      <a:pt x="400" y="485"/>
                    </a:lnTo>
                    <a:lnTo>
                      <a:pt x="401" y="485"/>
                    </a:lnTo>
                    <a:lnTo>
                      <a:pt x="401" y="486"/>
                    </a:lnTo>
                    <a:lnTo>
                      <a:pt x="401" y="486"/>
                    </a:lnTo>
                    <a:lnTo>
                      <a:pt x="402" y="489"/>
                    </a:lnTo>
                    <a:lnTo>
                      <a:pt x="402" y="490"/>
                    </a:lnTo>
                    <a:lnTo>
                      <a:pt x="402" y="490"/>
                    </a:lnTo>
                    <a:lnTo>
                      <a:pt x="403" y="490"/>
                    </a:lnTo>
                    <a:lnTo>
                      <a:pt x="404" y="490"/>
                    </a:lnTo>
                    <a:lnTo>
                      <a:pt x="405" y="490"/>
                    </a:lnTo>
                    <a:lnTo>
                      <a:pt x="406" y="491"/>
                    </a:lnTo>
                    <a:lnTo>
                      <a:pt x="406" y="491"/>
                    </a:lnTo>
                    <a:lnTo>
                      <a:pt x="407" y="492"/>
                    </a:lnTo>
                    <a:lnTo>
                      <a:pt x="409" y="494"/>
                    </a:lnTo>
                    <a:lnTo>
                      <a:pt x="409" y="494"/>
                    </a:lnTo>
                    <a:lnTo>
                      <a:pt x="412" y="502"/>
                    </a:lnTo>
                    <a:lnTo>
                      <a:pt x="412" y="504"/>
                    </a:lnTo>
                    <a:lnTo>
                      <a:pt x="412" y="505"/>
                    </a:lnTo>
                    <a:lnTo>
                      <a:pt x="412" y="505"/>
                    </a:lnTo>
                    <a:lnTo>
                      <a:pt x="413" y="506"/>
                    </a:lnTo>
                    <a:lnTo>
                      <a:pt x="414" y="509"/>
                    </a:lnTo>
                    <a:lnTo>
                      <a:pt x="414" y="509"/>
                    </a:lnTo>
                    <a:lnTo>
                      <a:pt x="415" y="510"/>
                    </a:lnTo>
                    <a:lnTo>
                      <a:pt x="416" y="510"/>
                    </a:lnTo>
                    <a:lnTo>
                      <a:pt x="416" y="511"/>
                    </a:lnTo>
                    <a:lnTo>
                      <a:pt x="416" y="513"/>
                    </a:lnTo>
                    <a:lnTo>
                      <a:pt x="416" y="514"/>
                    </a:lnTo>
                    <a:lnTo>
                      <a:pt x="416" y="515"/>
                    </a:lnTo>
                    <a:lnTo>
                      <a:pt x="416" y="517"/>
                    </a:lnTo>
                    <a:lnTo>
                      <a:pt x="418" y="519"/>
                    </a:lnTo>
                    <a:lnTo>
                      <a:pt x="420" y="523"/>
                    </a:lnTo>
                    <a:lnTo>
                      <a:pt x="420" y="525"/>
                    </a:lnTo>
                    <a:lnTo>
                      <a:pt x="426" y="529"/>
                    </a:lnTo>
                    <a:lnTo>
                      <a:pt x="426" y="529"/>
                    </a:lnTo>
                    <a:lnTo>
                      <a:pt x="426" y="530"/>
                    </a:lnTo>
                    <a:lnTo>
                      <a:pt x="426" y="530"/>
                    </a:lnTo>
                    <a:lnTo>
                      <a:pt x="425" y="530"/>
                    </a:lnTo>
                    <a:lnTo>
                      <a:pt x="425" y="531"/>
                    </a:lnTo>
                    <a:lnTo>
                      <a:pt x="426" y="533"/>
                    </a:lnTo>
                    <a:lnTo>
                      <a:pt x="426" y="533"/>
                    </a:lnTo>
                    <a:lnTo>
                      <a:pt x="427" y="533"/>
                    </a:lnTo>
                    <a:lnTo>
                      <a:pt x="427" y="534"/>
                    </a:lnTo>
                    <a:lnTo>
                      <a:pt x="428" y="534"/>
                    </a:lnTo>
                    <a:lnTo>
                      <a:pt x="428" y="534"/>
                    </a:lnTo>
                    <a:lnTo>
                      <a:pt x="430" y="532"/>
                    </a:lnTo>
                    <a:lnTo>
                      <a:pt x="430" y="532"/>
                    </a:lnTo>
                    <a:lnTo>
                      <a:pt x="431" y="532"/>
                    </a:lnTo>
                    <a:lnTo>
                      <a:pt x="431" y="531"/>
                    </a:lnTo>
                    <a:lnTo>
                      <a:pt x="432" y="531"/>
                    </a:lnTo>
                    <a:lnTo>
                      <a:pt x="433" y="531"/>
                    </a:lnTo>
                    <a:lnTo>
                      <a:pt x="433" y="532"/>
                    </a:lnTo>
                    <a:lnTo>
                      <a:pt x="440" y="533"/>
                    </a:lnTo>
                    <a:lnTo>
                      <a:pt x="440" y="534"/>
                    </a:lnTo>
                    <a:lnTo>
                      <a:pt x="441" y="534"/>
                    </a:lnTo>
                    <a:lnTo>
                      <a:pt x="441" y="534"/>
                    </a:lnTo>
                    <a:lnTo>
                      <a:pt x="442" y="534"/>
                    </a:lnTo>
                    <a:lnTo>
                      <a:pt x="442" y="534"/>
                    </a:lnTo>
                    <a:lnTo>
                      <a:pt x="442" y="536"/>
                    </a:lnTo>
                    <a:lnTo>
                      <a:pt x="442" y="537"/>
                    </a:lnTo>
                    <a:lnTo>
                      <a:pt x="442" y="537"/>
                    </a:lnTo>
                    <a:lnTo>
                      <a:pt x="442" y="538"/>
                    </a:lnTo>
                    <a:lnTo>
                      <a:pt x="442" y="538"/>
                    </a:lnTo>
                    <a:lnTo>
                      <a:pt x="442" y="538"/>
                    </a:lnTo>
                    <a:lnTo>
                      <a:pt x="443" y="539"/>
                    </a:lnTo>
                    <a:lnTo>
                      <a:pt x="443" y="540"/>
                    </a:lnTo>
                    <a:lnTo>
                      <a:pt x="443" y="540"/>
                    </a:lnTo>
                    <a:lnTo>
                      <a:pt x="442" y="541"/>
                    </a:lnTo>
                    <a:lnTo>
                      <a:pt x="442" y="541"/>
                    </a:lnTo>
                    <a:lnTo>
                      <a:pt x="441" y="542"/>
                    </a:lnTo>
                    <a:lnTo>
                      <a:pt x="441" y="542"/>
                    </a:lnTo>
                    <a:lnTo>
                      <a:pt x="441" y="551"/>
                    </a:lnTo>
                    <a:lnTo>
                      <a:pt x="446" y="556"/>
                    </a:lnTo>
                    <a:lnTo>
                      <a:pt x="447" y="557"/>
                    </a:lnTo>
                    <a:lnTo>
                      <a:pt x="445" y="557"/>
                    </a:lnTo>
                    <a:lnTo>
                      <a:pt x="439" y="557"/>
                    </a:lnTo>
                    <a:lnTo>
                      <a:pt x="438" y="557"/>
                    </a:lnTo>
                    <a:lnTo>
                      <a:pt x="438" y="557"/>
                    </a:lnTo>
                    <a:lnTo>
                      <a:pt x="437" y="557"/>
                    </a:lnTo>
                    <a:lnTo>
                      <a:pt x="436" y="557"/>
                    </a:lnTo>
                    <a:lnTo>
                      <a:pt x="435" y="557"/>
                    </a:lnTo>
                    <a:lnTo>
                      <a:pt x="434" y="557"/>
                    </a:lnTo>
                    <a:lnTo>
                      <a:pt x="433" y="557"/>
                    </a:lnTo>
                    <a:lnTo>
                      <a:pt x="421" y="557"/>
                    </a:lnTo>
                    <a:lnTo>
                      <a:pt x="415" y="557"/>
                    </a:lnTo>
                    <a:lnTo>
                      <a:pt x="411" y="557"/>
                    </a:lnTo>
                    <a:lnTo>
                      <a:pt x="410" y="557"/>
                    </a:lnTo>
                    <a:lnTo>
                      <a:pt x="407" y="557"/>
                    </a:lnTo>
                    <a:lnTo>
                      <a:pt x="401" y="557"/>
                    </a:lnTo>
                    <a:lnTo>
                      <a:pt x="398" y="557"/>
                    </a:lnTo>
                    <a:lnTo>
                      <a:pt x="397" y="557"/>
                    </a:lnTo>
                    <a:lnTo>
                      <a:pt x="388" y="567"/>
                    </a:lnTo>
                    <a:lnTo>
                      <a:pt x="385" y="569"/>
                    </a:lnTo>
                    <a:lnTo>
                      <a:pt x="370" y="584"/>
                    </a:lnTo>
                    <a:lnTo>
                      <a:pt x="370" y="584"/>
                    </a:lnTo>
                    <a:lnTo>
                      <a:pt x="366" y="584"/>
                    </a:lnTo>
                    <a:lnTo>
                      <a:pt x="361" y="584"/>
                    </a:lnTo>
                    <a:lnTo>
                      <a:pt x="359" y="584"/>
                    </a:lnTo>
                    <a:lnTo>
                      <a:pt x="358" y="583"/>
                    </a:lnTo>
                    <a:lnTo>
                      <a:pt x="354" y="580"/>
                    </a:lnTo>
                    <a:lnTo>
                      <a:pt x="353" y="581"/>
                    </a:lnTo>
                    <a:lnTo>
                      <a:pt x="352" y="581"/>
                    </a:lnTo>
                    <a:lnTo>
                      <a:pt x="350" y="583"/>
                    </a:lnTo>
                    <a:lnTo>
                      <a:pt x="349" y="583"/>
                    </a:lnTo>
                    <a:lnTo>
                      <a:pt x="347" y="583"/>
                    </a:lnTo>
                    <a:lnTo>
                      <a:pt x="344" y="584"/>
                    </a:lnTo>
                    <a:lnTo>
                      <a:pt x="343" y="584"/>
                    </a:lnTo>
                    <a:lnTo>
                      <a:pt x="342" y="584"/>
                    </a:lnTo>
                    <a:lnTo>
                      <a:pt x="337" y="584"/>
                    </a:lnTo>
                    <a:lnTo>
                      <a:pt x="335" y="584"/>
                    </a:lnTo>
                    <a:lnTo>
                      <a:pt x="328" y="588"/>
                    </a:lnTo>
                    <a:lnTo>
                      <a:pt x="328" y="589"/>
                    </a:lnTo>
                    <a:lnTo>
                      <a:pt x="328" y="590"/>
                    </a:lnTo>
                    <a:lnTo>
                      <a:pt x="328" y="590"/>
                    </a:lnTo>
                    <a:lnTo>
                      <a:pt x="328" y="592"/>
                    </a:lnTo>
                    <a:lnTo>
                      <a:pt x="328" y="592"/>
                    </a:lnTo>
                    <a:lnTo>
                      <a:pt x="326" y="592"/>
                    </a:lnTo>
                    <a:lnTo>
                      <a:pt x="325" y="591"/>
                    </a:lnTo>
                    <a:lnTo>
                      <a:pt x="325" y="591"/>
                    </a:lnTo>
                    <a:lnTo>
                      <a:pt x="324" y="591"/>
                    </a:lnTo>
                    <a:lnTo>
                      <a:pt x="324" y="590"/>
                    </a:lnTo>
                    <a:lnTo>
                      <a:pt x="324" y="590"/>
                    </a:lnTo>
                    <a:lnTo>
                      <a:pt x="322" y="590"/>
                    </a:lnTo>
                    <a:lnTo>
                      <a:pt x="320" y="590"/>
                    </a:lnTo>
                    <a:lnTo>
                      <a:pt x="320" y="588"/>
                    </a:lnTo>
                    <a:lnTo>
                      <a:pt x="320" y="587"/>
                    </a:lnTo>
                    <a:lnTo>
                      <a:pt x="320" y="586"/>
                    </a:lnTo>
                    <a:lnTo>
                      <a:pt x="317" y="583"/>
                    </a:lnTo>
                    <a:lnTo>
                      <a:pt x="316" y="583"/>
                    </a:lnTo>
                    <a:lnTo>
                      <a:pt x="316" y="582"/>
                    </a:lnTo>
                    <a:lnTo>
                      <a:pt x="315" y="583"/>
                    </a:lnTo>
                    <a:lnTo>
                      <a:pt x="314" y="584"/>
                    </a:lnTo>
                    <a:lnTo>
                      <a:pt x="313" y="586"/>
                    </a:lnTo>
                    <a:lnTo>
                      <a:pt x="312" y="586"/>
                    </a:lnTo>
                    <a:lnTo>
                      <a:pt x="308" y="587"/>
                    </a:lnTo>
                    <a:lnTo>
                      <a:pt x="305" y="586"/>
                    </a:lnTo>
                    <a:lnTo>
                      <a:pt x="302" y="584"/>
                    </a:lnTo>
                    <a:lnTo>
                      <a:pt x="300" y="583"/>
                    </a:lnTo>
                    <a:lnTo>
                      <a:pt x="299" y="583"/>
                    </a:lnTo>
                    <a:lnTo>
                      <a:pt x="297" y="583"/>
                    </a:lnTo>
                    <a:lnTo>
                      <a:pt x="296" y="583"/>
                    </a:lnTo>
                    <a:lnTo>
                      <a:pt x="290" y="586"/>
                    </a:lnTo>
                    <a:lnTo>
                      <a:pt x="289" y="586"/>
                    </a:lnTo>
                    <a:lnTo>
                      <a:pt x="289" y="587"/>
                    </a:lnTo>
                    <a:lnTo>
                      <a:pt x="287" y="590"/>
                    </a:lnTo>
                    <a:lnTo>
                      <a:pt x="286" y="591"/>
                    </a:lnTo>
                    <a:lnTo>
                      <a:pt x="286" y="592"/>
                    </a:lnTo>
                    <a:lnTo>
                      <a:pt x="286" y="592"/>
                    </a:lnTo>
                    <a:lnTo>
                      <a:pt x="285" y="591"/>
                    </a:lnTo>
                    <a:lnTo>
                      <a:pt x="283" y="587"/>
                    </a:lnTo>
                    <a:lnTo>
                      <a:pt x="282" y="588"/>
                    </a:lnTo>
                    <a:lnTo>
                      <a:pt x="282" y="588"/>
                    </a:lnTo>
                    <a:lnTo>
                      <a:pt x="278" y="589"/>
                    </a:lnTo>
                    <a:lnTo>
                      <a:pt x="278" y="589"/>
                    </a:lnTo>
                    <a:lnTo>
                      <a:pt x="277" y="589"/>
                    </a:lnTo>
                    <a:lnTo>
                      <a:pt x="277" y="589"/>
                    </a:lnTo>
                    <a:lnTo>
                      <a:pt x="276" y="589"/>
                    </a:lnTo>
                    <a:lnTo>
                      <a:pt x="276" y="588"/>
                    </a:lnTo>
                    <a:lnTo>
                      <a:pt x="277" y="588"/>
                    </a:lnTo>
                    <a:lnTo>
                      <a:pt x="277" y="587"/>
                    </a:lnTo>
                    <a:lnTo>
                      <a:pt x="277" y="587"/>
                    </a:lnTo>
                    <a:lnTo>
                      <a:pt x="277" y="586"/>
                    </a:lnTo>
                    <a:lnTo>
                      <a:pt x="277" y="586"/>
                    </a:lnTo>
                    <a:lnTo>
                      <a:pt x="276" y="581"/>
                    </a:lnTo>
                    <a:lnTo>
                      <a:pt x="276" y="580"/>
                    </a:lnTo>
                    <a:lnTo>
                      <a:pt x="275" y="580"/>
                    </a:lnTo>
                    <a:lnTo>
                      <a:pt x="275" y="580"/>
                    </a:lnTo>
                    <a:lnTo>
                      <a:pt x="274" y="580"/>
                    </a:lnTo>
                    <a:lnTo>
                      <a:pt x="274" y="581"/>
                    </a:lnTo>
                    <a:lnTo>
                      <a:pt x="274" y="581"/>
                    </a:lnTo>
                    <a:lnTo>
                      <a:pt x="273" y="580"/>
                    </a:lnTo>
                    <a:lnTo>
                      <a:pt x="270" y="579"/>
                    </a:lnTo>
                    <a:lnTo>
                      <a:pt x="269" y="579"/>
                    </a:lnTo>
                    <a:lnTo>
                      <a:pt x="267" y="578"/>
                    </a:lnTo>
                    <a:lnTo>
                      <a:pt x="267" y="577"/>
                    </a:lnTo>
                    <a:lnTo>
                      <a:pt x="267" y="577"/>
                    </a:lnTo>
                    <a:lnTo>
                      <a:pt x="266" y="578"/>
                    </a:lnTo>
                    <a:lnTo>
                      <a:pt x="266" y="578"/>
                    </a:lnTo>
                    <a:lnTo>
                      <a:pt x="265" y="578"/>
                    </a:lnTo>
                    <a:lnTo>
                      <a:pt x="265" y="577"/>
                    </a:lnTo>
                    <a:lnTo>
                      <a:pt x="264" y="575"/>
                    </a:lnTo>
                    <a:lnTo>
                      <a:pt x="263" y="573"/>
                    </a:lnTo>
                    <a:lnTo>
                      <a:pt x="263" y="573"/>
                    </a:lnTo>
                    <a:lnTo>
                      <a:pt x="263" y="573"/>
                    </a:lnTo>
                    <a:lnTo>
                      <a:pt x="262" y="573"/>
                    </a:lnTo>
                    <a:lnTo>
                      <a:pt x="262" y="573"/>
                    </a:lnTo>
                    <a:lnTo>
                      <a:pt x="261" y="573"/>
                    </a:lnTo>
                    <a:lnTo>
                      <a:pt x="261" y="572"/>
                    </a:lnTo>
                    <a:lnTo>
                      <a:pt x="260" y="572"/>
                    </a:lnTo>
                    <a:lnTo>
                      <a:pt x="258" y="569"/>
                    </a:lnTo>
                    <a:lnTo>
                      <a:pt x="257" y="567"/>
                    </a:lnTo>
                    <a:lnTo>
                      <a:pt x="254" y="565"/>
                    </a:lnTo>
                    <a:lnTo>
                      <a:pt x="253" y="565"/>
                    </a:lnTo>
                    <a:lnTo>
                      <a:pt x="252" y="565"/>
                    </a:lnTo>
                    <a:lnTo>
                      <a:pt x="252" y="564"/>
                    </a:lnTo>
                    <a:lnTo>
                      <a:pt x="252" y="563"/>
                    </a:lnTo>
                    <a:lnTo>
                      <a:pt x="252" y="563"/>
                    </a:lnTo>
                    <a:lnTo>
                      <a:pt x="252" y="561"/>
                    </a:lnTo>
                    <a:lnTo>
                      <a:pt x="252" y="561"/>
                    </a:lnTo>
                    <a:lnTo>
                      <a:pt x="253" y="559"/>
                    </a:lnTo>
                    <a:lnTo>
                      <a:pt x="252" y="559"/>
                    </a:lnTo>
                    <a:lnTo>
                      <a:pt x="249" y="557"/>
                    </a:lnTo>
                    <a:lnTo>
                      <a:pt x="247" y="556"/>
                    </a:lnTo>
                    <a:lnTo>
                      <a:pt x="246" y="556"/>
                    </a:lnTo>
                    <a:lnTo>
                      <a:pt x="243" y="555"/>
                    </a:lnTo>
                    <a:lnTo>
                      <a:pt x="242" y="555"/>
                    </a:lnTo>
                    <a:lnTo>
                      <a:pt x="242" y="556"/>
                    </a:lnTo>
                    <a:lnTo>
                      <a:pt x="242" y="556"/>
                    </a:lnTo>
                    <a:lnTo>
                      <a:pt x="242" y="557"/>
                    </a:lnTo>
                    <a:lnTo>
                      <a:pt x="242" y="558"/>
                    </a:lnTo>
                    <a:lnTo>
                      <a:pt x="240" y="560"/>
                    </a:lnTo>
                    <a:lnTo>
                      <a:pt x="238" y="564"/>
                    </a:lnTo>
                    <a:lnTo>
                      <a:pt x="237" y="564"/>
                    </a:lnTo>
                    <a:lnTo>
                      <a:pt x="235" y="565"/>
                    </a:lnTo>
                    <a:lnTo>
                      <a:pt x="234" y="566"/>
                    </a:lnTo>
                    <a:lnTo>
                      <a:pt x="234" y="565"/>
                    </a:lnTo>
                    <a:lnTo>
                      <a:pt x="232" y="564"/>
                    </a:lnTo>
                    <a:lnTo>
                      <a:pt x="231" y="564"/>
                    </a:lnTo>
                    <a:lnTo>
                      <a:pt x="228" y="561"/>
                    </a:lnTo>
                    <a:lnTo>
                      <a:pt x="227" y="561"/>
                    </a:lnTo>
                    <a:lnTo>
                      <a:pt x="227" y="561"/>
                    </a:lnTo>
                    <a:lnTo>
                      <a:pt x="227" y="561"/>
                    </a:lnTo>
                    <a:lnTo>
                      <a:pt x="226" y="561"/>
                    </a:lnTo>
                    <a:lnTo>
                      <a:pt x="224" y="561"/>
                    </a:lnTo>
                    <a:lnTo>
                      <a:pt x="223" y="561"/>
                    </a:lnTo>
                    <a:lnTo>
                      <a:pt x="221" y="561"/>
                    </a:lnTo>
                    <a:lnTo>
                      <a:pt x="221" y="561"/>
                    </a:lnTo>
                    <a:lnTo>
                      <a:pt x="221" y="560"/>
                    </a:lnTo>
                    <a:lnTo>
                      <a:pt x="221" y="560"/>
                    </a:lnTo>
                    <a:lnTo>
                      <a:pt x="220" y="559"/>
                    </a:lnTo>
                    <a:lnTo>
                      <a:pt x="220" y="559"/>
                    </a:lnTo>
                    <a:lnTo>
                      <a:pt x="218" y="560"/>
                    </a:lnTo>
                    <a:lnTo>
                      <a:pt x="217" y="560"/>
                    </a:lnTo>
                    <a:lnTo>
                      <a:pt x="217" y="561"/>
                    </a:lnTo>
                    <a:lnTo>
                      <a:pt x="217" y="561"/>
                    </a:lnTo>
                    <a:lnTo>
                      <a:pt x="217" y="562"/>
                    </a:lnTo>
                    <a:lnTo>
                      <a:pt x="216" y="563"/>
                    </a:lnTo>
                    <a:lnTo>
                      <a:pt x="216" y="563"/>
                    </a:lnTo>
                    <a:lnTo>
                      <a:pt x="215" y="563"/>
                    </a:lnTo>
                    <a:lnTo>
                      <a:pt x="214" y="564"/>
                    </a:lnTo>
                    <a:lnTo>
                      <a:pt x="211" y="565"/>
                    </a:lnTo>
                    <a:lnTo>
                      <a:pt x="211" y="565"/>
                    </a:lnTo>
                    <a:lnTo>
                      <a:pt x="211" y="566"/>
                    </a:lnTo>
                    <a:lnTo>
                      <a:pt x="207" y="567"/>
                    </a:lnTo>
                    <a:lnTo>
                      <a:pt x="202" y="565"/>
                    </a:lnTo>
                    <a:lnTo>
                      <a:pt x="201" y="565"/>
                    </a:lnTo>
                    <a:lnTo>
                      <a:pt x="198" y="563"/>
                    </a:lnTo>
                    <a:lnTo>
                      <a:pt x="196" y="561"/>
                    </a:lnTo>
                    <a:lnTo>
                      <a:pt x="193" y="559"/>
                    </a:lnTo>
                    <a:lnTo>
                      <a:pt x="191" y="559"/>
                    </a:lnTo>
                    <a:lnTo>
                      <a:pt x="189" y="557"/>
                    </a:lnTo>
                    <a:lnTo>
                      <a:pt x="188" y="556"/>
                    </a:lnTo>
                    <a:lnTo>
                      <a:pt x="188" y="555"/>
                    </a:lnTo>
                    <a:lnTo>
                      <a:pt x="189" y="554"/>
                    </a:lnTo>
                    <a:lnTo>
                      <a:pt x="189" y="553"/>
                    </a:lnTo>
                    <a:lnTo>
                      <a:pt x="188" y="552"/>
                    </a:lnTo>
                    <a:lnTo>
                      <a:pt x="188" y="552"/>
                    </a:lnTo>
                    <a:lnTo>
                      <a:pt x="185" y="548"/>
                    </a:lnTo>
                    <a:lnTo>
                      <a:pt x="184" y="548"/>
                    </a:lnTo>
                    <a:lnTo>
                      <a:pt x="180" y="546"/>
                    </a:lnTo>
                    <a:lnTo>
                      <a:pt x="178" y="544"/>
                    </a:lnTo>
                    <a:lnTo>
                      <a:pt x="178" y="544"/>
                    </a:lnTo>
                    <a:lnTo>
                      <a:pt x="178" y="543"/>
                    </a:lnTo>
                    <a:lnTo>
                      <a:pt x="178" y="542"/>
                    </a:lnTo>
                    <a:lnTo>
                      <a:pt x="177" y="540"/>
                    </a:lnTo>
                    <a:lnTo>
                      <a:pt x="176" y="540"/>
                    </a:lnTo>
                    <a:lnTo>
                      <a:pt x="176" y="540"/>
                    </a:lnTo>
                    <a:lnTo>
                      <a:pt x="176" y="540"/>
                    </a:lnTo>
                    <a:lnTo>
                      <a:pt x="175" y="540"/>
                    </a:lnTo>
                    <a:lnTo>
                      <a:pt x="174" y="538"/>
                    </a:lnTo>
                    <a:lnTo>
                      <a:pt x="173" y="538"/>
                    </a:lnTo>
                    <a:lnTo>
                      <a:pt x="173" y="537"/>
                    </a:lnTo>
                    <a:lnTo>
                      <a:pt x="173" y="536"/>
                    </a:lnTo>
                    <a:lnTo>
                      <a:pt x="172" y="534"/>
                    </a:lnTo>
                    <a:lnTo>
                      <a:pt x="171" y="532"/>
                    </a:lnTo>
                    <a:lnTo>
                      <a:pt x="171" y="531"/>
                    </a:lnTo>
                    <a:lnTo>
                      <a:pt x="172" y="529"/>
                    </a:lnTo>
                    <a:lnTo>
                      <a:pt x="172" y="529"/>
                    </a:lnTo>
                    <a:lnTo>
                      <a:pt x="172" y="528"/>
                    </a:lnTo>
                    <a:lnTo>
                      <a:pt x="173" y="528"/>
                    </a:lnTo>
                    <a:lnTo>
                      <a:pt x="173" y="526"/>
                    </a:lnTo>
                    <a:lnTo>
                      <a:pt x="172" y="524"/>
                    </a:lnTo>
                    <a:lnTo>
                      <a:pt x="170" y="522"/>
                    </a:lnTo>
                    <a:lnTo>
                      <a:pt x="170" y="522"/>
                    </a:lnTo>
                    <a:lnTo>
                      <a:pt x="168" y="521"/>
                    </a:lnTo>
                    <a:lnTo>
                      <a:pt x="167" y="520"/>
                    </a:lnTo>
                    <a:lnTo>
                      <a:pt x="163" y="518"/>
                    </a:lnTo>
                    <a:lnTo>
                      <a:pt x="161" y="517"/>
                    </a:lnTo>
                    <a:lnTo>
                      <a:pt x="159" y="517"/>
                    </a:lnTo>
                    <a:lnTo>
                      <a:pt x="159" y="517"/>
                    </a:lnTo>
                    <a:lnTo>
                      <a:pt x="158" y="516"/>
                    </a:lnTo>
                    <a:lnTo>
                      <a:pt x="158" y="515"/>
                    </a:lnTo>
                    <a:lnTo>
                      <a:pt x="158" y="515"/>
                    </a:lnTo>
                    <a:lnTo>
                      <a:pt x="158" y="514"/>
                    </a:lnTo>
                    <a:lnTo>
                      <a:pt x="158" y="514"/>
                    </a:lnTo>
                    <a:lnTo>
                      <a:pt x="155" y="513"/>
                    </a:lnTo>
                    <a:lnTo>
                      <a:pt x="154" y="513"/>
                    </a:lnTo>
                    <a:lnTo>
                      <a:pt x="154" y="513"/>
                    </a:lnTo>
                    <a:lnTo>
                      <a:pt x="153" y="513"/>
                    </a:lnTo>
                    <a:lnTo>
                      <a:pt x="153" y="513"/>
                    </a:lnTo>
                    <a:lnTo>
                      <a:pt x="151" y="513"/>
                    </a:lnTo>
                    <a:lnTo>
                      <a:pt x="150" y="513"/>
                    </a:lnTo>
                    <a:lnTo>
                      <a:pt x="146" y="511"/>
                    </a:lnTo>
                    <a:lnTo>
                      <a:pt x="146" y="511"/>
                    </a:lnTo>
                    <a:lnTo>
                      <a:pt x="146" y="510"/>
                    </a:lnTo>
                    <a:lnTo>
                      <a:pt x="146" y="510"/>
                    </a:lnTo>
                    <a:lnTo>
                      <a:pt x="146" y="510"/>
                    </a:lnTo>
                    <a:lnTo>
                      <a:pt x="146" y="509"/>
                    </a:lnTo>
                    <a:lnTo>
                      <a:pt x="147" y="509"/>
                    </a:lnTo>
                    <a:lnTo>
                      <a:pt x="147" y="509"/>
                    </a:lnTo>
                    <a:lnTo>
                      <a:pt x="148" y="509"/>
                    </a:lnTo>
                    <a:lnTo>
                      <a:pt x="148" y="508"/>
                    </a:lnTo>
                    <a:lnTo>
                      <a:pt x="149" y="508"/>
                    </a:lnTo>
                    <a:lnTo>
                      <a:pt x="149" y="507"/>
                    </a:lnTo>
                    <a:lnTo>
                      <a:pt x="149" y="507"/>
                    </a:lnTo>
                    <a:lnTo>
                      <a:pt x="149" y="506"/>
                    </a:lnTo>
                    <a:lnTo>
                      <a:pt x="147" y="504"/>
                    </a:lnTo>
                    <a:lnTo>
                      <a:pt x="146" y="503"/>
                    </a:lnTo>
                    <a:lnTo>
                      <a:pt x="144" y="502"/>
                    </a:lnTo>
                    <a:lnTo>
                      <a:pt x="142" y="501"/>
                    </a:lnTo>
                    <a:lnTo>
                      <a:pt x="142" y="501"/>
                    </a:lnTo>
                    <a:lnTo>
                      <a:pt x="142" y="498"/>
                    </a:lnTo>
                    <a:lnTo>
                      <a:pt x="142" y="498"/>
                    </a:lnTo>
                    <a:lnTo>
                      <a:pt x="143" y="495"/>
                    </a:lnTo>
                    <a:lnTo>
                      <a:pt x="145" y="493"/>
                    </a:lnTo>
                    <a:lnTo>
                      <a:pt x="145" y="493"/>
                    </a:lnTo>
                    <a:lnTo>
                      <a:pt x="145" y="493"/>
                    </a:lnTo>
                    <a:lnTo>
                      <a:pt x="143" y="491"/>
                    </a:lnTo>
                    <a:lnTo>
                      <a:pt x="142" y="491"/>
                    </a:lnTo>
                    <a:lnTo>
                      <a:pt x="142" y="491"/>
                    </a:lnTo>
                    <a:lnTo>
                      <a:pt x="142" y="491"/>
                    </a:lnTo>
                    <a:lnTo>
                      <a:pt x="140" y="491"/>
                    </a:lnTo>
                    <a:lnTo>
                      <a:pt x="136" y="487"/>
                    </a:lnTo>
                    <a:lnTo>
                      <a:pt x="135" y="487"/>
                    </a:lnTo>
                    <a:lnTo>
                      <a:pt x="135" y="486"/>
                    </a:lnTo>
                    <a:lnTo>
                      <a:pt x="134" y="485"/>
                    </a:lnTo>
                    <a:lnTo>
                      <a:pt x="134" y="484"/>
                    </a:lnTo>
                    <a:lnTo>
                      <a:pt x="134" y="483"/>
                    </a:lnTo>
                    <a:lnTo>
                      <a:pt x="131" y="481"/>
                    </a:lnTo>
                    <a:lnTo>
                      <a:pt x="127" y="478"/>
                    </a:lnTo>
                    <a:lnTo>
                      <a:pt x="123" y="476"/>
                    </a:lnTo>
                    <a:lnTo>
                      <a:pt x="120" y="475"/>
                    </a:lnTo>
                    <a:lnTo>
                      <a:pt x="115" y="472"/>
                    </a:lnTo>
                    <a:lnTo>
                      <a:pt x="112" y="471"/>
                    </a:lnTo>
                    <a:lnTo>
                      <a:pt x="112" y="471"/>
                    </a:lnTo>
                    <a:lnTo>
                      <a:pt x="112" y="470"/>
                    </a:lnTo>
                    <a:lnTo>
                      <a:pt x="111" y="470"/>
                    </a:lnTo>
                    <a:lnTo>
                      <a:pt x="111" y="469"/>
                    </a:lnTo>
                    <a:lnTo>
                      <a:pt x="111" y="468"/>
                    </a:lnTo>
                    <a:lnTo>
                      <a:pt x="111" y="468"/>
                    </a:lnTo>
                    <a:lnTo>
                      <a:pt x="109" y="467"/>
                    </a:lnTo>
                    <a:lnTo>
                      <a:pt x="108" y="466"/>
                    </a:lnTo>
                    <a:lnTo>
                      <a:pt x="107" y="466"/>
                    </a:lnTo>
                    <a:lnTo>
                      <a:pt x="107" y="466"/>
                    </a:lnTo>
                    <a:lnTo>
                      <a:pt x="106" y="463"/>
                    </a:lnTo>
                    <a:lnTo>
                      <a:pt x="107" y="463"/>
                    </a:lnTo>
                    <a:lnTo>
                      <a:pt x="108" y="462"/>
                    </a:lnTo>
                    <a:lnTo>
                      <a:pt x="109" y="462"/>
                    </a:lnTo>
                    <a:lnTo>
                      <a:pt x="109" y="462"/>
                    </a:lnTo>
                    <a:lnTo>
                      <a:pt x="110" y="461"/>
                    </a:lnTo>
                    <a:lnTo>
                      <a:pt x="110" y="460"/>
                    </a:lnTo>
                    <a:lnTo>
                      <a:pt x="110" y="460"/>
                    </a:lnTo>
                    <a:lnTo>
                      <a:pt x="109" y="457"/>
                    </a:lnTo>
                    <a:lnTo>
                      <a:pt x="108" y="455"/>
                    </a:lnTo>
                    <a:lnTo>
                      <a:pt x="108" y="455"/>
                    </a:lnTo>
                    <a:lnTo>
                      <a:pt x="108" y="454"/>
                    </a:lnTo>
                    <a:lnTo>
                      <a:pt x="106" y="453"/>
                    </a:lnTo>
                    <a:lnTo>
                      <a:pt x="105" y="454"/>
                    </a:lnTo>
                    <a:lnTo>
                      <a:pt x="104" y="454"/>
                    </a:lnTo>
                    <a:lnTo>
                      <a:pt x="104" y="454"/>
                    </a:lnTo>
                    <a:lnTo>
                      <a:pt x="103" y="454"/>
                    </a:lnTo>
                    <a:lnTo>
                      <a:pt x="102" y="452"/>
                    </a:lnTo>
                    <a:lnTo>
                      <a:pt x="101" y="451"/>
                    </a:lnTo>
                    <a:lnTo>
                      <a:pt x="100" y="450"/>
                    </a:lnTo>
                    <a:lnTo>
                      <a:pt x="99" y="449"/>
                    </a:lnTo>
                    <a:lnTo>
                      <a:pt x="99" y="448"/>
                    </a:lnTo>
                    <a:lnTo>
                      <a:pt x="99" y="448"/>
                    </a:lnTo>
                    <a:lnTo>
                      <a:pt x="99" y="447"/>
                    </a:lnTo>
                    <a:lnTo>
                      <a:pt x="96" y="445"/>
                    </a:lnTo>
                    <a:lnTo>
                      <a:pt x="96" y="444"/>
                    </a:lnTo>
                    <a:lnTo>
                      <a:pt x="94" y="444"/>
                    </a:lnTo>
                    <a:lnTo>
                      <a:pt x="92" y="443"/>
                    </a:lnTo>
                    <a:lnTo>
                      <a:pt x="89" y="443"/>
                    </a:lnTo>
                    <a:lnTo>
                      <a:pt x="89" y="443"/>
                    </a:lnTo>
                    <a:lnTo>
                      <a:pt x="88" y="443"/>
                    </a:lnTo>
                    <a:lnTo>
                      <a:pt x="84" y="443"/>
                    </a:lnTo>
                    <a:lnTo>
                      <a:pt x="80" y="441"/>
                    </a:lnTo>
                    <a:lnTo>
                      <a:pt x="77" y="441"/>
                    </a:lnTo>
                    <a:lnTo>
                      <a:pt x="76" y="441"/>
                    </a:lnTo>
                    <a:lnTo>
                      <a:pt x="76" y="441"/>
                    </a:lnTo>
                    <a:lnTo>
                      <a:pt x="75" y="440"/>
                    </a:lnTo>
                    <a:lnTo>
                      <a:pt x="74" y="440"/>
                    </a:lnTo>
                    <a:lnTo>
                      <a:pt x="74" y="440"/>
                    </a:lnTo>
                    <a:lnTo>
                      <a:pt x="74" y="439"/>
                    </a:lnTo>
                    <a:lnTo>
                      <a:pt x="73" y="438"/>
                    </a:lnTo>
                    <a:lnTo>
                      <a:pt x="74" y="435"/>
                    </a:lnTo>
                    <a:lnTo>
                      <a:pt x="75" y="433"/>
                    </a:lnTo>
                    <a:lnTo>
                      <a:pt x="76" y="432"/>
                    </a:lnTo>
                    <a:lnTo>
                      <a:pt x="77" y="432"/>
                    </a:lnTo>
                    <a:lnTo>
                      <a:pt x="77" y="432"/>
                    </a:lnTo>
                    <a:lnTo>
                      <a:pt x="77" y="431"/>
                    </a:lnTo>
                    <a:lnTo>
                      <a:pt x="75" y="428"/>
                    </a:lnTo>
                    <a:lnTo>
                      <a:pt x="74" y="428"/>
                    </a:lnTo>
                    <a:lnTo>
                      <a:pt x="73" y="428"/>
                    </a:lnTo>
                    <a:lnTo>
                      <a:pt x="73" y="428"/>
                    </a:lnTo>
                    <a:lnTo>
                      <a:pt x="72" y="428"/>
                    </a:lnTo>
                    <a:lnTo>
                      <a:pt x="70" y="428"/>
                    </a:lnTo>
                    <a:lnTo>
                      <a:pt x="70" y="428"/>
                    </a:lnTo>
                    <a:lnTo>
                      <a:pt x="69" y="428"/>
                    </a:lnTo>
                    <a:lnTo>
                      <a:pt x="66" y="427"/>
                    </a:lnTo>
                    <a:lnTo>
                      <a:pt x="63" y="427"/>
                    </a:lnTo>
                    <a:lnTo>
                      <a:pt x="62" y="427"/>
                    </a:lnTo>
                    <a:lnTo>
                      <a:pt x="61" y="427"/>
                    </a:lnTo>
                    <a:lnTo>
                      <a:pt x="61" y="428"/>
                    </a:lnTo>
                    <a:lnTo>
                      <a:pt x="61" y="428"/>
                    </a:lnTo>
                    <a:lnTo>
                      <a:pt x="55" y="428"/>
                    </a:lnTo>
                    <a:lnTo>
                      <a:pt x="54" y="428"/>
                    </a:lnTo>
                    <a:lnTo>
                      <a:pt x="54" y="428"/>
                    </a:lnTo>
                    <a:lnTo>
                      <a:pt x="53" y="426"/>
                    </a:lnTo>
                    <a:lnTo>
                      <a:pt x="53" y="425"/>
                    </a:lnTo>
                    <a:lnTo>
                      <a:pt x="53" y="425"/>
                    </a:lnTo>
                    <a:lnTo>
                      <a:pt x="53" y="424"/>
                    </a:lnTo>
                    <a:lnTo>
                      <a:pt x="54" y="424"/>
                    </a:lnTo>
                    <a:lnTo>
                      <a:pt x="54" y="424"/>
                    </a:lnTo>
                    <a:lnTo>
                      <a:pt x="54" y="424"/>
                    </a:lnTo>
                    <a:lnTo>
                      <a:pt x="55" y="423"/>
                    </a:lnTo>
                    <a:lnTo>
                      <a:pt x="56" y="421"/>
                    </a:lnTo>
                    <a:lnTo>
                      <a:pt x="56" y="421"/>
                    </a:lnTo>
                    <a:lnTo>
                      <a:pt x="56" y="419"/>
                    </a:lnTo>
                    <a:lnTo>
                      <a:pt x="55" y="419"/>
                    </a:lnTo>
                    <a:lnTo>
                      <a:pt x="54" y="419"/>
                    </a:lnTo>
                    <a:lnTo>
                      <a:pt x="54" y="420"/>
                    </a:lnTo>
                    <a:lnTo>
                      <a:pt x="54" y="420"/>
                    </a:lnTo>
                    <a:lnTo>
                      <a:pt x="53" y="420"/>
                    </a:lnTo>
                    <a:lnTo>
                      <a:pt x="53" y="420"/>
                    </a:lnTo>
                    <a:lnTo>
                      <a:pt x="52" y="419"/>
                    </a:lnTo>
                    <a:lnTo>
                      <a:pt x="52" y="419"/>
                    </a:lnTo>
                    <a:lnTo>
                      <a:pt x="52" y="418"/>
                    </a:lnTo>
                    <a:lnTo>
                      <a:pt x="52" y="417"/>
                    </a:lnTo>
                    <a:lnTo>
                      <a:pt x="52" y="414"/>
                    </a:lnTo>
                    <a:lnTo>
                      <a:pt x="52" y="414"/>
                    </a:lnTo>
                    <a:lnTo>
                      <a:pt x="53" y="413"/>
                    </a:lnTo>
                    <a:lnTo>
                      <a:pt x="53" y="413"/>
                    </a:lnTo>
                    <a:lnTo>
                      <a:pt x="54" y="413"/>
                    </a:lnTo>
                    <a:lnTo>
                      <a:pt x="54" y="413"/>
                    </a:lnTo>
                    <a:lnTo>
                      <a:pt x="55" y="413"/>
                    </a:lnTo>
                    <a:lnTo>
                      <a:pt x="56" y="412"/>
                    </a:lnTo>
                    <a:lnTo>
                      <a:pt x="58" y="410"/>
                    </a:lnTo>
                    <a:lnTo>
                      <a:pt x="58" y="409"/>
                    </a:lnTo>
                    <a:lnTo>
                      <a:pt x="58" y="405"/>
                    </a:lnTo>
                    <a:lnTo>
                      <a:pt x="58" y="404"/>
                    </a:lnTo>
                    <a:lnTo>
                      <a:pt x="58" y="405"/>
                    </a:lnTo>
                    <a:lnTo>
                      <a:pt x="57" y="405"/>
                    </a:lnTo>
                    <a:lnTo>
                      <a:pt x="57" y="404"/>
                    </a:lnTo>
                    <a:lnTo>
                      <a:pt x="57" y="401"/>
                    </a:lnTo>
                    <a:lnTo>
                      <a:pt x="57" y="401"/>
                    </a:lnTo>
                    <a:lnTo>
                      <a:pt x="57" y="401"/>
                    </a:lnTo>
                    <a:lnTo>
                      <a:pt x="58" y="400"/>
                    </a:lnTo>
                    <a:lnTo>
                      <a:pt x="58" y="400"/>
                    </a:lnTo>
                    <a:lnTo>
                      <a:pt x="59" y="397"/>
                    </a:lnTo>
                    <a:lnTo>
                      <a:pt x="58" y="391"/>
                    </a:lnTo>
                    <a:lnTo>
                      <a:pt x="54" y="384"/>
                    </a:lnTo>
                    <a:lnTo>
                      <a:pt x="47" y="373"/>
                    </a:lnTo>
                    <a:lnTo>
                      <a:pt x="47" y="373"/>
                    </a:lnTo>
                    <a:lnTo>
                      <a:pt x="47" y="372"/>
                    </a:lnTo>
                    <a:lnTo>
                      <a:pt x="39" y="366"/>
                    </a:lnTo>
                    <a:lnTo>
                      <a:pt x="38" y="365"/>
                    </a:lnTo>
                    <a:lnTo>
                      <a:pt x="35" y="362"/>
                    </a:lnTo>
                    <a:lnTo>
                      <a:pt x="34" y="359"/>
                    </a:lnTo>
                    <a:lnTo>
                      <a:pt x="33" y="358"/>
                    </a:lnTo>
                    <a:lnTo>
                      <a:pt x="33" y="358"/>
                    </a:lnTo>
                    <a:lnTo>
                      <a:pt x="34" y="356"/>
                    </a:lnTo>
                    <a:lnTo>
                      <a:pt x="36" y="349"/>
                    </a:lnTo>
                    <a:lnTo>
                      <a:pt x="37" y="348"/>
                    </a:lnTo>
                    <a:lnTo>
                      <a:pt x="36" y="346"/>
                    </a:lnTo>
                    <a:lnTo>
                      <a:pt x="35" y="343"/>
                    </a:lnTo>
                    <a:lnTo>
                      <a:pt x="35" y="342"/>
                    </a:lnTo>
                    <a:lnTo>
                      <a:pt x="30" y="342"/>
                    </a:lnTo>
                    <a:lnTo>
                      <a:pt x="26" y="339"/>
                    </a:lnTo>
                    <a:lnTo>
                      <a:pt x="26" y="339"/>
                    </a:lnTo>
                    <a:lnTo>
                      <a:pt x="25" y="338"/>
                    </a:lnTo>
                    <a:lnTo>
                      <a:pt x="25" y="338"/>
                    </a:lnTo>
                    <a:lnTo>
                      <a:pt x="24" y="336"/>
                    </a:lnTo>
                    <a:lnTo>
                      <a:pt x="23" y="336"/>
                    </a:lnTo>
                    <a:lnTo>
                      <a:pt x="23" y="335"/>
                    </a:lnTo>
                    <a:lnTo>
                      <a:pt x="23" y="335"/>
                    </a:lnTo>
                    <a:lnTo>
                      <a:pt x="23" y="334"/>
                    </a:lnTo>
                    <a:lnTo>
                      <a:pt x="24" y="330"/>
                    </a:lnTo>
                    <a:lnTo>
                      <a:pt x="25" y="326"/>
                    </a:lnTo>
                    <a:lnTo>
                      <a:pt x="25" y="324"/>
                    </a:lnTo>
                    <a:lnTo>
                      <a:pt x="23" y="321"/>
                    </a:lnTo>
                    <a:lnTo>
                      <a:pt x="22" y="318"/>
                    </a:lnTo>
                    <a:lnTo>
                      <a:pt x="19" y="313"/>
                    </a:lnTo>
                    <a:lnTo>
                      <a:pt x="19" y="312"/>
                    </a:lnTo>
                    <a:lnTo>
                      <a:pt x="18" y="308"/>
                    </a:lnTo>
                    <a:lnTo>
                      <a:pt x="20" y="304"/>
                    </a:lnTo>
                    <a:lnTo>
                      <a:pt x="21" y="304"/>
                    </a:lnTo>
                    <a:lnTo>
                      <a:pt x="16" y="302"/>
                    </a:lnTo>
                    <a:lnTo>
                      <a:pt x="12" y="300"/>
                    </a:lnTo>
                    <a:lnTo>
                      <a:pt x="12" y="301"/>
                    </a:lnTo>
                    <a:lnTo>
                      <a:pt x="11" y="303"/>
                    </a:lnTo>
                    <a:lnTo>
                      <a:pt x="10" y="303"/>
                    </a:lnTo>
                    <a:lnTo>
                      <a:pt x="10" y="303"/>
                    </a:lnTo>
                    <a:lnTo>
                      <a:pt x="9" y="303"/>
                    </a:lnTo>
                    <a:lnTo>
                      <a:pt x="8" y="303"/>
                    </a:lnTo>
                    <a:lnTo>
                      <a:pt x="7" y="303"/>
                    </a:lnTo>
                    <a:lnTo>
                      <a:pt x="6" y="304"/>
                    </a:lnTo>
                    <a:lnTo>
                      <a:pt x="5" y="303"/>
                    </a:lnTo>
                    <a:lnTo>
                      <a:pt x="4" y="303"/>
                    </a:lnTo>
                    <a:lnTo>
                      <a:pt x="3" y="303"/>
                    </a:lnTo>
                    <a:lnTo>
                      <a:pt x="3" y="303"/>
                    </a:lnTo>
                    <a:lnTo>
                      <a:pt x="3" y="303"/>
                    </a:lnTo>
                    <a:lnTo>
                      <a:pt x="2" y="302"/>
                    </a:lnTo>
                    <a:lnTo>
                      <a:pt x="2" y="301"/>
                    </a:lnTo>
                    <a:lnTo>
                      <a:pt x="0" y="299"/>
                    </a:lnTo>
                    <a:lnTo>
                      <a:pt x="0" y="299"/>
                    </a:lnTo>
                    <a:lnTo>
                      <a:pt x="0" y="298"/>
                    </a:lnTo>
                    <a:lnTo>
                      <a:pt x="2" y="293"/>
                    </a:lnTo>
                    <a:lnTo>
                      <a:pt x="4" y="291"/>
                    </a:lnTo>
                    <a:lnTo>
                      <a:pt x="6" y="288"/>
                    </a:lnTo>
                    <a:lnTo>
                      <a:pt x="7" y="288"/>
                    </a:lnTo>
                    <a:lnTo>
                      <a:pt x="7" y="287"/>
                    </a:lnTo>
                    <a:lnTo>
                      <a:pt x="8" y="287"/>
                    </a:lnTo>
                    <a:lnTo>
                      <a:pt x="10" y="286"/>
                    </a:lnTo>
                    <a:lnTo>
                      <a:pt x="11" y="286"/>
                    </a:lnTo>
                    <a:lnTo>
                      <a:pt x="14" y="282"/>
                    </a:lnTo>
                    <a:lnTo>
                      <a:pt x="15" y="281"/>
                    </a:lnTo>
                    <a:lnTo>
                      <a:pt x="15" y="281"/>
                    </a:lnTo>
                    <a:lnTo>
                      <a:pt x="15" y="280"/>
                    </a:lnTo>
                    <a:lnTo>
                      <a:pt x="15" y="280"/>
                    </a:lnTo>
                    <a:lnTo>
                      <a:pt x="12" y="276"/>
                    </a:lnTo>
                    <a:lnTo>
                      <a:pt x="10" y="271"/>
                    </a:lnTo>
                    <a:lnTo>
                      <a:pt x="10" y="271"/>
                    </a:lnTo>
                    <a:lnTo>
                      <a:pt x="8" y="268"/>
                    </a:lnTo>
                    <a:lnTo>
                      <a:pt x="12" y="263"/>
                    </a:lnTo>
                    <a:lnTo>
                      <a:pt x="13" y="261"/>
                    </a:lnTo>
                    <a:lnTo>
                      <a:pt x="15" y="260"/>
                    </a:lnTo>
                    <a:lnTo>
                      <a:pt x="16" y="260"/>
                    </a:lnTo>
                    <a:lnTo>
                      <a:pt x="17" y="260"/>
                    </a:lnTo>
                  </a:path>
                </a:pathLst>
              </a:custGeom>
              <a:noFill/>
              <a:ln w="3175">
                <a:solidFill>
                  <a:srgbClr val="6E6E6E"/>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5" name="Freeform 311"/>
              <p:cNvSpPr>
                <a:spLocks/>
              </p:cNvSpPr>
              <p:nvPr/>
            </p:nvSpPr>
            <p:spPr bwMode="auto">
              <a:xfrm>
                <a:off x="4065581" y="2524126"/>
                <a:ext cx="131763" cy="300038"/>
              </a:xfrm>
              <a:custGeom>
                <a:avLst/>
                <a:gdLst>
                  <a:gd name="T0" fmla="*/ 2 w 83"/>
                  <a:gd name="T1" fmla="*/ 188 h 189"/>
                  <a:gd name="T2" fmla="*/ 6 w 83"/>
                  <a:gd name="T3" fmla="*/ 185 h 189"/>
                  <a:gd name="T4" fmla="*/ 6 w 83"/>
                  <a:gd name="T5" fmla="*/ 183 h 189"/>
                  <a:gd name="T6" fmla="*/ 6 w 83"/>
                  <a:gd name="T7" fmla="*/ 182 h 189"/>
                  <a:gd name="T8" fmla="*/ 3 w 83"/>
                  <a:gd name="T9" fmla="*/ 179 h 189"/>
                  <a:gd name="T10" fmla="*/ 3 w 83"/>
                  <a:gd name="T11" fmla="*/ 175 h 189"/>
                  <a:gd name="T12" fmla="*/ 2 w 83"/>
                  <a:gd name="T13" fmla="*/ 174 h 189"/>
                  <a:gd name="T14" fmla="*/ 1 w 83"/>
                  <a:gd name="T15" fmla="*/ 173 h 189"/>
                  <a:gd name="T16" fmla="*/ 1 w 83"/>
                  <a:gd name="T17" fmla="*/ 172 h 189"/>
                  <a:gd name="T18" fmla="*/ 1 w 83"/>
                  <a:gd name="T19" fmla="*/ 171 h 189"/>
                  <a:gd name="T20" fmla="*/ 4 w 83"/>
                  <a:gd name="T21" fmla="*/ 170 h 189"/>
                  <a:gd name="T22" fmla="*/ 11 w 83"/>
                  <a:gd name="T23" fmla="*/ 167 h 189"/>
                  <a:gd name="T24" fmla="*/ 10 w 83"/>
                  <a:gd name="T25" fmla="*/ 167 h 189"/>
                  <a:gd name="T26" fmla="*/ 10 w 83"/>
                  <a:gd name="T27" fmla="*/ 165 h 189"/>
                  <a:gd name="T28" fmla="*/ 10 w 83"/>
                  <a:gd name="T29" fmla="*/ 163 h 189"/>
                  <a:gd name="T30" fmla="*/ 10 w 83"/>
                  <a:gd name="T31" fmla="*/ 162 h 189"/>
                  <a:gd name="T32" fmla="*/ 13 w 83"/>
                  <a:gd name="T33" fmla="*/ 157 h 189"/>
                  <a:gd name="T34" fmla="*/ 16 w 83"/>
                  <a:gd name="T35" fmla="*/ 155 h 189"/>
                  <a:gd name="T36" fmla="*/ 17 w 83"/>
                  <a:gd name="T37" fmla="*/ 155 h 189"/>
                  <a:gd name="T38" fmla="*/ 18 w 83"/>
                  <a:gd name="T39" fmla="*/ 154 h 189"/>
                  <a:gd name="T40" fmla="*/ 20 w 83"/>
                  <a:gd name="T41" fmla="*/ 151 h 189"/>
                  <a:gd name="T42" fmla="*/ 20 w 83"/>
                  <a:gd name="T43" fmla="*/ 149 h 189"/>
                  <a:gd name="T44" fmla="*/ 20 w 83"/>
                  <a:gd name="T45" fmla="*/ 147 h 189"/>
                  <a:gd name="T46" fmla="*/ 20 w 83"/>
                  <a:gd name="T47" fmla="*/ 146 h 189"/>
                  <a:gd name="T48" fmla="*/ 20 w 83"/>
                  <a:gd name="T49" fmla="*/ 144 h 189"/>
                  <a:gd name="T50" fmla="*/ 18 w 83"/>
                  <a:gd name="T51" fmla="*/ 143 h 189"/>
                  <a:gd name="T52" fmla="*/ 18 w 83"/>
                  <a:gd name="T53" fmla="*/ 141 h 189"/>
                  <a:gd name="T54" fmla="*/ 18 w 83"/>
                  <a:gd name="T55" fmla="*/ 140 h 189"/>
                  <a:gd name="T56" fmla="*/ 24 w 83"/>
                  <a:gd name="T57" fmla="*/ 135 h 189"/>
                  <a:gd name="T58" fmla="*/ 25 w 83"/>
                  <a:gd name="T59" fmla="*/ 135 h 189"/>
                  <a:gd name="T60" fmla="*/ 28 w 83"/>
                  <a:gd name="T61" fmla="*/ 136 h 189"/>
                  <a:gd name="T62" fmla="*/ 30 w 83"/>
                  <a:gd name="T63" fmla="*/ 136 h 189"/>
                  <a:gd name="T64" fmla="*/ 32 w 83"/>
                  <a:gd name="T65" fmla="*/ 136 h 189"/>
                  <a:gd name="T66" fmla="*/ 33 w 83"/>
                  <a:gd name="T67" fmla="*/ 136 h 189"/>
                  <a:gd name="T68" fmla="*/ 35 w 83"/>
                  <a:gd name="T69" fmla="*/ 135 h 189"/>
                  <a:gd name="T70" fmla="*/ 35 w 83"/>
                  <a:gd name="T71" fmla="*/ 135 h 189"/>
                  <a:gd name="T72" fmla="*/ 38 w 83"/>
                  <a:gd name="T73" fmla="*/ 134 h 189"/>
                  <a:gd name="T74" fmla="*/ 40 w 83"/>
                  <a:gd name="T75" fmla="*/ 134 h 189"/>
                  <a:gd name="T76" fmla="*/ 45 w 83"/>
                  <a:gd name="T77" fmla="*/ 134 h 189"/>
                  <a:gd name="T78" fmla="*/ 50 w 83"/>
                  <a:gd name="T79" fmla="*/ 135 h 189"/>
                  <a:gd name="T80" fmla="*/ 51 w 83"/>
                  <a:gd name="T81" fmla="*/ 136 h 189"/>
                  <a:gd name="T82" fmla="*/ 52 w 83"/>
                  <a:gd name="T83" fmla="*/ 135 h 189"/>
                  <a:gd name="T84" fmla="*/ 52 w 83"/>
                  <a:gd name="T85" fmla="*/ 122 h 189"/>
                  <a:gd name="T86" fmla="*/ 52 w 83"/>
                  <a:gd name="T87" fmla="*/ 54 h 189"/>
                  <a:gd name="T88" fmla="*/ 52 w 83"/>
                  <a:gd name="T89" fmla="*/ 39 h 189"/>
                  <a:gd name="T90" fmla="*/ 52 w 83"/>
                  <a:gd name="T91" fmla="*/ 18 h 189"/>
                  <a:gd name="T92" fmla="*/ 52 w 83"/>
                  <a:gd name="T93" fmla="*/ 15 h 189"/>
                  <a:gd name="T94" fmla="*/ 52 w 83"/>
                  <a:gd name="T95" fmla="*/ 3 h 189"/>
                  <a:gd name="T96" fmla="*/ 52 w 83"/>
                  <a:gd name="T97" fmla="*/ 0 h 189"/>
                  <a:gd name="T98" fmla="*/ 57 w 83"/>
                  <a:gd name="T99" fmla="*/ 0 h 189"/>
                  <a:gd name="T100" fmla="*/ 70 w 83"/>
                  <a:gd name="T101" fmla="*/ 0 h 189"/>
                  <a:gd name="T102" fmla="*/ 76 w 83"/>
                  <a:gd name="T103" fmla="*/ 0 h 189"/>
                  <a:gd name="T104" fmla="*/ 83 w 83"/>
                  <a:gd name="T105" fmla="*/ 0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83" h="189">
                    <a:moveTo>
                      <a:pt x="0" y="189"/>
                    </a:moveTo>
                    <a:lnTo>
                      <a:pt x="2" y="188"/>
                    </a:lnTo>
                    <a:lnTo>
                      <a:pt x="6" y="186"/>
                    </a:lnTo>
                    <a:lnTo>
                      <a:pt x="6" y="185"/>
                    </a:lnTo>
                    <a:lnTo>
                      <a:pt x="6" y="184"/>
                    </a:lnTo>
                    <a:lnTo>
                      <a:pt x="6" y="183"/>
                    </a:lnTo>
                    <a:lnTo>
                      <a:pt x="6" y="182"/>
                    </a:lnTo>
                    <a:lnTo>
                      <a:pt x="6" y="182"/>
                    </a:lnTo>
                    <a:lnTo>
                      <a:pt x="5" y="182"/>
                    </a:lnTo>
                    <a:lnTo>
                      <a:pt x="3" y="179"/>
                    </a:lnTo>
                    <a:lnTo>
                      <a:pt x="3" y="178"/>
                    </a:lnTo>
                    <a:lnTo>
                      <a:pt x="3" y="175"/>
                    </a:lnTo>
                    <a:lnTo>
                      <a:pt x="3" y="174"/>
                    </a:lnTo>
                    <a:lnTo>
                      <a:pt x="2" y="174"/>
                    </a:lnTo>
                    <a:lnTo>
                      <a:pt x="1" y="173"/>
                    </a:lnTo>
                    <a:lnTo>
                      <a:pt x="1" y="173"/>
                    </a:lnTo>
                    <a:lnTo>
                      <a:pt x="1" y="172"/>
                    </a:lnTo>
                    <a:lnTo>
                      <a:pt x="1" y="172"/>
                    </a:lnTo>
                    <a:lnTo>
                      <a:pt x="1" y="171"/>
                    </a:lnTo>
                    <a:lnTo>
                      <a:pt x="1" y="171"/>
                    </a:lnTo>
                    <a:lnTo>
                      <a:pt x="2" y="170"/>
                    </a:lnTo>
                    <a:lnTo>
                      <a:pt x="4" y="170"/>
                    </a:lnTo>
                    <a:lnTo>
                      <a:pt x="5" y="169"/>
                    </a:lnTo>
                    <a:lnTo>
                      <a:pt x="11" y="167"/>
                    </a:lnTo>
                    <a:lnTo>
                      <a:pt x="11" y="167"/>
                    </a:lnTo>
                    <a:lnTo>
                      <a:pt x="10" y="167"/>
                    </a:lnTo>
                    <a:lnTo>
                      <a:pt x="10" y="166"/>
                    </a:lnTo>
                    <a:lnTo>
                      <a:pt x="10" y="165"/>
                    </a:lnTo>
                    <a:lnTo>
                      <a:pt x="10" y="164"/>
                    </a:lnTo>
                    <a:lnTo>
                      <a:pt x="10" y="163"/>
                    </a:lnTo>
                    <a:lnTo>
                      <a:pt x="10" y="163"/>
                    </a:lnTo>
                    <a:lnTo>
                      <a:pt x="10" y="162"/>
                    </a:lnTo>
                    <a:lnTo>
                      <a:pt x="12" y="159"/>
                    </a:lnTo>
                    <a:lnTo>
                      <a:pt x="13" y="157"/>
                    </a:lnTo>
                    <a:lnTo>
                      <a:pt x="15" y="155"/>
                    </a:lnTo>
                    <a:lnTo>
                      <a:pt x="16" y="155"/>
                    </a:lnTo>
                    <a:lnTo>
                      <a:pt x="16" y="155"/>
                    </a:lnTo>
                    <a:lnTo>
                      <a:pt x="17" y="155"/>
                    </a:lnTo>
                    <a:lnTo>
                      <a:pt x="17" y="154"/>
                    </a:lnTo>
                    <a:lnTo>
                      <a:pt x="18" y="154"/>
                    </a:lnTo>
                    <a:lnTo>
                      <a:pt x="18" y="154"/>
                    </a:lnTo>
                    <a:lnTo>
                      <a:pt x="20" y="151"/>
                    </a:lnTo>
                    <a:lnTo>
                      <a:pt x="20" y="151"/>
                    </a:lnTo>
                    <a:lnTo>
                      <a:pt x="20" y="149"/>
                    </a:lnTo>
                    <a:lnTo>
                      <a:pt x="20" y="147"/>
                    </a:lnTo>
                    <a:lnTo>
                      <a:pt x="20" y="147"/>
                    </a:lnTo>
                    <a:lnTo>
                      <a:pt x="20" y="146"/>
                    </a:lnTo>
                    <a:lnTo>
                      <a:pt x="20" y="146"/>
                    </a:lnTo>
                    <a:lnTo>
                      <a:pt x="20" y="145"/>
                    </a:lnTo>
                    <a:lnTo>
                      <a:pt x="20" y="144"/>
                    </a:lnTo>
                    <a:lnTo>
                      <a:pt x="18" y="143"/>
                    </a:lnTo>
                    <a:lnTo>
                      <a:pt x="18" y="143"/>
                    </a:lnTo>
                    <a:lnTo>
                      <a:pt x="18" y="142"/>
                    </a:lnTo>
                    <a:lnTo>
                      <a:pt x="18" y="141"/>
                    </a:lnTo>
                    <a:lnTo>
                      <a:pt x="18" y="141"/>
                    </a:lnTo>
                    <a:lnTo>
                      <a:pt x="18" y="140"/>
                    </a:lnTo>
                    <a:lnTo>
                      <a:pt x="18" y="140"/>
                    </a:lnTo>
                    <a:lnTo>
                      <a:pt x="24" y="135"/>
                    </a:lnTo>
                    <a:lnTo>
                      <a:pt x="24" y="135"/>
                    </a:lnTo>
                    <a:lnTo>
                      <a:pt x="25" y="135"/>
                    </a:lnTo>
                    <a:lnTo>
                      <a:pt x="25" y="135"/>
                    </a:lnTo>
                    <a:lnTo>
                      <a:pt x="28" y="136"/>
                    </a:lnTo>
                    <a:lnTo>
                      <a:pt x="30" y="136"/>
                    </a:lnTo>
                    <a:lnTo>
                      <a:pt x="30" y="136"/>
                    </a:lnTo>
                    <a:lnTo>
                      <a:pt x="32" y="136"/>
                    </a:lnTo>
                    <a:lnTo>
                      <a:pt x="32" y="136"/>
                    </a:lnTo>
                    <a:lnTo>
                      <a:pt x="33" y="136"/>
                    </a:lnTo>
                    <a:lnTo>
                      <a:pt x="33" y="136"/>
                    </a:lnTo>
                    <a:lnTo>
                      <a:pt x="34" y="136"/>
                    </a:lnTo>
                    <a:lnTo>
                      <a:pt x="35" y="135"/>
                    </a:lnTo>
                    <a:lnTo>
                      <a:pt x="35" y="135"/>
                    </a:lnTo>
                    <a:lnTo>
                      <a:pt x="35" y="135"/>
                    </a:lnTo>
                    <a:lnTo>
                      <a:pt x="37" y="134"/>
                    </a:lnTo>
                    <a:lnTo>
                      <a:pt x="38" y="134"/>
                    </a:lnTo>
                    <a:lnTo>
                      <a:pt x="39" y="134"/>
                    </a:lnTo>
                    <a:lnTo>
                      <a:pt x="40" y="134"/>
                    </a:lnTo>
                    <a:lnTo>
                      <a:pt x="41" y="134"/>
                    </a:lnTo>
                    <a:lnTo>
                      <a:pt x="45" y="134"/>
                    </a:lnTo>
                    <a:lnTo>
                      <a:pt x="48" y="135"/>
                    </a:lnTo>
                    <a:lnTo>
                      <a:pt x="50" y="135"/>
                    </a:lnTo>
                    <a:lnTo>
                      <a:pt x="51" y="136"/>
                    </a:lnTo>
                    <a:lnTo>
                      <a:pt x="51" y="136"/>
                    </a:lnTo>
                    <a:lnTo>
                      <a:pt x="52" y="136"/>
                    </a:lnTo>
                    <a:lnTo>
                      <a:pt x="52" y="135"/>
                    </a:lnTo>
                    <a:lnTo>
                      <a:pt x="52" y="131"/>
                    </a:lnTo>
                    <a:lnTo>
                      <a:pt x="52" y="122"/>
                    </a:lnTo>
                    <a:lnTo>
                      <a:pt x="52" y="118"/>
                    </a:lnTo>
                    <a:lnTo>
                      <a:pt x="52" y="54"/>
                    </a:lnTo>
                    <a:lnTo>
                      <a:pt x="52" y="46"/>
                    </a:lnTo>
                    <a:lnTo>
                      <a:pt x="52" y="39"/>
                    </a:lnTo>
                    <a:lnTo>
                      <a:pt x="52" y="36"/>
                    </a:lnTo>
                    <a:lnTo>
                      <a:pt x="52" y="18"/>
                    </a:lnTo>
                    <a:lnTo>
                      <a:pt x="52" y="16"/>
                    </a:lnTo>
                    <a:lnTo>
                      <a:pt x="52" y="15"/>
                    </a:lnTo>
                    <a:lnTo>
                      <a:pt x="52" y="15"/>
                    </a:lnTo>
                    <a:lnTo>
                      <a:pt x="52" y="3"/>
                    </a:lnTo>
                    <a:lnTo>
                      <a:pt x="52" y="0"/>
                    </a:lnTo>
                    <a:lnTo>
                      <a:pt x="52" y="0"/>
                    </a:lnTo>
                    <a:lnTo>
                      <a:pt x="53" y="0"/>
                    </a:lnTo>
                    <a:lnTo>
                      <a:pt x="57" y="0"/>
                    </a:lnTo>
                    <a:lnTo>
                      <a:pt x="66" y="0"/>
                    </a:lnTo>
                    <a:lnTo>
                      <a:pt x="70" y="0"/>
                    </a:lnTo>
                    <a:lnTo>
                      <a:pt x="72" y="0"/>
                    </a:lnTo>
                    <a:lnTo>
                      <a:pt x="76" y="0"/>
                    </a:lnTo>
                    <a:lnTo>
                      <a:pt x="83" y="0"/>
                    </a:lnTo>
                    <a:lnTo>
                      <a:pt x="83" y="0"/>
                    </a:lnTo>
                  </a:path>
                </a:pathLst>
              </a:custGeom>
              <a:noFill/>
              <a:ln w="3175">
                <a:solidFill>
                  <a:srgbClr val="6E6E6E"/>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6" name="Freeform 312"/>
              <p:cNvSpPr>
                <a:spLocks/>
              </p:cNvSpPr>
              <p:nvPr/>
            </p:nvSpPr>
            <p:spPr bwMode="auto">
              <a:xfrm>
                <a:off x="4489442" y="4818065"/>
                <a:ext cx="66675" cy="79375"/>
              </a:xfrm>
              <a:custGeom>
                <a:avLst/>
                <a:gdLst>
                  <a:gd name="T0" fmla="*/ 37 w 42"/>
                  <a:gd name="T1" fmla="*/ 50 h 50"/>
                  <a:gd name="T2" fmla="*/ 36 w 42"/>
                  <a:gd name="T3" fmla="*/ 50 h 50"/>
                  <a:gd name="T4" fmla="*/ 28 w 42"/>
                  <a:gd name="T5" fmla="*/ 50 h 50"/>
                  <a:gd name="T6" fmla="*/ 20 w 42"/>
                  <a:gd name="T7" fmla="*/ 49 h 50"/>
                  <a:gd name="T8" fmla="*/ 13 w 42"/>
                  <a:gd name="T9" fmla="*/ 47 h 50"/>
                  <a:gd name="T10" fmla="*/ 8 w 42"/>
                  <a:gd name="T11" fmla="*/ 43 h 50"/>
                  <a:gd name="T12" fmla="*/ 3 w 42"/>
                  <a:gd name="T13" fmla="*/ 34 h 50"/>
                  <a:gd name="T14" fmla="*/ 3 w 42"/>
                  <a:gd name="T15" fmla="*/ 34 h 50"/>
                  <a:gd name="T16" fmla="*/ 2 w 42"/>
                  <a:gd name="T17" fmla="*/ 34 h 50"/>
                  <a:gd name="T18" fmla="*/ 1 w 42"/>
                  <a:gd name="T19" fmla="*/ 35 h 50"/>
                  <a:gd name="T20" fmla="*/ 1 w 42"/>
                  <a:gd name="T21" fmla="*/ 35 h 50"/>
                  <a:gd name="T22" fmla="*/ 0 w 42"/>
                  <a:gd name="T23" fmla="*/ 32 h 50"/>
                  <a:gd name="T24" fmla="*/ 0 w 42"/>
                  <a:gd name="T25" fmla="*/ 30 h 50"/>
                  <a:gd name="T26" fmla="*/ 0 w 42"/>
                  <a:gd name="T27" fmla="*/ 26 h 50"/>
                  <a:gd name="T28" fmla="*/ 0 w 42"/>
                  <a:gd name="T29" fmla="*/ 23 h 50"/>
                  <a:gd name="T30" fmla="*/ 3 w 42"/>
                  <a:gd name="T31" fmla="*/ 19 h 50"/>
                  <a:gd name="T32" fmla="*/ 6 w 42"/>
                  <a:gd name="T33" fmla="*/ 15 h 50"/>
                  <a:gd name="T34" fmla="*/ 8 w 42"/>
                  <a:gd name="T35" fmla="*/ 12 h 50"/>
                  <a:gd name="T36" fmla="*/ 9 w 42"/>
                  <a:gd name="T37" fmla="*/ 10 h 50"/>
                  <a:gd name="T38" fmla="*/ 10 w 42"/>
                  <a:gd name="T39" fmla="*/ 8 h 50"/>
                  <a:gd name="T40" fmla="*/ 10 w 42"/>
                  <a:gd name="T41" fmla="*/ 6 h 50"/>
                  <a:gd name="T42" fmla="*/ 17 w 42"/>
                  <a:gd name="T43" fmla="*/ 1 h 50"/>
                  <a:gd name="T44" fmla="*/ 25 w 42"/>
                  <a:gd name="T45" fmla="*/ 3 h 50"/>
                  <a:gd name="T46" fmla="*/ 30 w 42"/>
                  <a:gd name="T47" fmla="*/ 7 h 50"/>
                  <a:gd name="T48" fmla="*/ 34 w 42"/>
                  <a:gd name="T49" fmla="*/ 9 h 50"/>
                  <a:gd name="T50" fmla="*/ 38 w 42"/>
                  <a:gd name="T51" fmla="*/ 8 h 50"/>
                  <a:gd name="T52" fmla="*/ 41 w 42"/>
                  <a:gd name="T53" fmla="*/ 14 h 50"/>
                  <a:gd name="T54" fmla="*/ 40 w 42"/>
                  <a:gd name="T55" fmla="*/ 17 h 50"/>
                  <a:gd name="T56" fmla="*/ 41 w 42"/>
                  <a:gd name="T57" fmla="*/ 22 h 50"/>
                  <a:gd name="T58" fmla="*/ 42 w 42"/>
                  <a:gd name="T59" fmla="*/ 25 h 50"/>
                  <a:gd name="T60" fmla="*/ 42 w 42"/>
                  <a:gd name="T61" fmla="*/ 35 h 50"/>
                  <a:gd name="T62" fmla="*/ 41 w 42"/>
                  <a:gd name="T63" fmla="*/ 34 h 50"/>
                  <a:gd name="T64" fmla="*/ 38 w 42"/>
                  <a:gd name="T65" fmla="*/ 34 h 50"/>
                  <a:gd name="T66" fmla="*/ 37 w 42"/>
                  <a:gd name="T67" fmla="*/ 42 h 50"/>
                  <a:gd name="T68" fmla="*/ 37 w 42"/>
                  <a:gd name="T69" fmla="*/ 45 h 50"/>
                  <a:gd name="T70" fmla="*/ 37 w 42"/>
                  <a:gd name="T71" fmla="*/ 49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 h="50">
                    <a:moveTo>
                      <a:pt x="37" y="50"/>
                    </a:moveTo>
                    <a:lnTo>
                      <a:pt x="37" y="50"/>
                    </a:lnTo>
                    <a:lnTo>
                      <a:pt x="37" y="50"/>
                    </a:lnTo>
                    <a:lnTo>
                      <a:pt x="36" y="50"/>
                    </a:lnTo>
                    <a:lnTo>
                      <a:pt x="30" y="50"/>
                    </a:lnTo>
                    <a:lnTo>
                      <a:pt x="28" y="50"/>
                    </a:lnTo>
                    <a:lnTo>
                      <a:pt x="22" y="50"/>
                    </a:lnTo>
                    <a:lnTo>
                      <a:pt x="20" y="49"/>
                    </a:lnTo>
                    <a:lnTo>
                      <a:pt x="15" y="48"/>
                    </a:lnTo>
                    <a:lnTo>
                      <a:pt x="13" y="47"/>
                    </a:lnTo>
                    <a:lnTo>
                      <a:pt x="12" y="47"/>
                    </a:lnTo>
                    <a:lnTo>
                      <a:pt x="8" y="43"/>
                    </a:lnTo>
                    <a:lnTo>
                      <a:pt x="5" y="39"/>
                    </a:lnTo>
                    <a:lnTo>
                      <a:pt x="3" y="34"/>
                    </a:lnTo>
                    <a:lnTo>
                      <a:pt x="3" y="33"/>
                    </a:lnTo>
                    <a:lnTo>
                      <a:pt x="3" y="34"/>
                    </a:lnTo>
                    <a:lnTo>
                      <a:pt x="2" y="34"/>
                    </a:lnTo>
                    <a:lnTo>
                      <a:pt x="2" y="34"/>
                    </a:lnTo>
                    <a:lnTo>
                      <a:pt x="2" y="34"/>
                    </a:lnTo>
                    <a:lnTo>
                      <a:pt x="1" y="35"/>
                    </a:lnTo>
                    <a:lnTo>
                      <a:pt x="1" y="35"/>
                    </a:lnTo>
                    <a:lnTo>
                      <a:pt x="1" y="35"/>
                    </a:lnTo>
                    <a:lnTo>
                      <a:pt x="1" y="34"/>
                    </a:lnTo>
                    <a:lnTo>
                      <a:pt x="0" y="32"/>
                    </a:lnTo>
                    <a:lnTo>
                      <a:pt x="0" y="31"/>
                    </a:lnTo>
                    <a:lnTo>
                      <a:pt x="0" y="30"/>
                    </a:lnTo>
                    <a:lnTo>
                      <a:pt x="0" y="28"/>
                    </a:lnTo>
                    <a:lnTo>
                      <a:pt x="0" y="26"/>
                    </a:lnTo>
                    <a:lnTo>
                      <a:pt x="0" y="24"/>
                    </a:lnTo>
                    <a:lnTo>
                      <a:pt x="0" y="23"/>
                    </a:lnTo>
                    <a:lnTo>
                      <a:pt x="1" y="21"/>
                    </a:lnTo>
                    <a:lnTo>
                      <a:pt x="3" y="19"/>
                    </a:lnTo>
                    <a:lnTo>
                      <a:pt x="5" y="16"/>
                    </a:lnTo>
                    <a:lnTo>
                      <a:pt x="6" y="15"/>
                    </a:lnTo>
                    <a:lnTo>
                      <a:pt x="8" y="12"/>
                    </a:lnTo>
                    <a:lnTo>
                      <a:pt x="8" y="12"/>
                    </a:lnTo>
                    <a:lnTo>
                      <a:pt x="9" y="11"/>
                    </a:lnTo>
                    <a:lnTo>
                      <a:pt x="9" y="10"/>
                    </a:lnTo>
                    <a:lnTo>
                      <a:pt x="10" y="8"/>
                    </a:lnTo>
                    <a:lnTo>
                      <a:pt x="10" y="8"/>
                    </a:lnTo>
                    <a:lnTo>
                      <a:pt x="10" y="7"/>
                    </a:lnTo>
                    <a:lnTo>
                      <a:pt x="10" y="6"/>
                    </a:lnTo>
                    <a:lnTo>
                      <a:pt x="16" y="1"/>
                    </a:lnTo>
                    <a:lnTo>
                      <a:pt x="17" y="1"/>
                    </a:lnTo>
                    <a:lnTo>
                      <a:pt x="20" y="0"/>
                    </a:lnTo>
                    <a:lnTo>
                      <a:pt x="25" y="3"/>
                    </a:lnTo>
                    <a:lnTo>
                      <a:pt x="29" y="6"/>
                    </a:lnTo>
                    <a:lnTo>
                      <a:pt x="30" y="7"/>
                    </a:lnTo>
                    <a:lnTo>
                      <a:pt x="32" y="8"/>
                    </a:lnTo>
                    <a:lnTo>
                      <a:pt x="34" y="9"/>
                    </a:lnTo>
                    <a:lnTo>
                      <a:pt x="37" y="8"/>
                    </a:lnTo>
                    <a:lnTo>
                      <a:pt x="38" y="8"/>
                    </a:lnTo>
                    <a:lnTo>
                      <a:pt x="40" y="10"/>
                    </a:lnTo>
                    <a:lnTo>
                      <a:pt x="41" y="14"/>
                    </a:lnTo>
                    <a:lnTo>
                      <a:pt x="41" y="14"/>
                    </a:lnTo>
                    <a:lnTo>
                      <a:pt x="40" y="17"/>
                    </a:lnTo>
                    <a:lnTo>
                      <a:pt x="40" y="22"/>
                    </a:lnTo>
                    <a:lnTo>
                      <a:pt x="41" y="22"/>
                    </a:lnTo>
                    <a:lnTo>
                      <a:pt x="42" y="24"/>
                    </a:lnTo>
                    <a:lnTo>
                      <a:pt x="42" y="25"/>
                    </a:lnTo>
                    <a:lnTo>
                      <a:pt x="42" y="34"/>
                    </a:lnTo>
                    <a:lnTo>
                      <a:pt x="42" y="35"/>
                    </a:lnTo>
                    <a:lnTo>
                      <a:pt x="41" y="35"/>
                    </a:lnTo>
                    <a:lnTo>
                      <a:pt x="41" y="34"/>
                    </a:lnTo>
                    <a:lnTo>
                      <a:pt x="40" y="34"/>
                    </a:lnTo>
                    <a:lnTo>
                      <a:pt x="38" y="34"/>
                    </a:lnTo>
                    <a:lnTo>
                      <a:pt x="38" y="34"/>
                    </a:lnTo>
                    <a:lnTo>
                      <a:pt x="37" y="42"/>
                    </a:lnTo>
                    <a:lnTo>
                      <a:pt x="37" y="44"/>
                    </a:lnTo>
                    <a:lnTo>
                      <a:pt x="37" y="45"/>
                    </a:lnTo>
                    <a:lnTo>
                      <a:pt x="37" y="47"/>
                    </a:lnTo>
                    <a:lnTo>
                      <a:pt x="37" y="49"/>
                    </a:lnTo>
                    <a:lnTo>
                      <a:pt x="37" y="50"/>
                    </a:lnTo>
                    <a:close/>
                  </a:path>
                </a:pathLst>
              </a:custGeom>
              <a:solidFill>
                <a:srgbClr val="508FD4"/>
              </a:solidFill>
              <a:ln w="3175">
                <a:solidFill>
                  <a:srgbClr val="6E6E6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 name="Freeform 313"/>
              <p:cNvSpPr>
                <a:spLocks noEditPoints="1"/>
              </p:cNvSpPr>
              <p:nvPr/>
            </p:nvSpPr>
            <p:spPr bwMode="auto">
              <a:xfrm>
                <a:off x="4416417" y="3578226"/>
                <a:ext cx="557212" cy="538163"/>
              </a:xfrm>
              <a:custGeom>
                <a:avLst/>
                <a:gdLst>
                  <a:gd name="T0" fmla="*/ 334 w 351"/>
                  <a:gd name="T1" fmla="*/ 209 h 339"/>
                  <a:gd name="T2" fmla="*/ 326 w 351"/>
                  <a:gd name="T3" fmla="*/ 221 h 339"/>
                  <a:gd name="T4" fmla="*/ 327 w 351"/>
                  <a:gd name="T5" fmla="*/ 135 h 339"/>
                  <a:gd name="T6" fmla="*/ 333 w 351"/>
                  <a:gd name="T7" fmla="*/ 125 h 339"/>
                  <a:gd name="T8" fmla="*/ 312 w 351"/>
                  <a:gd name="T9" fmla="*/ 166 h 339"/>
                  <a:gd name="T10" fmla="*/ 311 w 351"/>
                  <a:gd name="T11" fmla="*/ 155 h 339"/>
                  <a:gd name="T12" fmla="*/ 317 w 351"/>
                  <a:gd name="T13" fmla="*/ 157 h 339"/>
                  <a:gd name="T14" fmla="*/ 321 w 351"/>
                  <a:gd name="T15" fmla="*/ 162 h 339"/>
                  <a:gd name="T16" fmla="*/ 320 w 351"/>
                  <a:gd name="T17" fmla="*/ 172 h 339"/>
                  <a:gd name="T18" fmla="*/ 84 w 351"/>
                  <a:gd name="T19" fmla="*/ 254 h 339"/>
                  <a:gd name="T20" fmla="*/ 79 w 351"/>
                  <a:gd name="T21" fmla="*/ 249 h 339"/>
                  <a:gd name="T22" fmla="*/ 67 w 351"/>
                  <a:gd name="T23" fmla="*/ 242 h 339"/>
                  <a:gd name="T24" fmla="*/ 53 w 351"/>
                  <a:gd name="T25" fmla="*/ 239 h 339"/>
                  <a:gd name="T26" fmla="*/ 43 w 351"/>
                  <a:gd name="T27" fmla="*/ 220 h 339"/>
                  <a:gd name="T28" fmla="*/ 35 w 351"/>
                  <a:gd name="T29" fmla="*/ 206 h 339"/>
                  <a:gd name="T30" fmla="*/ 28 w 351"/>
                  <a:gd name="T31" fmla="*/ 191 h 339"/>
                  <a:gd name="T32" fmla="*/ 18 w 351"/>
                  <a:gd name="T33" fmla="*/ 182 h 339"/>
                  <a:gd name="T34" fmla="*/ 6 w 351"/>
                  <a:gd name="T35" fmla="*/ 166 h 339"/>
                  <a:gd name="T36" fmla="*/ 8 w 351"/>
                  <a:gd name="T37" fmla="*/ 151 h 339"/>
                  <a:gd name="T38" fmla="*/ 4 w 351"/>
                  <a:gd name="T39" fmla="*/ 133 h 339"/>
                  <a:gd name="T40" fmla="*/ 0 w 351"/>
                  <a:gd name="T41" fmla="*/ 120 h 339"/>
                  <a:gd name="T42" fmla="*/ 3 w 351"/>
                  <a:gd name="T43" fmla="*/ 109 h 339"/>
                  <a:gd name="T44" fmla="*/ 32 w 351"/>
                  <a:gd name="T45" fmla="*/ 87 h 339"/>
                  <a:gd name="T46" fmla="*/ 39 w 351"/>
                  <a:gd name="T47" fmla="*/ 77 h 339"/>
                  <a:gd name="T48" fmla="*/ 46 w 351"/>
                  <a:gd name="T49" fmla="*/ 72 h 339"/>
                  <a:gd name="T50" fmla="*/ 41 w 351"/>
                  <a:gd name="T51" fmla="*/ 61 h 339"/>
                  <a:gd name="T52" fmla="*/ 37 w 351"/>
                  <a:gd name="T53" fmla="*/ 46 h 339"/>
                  <a:gd name="T54" fmla="*/ 48 w 351"/>
                  <a:gd name="T55" fmla="*/ 41 h 339"/>
                  <a:gd name="T56" fmla="*/ 47 w 351"/>
                  <a:gd name="T57" fmla="*/ 25 h 339"/>
                  <a:gd name="T58" fmla="*/ 35 w 351"/>
                  <a:gd name="T59" fmla="*/ 2 h 339"/>
                  <a:gd name="T60" fmla="*/ 74 w 351"/>
                  <a:gd name="T61" fmla="*/ 0 h 339"/>
                  <a:gd name="T62" fmla="*/ 145 w 351"/>
                  <a:gd name="T63" fmla="*/ 0 h 339"/>
                  <a:gd name="T64" fmla="*/ 232 w 351"/>
                  <a:gd name="T65" fmla="*/ 47 h 339"/>
                  <a:gd name="T66" fmla="*/ 264 w 351"/>
                  <a:gd name="T67" fmla="*/ 73 h 339"/>
                  <a:gd name="T68" fmla="*/ 266 w 351"/>
                  <a:gd name="T69" fmla="*/ 82 h 339"/>
                  <a:gd name="T70" fmla="*/ 311 w 351"/>
                  <a:gd name="T71" fmla="*/ 124 h 339"/>
                  <a:gd name="T72" fmla="*/ 309 w 351"/>
                  <a:gd name="T73" fmla="*/ 128 h 339"/>
                  <a:gd name="T74" fmla="*/ 300 w 351"/>
                  <a:gd name="T75" fmla="*/ 166 h 339"/>
                  <a:gd name="T76" fmla="*/ 310 w 351"/>
                  <a:gd name="T77" fmla="*/ 176 h 339"/>
                  <a:gd name="T78" fmla="*/ 322 w 351"/>
                  <a:gd name="T79" fmla="*/ 188 h 339"/>
                  <a:gd name="T80" fmla="*/ 315 w 351"/>
                  <a:gd name="T81" fmla="*/ 213 h 339"/>
                  <a:gd name="T82" fmla="*/ 316 w 351"/>
                  <a:gd name="T83" fmla="*/ 238 h 339"/>
                  <a:gd name="T84" fmla="*/ 326 w 351"/>
                  <a:gd name="T85" fmla="*/ 259 h 339"/>
                  <a:gd name="T86" fmla="*/ 333 w 351"/>
                  <a:gd name="T87" fmla="*/ 285 h 339"/>
                  <a:gd name="T88" fmla="*/ 337 w 351"/>
                  <a:gd name="T89" fmla="*/ 288 h 339"/>
                  <a:gd name="T90" fmla="*/ 344 w 351"/>
                  <a:gd name="T91" fmla="*/ 291 h 339"/>
                  <a:gd name="T92" fmla="*/ 334 w 351"/>
                  <a:gd name="T93" fmla="*/ 310 h 339"/>
                  <a:gd name="T94" fmla="*/ 321 w 351"/>
                  <a:gd name="T95" fmla="*/ 315 h 339"/>
                  <a:gd name="T96" fmla="*/ 303 w 351"/>
                  <a:gd name="T97" fmla="*/ 321 h 339"/>
                  <a:gd name="T98" fmla="*/ 285 w 351"/>
                  <a:gd name="T99" fmla="*/ 327 h 339"/>
                  <a:gd name="T100" fmla="*/ 268 w 351"/>
                  <a:gd name="T101" fmla="*/ 332 h 339"/>
                  <a:gd name="T102" fmla="*/ 245 w 351"/>
                  <a:gd name="T103" fmla="*/ 337 h 339"/>
                  <a:gd name="T104" fmla="*/ 226 w 351"/>
                  <a:gd name="T105" fmla="*/ 338 h 339"/>
                  <a:gd name="T106" fmla="*/ 208 w 351"/>
                  <a:gd name="T107" fmla="*/ 329 h 339"/>
                  <a:gd name="T108" fmla="*/ 178 w 351"/>
                  <a:gd name="T109" fmla="*/ 332 h 339"/>
                  <a:gd name="T110" fmla="*/ 166 w 351"/>
                  <a:gd name="T111" fmla="*/ 316 h 339"/>
                  <a:gd name="T112" fmla="*/ 165 w 351"/>
                  <a:gd name="T113" fmla="*/ 302 h 339"/>
                  <a:gd name="T114" fmla="*/ 161 w 351"/>
                  <a:gd name="T115" fmla="*/ 280 h 339"/>
                  <a:gd name="T116" fmla="*/ 145 w 351"/>
                  <a:gd name="T117" fmla="*/ 270 h 339"/>
                  <a:gd name="T118" fmla="*/ 140 w 351"/>
                  <a:gd name="T119" fmla="*/ 271 h 339"/>
                  <a:gd name="T120" fmla="*/ 125 w 351"/>
                  <a:gd name="T121" fmla="*/ 268 h 339"/>
                  <a:gd name="T122" fmla="*/ 111 w 351"/>
                  <a:gd name="T123" fmla="*/ 264 h 339"/>
                  <a:gd name="T124" fmla="*/ 99 w 351"/>
                  <a:gd name="T125" fmla="*/ 258 h 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51" h="339">
                    <a:moveTo>
                      <a:pt x="326" y="221"/>
                    </a:moveTo>
                    <a:lnTo>
                      <a:pt x="324" y="220"/>
                    </a:lnTo>
                    <a:lnTo>
                      <a:pt x="324" y="220"/>
                    </a:lnTo>
                    <a:lnTo>
                      <a:pt x="324" y="219"/>
                    </a:lnTo>
                    <a:lnTo>
                      <a:pt x="324" y="219"/>
                    </a:lnTo>
                    <a:lnTo>
                      <a:pt x="326" y="218"/>
                    </a:lnTo>
                    <a:lnTo>
                      <a:pt x="331" y="214"/>
                    </a:lnTo>
                    <a:lnTo>
                      <a:pt x="332" y="213"/>
                    </a:lnTo>
                    <a:lnTo>
                      <a:pt x="333" y="211"/>
                    </a:lnTo>
                    <a:lnTo>
                      <a:pt x="333" y="211"/>
                    </a:lnTo>
                    <a:lnTo>
                      <a:pt x="333" y="210"/>
                    </a:lnTo>
                    <a:lnTo>
                      <a:pt x="334" y="210"/>
                    </a:lnTo>
                    <a:lnTo>
                      <a:pt x="334" y="209"/>
                    </a:lnTo>
                    <a:lnTo>
                      <a:pt x="334" y="210"/>
                    </a:lnTo>
                    <a:lnTo>
                      <a:pt x="334" y="211"/>
                    </a:lnTo>
                    <a:lnTo>
                      <a:pt x="334" y="211"/>
                    </a:lnTo>
                    <a:lnTo>
                      <a:pt x="334" y="213"/>
                    </a:lnTo>
                    <a:lnTo>
                      <a:pt x="333" y="213"/>
                    </a:lnTo>
                    <a:lnTo>
                      <a:pt x="332" y="217"/>
                    </a:lnTo>
                    <a:lnTo>
                      <a:pt x="332" y="217"/>
                    </a:lnTo>
                    <a:lnTo>
                      <a:pt x="331" y="218"/>
                    </a:lnTo>
                    <a:lnTo>
                      <a:pt x="331" y="218"/>
                    </a:lnTo>
                    <a:lnTo>
                      <a:pt x="328" y="220"/>
                    </a:lnTo>
                    <a:lnTo>
                      <a:pt x="327" y="221"/>
                    </a:lnTo>
                    <a:lnTo>
                      <a:pt x="327" y="221"/>
                    </a:lnTo>
                    <a:lnTo>
                      <a:pt x="326" y="221"/>
                    </a:lnTo>
                    <a:close/>
                    <a:moveTo>
                      <a:pt x="333" y="131"/>
                    </a:moveTo>
                    <a:lnTo>
                      <a:pt x="333" y="133"/>
                    </a:lnTo>
                    <a:lnTo>
                      <a:pt x="333" y="133"/>
                    </a:lnTo>
                    <a:lnTo>
                      <a:pt x="332" y="134"/>
                    </a:lnTo>
                    <a:lnTo>
                      <a:pt x="331" y="139"/>
                    </a:lnTo>
                    <a:lnTo>
                      <a:pt x="330" y="139"/>
                    </a:lnTo>
                    <a:lnTo>
                      <a:pt x="328" y="141"/>
                    </a:lnTo>
                    <a:lnTo>
                      <a:pt x="326" y="140"/>
                    </a:lnTo>
                    <a:lnTo>
                      <a:pt x="326" y="139"/>
                    </a:lnTo>
                    <a:lnTo>
                      <a:pt x="326" y="139"/>
                    </a:lnTo>
                    <a:lnTo>
                      <a:pt x="326" y="137"/>
                    </a:lnTo>
                    <a:lnTo>
                      <a:pt x="326" y="137"/>
                    </a:lnTo>
                    <a:lnTo>
                      <a:pt x="327" y="135"/>
                    </a:lnTo>
                    <a:lnTo>
                      <a:pt x="328" y="134"/>
                    </a:lnTo>
                    <a:lnTo>
                      <a:pt x="328" y="132"/>
                    </a:lnTo>
                    <a:lnTo>
                      <a:pt x="329" y="131"/>
                    </a:lnTo>
                    <a:lnTo>
                      <a:pt x="328" y="131"/>
                    </a:lnTo>
                    <a:lnTo>
                      <a:pt x="327" y="131"/>
                    </a:lnTo>
                    <a:lnTo>
                      <a:pt x="327" y="130"/>
                    </a:lnTo>
                    <a:lnTo>
                      <a:pt x="327" y="128"/>
                    </a:lnTo>
                    <a:lnTo>
                      <a:pt x="327" y="127"/>
                    </a:lnTo>
                    <a:lnTo>
                      <a:pt x="327" y="124"/>
                    </a:lnTo>
                    <a:lnTo>
                      <a:pt x="327" y="124"/>
                    </a:lnTo>
                    <a:lnTo>
                      <a:pt x="327" y="123"/>
                    </a:lnTo>
                    <a:lnTo>
                      <a:pt x="333" y="123"/>
                    </a:lnTo>
                    <a:lnTo>
                      <a:pt x="333" y="125"/>
                    </a:lnTo>
                    <a:lnTo>
                      <a:pt x="333" y="126"/>
                    </a:lnTo>
                    <a:lnTo>
                      <a:pt x="333" y="127"/>
                    </a:lnTo>
                    <a:lnTo>
                      <a:pt x="332" y="127"/>
                    </a:lnTo>
                    <a:lnTo>
                      <a:pt x="332" y="128"/>
                    </a:lnTo>
                    <a:lnTo>
                      <a:pt x="331" y="129"/>
                    </a:lnTo>
                    <a:lnTo>
                      <a:pt x="331" y="130"/>
                    </a:lnTo>
                    <a:lnTo>
                      <a:pt x="332" y="131"/>
                    </a:lnTo>
                    <a:lnTo>
                      <a:pt x="333" y="131"/>
                    </a:lnTo>
                    <a:close/>
                    <a:moveTo>
                      <a:pt x="314" y="166"/>
                    </a:moveTo>
                    <a:lnTo>
                      <a:pt x="314" y="167"/>
                    </a:lnTo>
                    <a:lnTo>
                      <a:pt x="314" y="168"/>
                    </a:lnTo>
                    <a:lnTo>
                      <a:pt x="314" y="167"/>
                    </a:lnTo>
                    <a:lnTo>
                      <a:pt x="312" y="166"/>
                    </a:lnTo>
                    <a:lnTo>
                      <a:pt x="312" y="165"/>
                    </a:lnTo>
                    <a:lnTo>
                      <a:pt x="311" y="163"/>
                    </a:lnTo>
                    <a:lnTo>
                      <a:pt x="311" y="162"/>
                    </a:lnTo>
                    <a:lnTo>
                      <a:pt x="312" y="162"/>
                    </a:lnTo>
                    <a:lnTo>
                      <a:pt x="312" y="162"/>
                    </a:lnTo>
                    <a:lnTo>
                      <a:pt x="312" y="160"/>
                    </a:lnTo>
                    <a:lnTo>
                      <a:pt x="312" y="160"/>
                    </a:lnTo>
                    <a:lnTo>
                      <a:pt x="312" y="159"/>
                    </a:lnTo>
                    <a:lnTo>
                      <a:pt x="311" y="159"/>
                    </a:lnTo>
                    <a:lnTo>
                      <a:pt x="311" y="158"/>
                    </a:lnTo>
                    <a:lnTo>
                      <a:pt x="311" y="158"/>
                    </a:lnTo>
                    <a:lnTo>
                      <a:pt x="311" y="156"/>
                    </a:lnTo>
                    <a:lnTo>
                      <a:pt x="311" y="155"/>
                    </a:lnTo>
                    <a:lnTo>
                      <a:pt x="311" y="155"/>
                    </a:lnTo>
                    <a:lnTo>
                      <a:pt x="313" y="154"/>
                    </a:lnTo>
                    <a:lnTo>
                      <a:pt x="314" y="149"/>
                    </a:lnTo>
                    <a:lnTo>
                      <a:pt x="315" y="149"/>
                    </a:lnTo>
                    <a:lnTo>
                      <a:pt x="315" y="149"/>
                    </a:lnTo>
                    <a:lnTo>
                      <a:pt x="316" y="150"/>
                    </a:lnTo>
                    <a:lnTo>
                      <a:pt x="316" y="151"/>
                    </a:lnTo>
                    <a:lnTo>
                      <a:pt x="316" y="152"/>
                    </a:lnTo>
                    <a:lnTo>
                      <a:pt x="316" y="153"/>
                    </a:lnTo>
                    <a:lnTo>
                      <a:pt x="316" y="155"/>
                    </a:lnTo>
                    <a:lnTo>
                      <a:pt x="316" y="155"/>
                    </a:lnTo>
                    <a:lnTo>
                      <a:pt x="317" y="156"/>
                    </a:lnTo>
                    <a:lnTo>
                      <a:pt x="317" y="157"/>
                    </a:lnTo>
                    <a:lnTo>
                      <a:pt x="318" y="158"/>
                    </a:lnTo>
                    <a:lnTo>
                      <a:pt x="319" y="159"/>
                    </a:lnTo>
                    <a:lnTo>
                      <a:pt x="319" y="160"/>
                    </a:lnTo>
                    <a:lnTo>
                      <a:pt x="319" y="162"/>
                    </a:lnTo>
                    <a:lnTo>
                      <a:pt x="319" y="162"/>
                    </a:lnTo>
                    <a:lnTo>
                      <a:pt x="319" y="163"/>
                    </a:lnTo>
                    <a:lnTo>
                      <a:pt x="319" y="164"/>
                    </a:lnTo>
                    <a:lnTo>
                      <a:pt x="321" y="164"/>
                    </a:lnTo>
                    <a:lnTo>
                      <a:pt x="321" y="163"/>
                    </a:lnTo>
                    <a:lnTo>
                      <a:pt x="321" y="163"/>
                    </a:lnTo>
                    <a:lnTo>
                      <a:pt x="320" y="162"/>
                    </a:lnTo>
                    <a:lnTo>
                      <a:pt x="320" y="162"/>
                    </a:lnTo>
                    <a:lnTo>
                      <a:pt x="321" y="162"/>
                    </a:lnTo>
                    <a:lnTo>
                      <a:pt x="321" y="162"/>
                    </a:lnTo>
                    <a:lnTo>
                      <a:pt x="322" y="162"/>
                    </a:lnTo>
                    <a:lnTo>
                      <a:pt x="322" y="163"/>
                    </a:lnTo>
                    <a:lnTo>
                      <a:pt x="322" y="164"/>
                    </a:lnTo>
                    <a:lnTo>
                      <a:pt x="323" y="170"/>
                    </a:lnTo>
                    <a:lnTo>
                      <a:pt x="323" y="171"/>
                    </a:lnTo>
                    <a:lnTo>
                      <a:pt x="323" y="171"/>
                    </a:lnTo>
                    <a:lnTo>
                      <a:pt x="323" y="172"/>
                    </a:lnTo>
                    <a:lnTo>
                      <a:pt x="322" y="172"/>
                    </a:lnTo>
                    <a:lnTo>
                      <a:pt x="322" y="172"/>
                    </a:lnTo>
                    <a:lnTo>
                      <a:pt x="322" y="172"/>
                    </a:lnTo>
                    <a:lnTo>
                      <a:pt x="321" y="172"/>
                    </a:lnTo>
                    <a:lnTo>
                      <a:pt x="320" y="172"/>
                    </a:lnTo>
                    <a:lnTo>
                      <a:pt x="320" y="172"/>
                    </a:lnTo>
                    <a:lnTo>
                      <a:pt x="319" y="171"/>
                    </a:lnTo>
                    <a:lnTo>
                      <a:pt x="319" y="170"/>
                    </a:lnTo>
                    <a:lnTo>
                      <a:pt x="319" y="170"/>
                    </a:lnTo>
                    <a:lnTo>
                      <a:pt x="318" y="167"/>
                    </a:lnTo>
                    <a:lnTo>
                      <a:pt x="315" y="166"/>
                    </a:lnTo>
                    <a:lnTo>
                      <a:pt x="314" y="166"/>
                    </a:lnTo>
                    <a:lnTo>
                      <a:pt x="314" y="166"/>
                    </a:lnTo>
                    <a:close/>
                    <a:moveTo>
                      <a:pt x="87" y="255"/>
                    </a:moveTo>
                    <a:lnTo>
                      <a:pt x="87" y="254"/>
                    </a:lnTo>
                    <a:lnTo>
                      <a:pt x="86" y="254"/>
                    </a:lnTo>
                    <a:lnTo>
                      <a:pt x="85" y="254"/>
                    </a:lnTo>
                    <a:lnTo>
                      <a:pt x="84" y="254"/>
                    </a:lnTo>
                    <a:lnTo>
                      <a:pt x="84" y="255"/>
                    </a:lnTo>
                    <a:lnTo>
                      <a:pt x="83" y="255"/>
                    </a:lnTo>
                    <a:lnTo>
                      <a:pt x="83" y="255"/>
                    </a:lnTo>
                    <a:lnTo>
                      <a:pt x="82" y="253"/>
                    </a:lnTo>
                    <a:lnTo>
                      <a:pt x="82" y="253"/>
                    </a:lnTo>
                    <a:lnTo>
                      <a:pt x="82" y="253"/>
                    </a:lnTo>
                    <a:lnTo>
                      <a:pt x="82" y="252"/>
                    </a:lnTo>
                    <a:lnTo>
                      <a:pt x="82" y="252"/>
                    </a:lnTo>
                    <a:lnTo>
                      <a:pt x="82" y="251"/>
                    </a:lnTo>
                    <a:lnTo>
                      <a:pt x="82" y="251"/>
                    </a:lnTo>
                    <a:lnTo>
                      <a:pt x="82" y="250"/>
                    </a:lnTo>
                    <a:lnTo>
                      <a:pt x="80" y="250"/>
                    </a:lnTo>
                    <a:lnTo>
                      <a:pt x="79" y="249"/>
                    </a:lnTo>
                    <a:lnTo>
                      <a:pt x="78" y="249"/>
                    </a:lnTo>
                    <a:lnTo>
                      <a:pt x="77" y="249"/>
                    </a:lnTo>
                    <a:lnTo>
                      <a:pt x="76" y="249"/>
                    </a:lnTo>
                    <a:lnTo>
                      <a:pt x="76" y="249"/>
                    </a:lnTo>
                    <a:lnTo>
                      <a:pt x="75" y="250"/>
                    </a:lnTo>
                    <a:lnTo>
                      <a:pt x="75" y="250"/>
                    </a:lnTo>
                    <a:lnTo>
                      <a:pt x="74" y="250"/>
                    </a:lnTo>
                    <a:lnTo>
                      <a:pt x="74" y="249"/>
                    </a:lnTo>
                    <a:lnTo>
                      <a:pt x="71" y="248"/>
                    </a:lnTo>
                    <a:lnTo>
                      <a:pt x="71" y="247"/>
                    </a:lnTo>
                    <a:lnTo>
                      <a:pt x="70" y="246"/>
                    </a:lnTo>
                    <a:lnTo>
                      <a:pt x="70" y="245"/>
                    </a:lnTo>
                    <a:lnTo>
                      <a:pt x="67" y="242"/>
                    </a:lnTo>
                    <a:lnTo>
                      <a:pt x="66" y="241"/>
                    </a:lnTo>
                    <a:lnTo>
                      <a:pt x="62" y="240"/>
                    </a:lnTo>
                    <a:lnTo>
                      <a:pt x="59" y="239"/>
                    </a:lnTo>
                    <a:lnTo>
                      <a:pt x="59" y="239"/>
                    </a:lnTo>
                    <a:lnTo>
                      <a:pt x="58" y="240"/>
                    </a:lnTo>
                    <a:lnTo>
                      <a:pt x="57" y="240"/>
                    </a:lnTo>
                    <a:lnTo>
                      <a:pt x="56" y="240"/>
                    </a:lnTo>
                    <a:lnTo>
                      <a:pt x="56" y="240"/>
                    </a:lnTo>
                    <a:lnTo>
                      <a:pt x="55" y="240"/>
                    </a:lnTo>
                    <a:lnTo>
                      <a:pt x="55" y="240"/>
                    </a:lnTo>
                    <a:lnTo>
                      <a:pt x="54" y="240"/>
                    </a:lnTo>
                    <a:lnTo>
                      <a:pt x="53" y="240"/>
                    </a:lnTo>
                    <a:lnTo>
                      <a:pt x="53" y="239"/>
                    </a:lnTo>
                    <a:lnTo>
                      <a:pt x="52" y="238"/>
                    </a:lnTo>
                    <a:lnTo>
                      <a:pt x="51" y="238"/>
                    </a:lnTo>
                    <a:lnTo>
                      <a:pt x="51" y="237"/>
                    </a:lnTo>
                    <a:lnTo>
                      <a:pt x="49" y="236"/>
                    </a:lnTo>
                    <a:lnTo>
                      <a:pt x="49" y="236"/>
                    </a:lnTo>
                    <a:lnTo>
                      <a:pt x="48" y="233"/>
                    </a:lnTo>
                    <a:lnTo>
                      <a:pt x="47" y="232"/>
                    </a:lnTo>
                    <a:lnTo>
                      <a:pt x="47" y="232"/>
                    </a:lnTo>
                    <a:lnTo>
                      <a:pt x="45" y="229"/>
                    </a:lnTo>
                    <a:lnTo>
                      <a:pt x="45" y="227"/>
                    </a:lnTo>
                    <a:lnTo>
                      <a:pt x="44" y="225"/>
                    </a:lnTo>
                    <a:lnTo>
                      <a:pt x="43" y="221"/>
                    </a:lnTo>
                    <a:lnTo>
                      <a:pt x="43" y="220"/>
                    </a:lnTo>
                    <a:lnTo>
                      <a:pt x="41" y="218"/>
                    </a:lnTo>
                    <a:lnTo>
                      <a:pt x="41" y="217"/>
                    </a:lnTo>
                    <a:lnTo>
                      <a:pt x="41" y="217"/>
                    </a:lnTo>
                    <a:lnTo>
                      <a:pt x="40" y="215"/>
                    </a:lnTo>
                    <a:lnTo>
                      <a:pt x="39" y="214"/>
                    </a:lnTo>
                    <a:lnTo>
                      <a:pt x="37" y="211"/>
                    </a:lnTo>
                    <a:lnTo>
                      <a:pt x="37" y="211"/>
                    </a:lnTo>
                    <a:lnTo>
                      <a:pt x="36" y="209"/>
                    </a:lnTo>
                    <a:lnTo>
                      <a:pt x="35" y="209"/>
                    </a:lnTo>
                    <a:lnTo>
                      <a:pt x="35" y="207"/>
                    </a:lnTo>
                    <a:lnTo>
                      <a:pt x="35" y="207"/>
                    </a:lnTo>
                    <a:lnTo>
                      <a:pt x="35" y="206"/>
                    </a:lnTo>
                    <a:lnTo>
                      <a:pt x="35" y="206"/>
                    </a:lnTo>
                    <a:lnTo>
                      <a:pt x="34" y="205"/>
                    </a:lnTo>
                    <a:lnTo>
                      <a:pt x="34" y="204"/>
                    </a:lnTo>
                    <a:lnTo>
                      <a:pt x="34" y="203"/>
                    </a:lnTo>
                    <a:lnTo>
                      <a:pt x="34" y="203"/>
                    </a:lnTo>
                    <a:lnTo>
                      <a:pt x="34" y="202"/>
                    </a:lnTo>
                    <a:lnTo>
                      <a:pt x="33" y="201"/>
                    </a:lnTo>
                    <a:lnTo>
                      <a:pt x="33" y="201"/>
                    </a:lnTo>
                    <a:lnTo>
                      <a:pt x="33" y="198"/>
                    </a:lnTo>
                    <a:lnTo>
                      <a:pt x="32" y="196"/>
                    </a:lnTo>
                    <a:lnTo>
                      <a:pt x="31" y="195"/>
                    </a:lnTo>
                    <a:lnTo>
                      <a:pt x="31" y="194"/>
                    </a:lnTo>
                    <a:lnTo>
                      <a:pt x="31" y="194"/>
                    </a:lnTo>
                    <a:lnTo>
                      <a:pt x="28" y="191"/>
                    </a:lnTo>
                    <a:lnTo>
                      <a:pt x="28" y="190"/>
                    </a:lnTo>
                    <a:lnTo>
                      <a:pt x="27" y="188"/>
                    </a:lnTo>
                    <a:lnTo>
                      <a:pt x="26" y="187"/>
                    </a:lnTo>
                    <a:lnTo>
                      <a:pt x="25" y="187"/>
                    </a:lnTo>
                    <a:lnTo>
                      <a:pt x="23" y="184"/>
                    </a:lnTo>
                    <a:lnTo>
                      <a:pt x="22" y="184"/>
                    </a:lnTo>
                    <a:lnTo>
                      <a:pt x="22" y="184"/>
                    </a:lnTo>
                    <a:lnTo>
                      <a:pt x="22" y="183"/>
                    </a:lnTo>
                    <a:lnTo>
                      <a:pt x="21" y="183"/>
                    </a:lnTo>
                    <a:lnTo>
                      <a:pt x="21" y="183"/>
                    </a:lnTo>
                    <a:lnTo>
                      <a:pt x="20" y="183"/>
                    </a:lnTo>
                    <a:lnTo>
                      <a:pt x="19" y="182"/>
                    </a:lnTo>
                    <a:lnTo>
                      <a:pt x="18" y="182"/>
                    </a:lnTo>
                    <a:lnTo>
                      <a:pt x="17" y="182"/>
                    </a:lnTo>
                    <a:lnTo>
                      <a:pt x="17" y="181"/>
                    </a:lnTo>
                    <a:lnTo>
                      <a:pt x="13" y="178"/>
                    </a:lnTo>
                    <a:lnTo>
                      <a:pt x="13" y="178"/>
                    </a:lnTo>
                    <a:lnTo>
                      <a:pt x="12" y="178"/>
                    </a:lnTo>
                    <a:lnTo>
                      <a:pt x="12" y="177"/>
                    </a:lnTo>
                    <a:lnTo>
                      <a:pt x="12" y="176"/>
                    </a:lnTo>
                    <a:lnTo>
                      <a:pt x="11" y="176"/>
                    </a:lnTo>
                    <a:lnTo>
                      <a:pt x="8" y="170"/>
                    </a:lnTo>
                    <a:lnTo>
                      <a:pt x="7" y="168"/>
                    </a:lnTo>
                    <a:lnTo>
                      <a:pt x="7" y="168"/>
                    </a:lnTo>
                    <a:lnTo>
                      <a:pt x="6" y="167"/>
                    </a:lnTo>
                    <a:lnTo>
                      <a:pt x="6" y="166"/>
                    </a:lnTo>
                    <a:lnTo>
                      <a:pt x="6" y="166"/>
                    </a:lnTo>
                    <a:lnTo>
                      <a:pt x="5" y="159"/>
                    </a:lnTo>
                    <a:lnTo>
                      <a:pt x="5" y="158"/>
                    </a:lnTo>
                    <a:lnTo>
                      <a:pt x="5" y="158"/>
                    </a:lnTo>
                    <a:lnTo>
                      <a:pt x="5" y="157"/>
                    </a:lnTo>
                    <a:lnTo>
                      <a:pt x="5" y="156"/>
                    </a:lnTo>
                    <a:lnTo>
                      <a:pt x="5" y="155"/>
                    </a:lnTo>
                    <a:lnTo>
                      <a:pt x="6" y="154"/>
                    </a:lnTo>
                    <a:lnTo>
                      <a:pt x="7" y="153"/>
                    </a:lnTo>
                    <a:lnTo>
                      <a:pt x="8" y="152"/>
                    </a:lnTo>
                    <a:lnTo>
                      <a:pt x="8" y="152"/>
                    </a:lnTo>
                    <a:lnTo>
                      <a:pt x="8" y="152"/>
                    </a:lnTo>
                    <a:lnTo>
                      <a:pt x="8" y="151"/>
                    </a:lnTo>
                    <a:lnTo>
                      <a:pt x="9" y="150"/>
                    </a:lnTo>
                    <a:lnTo>
                      <a:pt x="9" y="149"/>
                    </a:lnTo>
                    <a:lnTo>
                      <a:pt x="9" y="149"/>
                    </a:lnTo>
                    <a:lnTo>
                      <a:pt x="9" y="148"/>
                    </a:lnTo>
                    <a:lnTo>
                      <a:pt x="8" y="144"/>
                    </a:lnTo>
                    <a:lnTo>
                      <a:pt x="7" y="143"/>
                    </a:lnTo>
                    <a:lnTo>
                      <a:pt x="7" y="141"/>
                    </a:lnTo>
                    <a:lnTo>
                      <a:pt x="6" y="141"/>
                    </a:lnTo>
                    <a:lnTo>
                      <a:pt x="6" y="140"/>
                    </a:lnTo>
                    <a:lnTo>
                      <a:pt x="6" y="140"/>
                    </a:lnTo>
                    <a:lnTo>
                      <a:pt x="5" y="138"/>
                    </a:lnTo>
                    <a:lnTo>
                      <a:pt x="4" y="135"/>
                    </a:lnTo>
                    <a:lnTo>
                      <a:pt x="4" y="133"/>
                    </a:lnTo>
                    <a:lnTo>
                      <a:pt x="4" y="132"/>
                    </a:lnTo>
                    <a:lnTo>
                      <a:pt x="3" y="131"/>
                    </a:lnTo>
                    <a:lnTo>
                      <a:pt x="3" y="131"/>
                    </a:lnTo>
                    <a:lnTo>
                      <a:pt x="2" y="131"/>
                    </a:lnTo>
                    <a:lnTo>
                      <a:pt x="2" y="130"/>
                    </a:lnTo>
                    <a:lnTo>
                      <a:pt x="2" y="129"/>
                    </a:lnTo>
                    <a:lnTo>
                      <a:pt x="1" y="127"/>
                    </a:lnTo>
                    <a:lnTo>
                      <a:pt x="1" y="126"/>
                    </a:lnTo>
                    <a:lnTo>
                      <a:pt x="0" y="124"/>
                    </a:lnTo>
                    <a:lnTo>
                      <a:pt x="0" y="124"/>
                    </a:lnTo>
                    <a:lnTo>
                      <a:pt x="0" y="123"/>
                    </a:lnTo>
                    <a:lnTo>
                      <a:pt x="0" y="121"/>
                    </a:lnTo>
                    <a:lnTo>
                      <a:pt x="0" y="120"/>
                    </a:lnTo>
                    <a:lnTo>
                      <a:pt x="0" y="119"/>
                    </a:lnTo>
                    <a:lnTo>
                      <a:pt x="0" y="118"/>
                    </a:lnTo>
                    <a:lnTo>
                      <a:pt x="0" y="117"/>
                    </a:lnTo>
                    <a:lnTo>
                      <a:pt x="1" y="117"/>
                    </a:lnTo>
                    <a:lnTo>
                      <a:pt x="1" y="116"/>
                    </a:lnTo>
                    <a:lnTo>
                      <a:pt x="1" y="114"/>
                    </a:lnTo>
                    <a:lnTo>
                      <a:pt x="2" y="113"/>
                    </a:lnTo>
                    <a:lnTo>
                      <a:pt x="2" y="113"/>
                    </a:lnTo>
                    <a:lnTo>
                      <a:pt x="2" y="112"/>
                    </a:lnTo>
                    <a:lnTo>
                      <a:pt x="2" y="111"/>
                    </a:lnTo>
                    <a:lnTo>
                      <a:pt x="2" y="110"/>
                    </a:lnTo>
                    <a:lnTo>
                      <a:pt x="2" y="109"/>
                    </a:lnTo>
                    <a:lnTo>
                      <a:pt x="3" y="109"/>
                    </a:lnTo>
                    <a:lnTo>
                      <a:pt x="10" y="109"/>
                    </a:lnTo>
                    <a:lnTo>
                      <a:pt x="13" y="108"/>
                    </a:lnTo>
                    <a:lnTo>
                      <a:pt x="18" y="105"/>
                    </a:lnTo>
                    <a:lnTo>
                      <a:pt x="18" y="105"/>
                    </a:lnTo>
                    <a:lnTo>
                      <a:pt x="21" y="103"/>
                    </a:lnTo>
                    <a:lnTo>
                      <a:pt x="26" y="97"/>
                    </a:lnTo>
                    <a:lnTo>
                      <a:pt x="26" y="97"/>
                    </a:lnTo>
                    <a:lnTo>
                      <a:pt x="28" y="93"/>
                    </a:lnTo>
                    <a:lnTo>
                      <a:pt x="28" y="93"/>
                    </a:lnTo>
                    <a:lnTo>
                      <a:pt x="28" y="92"/>
                    </a:lnTo>
                    <a:lnTo>
                      <a:pt x="31" y="88"/>
                    </a:lnTo>
                    <a:lnTo>
                      <a:pt x="31" y="87"/>
                    </a:lnTo>
                    <a:lnTo>
                      <a:pt x="32" y="87"/>
                    </a:lnTo>
                    <a:lnTo>
                      <a:pt x="32" y="87"/>
                    </a:lnTo>
                    <a:lnTo>
                      <a:pt x="33" y="88"/>
                    </a:lnTo>
                    <a:lnTo>
                      <a:pt x="33" y="88"/>
                    </a:lnTo>
                    <a:lnTo>
                      <a:pt x="33" y="87"/>
                    </a:lnTo>
                    <a:lnTo>
                      <a:pt x="33" y="86"/>
                    </a:lnTo>
                    <a:lnTo>
                      <a:pt x="33" y="85"/>
                    </a:lnTo>
                    <a:lnTo>
                      <a:pt x="33" y="85"/>
                    </a:lnTo>
                    <a:lnTo>
                      <a:pt x="35" y="81"/>
                    </a:lnTo>
                    <a:lnTo>
                      <a:pt x="35" y="80"/>
                    </a:lnTo>
                    <a:lnTo>
                      <a:pt x="35" y="80"/>
                    </a:lnTo>
                    <a:lnTo>
                      <a:pt x="36" y="79"/>
                    </a:lnTo>
                    <a:lnTo>
                      <a:pt x="37" y="78"/>
                    </a:lnTo>
                    <a:lnTo>
                      <a:pt x="39" y="77"/>
                    </a:lnTo>
                    <a:lnTo>
                      <a:pt x="40" y="77"/>
                    </a:lnTo>
                    <a:lnTo>
                      <a:pt x="40" y="77"/>
                    </a:lnTo>
                    <a:lnTo>
                      <a:pt x="41" y="76"/>
                    </a:lnTo>
                    <a:lnTo>
                      <a:pt x="41" y="75"/>
                    </a:lnTo>
                    <a:lnTo>
                      <a:pt x="41" y="75"/>
                    </a:lnTo>
                    <a:lnTo>
                      <a:pt x="41" y="75"/>
                    </a:lnTo>
                    <a:lnTo>
                      <a:pt x="41" y="74"/>
                    </a:lnTo>
                    <a:lnTo>
                      <a:pt x="40" y="74"/>
                    </a:lnTo>
                    <a:lnTo>
                      <a:pt x="41" y="74"/>
                    </a:lnTo>
                    <a:lnTo>
                      <a:pt x="41" y="73"/>
                    </a:lnTo>
                    <a:lnTo>
                      <a:pt x="44" y="71"/>
                    </a:lnTo>
                    <a:lnTo>
                      <a:pt x="45" y="72"/>
                    </a:lnTo>
                    <a:lnTo>
                      <a:pt x="46" y="72"/>
                    </a:lnTo>
                    <a:lnTo>
                      <a:pt x="46" y="71"/>
                    </a:lnTo>
                    <a:lnTo>
                      <a:pt x="47" y="71"/>
                    </a:lnTo>
                    <a:lnTo>
                      <a:pt x="47" y="71"/>
                    </a:lnTo>
                    <a:lnTo>
                      <a:pt x="48" y="68"/>
                    </a:lnTo>
                    <a:lnTo>
                      <a:pt x="48" y="67"/>
                    </a:lnTo>
                    <a:lnTo>
                      <a:pt x="47" y="66"/>
                    </a:lnTo>
                    <a:lnTo>
                      <a:pt x="47" y="65"/>
                    </a:lnTo>
                    <a:lnTo>
                      <a:pt x="47" y="63"/>
                    </a:lnTo>
                    <a:lnTo>
                      <a:pt x="47" y="62"/>
                    </a:lnTo>
                    <a:lnTo>
                      <a:pt x="44" y="62"/>
                    </a:lnTo>
                    <a:lnTo>
                      <a:pt x="41" y="62"/>
                    </a:lnTo>
                    <a:lnTo>
                      <a:pt x="41" y="62"/>
                    </a:lnTo>
                    <a:lnTo>
                      <a:pt x="41" y="61"/>
                    </a:lnTo>
                    <a:lnTo>
                      <a:pt x="41" y="61"/>
                    </a:lnTo>
                    <a:lnTo>
                      <a:pt x="40" y="60"/>
                    </a:lnTo>
                    <a:lnTo>
                      <a:pt x="39" y="59"/>
                    </a:lnTo>
                    <a:lnTo>
                      <a:pt x="38" y="59"/>
                    </a:lnTo>
                    <a:lnTo>
                      <a:pt x="36" y="61"/>
                    </a:lnTo>
                    <a:lnTo>
                      <a:pt x="36" y="61"/>
                    </a:lnTo>
                    <a:lnTo>
                      <a:pt x="34" y="59"/>
                    </a:lnTo>
                    <a:lnTo>
                      <a:pt x="34" y="58"/>
                    </a:lnTo>
                    <a:lnTo>
                      <a:pt x="33" y="58"/>
                    </a:lnTo>
                    <a:lnTo>
                      <a:pt x="34" y="58"/>
                    </a:lnTo>
                    <a:lnTo>
                      <a:pt x="36" y="50"/>
                    </a:lnTo>
                    <a:lnTo>
                      <a:pt x="37" y="46"/>
                    </a:lnTo>
                    <a:lnTo>
                      <a:pt x="37" y="46"/>
                    </a:lnTo>
                    <a:lnTo>
                      <a:pt x="37" y="46"/>
                    </a:lnTo>
                    <a:lnTo>
                      <a:pt x="39" y="44"/>
                    </a:lnTo>
                    <a:lnTo>
                      <a:pt x="39" y="43"/>
                    </a:lnTo>
                    <a:lnTo>
                      <a:pt x="43" y="42"/>
                    </a:lnTo>
                    <a:lnTo>
                      <a:pt x="43" y="42"/>
                    </a:lnTo>
                    <a:lnTo>
                      <a:pt x="44" y="43"/>
                    </a:lnTo>
                    <a:lnTo>
                      <a:pt x="45" y="43"/>
                    </a:lnTo>
                    <a:lnTo>
                      <a:pt x="47" y="43"/>
                    </a:lnTo>
                    <a:lnTo>
                      <a:pt x="47" y="42"/>
                    </a:lnTo>
                    <a:lnTo>
                      <a:pt x="47" y="42"/>
                    </a:lnTo>
                    <a:lnTo>
                      <a:pt x="47" y="42"/>
                    </a:lnTo>
                    <a:lnTo>
                      <a:pt x="47" y="41"/>
                    </a:lnTo>
                    <a:lnTo>
                      <a:pt x="48" y="41"/>
                    </a:lnTo>
                    <a:lnTo>
                      <a:pt x="48" y="40"/>
                    </a:lnTo>
                    <a:lnTo>
                      <a:pt x="47" y="39"/>
                    </a:lnTo>
                    <a:lnTo>
                      <a:pt x="47" y="39"/>
                    </a:lnTo>
                    <a:lnTo>
                      <a:pt x="47" y="38"/>
                    </a:lnTo>
                    <a:lnTo>
                      <a:pt x="47" y="37"/>
                    </a:lnTo>
                    <a:lnTo>
                      <a:pt x="48" y="35"/>
                    </a:lnTo>
                    <a:lnTo>
                      <a:pt x="48" y="34"/>
                    </a:lnTo>
                    <a:lnTo>
                      <a:pt x="49" y="34"/>
                    </a:lnTo>
                    <a:lnTo>
                      <a:pt x="49" y="34"/>
                    </a:lnTo>
                    <a:lnTo>
                      <a:pt x="48" y="32"/>
                    </a:lnTo>
                    <a:lnTo>
                      <a:pt x="46" y="29"/>
                    </a:lnTo>
                    <a:lnTo>
                      <a:pt x="47" y="26"/>
                    </a:lnTo>
                    <a:lnTo>
                      <a:pt x="47" y="25"/>
                    </a:lnTo>
                    <a:lnTo>
                      <a:pt x="47" y="23"/>
                    </a:lnTo>
                    <a:lnTo>
                      <a:pt x="46" y="22"/>
                    </a:lnTo>
                    <a:lnTo>
                      <a:pt x="47" y="20"/>
                    </a:lnTo>
                    <a:lnTo>
                      <a:pt x="44" y="16"/>
                    </a:lnTo>
                    <a:lnTo>
                      <a:pt x="44" y="13"/>
                    </a:lnTo>
                    <a:lnTo>
                      <a:pt x="42" y="12"/>
                    </a:lnTo>
                    <a:lnTo>
                      <a:pt x="41" y="12"/>
                    </a:lnTo>
                    <a:lnTo>
                      <a:pt x="39" y="10"/>
                    </a:lnTo>
                    <a:lnTo>
                      <a:pt x="36" y="5"/>
                    </a:lnTo>
                    <a:lnTo>
                      <a:pt x="36" y="4"/>
                    </a:lnTo>
                    <a:lnTo>
                      <a:pt x="35" y="3"/>
                    </a:lnTo>
                    <a:lnTo>
                      <a:pt x="35" y="3"/>
                    </a:lnTo>
                    <a:lnTo>
                      <a:pt x="35" y="2"/>
                    </a:lnTo>
                    <a:lnTo>
                      <a:pt x="36" y="1"/>
                    </a:lnTo>
                    <a:lnTo>
                      <a:pt x="39" y="1"/>
                    </a:lnTo>
                    <a:lnTo>
                      <a:pt x="42" y="0"/>
                    </a:lnTo>
                    <a:lnTo>
                      <a:pt x="43" y="0"/>
                    </a:lnTo>
                    <a:lnTo>
                      <a:pt x="43" y="0"/>
                    </a:lnTo>
                    <a:lnTo>
                      <a:pt x="44" y="0"/>
                    </a:lnTo>
                    <a:lnTo>
                      <a:pt x="45" y="0"/>
                    </a:lnTo>
                    <a:lnTo>
                      <a:pt x="49" y="0"/>
                    </a:lnTo>
                    <a:lnTo>
                      <a:pt x="54" y="0"/>
                    </a:lnTo>
                    <a:lnTo>
                      <a:pt x="61" y="0"/>
                    </a:lnTo>
                    <a:lnTo>
                      <a:pt x="62" y="0"/>
                    </a:lnTo>
                    <a:lnTo>
                      <a:pt x="70" y="0"/>
                    </a:lnTo>
                    <a:lnTo>
                      <a:pt x="74" y="0"/>
                    </a:lnTo>
                    <a:lnTo>
                      <a:pt x="99" y="0"/>
                    </a:lnTo>
                    <a:lnTo>
                      <a:pt x="103" y="0"/>
                    </a:lnTo>
                    <a:lnTo>
                      <a:pt x="106" y="0"/>
                    </a:lnTo>
                    <a:lnTo>
                      <a:pt x="107" y="0"/>
                    </a:lnTo>
                    <a:lnTo>
                      <a:pt x="112" y="0"/>
                    </a:lnTo>
                    <a:lnTo>
                      <a:pt x="115" y="0"/>
                    </a:lnTo>
                    <a:lnTo>
                      <a:pt x="119" y="0"/>
                    </a:lnTo>
                    <a:lnTo>
                      <a:pt x="121" y="0"/>
                    </a:lnTo>
                    <a:lnTo>
                      <a:pt x="125" y="0"/>
                    </a:lnTo>
                    <a:lnTo>
                      <a:pt x="128" y="0"/>
                    </a:lnTo>
                    <a:lnTo>
                      <a:pt x="129" y="0"/>
                    </a:lnTo>
                    <a:lnTo>
                      <a:pt x="130" y="0"/>
                    </a:lnTo>
                    <a:lnTo>
                      <a:pt x="145" y="0"/>
                    </a:lnTo>
                    <a:lnTo>
                      <a:pt x="145" y="0"/>
                    </a:lnTo>
                    <a:lnTo>
                      <a:pt x="148" y="0"/>
                    </a:lnTo>
                    <a:lnTo>
                      <a:pt x="149" y="1"/>
                    </a:lnTo>
                    <a:lnTo>
                      <a:pt x="160" y="7"/>
                    </a:lnTo>
                    <a:lnTo>
                      <a:pt x="163" y="8"/>
                    </a:lnTo>
                    <a:lnTo>
                      <a:pt x="170" y="12"/>
                    </a:lnTo>
                    <a:lnTo>
                      <a:pt x="187" y="22"/>
                    </a:lnTo>
                    <a:lnTo>
                      <a:pt x="200" y="29"/>
                    </a:lnTo>
                    <a:lnTo>
                      <a:pt x="207" y="32"/>
                    </a:lnTo>
                    <a:lnTo>
                      <a:pt x="211" y="35"/>
                    </a:lnTo>
                    <a:lnTo>
                      <a:pt x="215" y="38"/>
                    </a:lnTo>
                    <a:lnTo>
                      <a:pt x="221" y="40"/>
                    </a:lnTo>
                    <a:lnTo>
                      <a:pt x="232" y="47"/>
                    </a:lnTo>
                    <a:lnTo>
                      <a:pt x="248" y="56"/>
                    </a:lnTo>
                    <a:lnTo>
                      <a:pt x="249" y="57"/>
                    </a:lnTo>
                    <a:lnTo>
                      <a:pt x="251" y="57"/>
                    </a:lnTo>
                    <a:lnTo>
                      <a:pt x="256" y="60"/>
                    </a:lnTo>
                    <a:lnTo>
                      <a:pt x="257" y="61"/>
                    </a:lnTo>
                    <a:lnTo>
                      <a:pt x="258" y="61"/>
                    </a:lnTo>
                    <a:lnTo>
                      <a:pt x="258" y="61"/>
                    </a:lnTo>
                    <a:lnTo>
                      <a:pt x="261" y="63"/>
                    </a:lnTo>
                    <a:lnTo>
                      <a:pt x="263" y="65"/>
                    </a:lnTo>
                    <a:lnTo>
                      <a:pt x="264" y="69"/>
                    </a:lnTo>
                    <a:lnTo>
                      <a:pt x="265" y="71"/>
                    </a:lnTo>
                    <a:lnTo>
                      <a:pt x="265" y="73"/>
                    </a:lnTo>
                    <a:lnTo>
                      <a:pt x="264" y="73"/>
                    </a:lnTo>
                    <a:lnTo>
                      <a:pt x="261" y="75"/>
                    </a:lnTo>
                    <a:lnTo>
                      <a:pt x="261" y="76"/>
                    </a:lnTo>
                    <a:lnTo>
                      <a:pt x="261" y="77"/>
                    </a:lnTo>
                    <a:lnTo>
                      <a:pt x="261" y="77"/>
                    </a:lnTo>
                    <a:lnTo>
                      <a:pt x="261" y="79"/>
                    </a:lnTo>
                    <a:lnTo>
                      <a:pt x="262" y="79"/>
                    </a:lnTo>
                    <a:lnTo>
                      <a:pt x="262" y="79"/>
                    </a:lnTo>
                    <a:lnTo>
                      <a:pt x="264" y="79"/>
                    </a:lnTo>
                    <a:lnTo>
                      <a:pt x="265" y="79"/>
                    </a:lnTo>
                    <a:lnTo>
                      <a:pt x="265" y="80"/>
                    </a:lnTo>
                    <a:lnTo>
                      <a:pt x="266" y="80"/>
                    </a:lnTo>
                    <a:lnTo>
                      <a:pt x="266" y="81"/>
                    </a:lnTo>
                    <a:lnTo>
                      <a:pt x="266" y="82"/>
                    </a:lnTo>
                    <a:lnTo>
                      <a:pt x="266" y="83"/>
                    </a:lnTo>
                    <a:lnTo>
                      <a:pt x="269" y="85"/>
                    </a:lnTo>
                    <a:lnTo>
                      <a:pt x="287" y="98"/>
                    </a:lnTo>
                    <a:lnTo>
                      <a:pt x="289" y="99"/>
                    </a:lnTo>
                    <a:lnTo>
                      <a:pt x="293" y="102"/>
                    </a:lnTo>
                    <a:lnTo>
                      <a:pt x="296" y="105"/>
                    </a:lnTo>
                    <a:lnTo>
                      <a:pt x="307" y="112"/>
                    </a:lnTo>
                    <a:lnTo>
                      <a:pt x="310" y="114"/>
                    </a:lnTo>
                    <a:lnTo>
                      <a:pt x="312" y="116"/>
                    </a:lnTo>
                    <a:lnTo>
                      <a:pt x="312" y="116"/>
                    </a:lnTo>
                    <a:lnTo>
                      <a:pt x="312" y="118"/>
                    </a:lnTo>
                    <a:lnTo>
                      <a:pt x="312" y="121"/>
                    </a:lnTo>
                    <a:lnTo>
                      <a:pt x="311" y="124"/>
                    </a:lnTo>
                    <a:lnTo>
                      <a:pt x="311" y="124"/>
                    </a:lnTo>
                    <a:lnTo>
                      <a:pt x="310" y="124"/>
                    </a:lnTo>
                    <a:lnTo>
                      <a:pt x="310" y="124"/>
                    </a:lnTo>
                    <a:lnTo>
                      <a:pt x="310" y="123"/>
                    </a:lnTo>
                    <a:lnTo>
                      <a:pt x="311" y="122"/>
                    </a:lnTo>
                    <a:lnTo>
                      <a:pt x="311" y="121"/>
                    </a:lnTo>
                    <a:lnTo>
                      <a:pt x="310" y="121"/>
                    </a:lnTo>
                    <a:lnTo>
                      <a:pt x="310" y="122"/>
                    </a:lnTo>
                    <a:lnTo>
                      <a:pt x="310" y="123"/>
                    </a:lnTo>
                    <a:lnTo>
                      <a:pt x="310" y="124"/>
                    </a:lnTo>
                    <a:lnTo>
                      <a:pt x="310" y="124"/>
                    </a:lnTo>
                    <a:lnTo>
                      <a:pt x="310" y="125"/>
                    </a:lnTo>
                    <a:lnTo>
                      <a:pt x="309" y="128"/>
                    </a:lnTo>
                    <a:lnTo>
                      <a:pt x="308" y="133"/>
                    </a:lnTo>
                    <a:lnTo>
                      <a:pt x="307" y="136"/>
                    </a:lnTo>
                    <a:lnTo>
                      <a:pt x="305" y="140"/>
                    </a:lnTo>
                    <a:lnTo>
                      <a:pt x="304" y="143"/>
                    </a:lnTo>
                    <a:lnTo>
                      <a:pt x="303" y="145"/>
                    </a:lnTo>
                    <a:lnTo>
                      <a:pt x="301" y="150"/>
                    </a:lnTo>
                    <a:lnTo>
                      <a:pt x="299" y="156"/>
                    </a:lnTo>
                    <a:lnTo>
                      <a:pt x="299" y="158"/>
                    </a:lnTo>
                    <a:lnTo>
                      <a:pt x="298" y="159"/>
                    </a:lnTo>
                    <a:lnTo>
                      <a:pt x="298" y="159"/>
                    </a:lnTo>
                    <a:lnTo>
                      <a:pt x="299" y="160"/>
                    </a:lnTo>
                    <a:lnTo>
                      <a:pt x="300" y="162"/>
                    </a:lnTo>
                    <a:lnTo>
                      <a:pt x="300" y="166"/>
                    </a:lnTo>
                    <a:lnTo>
                      <a:pt x="300" y="168"/>
                    </a:lnTo>
                    <a:lnTo>
                      <a:pt x="300" y="168"/>
                    </a:lnTo>
                    <a:lnTo>
                      <a:pt x="301" y="170"/>
                    </a:lnTo>
                    <a:lnTo>
                      <a:pt x="301" y="170"/>
                    </a:lnTo>
                    <a:lnTo>
                      <a:pt x="303" y="171"/>
                    </a:lnTo>
                    <a:lnTo>
                      <a:pt x="303" y="172"/>
                    </a:lnTo>
                    <a:lnTo>
                      <a:pt x="304" y="172"/>
                    </a:lnTo>
                    <a:lnTo>
                      <a:pt x="306" y="173"/>
                    </a:lnTo>
                    <a:lnTo>
                      <a:pt x="306" y="173"/>
                    </a:lnTo>
                    <a:lnTo>
                      <a:pt x="307" y="172"/>
                    </a:lnTo>
                    <a:lnTo>
                      <a:pt x="307" y="173"/>
                    </a:lnTo>
                    <a:lnTo>
                      <a:pt x="310" y="176"/>
                    </a:lnTo>
                    <a:lnTo>
                      <a:pt x="310" y="176"/>
                    </a:lnTo>
                    <a:lnTo>
                      <a:pt x="311" y="177"/>
                    </a:lnTo>
                    <a:lnTo>
                      <a:pt x="313" y="181"/>
                    </a:lnTo>
                    <a:lnTo>
                      <a:pt x="315" y="183"/>
                    </a:lnTo>
                    <a:lnTo>
                      <a:pt x="316" y="184"/>
                    </a:lnTo>
                    <a:lnTo>
                      <a:pt x="318" y="184"/>
                    </a:lnTo>
                    <a:lnTo>
                      <a:pt x="320" y="184"/>
                    </a:lnTo>
                    <a:lnTo>
                      <a:pt x="320" y="185"/>
                    </a:lnTo>
                    <a:lnTo>
                      <a:pt x="321" y="186"/>
                    </a:lnTo>
                    <a:lnTo>
                      <a:pt x="321" y="186"/>
                    </a:lnTo>
                    <a:lnTo>
                      <a:pt x="321" y="187"/>
                    </a:lnTo>
                    <a:lnTo>
                      <a:pt x="321" y="187"/>
                    </a:lnTo>
                    <a:lnTo>
                      <a:pt x="322" y="187"/>
                    </a:lnTo>
                    <a:lnTo>
                      <a:pt x="322" y="188"/>
                    </a:lnTo>
                    <a:lnTo>
                      <a:pt x="322" y="189"/>
                    </a:lnTo>
                    <a:lnTo>
                      <a:pt x="323" y="189"/>
                    </a:lnTo>
                    <a:lnTo>
                      <a:pt x="322" y="192"/>
                    </a:lnTo>
                    <a:lnTo>
                      <a:pt x="320" y="194"/>
                    </a:lnTo>
                    <a:lnTo>
                      <a:pt x="319" y="196"/>
                    </a:lnTo>
                    <a:lnTo>
                      <a:pt x="318" y="198"/>
                    </a:lnTo>
                    <a:lnTo>
                      <a:pt x="317" y="198"/>
                    </a:lnTo>
                    <a:lnTo>
                      <a:pt x="315" y="204"/>
                    </a:lnTo>
                    <a:lnTo>
                      <a:pt x="314" y="205"/>
                    </a:lnTo>
                    <a:lnTo>
                      <a:pt x="314" y="207"/>
                    </a:lnTo>
                    <a:lnTo>
                      <a:pt x="314" y="209"/>
                    </a:lnTo>
                    <a:lnTo>
                      <a:pt x="314" y="209"/>
                    </a:lnTo>
                    <a:lnTo>
                      <a:pt x="315" y="213"/>
                    </a:lnTo>
                    <a:lnTo>
                      <a:pt x="315" y="213"/>
                    </a:lnTo>
                    <a:lnTo>
                      <a:pt x="315" y="212"/>
                    </a:lnTo>
                    <a:lnTo>
                      <a:pt x="316" y="213"/>
                    </a:lnTo>
                    <a:lnTo>
                      <a:pt x="316" y="213"/>
                    </a:lnTo>
                    <a:lnTo>
                      <a:pt x="319" y="215"/>
                    </a:lnTo>
                    <a:lnTo>
                      <a:pt x="319" y="221"/>
                    </a:lnTo>
                    <a:lnTo>
                      <a:pt x="316" y="229"/>
                    </a:lnTo>
                    <a:lnTo>
                      <a:pt x="316" y="230"/>
                    </a:lnTo>
                    <a:lnTo>
                      <a:pt x="315" y="230"/>
                    </a:lnTo>
                    <a:lnTo>
                      <a:pt x="315" y="229"/>
                    </a:lnTo>
                    <a:lnTo>
                      <a:pt x="315" y="230"/>
                    </a:lnTo>
                    <a:lnTo>
                      <a:pt x="315" y="234"/>
                    </a:lnTo>
                    <a:lnTo>
                      <a:pt x="316" y="238"/>
                    </a:lnTo>
                    <a:lnTo>
                      <a:pt x="316" y="242"/>
                    </a:lnTo>
                    <a:lnTo>
                      <a:pt x="316" y="244"/>
                    </a:lnTo>
                    <a:lnTo>
                      <a:pt x="320" y="247"/>
                    </a:lnTo>
                    <a:lnTo>
                      <a:pt x="322" y="249"/>
                    </a:lnTo>
                    <a:lnTo>
                      <a:pt x="320" y="248"/>
                    </a:lnTo>
                    <a:lnTo>
                      <a:pt x="319" y="248"/>
                    </a:lnTo>
                    <a:lnTo>
                      <a:pt x="318" y="248"/>
                    </a:lnTo>
                    <a:lnTo>
                      <a:pt x="318" y="249"/>
                    </a:lnTo>
                    <a:lnTo>
                      <a:pt x="318" y="250"/>
                    </a:lnTo>
                    <a:lnTo>
                      <a:pt x="318" y="249"/>
                    </a:lnTo>
                    <a:lnTo>
                      <a:pt x="320" y="250"/>
                    </a:lnTo>
                    <a:lnTo>
                      <a:pt x="325" y="258"/>
                    </a:lnTo>
                    <a:lnTo>
                      <a:pt x="326" y="259"/>
                    </a:lnTo>
                    <a:lnTo>
                      <a:pt x="326" y="264"/>
                    </a:lnTo>
                    <a:lnTo>
                      <a:pt x="326" y="264"/>
                    </a:lnTo>
                    <a:lnTo>
                      <a:pt x="327" y="270"/>
                    </a:lnTo>
                    <a:lnTo>
                      <a:pt x="327" y="271"/>
                    </a:lnTo>
                    <a:lnTo>
                      <a:pt x="328" y="273"/>
                    </a:lnTo>
                    <a:lnTo>
                      <a:pt x="328" y="275"/>
                    </a:lnTo>
                    <a:lnTo>
                      <a:pt x="328" y="276"/>
                    </a:lnTo>
                    <a:lnTo>
                      <a:pt x="330" y="278"/>
                    </a:lnTo>
                    <a:lnTo>
                      <a:pt x="331" y="279"/>
                    </a:lnTo>
                    <a:lnTo>
                      <a:pt x="331" y="280"/>
                    </a:lnTo>
                    <a:lnTo>
                      <a:pt x="330" y="281"/>
                    </a:lnTo>
                    <a:lnTo>
                      <a:pt x="331" y="284"/>
                    </a:lnTo>
                    <a:lnTo>
                      <a:pt x="333" y="285"/>
                    </a:lnTo>
                    <a:lnTo>
                      <a:pt x="334" y="286"/>
                    </a:lnTo>
                    <a:lnTo>
                      <a:pt x="335" y="286"/>
                    </a:lnTo>
                    <a:lnTo>
                      <a:pt x="336" y="288"/>
                    </a:lnTo>
                    <a:lnTo>
                      <a:pt x="336" y="288"/>
                    </a:lnTo>
                    <a:lnTo>
                      <a:pt x="337" y="290"/>
                    </a:lnTo>
                    <a:lnTo>
                      <a:pt x="336" y="290"/>
                    </a:lnTo>
                    <a:lnTo>
                      <a:pt x="336" y="291"/>
                    </a:lnTo>
                    <a:lnTo>
                      <a:pt x="337" y="291"/>
                    </a:lnTo>
                    <a:lnTo>
                      <a:pt x="337" y="291"/>
                    </a:lnTo>
                    <a:lnTo>
                      <a:pt x="337" y="290"/>
                    </a:lnTo>
                    <a:lnTo>
                      <a:pt x="337" y="289"/>
                    </a:lnTo>
                    <a:lnTo>
                      <a:pt x="337" y="288"/>
                    </a:lnTo>
                    <a:lnTo>
                      <a:pt x="337" y="288"/>
                    </a:lnTo>
                    <a:lnTo>
                      <a:pt x="338" y="288"/>
                    </a:lnTo>
                    <a:lnTo>
                      <a:pt x="339" y="289"/>
                    </a:lnTo>
                    <a:lnTo>
                      <a:pt x="341" y="290"/>
                    </a:lnTo>
                    <a:lnTo>
                      <a:pt x="341" y="290"/>
                    </a:lnTo>
                    <a:lnTo>
                      <a:pt x="341" y="292"/>
                    </a:lnTo>
                    <a:lnTo>
                      <a:pt x="344" y="294"/>
                    </a:lnTo>
                    <a:lnTo>
                      <a:pt x="345" y="293"/>
                    </a:lnTo>
                    <a:lnTo>
                      <a:pt x="345" y="292"/>
                    </a:lnTo>
                    <a:lnTo>
                      <a:pt x="344" y="292"/>
                    </a:lnTo>
                    <a:lnTo>
                      <a:pt x="343" y="292"/>
                    </a:lnTo>
                    <a:lnTo>
                      <a:pt x="343" y="292"/>
                    </a:lnTo>
                    <a:lnTo>
                      <a:pt x="343" y="291"/>
                    </a:lnTo>
                    <a:lnTo>
                      <a:pt x="344" y="291"/>
                    </a:lnTo>
                    <a:lnTo>
                      <a:pt x="345" y="291"/>
                    </a:lnTo>
                    <a:lnTo>
                      <a:pt x="349" y="296"/>
                    </a:lnTo>
                    <a:lnTo>
                      <a:pt x="350" y="298"/>
                    </a:lnTo>
                    <a:lnTo>
                      <a:pt x="351" y="299"/>
                    </a:lnTo>
                    <a:lnTo>
                      <a:pt x="350" y="300"/>
                    </a:lnTo>
                    <a:lnTo>
                      <a:pt x="349" y="301"/>
                    </a:lnTo>
                    <a:lnTo>
                      <a:pt x="348" y="302"/>
                    </a:lnTo>
                    <a:lnTo>
                      <a:pt x="347" y="302"/>
                    </a:lnTo>
                    <a:lnTo>
                      <a:pt x="342" y="306"/>
                    </a:lnTo>
                    <a:lnTo>
                      <a:pt x="338" y="308"/>
                    </a:lnTo>
                    <a:lnTo>
                      <a:pt x="335" y="310"/>
                    </a:lnTo>
                    <a:lnTo>
                      <a:pt x="335" y="310"/>
                    </a:lnTo>
                    <a:lnTo>
                      <a:pt x="334" y="310"/>
                    </a:lnTo>
                    <a:lnTo>
                      <a:pt x="333" y="311"/>
                    </a:lnTo>
                    <a:lnTo>
                      <a:pt x="332" y="311"/>
                    </a:lnTo>
                    <a:lnTo>
                      <a:pt x="331" y="311"/>
                    </a:lnTo>
                    <a:lnTo>
                      <a:pt x="331" y="312"/>
                    </a:lnTo>
                    <a:lnTo>
                      <a:pt x="331" y="312"/>
                    </a:lnTo>
                    <a:lnTo>
                      <a:pt x="330" y="312"/>
                    </a:lnTo>
                    <a:lnTo>
                      <a:pt x="330" y="313"/>
                    </a:lnTo>
                    <a:lnTo>
                      <a:pt x="327" y="314"/>
                    </a:lnTo>
                    <a:lnTo>
                      <a:pt x="327" y="314"/>
                    </a:lnTo>
                    <a:lnTo>
                      <a:pt x="326" y="314"/>
                    </a:lnTo>
                    <a:lnTo>
                      <a:pt x="322" y="315"/>
                    </a:lnTo>
                    <a:lnTo>
                      <a:pt x="322" y="315"/>
                    </a:lnTo>
                    <a:lnTo>
                      <a:pt x="321" y="315"/>
                    </a:lnTo>
                    <a:lnTo>
                      <a:pt x="321" y="316"/>
                    </a:lnTo>
                    <a:lnTo>
                      <a:pt x="318" y="318"/>
                    </a:lnTo>
                    <a:lnTo>
                      <a:pt x="315" y="320"/>
                    </a:lnTo>
                    <a:lnTo>
                      <a:pt x="315" y="321"/>
                    </a:lnTo>
                    <a:lnTo>
                      <a:pt x="314" y="321"/>
                    </a:lnTo>
                    <a:lnTo>
                      <a:pt x="314" y="321"/>
                    </a:lnTo>
                    <a:lnTo>
                      <a:pt x="313" y="321"/>
                    </a:lnTo>
                    <a:lnTo>
                      <a:pt x="312" y="321"/>
                    </a:lnTo>
                    <a:lnTo>
                      <a:pt x="312" y="321"/>
                    </a:lnTo>
                    <a:lnTo>
                      <a:pt x="311" y="321"/>
                    </a:lnTo>
                    <a:lnTo>
                      <a:pt x="311" y="321"/>
                    </a:lnTo>
                    <a:lnTo>
                      <a:pt x="310" y="320"/>
                    </a:lnTo>
                    <a:lnTo>
                      <a:pt x="303" y="321"/>
                    </a:lnTo>
                    <a:lnTo>
                      <a:pt x="303" y="321"/>
                    </a:lnTo>
                    <a:lnTo>
                      <a:pt x="302" y="321"/>
                    </a:lnTo>
                    <a:lnTo>
                      <a:pt x="295" y="324"/>
                    </a:lnTo>
                    <a:lnTo>
                      <a:pt x="294" y="325"/>
                    </a:lnTo>
                    <a:lnTo>
                      <a:pt x="293" y="325"/>
                    </a:lnTo>
                    <a:lnTo>
                      <a:pt x="292" y="326"/>
                    </a:lnTo>
                    <a:lnTo>
                      <a:pt x="291" y="327"/>
                    </a:lnTo>
                    <a:lnTo>
                      <a:pt x="289" y="329"/>
                    </a:lnTo>
                    <a:lnTo>
                      <a:pt x="287" y="329"/>
                    </a:lnTo>
                    <a:lnTo>
                      <a:pt x="287" y="328"/>
                    </a:lnTo>
                    <a:lnTo>
                      <a:pt x="285" y="327"/>
                    </a:lnTo>
                    <a:lnTo>
                      <a:pt x="285" y="327"/>
                    </a:lnTo>
                    <a:lnTo>
                      <a:pt x="285" y="327"/>
                    </a:lnTo>
                    <a:lnTo>
                      <a:pt x="284" y="327"/>
                    </a:lnTo>
                    <a:lnTo>
                      <a:pt x="279" y="325"/>
                    </a:lnTo>
                    <a:lnTo>
                      <a:pt x="277" y="324"/>
                    </a:lnTo>
                    <a:lnTo>
                      <a:pt x="275" y="324"/>
                    </a:lnTo>
                    <a:lnTo>
                      <a:pt x="272" y="325"/>
                    </a:lnTo>
                    <a:lnTo>
                      <a:pt x="272" y="325"/>
                    </a:lnTo>
                    <a:lnTo>
                      <a:pt x="271" y="325"/>
                    </a:lnTo>
                    <a:lnTo>
                      <a:pt x="271" y="325"/>
                    </a:lnTo>
                    <a:lnTo>
                      <a:pt x="269" y="326"/>
                    </a:lnTo>
                    <a:lnTo>
                      <a:pt x="268" y="330"/>
                    </a:lnTo>
                    <a:lnTo>
                      <a:pt x="268" y="331"/>
                    </a:lnTo>
                    <a:lnTo>
                      <a:pt x="268" y="331"/>
                    </a:lnTo>
                    <a:lnTo>
                      <a:pt x="268" y="332"/>
                    </a:lnTo>
                    <a:lnTo>
                      <a:pt x="268" y="333"/>
                    </a:lnTo>
                    <a:lnTo>
                      <a:pt x="267" y="333"/>
                    </a:lnTo>
                    <a:lnTo>
                      <a:pt x="264" y="335"/>
                    </a:lnTo>
                    <a:lnTo>
                      <a:pt x="261" y="336"/>
                    </a:lnTo>
                    <a:lnTo>
                      <a:pt x="257" y="338"/>
                    </a:lnTo>
                    <a:lnTo>
                      <a:pt x="257" y="338"/>
                    </a:lnTo>
                    <a:lnTo>
                      <a:pt x="257" y="339"/>
                    </a:lnTo>
                    <a:lnTo>
                      <a:pt x="254" y="338"/>
                    </a:lnTo>
                    <a:lnTo>
                      <a:pt x="250" y="338"/>
                    </a:lnTo>
                    <a:lnTo>
                      <a:pt x="248" y="338"/>
                    </a:lnTo>
                    <a:lnTo>
                      <a:pt x="246" y="337"/>
                    </a:lnTo>
                    <a:lnTo>
                      <a:pt x="246" y="337"/>
                    </a:lnTo>
                    <a:lnTo>
                      <a:pt x="245" y="337"/>
                    </a:lnTo>
                    <a:lnTo>
                      <a:pt x="242" y="334"/>
                    </a:lnTo>
                    <a:lnTo>
                      <a:pt x="237" y="334"/>
                    </a:lnTo>
                    <a:lnTo>
                      <a:pt x="236" y="334"/>
                    </a:lnTo>
                    <a:lnTo>
                      <a:pt x="236" y="334"/>
                    </a:lnTo>
                    <a:lnTo>
                      <a:pt x="235" y="335"/>
                    </a:lnTo>
                    <a:lnTo>
                      <a:pt x="234" y="336"/>
                    </a:lnTo>
                    <a:lnTo>
                      <a:pt x="234" y="337"/>
                    </a:lnTo>
                    <a:lnTo>
                      <a:pt x="233" y="337"/>
                    </a:lnTo>
                    <a:lnTo>
                      <a:pt x="232" y="338"/>
                    </a:lnTo>
                    <a:lnTo>
                      <a:pt x="228" y="339"/>
                    </a:lnTo>
                    <a:lnTo>
                      <a:pt x="227" y="339"/>
                    </a:lnTo>
                    <a:lnTo>
                      <a:pt x="227" y="338"/>
                    </a:lnTo>
                    <a:lnTo>
                      <a:pt x="226" y="338"/>
                    </a:lnTo>
                    <a:lnTo>
                      <a:pt x="222" y="337"/>
                    </a:lnTo>
                    <a:lnTo>
                      <a:pt x="221" y="338"/>
                    </a:lnTo>
                    <a:lnTo>
                      <a:pt x="219" y="338"/>
                    </a:lnTo>
                    <a:lnTo>
                      <a:pt x="219" y="338"/>
                    </a:lnTo>
                    <a:lnTo>
                      <a:pt x="217" y="338"/>
                    </a:lnTo>
                    <a:lnTo>
                      <a:pt x="216" y="338"/>
                    </a:lnTo>
                    <a:lnTo>
                      <a:pt x="216" y="337"/>
                    </a:lnTo>
                    <a:lnTo>
                      <a:pt x="216" y="337"/>
                    </a:lnTo>
                    <a:lnTo>
                      <a:pt x="216" y="336"/>
                    </a:lnTo>
                    <a:lnTo>
                      <a:pt x="216" y="334"/>
                    </a:lnTo>
                    <a:lnTo>
                      <a:pt x="215" y="334"/>
                    </a:lnTo>
                    <a:lnTo>
                      <a:pt x="209" y="330"/>
                    </a:lnTo>
                    <a:lnTo>
                      <a:pt x="208" y="329"/>
                    </a:lnTo>
                    <a:lnTo>
                      <a:pt x="205" y="329"/>
                    </a:lnTo>
                    <a:lnTo>
                      <a:pt x="205" y="329"/>
                    </a:lnTo>
                    <a:lnTo>
                      <a:pt x="204" y="329"/>
                    </a:lnTo>
                    <a:lnTo>
                      <a:pt x="202" y="331"/>
                    </a:lnTo>
                    <a:lnTo>
                      <a:pt x="200" y="333"/>
                    </a:lnTo>
                    <a:lnTo>
                      <a:pt x="199" y="334"/>
                    </a:lnTo>
                    <a:lnTo>
                      <a:pt x="197" y="335"/>
                    </a:lnTo>
                    <a:lnTo>
                      <a:pt x="196" y="335"/>
                    </a:lnTo>
                    <a:lnTo>
                      <a:pt x="192" y="334"/>
                    </a:lnTo>
                    <a:lnTo>
                      <a:pt x="186" y="334"/>
                    </a:lnTo>
                    <a:lnTo>
                      <a:pt x="179" y="334"/>
                    </a:lnTo>
                    <a:lnTo>
                      <a:pt x="178" y="334"/>
                    </a:lnTo>
                    <a:lnTo>
                      <a:pt x="178" y="332"/>
                    </a:lnTo>
                    <a:lnTo>
                      <a:pt x="178" y="331"/>
                    </a:lnTo>
                    <a:lnTo>
                      <a:pt x="175" y="328"/>
                    </a:lnTo>
                    <a:lnTo>
                      <a:pt x="175" y="327"/>
                    </a:lnTo>
                    <a:lnTo>
                      <a:pt x="174" y="327"/>
                    </a:lnTo>
                    <a:lnTo>
                      <a:pt x="172" y="326"/>
                    </a:lnTo>
                    <a:lnTo>
                      <a:pt x="169" y="322"/>
                    </a:lnTo>
                    <a:lnTo>
                      <a:pt x="169" y="322"/>
                    </a:lnTo>
                    <a:lnTo>
                      <a:pt x="168" y="321"/>
                    </a:lnTo>
                    <a:lnTo>
                      <a:pt x="167" y="320"/>
                    </a:lnTo>
                    <a:lnTo>
                      <a:pt x="167" y="319"/>
                    </a:lnTo>
                    <a:lnTo>
                      <a:pt x="167" y="319"/>
                    </a:lnTo>
                    <a:lnTo>
                      <a:pt x="166" y="316"/>
                    </a:lnTo>
                    <a:lnTo>
                      <a:pt x="166" y="316"/>
                    </a:lnTo>
                    <a:lnTo>
                      <a:pt x="166" y="315"/>
                    </a:lnTo>
                    <a:lnTo>
                      <a:pt x="166" y="315"/>
                    </a:lnTo>
                    <a:lnTo>
                      <a:pt x="167" y="314"/>
                    </a:lnTo>
                    <a:lnTo>
                      <a:pt x="167" y="314"/>
                    </a:lnTo>
                    <a:lnTo>
                      <a:pt x="167" y="313"/>
                    </a:lnTo>
                    <a:lnTo>
                      <a:pt x="168" y="312"/>
                    </a:lnTo>
                    <a:lnTo>
                      <a:pt x="168" y="308"/>
                    </a:lnTo>
                    <a:lnTo>
                      <a:pt x="168" y="307"/>
                    </a:lnTo>
                    <a:lnTo>
                      <a:pt x="168" y="306"/>
                    </a:lnTo>
                    <a:lnTo>
                      <a:pt x="168" y="305"/>
                    </a:lnTo>
                    <a:lnTo>
                      <a:pt x="168" y="304"/>
                    </a:lnTo>
                    <a:lnTo>
                      <a:pt x="167" y="303"/>
                    </a:lnTo>
                    <a:lnTo>
                      <a:pt x="165" y="302"/>
                    </a:lnTo>
                    <a:lnTo>
                      <a:pt x="165" y="301"/>
                    </a:lnTo>
                    <a:lnTo>
                      <a:pt x="165" y="300"/>
                    </a:lnTo>
                    <a:lnTo>
                      <a:pt x="165" y="297"/>
                    </a:lnTo>
                    <a:lnTo>
                      <a:pt x="165" y="296"/>
                    </a:lnTo>
                    <a:lnTo>
                      <a:pt x="165" y="296"/>
                    </a:lnTo>
                    <a:lnTo>
                      <a:pt x="165" y="295"/>
                    </a:lnTo>
                    <a:lnTo>
                      <a:pt x="164" y="286"/>
                    </a:lnTo>
                    <a:lnTo>
                      <a:pt x="164" y="286"/>
                    </a:lnTo>
                    <a:lnTo>
                      <a:pt x="164" y="285"/>
                    </a:lnTo>
                    <a:lnTo>
                      <a:pt x="164" y="284"/>
                    </a:lnTo>
                    <a:lnTo>
                      <a:pt x="163" y="283"/>
                    </a:lnTo>
                    <a:lnTo>
                      <a:pt x="163" y="283"/>
                    </a:lnTo>
                    <a:lnTo>
                      <a:pt x="161" y="280"/>
                    </a:lnTo>
                    <a:lnTo>
                      <a:pt x="159" y="278"/>
                    </a:lnTo>
                    <a:lnTo>
                      <a:pt x="157" y="276"/>
                    </a:lnTo>
                    <a:lnTo>
                      <a:pt x="157" y="276"/>
                    </a:lnTo>
                    <a:lnTo>
                      <a:pt x="153" y="272"/>
                    </a:lnTo>
                    <a:lnTo>
                      <a:pt x="153" y="272"/>
                    </a:lnTo>
                    <a:lnTo>
                      <a:pt x="152" y="271"/>
                    </a:lnTo>
                    <a:lnTo>
                      <a:pt x="149" y="268"/>
                    </a:lnTo>
                    <a:lnTo>
                      <a:pt x="148" y="268"/>
                    </a:lnTo>
                    <a:lnTo>
                      <a:pt x="148" y="268"/>
                    </a:lnTo>
                    <a:lnTo>
                      <a:pt x="147" y="268"/>
                    </a:lnTo>
                    <a:lnTo>
                      <a:pt x="146" y="269"/>
                    </a:lnTo>
                    <a:lnTo>
                      <a:pt x="145" y="269"/>
                    </a:lnTo>
                    <a:lnTo>
                      <a:pt x="145" y="270"/>
                    </a:lnTo>
                    <a:lnTo>
                      <a:pt x="145" y="271"/>
                    </a:lnTo>
                    <a:lnTo>
                      <a:pt x="146" y="271"/>
                    </a:lnTo>
                    <a:lnTo>
                      <a:pt x="146" y="272"/>
                    </a:lnTo>
                    <a:lnTo>
                      <a:pt x="146" y="272"/>
                    </a:lnTo>
                    <a:lnTo>
                      <a:pt x="145" y="273"/>
                    </a:lnTo>
                    <a:lnTo>
                      <a:pt x="145" y="274"/>
                    </a:lnTo>
                    <a:lnTo>
                      <a:pt x="145" y="275"/>
                    </a:lnTo>
                    <a:lnTo>
                      <a:pt x="145" y="275"/>
                    </a:lnTo>
                    <a:lnTo>
                      <a:pt x="144" y="275"/>
                    </a:lnTo>
                    <a:lnTo>
                      <a:pt x="144" y="274"/>
                    </a:lnTo>
                    <a:lnTo>
                      <a:pt x="143" y="273"/>
                    </a:lnTo>
                    <a:lnTo>
                      <a:pt x="140" y="271"/>
                    </a:lnTo>
                    <a:lnTo>
                      <a:pt x="140" y="271"/>
                    </a:lnTo>
                    <a:lnTo>
                      <a:pt x="134" y="271"/>
                    </a:lnTo>
                    <a:lnTo>
                      <a:pt x="133" y="271"/>
                    </a:lnTo>
                    <a:lnTo>
                      <a:pt x="132" y="272"/>
                    </a:lnTo>
                    <a:lnTo>
                      <a:pt x="132" y="272"/>
                    </a:lnTo>
                    <a:lnTo>
                      <a:pt x="131" y="272"/>
                    </a:lnTo>
                    <a:lnTo>
                      <a:pt x="129" y="272"/>
                    </a:lnTo>
                    <a:lnTo>
                      <a:pt x="129" y="272"/>
                    </a:lnTo>
                    <a:lnTo>
                      <a:pt x="129" y="271"/>
                    </a:lnTo>
                    <a:lnTo>
                      <a:pt x="129" y="271"/>
                    </a:lnTo>
                    <a:lnTo>
                      <a:pt x="128" y="270"/>
                    </a:lnTo>
                    <a:lnTo>
                      <a:pt x="128" y="269"/>
                    </a:lnTo>
                    <a:lnTo>
                      <a:pt x="126" y="268"/>
                    </a:lnTo>
                    <a:lnTo>
                      <a:pt x="125" y="268"/>
                    </a:lnTo>
                    <a:lnTo>
                      <a:pt x="124" y="268"/>
                    </a:lnTo>
                    <a:lnTo>
                      <a:pt x="122" y="268"/>
                    </a:lnTo>
                    <a:lnTo>
                      <a:pt x="120" y="268"/>
                    </a:lnTo>
                    <a:lnTo>
                      <a:pt x="120" y="268"/>
                    </a:lnTo>
                    <a:lnTo>
                      <a:pt x="117" y="266"/>
                    </a:lnTo>
                    <a:lnTo>
                      <a:pt x="116" y="265"/>
                    </a:lnTo>
                    <a:lnTo>
                      <a:pt x="116" y="265"/>
                    </a:lnTo>
                    <a:lnTo>
                      <a:pt x="115" y="264"/>
                    </a:lnTo>
                    <a:lnTo>
                      <a:pt x="114" y="265"/>
                    </a:lnTo>
                    <a:lnTo>
                      <a:pt x="114" y="265"/>
                    </a:lnTo>
                    <a:lnTo>
                      <a:pt x="114" y="265"/>
                    </a:lnTo>
                    <a:lnTo>
                      <a:pt x="113" y="265"/>
                    </a:lnTo>
                    <a:lnTo>
                      <a:pt x="111" y="264"/>
                    </a:lnTo>
                    <a:lnTo>
                      <a:pt x="111" y="264"/>
                    </a:lnTo>
                    <a:lnTo>
                      <a:pt x="110" y="264"/>
                    </a:lnTo>
                    <a:lnTo>
                      <a:pt x="108" y="263"/>
                    </a:lnTo>
                    <a:lnTo>
                      <a:pt x="106" y="261"/>
                    </a:lnTo>
                    <a:lnTo>
                      <a:pt x="103" y="261"/>
                    </a:lnTo>
                    <a:lnTo>
                      <a:pt x="101" y="261"/>
                    </a:lnTo>
                    <a:lnTo>
                      <a:pt x="101" y="261"/>
                    </a:lnTo>
                    <a:lnTo>
                      <a:pt x="101" y="260"/>
                    </a:lnTo>
                    <a:lnTo>
                      <a:pt x="100" y="260"/>
                    </a:lnTo>
                    <a:lnTo>
                      <a:pt x="100" y="259"/>
                    </a:lnTo>
                    <a:lnTo>
                      <a:pt x="99" y="259"/>
                    </a:lnTo>
                    <a:lnTo>
                      <a:pt x="99" y="258"/>
                    </a:lnTo>
                    <a:lnTo>
                      <a:pt x="99" y="258"/>
                    </a:lnTo>
                    <a:lnTo>
                      <a:pt x="97" y="257"/>
                    </a:lnTo>
                    <a:lnTo>
                      <a:pt x="97" y="256"/>
                    </a:lnTo>
                    <a:lnTo>
                      <a:pt x="95" y="257"/>
                    </a:lnTo>
                    <a:lnTo>
                      <a:pt x="93" y="257"/>
                    </a:lnTo>
                    <a:lnTo>
                      <a:pt x="93" y="257"/>
                    </a:lnTo>
                    <a:lnTo>
                      <a:pt x="92" y="257"/>
                    </a:lnTo>
                    <a:lnTo>
                      <a:pt x="91" y="256"/>
                    </a:lnTo>
                    <a:lnTo>
                      <a:pt x="90" y="256"/>
                    </a:lnTo>
                    <a:lnTo>
                      <a:pt x="89" y="255"/>
                    </a:lnTo>
                    <a:lnTo>
                      <a:pt x="89" y="255"/>
                    </a:lnTo>
                    <a:lnTo>
                      <a:pt x="87" y="255"/>
                    </a:lnTo>
                    <a:close/>
                  </a:path>
                </a:pathLst>
              </a:custGeom>
              <a:solidFill>
                <a:schemeClr val="tx2">
                  <a:lumMod val="60000"/>
                  <a:lumOff val="40000"/>
                </a:schemeClr>
              </a:solidFill>
              <a:ln w="3175">
                <a:solidFill>
                  <a:srgbClr val="6E6E6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8" name="Freeform 314"/>
              <p:cNvSpPr>
                <a:spLocks/>
              </p:cNvSpPr>
              <p:nvPr/>
            </p:nvSpPr>
            <p:spPr bwMode="auto">
              <a:xfrm>
                <a:off x="2935283" y="2968627"/>
                <a:ext cx="98425" cy="252413"/>
              </a:xfrm>
              <a:custGeom>
                <a:avLst/>
                <a:gdLst>
                  <a:gd name="T0" fmla="*/ 48 w 62"/>
                  <a:gd name="T1" fmla="*/ 36 h 159"/>
                  <a:gd name="T2" fmla="*/ 48 w 62"/>
                  <a:gd name="T3" fmla="*/ 52 h 159"/>
                  <a:gd name="T4" fmla="*/ 49 w 62"/>
                  <a:gd name="T5" fmla="*/ 55 h 159"/>
                  <a:gd name="T6" fmla="*/ 52 w 62"/>
                  <a:gd name="T7" fmla="*/ 60 h 159"/>
                  <a:gd name="T8" fmla="*/ 54 w 62"/>
                  <a:gd name="T9" fmla="*/ 62 h 159"/>
                  <a:gd name="T10" fmla="*/ 56 w 62"/>
                  <a:gd name="T11" fmla="*/ 66 h 159"/>
                  <a:gd name="T12" fmla="*/ 56 w 62"/>
                  <a:gd name="T13" fmla="*/ 88 h 159"/>
                  <a:gd name="T14" fmla="*/ 56 w 62"/>
                  <a:gd name="T15" fmla="*/ 111 h 159"/>
                  <a:gd name="T16" fmla="*/ 57 w 62"/>
                  <a:gd name="T17" fmla="*/ 115 h 159"/>
                  <a:gd name="T18" fmla="*/ 54 w 62"/>
                  <a:gd name="T19" fmla="*/ 131 h 159"/>
                  <a:gd name="T20" fmla="*/ 55 w 62"/>
                  <a:gd name="T21" fmla="*/ 134 h 159"/>
                  <a:gd name="T22" fmla="*/ 55 w 62"/>
                  <a:gd name="T23" fmla="*/ 140 h 159"/>
                  <a:gd name="T24" fmla="*/ 57 w 62"/>
                  <a:gd name="T25" fmla="*/ 144 h 159"/>
                  <a:gd name="T26" fmla="*/ 61 w 62"/>
                  <a:gd name="T27" fmla="*/ 149 h 159"/>
                  <a:gd name="T28" fmla="*/ 59 w 62"/>
                  <a:gd name="T29" fmla="*/ 154 h 159"/>
                  <a:gd name="T30" fmla="*/ 56 w 62"/>
                  <a:gd name="T31" fmla="*/ 155 h 159"/>
                  <a:gd name="T32" fmla="*/ 46 w 62"/>
                  <a:gd name="T33" fmla="*/ 158 h 159"/>
                  <a:gd name="T34" fmla="*/ 40 w 62"/>
                  <a:gd name="T35" fmla="*/ 157 h 159"/>
                  <a:gd name="T36" fmla="*/ 30 w 62"/>
                  <a:gd name="T37" fmla="*/ 149 h 159"/>
                  <a:gd name="T38" fmla="*/ 28 w 62"/>
                  <a:gd name="T39" fmla="*/ 146 h 159"/>
                  <a:gd name="T40" fmla="*/ 28 w 62"/>
                  <a:gd name="T41" fmla="*/ 144 h 159"/>
                  <a:gd name="T42" fmla="*/ 27 w 62"/>
                  <a:gd name="T43" fmla="*/ 143 h 159"/>
                  <a:gd name="T44" fmla="*/ 25 w 62"/>
                  <a:gd name="T45" fmla="*/ 141 h 159"/>
                  <a:gd name="T46" fmla="*/ 23 w 62"/>
                  <a:gd name="T47" fmla="*/ 136 h 159"/>
                  <a:gd name="T48" fmla="*/ 24 w 62"/>
                  <a:gd name="T49" fmla="*/ 130 h 159"/>
                  <a:gd name="T50" fmla="*/ 25 w 62"/>
                  <a:gd name="T51" fmla="*/ 118 h 159"/>
                  <a:gd name="T52" fmla="*/ 23 w 62"/>
                  <a:gd name="T53" fmla="*/ 119 h 159"/>
                  <a:gd name="T54" fmla="*/ 21 w 62"/>
                  <a:gd name="T55" fmla="*/ 116 h 159"/>
                  <a:gd name="T56" fmla="*/ 24 w 62"/>
                  <a:gd name="T57" fmla="*/ 108 h 159"/>
                  <a:gd name="T58" fmla="*/ 25 w 62"/>
                  <a:gd name="T59" fmla="*/ 92 h 159"/>
                  <a:gd name="T60" fmla="*/ 28 w 62"/>
                  <a:gd name="T61" fmla="*/ 90 h 159"/>
                  <a:gd name="T62" fmla="*/ 25 w 62"/>
                  <a:gd name="T63" fmla="*/ 84 h 159"/>
                  <a:gd name="T64" fmla="*/ 20 w 62"/>
                  <a:gd name="T65" fmla="*/ 80 h 159"/>
                  <a:gd name="T66" fmla="*/ 20 w 62"/>
                  <a:gd name="T67" fmla="*/ 74 h 159"/>
                  <a:gd name="T68" fmla="*/ 21 w 62"/>
                  <a:gd name="T69" fmla="*/ 71 h 159"/>
                  <a:gd name="T70" fmla="*/ 19 w 62"/>
                  <a:gd name="T71" fmla="*/ 66 h 159"/>
                  <a:gd name="T72" fmla="*/ 23 w 62"/>
                  <a:gd name="T73" fmla="*/ 55 h 159"/>
                  <a:gd name="T74" fmla="*/ 20 w 62"/>
                  <a:gd name="T75" fmla="*/ 53 h 159"/>
                  <a:gd name="T76" fmla="*/ 16 w 62"/>
                  <a:gd name="T77" fmla="*/ 52 h 159"/>
                  <a:gd name="T78" fmla="*/ 15 w 62"/>
                  <a:gd name="T79" fmla="*/ 54 h 159"/>
                  <a:gd name="T80" fmla="*/ 12 w 62"/>
                  <a:gd name="T81" fmla="*/ 54 h 159"/>
                  <a:gd name="T82" fmla="*/ 13 w 62"/>
                  <a:gd name="T83" fmla="*/ 46 h 159"/>
                  <a:gd name="T84" fmla="*/ 17 w 62"/>
                  <a:gd name="T85" fmla="*/ 35 h 159"/>
                  <a:gd name="T86" fmla="*/ 16 w 62"/>
                  <a:gd name="T87" fmla="*/ 33 h 159"/>
                  <a:gd name="T88" fmla="*/ 16 w 62"/>
                  <a:gd name="T89" fmla="*/ 27 h 159"/>
                  <a:gd name="T90" fmla="*/ 9 w 62"/>
                  <a:gd name="T91" fmla="*/ 19 h 159"/>
                  <a:gd name="T92" fmla="*/ 3 w 62"/>
                  <a:gd name="T93" fmla="*/ 16 h 159"/>
                  <a:gd name="T94" fmla="*/ 2 w 62"/>
                  <a:gd name="T95" fmla="*/ 14 h 159"/>
                  <a:gd name="T96" fmla="*/ 6 w 62"/>
                  <a:gd name="T97" fmla="*/ 2 h 159"/>
                  <a:gd name="T98" fmla="*/ 4 w 62"/>
                  <a:gd name="T99" fmla="*/ 1 h 159"/>
                  <a:gd name="T100" fmla="*/ 2 w 62"/>
                  <a:gd name="T101" fmla="*/ 2 h 159"/>
                  <a:gd name="T102" fmla="*/ 0 w 62"/>
                  <a:gd name="T103" fmla="*/ 0 h 159"/>
                  <a:gd name="T104" fmla="*/ 18 w 62"/>
                  <a:gd name="T105" fmla="*/ 3 h 159"/>
                  <a:gd name="T106" fmla="*/ 25 w 62"/>
                  <a:gd name="T107" fmla="*/ 5 h 159"/>
                  <a:gd name="T108" fmla="*/ 33 w 62"/>
                  <a:gd name="T109" fmla="*/ 8 h 159"/>
                  <a:gd name="T110" fmla="*/ 30 w 62"/>
                  <a:gd name="T111" fmla="*/ 14 h 159"/>
                  <a:gd name="T112" fmla="*/ 30 w 62"/>
                  <a:gd name="T113" fmla="*/ 18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2" h="159">
                    <a:moveTo>
                      <a:pt x="36" y="29"/>
                    </a:moveTo>
                    <a:lnTo>
                      <a:pt x="39" y="30"/>
                    </a:lnTo>
                    <a:lnTo>
                      <a:pt x="42" y="33"/>
                    </a:lnTo>
                    <a:lnTo>
                      <a:pt x="42" y="33"/>
                    </a:lnTo>
                    <a:lnTo>
                      <a:pt x="46" y="35"/>
                    </a:lnTo>
                    <a:lnTo>
                      <a:pt x="48" y="36"/>
                    </a:lnTo>
                    <a:lnTo>
                      <a:pt x="48" y="38"/>
                    </a:lnTo>
                    <a:lnTo>
                      <a:pt x="48" y="47"/>
                    </a:lnTo>
                    <a:lnTo>
                      <a:pt x="48" y="49"/>
                    </a:lnTo>
                    <a:lnTo>
                      <a:pt x="47" y="50"/>
                    </a:lnTo>
                    <a:lnTo>
                      <a:pt x="48" y="52"/>
                    </a:lnTo>
                    <a:lnTo>
                      <a:pt x="48" y="52"/>
                    </a:lnTo>
                    <a:lnTo>
                      <a:pt x="48" y="52"/>
                    </a:lnTo>
                    <a:lnTo>
                      <a:pt x="49" y="52"/>
                    </a:lnTo>
                    <a:lnTo>
                      <a:pt x="49" y="52"/>
                    </a:lnTo>
                    <a:lnTo>
                      <a:pt x="49" y="54"/>
                    </a:lnTo>
                    <a:lnTo>
                      <a:pt x="49" y="55"/>
                    </a:lnTo>
                    <a:lnTo>
                      <a:pt x="49" y="55"/>
                    </a:lnTo>
                    <a:lnTo>
                      <a:pt x="50" y="57"/>
                    </a:lnTo>
                    <a:lnTo>
                      <a:pt x="50" y="57"/>
                    </a:lnTo>
                    <a:lnTo>
                      <a:pt x="50" y="57"/>
                    </a:lnTo>
                    <a:lnTo>
                      <a:pt x="50" y="58"/>
                    </a:lnTo>
                    <a:lnTo>
                      <a:pt x="51" y="58"/>
                    </a:lnTo>
                    <a:lnTo>
                      <a:pt x="52" y="60"/>
                    </a:lnTo>
                    <a:lnTo>
                      <a:pt x="52" y="61"/>
                    </a:lnTo>
                    <a:lnTo>
                      <a:pt x="53" y="61"/>
                    </a:lnTo>
                    <a:lnTo>
                      <a:pt x="54" y="61"/>
                    </a:lnTo>
                    <a:lnTo>
                      <a:pt x="54" y="61"/>
                    </a:lnTo>
                    <a:lnTo>
                      <a:pt x="54" y="62"/>
                    </a:lnTo>
                    <a:lnTo>
                      <a:pt x="54" y="62"/>
                    </a:lnTo>
                    <a:lnTo>
                      <a:pt x="55" y="62"/>
                    </a:lnTo>
                    <a:lnTo>
                      <a:pt x="55" y="64"/>
                    </a:lnTo>
                    <a:lnTo>
                      <a:pt x="56" y="64"/>
                    </a:lnTo>
                    <a:lnTo>
                      <a:pt x="56" y="65"/>
                    </a:lnTo>
                    <a:lnTo>
                      <a:pt x="56" y="66"/>
                    </a:lnTo>
                    <a:lnTo>
                      <a:pt x="56" y="66"/>
                    </a:lnTo>
                    <a:lnTo>
                      <a:pt x="56" y="66"/>
                    </a:lnTo>
                    <a:lnTo>
                      <a:pt x="56" y="72"/>
                    </a:lnTo>
                    <a:lnTo>
                      <a:pt x="56" y="76"/>
                    </a:lnTo>
                    <a:lnTo>
                      <a:pt x="56" y="81"/>
                    </a:lnTo>
                    <a:lnTo>
                      <a:pt x="56" y="85"/>
                    </a:lnTo>
                    <a:lnTo>
                      <a:pt x="56" y="88"/>
                    </a:lnTo>
                    <a:lnTo>
                      <a:pt x="56" y="88"/>
                    </a:lnTo>
                    <a:lnTo>
                      <a:pt x="56" y="88"/>
                    </a:lnTo>
                    <a:lnTo>
                      <a:pt x="56" y="99"/>
                    </a:lnTo>
                    <a:lnTo>
                      <a:pt x="56" y="107"/>
                    </a:lnTo>
                    <a:lnTo>
                      <a:pt x="56" y="107"/>
                    </a:lnTo>
                    <a:lnTo>
                      <a:pt x="56" y="111"/>
                    </a:lnTo>
                    <a:lnTo>
                      <a:pt x="57" y="111"/>
                    </a:lnTo>
                    <a:lnTo>
                      <a:pt x="57" y="113"/>
                    </a:lnTo>
                    <a:lnTo>
                      <a:pt x="57" y="113"/>
                    </a:lnTo>
                    <a:lnTo>
                      <a:pt x="57" y="114"/>
                    </a:lnTo>
                    <a:lnTo>
                      <a:pt x="57" y="115"/>
                    </a:lnTo>
                    <a:lnTo>
                      <a:pt x="57" y="115"/>
                    </a:lnTo>
                    <a:lnTo>
                      <a:pt x="57" y="117"/>
                    </a:lnTo>
                    <a:lnTo>
                      <a:pt x="57" y="117"/>
                    </a:lnTo>
                    <a:lnTo>
                      <a:pt x="57" y="120"/>
                    </a:lnTo>
                    <a:lnTo>
                      <a:pt x="57" y="131"/>
                    </a:lnTo>
                    <a:lnTo>
                      <a:pt x="54" y="131"/>
                    </a:lnTo>
                    <a:lnTo>
                      <a:pt x="54" y="131"/>
                    </a:lnTo>
                    <a:lnTo>
                      <a:pt x="54" y="131"/>
                    </a:lnTo>
                    <a:lnTo>
                      <a:pt x="54" y="131"/>
                    </a:lnTo>
                    <a:lnTo>
                      <a:pt x="54" y="132"/>
                    </a:lnTo>
                    <a:lnTo>
                      <a:pt x="54" y="132"/>
                    </a:lnTo>
                    <a:lnTo>
                      <a:pt x="55" y="134"/>
                    </a:lnTo>
                    <a:lnTo>
                      <a:pt x="55" y="134"/>
                    </a:lnTo>
                    <a:lnTo>
                      <a:pt x="55" y="134"/>
                    </a:lnTo>
                    <a:lnTo>
                      <a:pt x="56" y="134"/>
                    </a:lnTo>
                    <a:lnTo>
                      <a:pt x="56" y="135"/>
                    </a:lnTo>
                    <a:lnTo>
                      <a:pt x="56" y="137"/>
                    </a:lnTo>
                    <a:lnTo>
                      <a:pt x="55" y="140"/>
                    </a:lnTo>
                    <a:lnTo>
                      <a:pt x="55" y="140"/>
                    </a:lnTo>
                    <a:lnTo>
                      <a:pt x="55" y="141"/>
                    </a:lnTo>
                    <a:lnTo>
                      <a:pt x="56" y="143"/>
                    </a:lnTo>
                    <a:lnTo>
                      <a:pt x="56" y="143"/>
                    </a:lnTo>
                    <a:lnTo>
                      <a:pt x="57" y="144"/>
                    </a:lnTo>
                    <a:lnTo>
                      <a:pt x="57" y="144"/>
                    </a:lnTo>
                    <a:lnTo>
                      <a:pt x="57" y="144"/>
                    </a:lnTo>
                    <a:lnTo>
                      <a:pt x="58" y="144"/>
                    </a:lnTo>
                    <a:lnTo>
                      <a:pt x="58" y="144"/>
                    </a:lnTo>
                    <a:lnTo>
                      <a:pt x="58" y="144"/>
                    </a:lnTo>
                    <a:lnTo>
                      <a:pt x="58" y="145"/>
                    </a:lnTo>
                    <a:lnTo>
                      <a:pt x="60" y="148"/>
                    </a:lnTo>
                    <a:lnTo>
                      <a:pt x="61" y="149"/>
                    </a:lnTo>
                    <a:lnTo>
                      <a:pt x="61" y="149"/>
                    </a:lnTo>
                    <a:lnTo>
                      <a:pt x="62" y="152"/>
                    </a:lnTo>
                    <a:lnTo>
                      <a:pt x="62" y="154"/>
                    </a:lnTo>
                    <a:lnTo>
                      <a:pt x="62" y="154"/>
                    </a:lnTo>
                    <a:lnTo>
                      <a:pt x="60" y="154"/>
                    </a:lnTo>
                    <a:lnTo>
                      <a:pt x="59" y="154"/>
                    </a:lnTo>
                    <a:lnTo>
                      <a:pt x="58" y="154"/>
                    </a:lnTo>
                    <a:lnTo>
                      <a:pt x="58" y="154"/>
                    </a:lnTo>
                    <a:lnTo>
                      <a:pt x="57" y="154"/>
                    </a:lnTo>
                    <a:lnTo>
                      <a:pt x="56" y="155"/>
                    </a:lnTo>
                    <a:lnTo>
                      <a:pt x="56" y="155"/>
                    </a:lnTo>
                    <a:lnTo>
                      <a:pt x="56" y="155"/>
                    </a:lnTo>
                    <a:lnTo>
                      <a:pt x="54" y="156"/>
                    </a:lnTo>
                    <a:lnTo>
                      <a:pt x="51" y="156"/>
                    </a:lnTo>
                    <a:lnTo>
                      <a:pt x="51" y="156"/>
                    </a:lnTo>
                    <a:lnTo>
                      <a:pt x="50" y="157"/>
                    </a:lnTo>
                    <a:lnTo>
                      <a:pt x="49" y="157"/>
                    </a:lnTo>
                    <a:lnTo>
                      <a:pt x="46" y="158"/>
                    </a:lnTo>
                    <a:lnTo>
                      <a:pt x="46" y="158"/>
                    </a:lnTo>
                    <a:lnTo>
                      <a:pt x="46" y="158"/>
                    </a:lnTo>
                    <a:lnTo>
                      <a:pt x="43" y="159"/>
                    </a:lnTo>
                    <a:lnTo>
                      <a:pt x="43" y="159"/>
                    </a:lnTo>
                    <a:lnTo>
                      <a:pt x="43" y="157"/>
                    </a:lnTo>
                    <a:lnTo>
                      <a:pt x="40" y="157"/>
                    </a:lnTo>
                    <a:lnTo>
                      <a:pt x="40" y="157"/>
                    </a:lnTo>
                    <a:lnTo>
                      <a:pt x="39" y="155"/>
                    </a:lnTo>
                    <a:lnTo>
                      <a:pt x="36" y="152"/>
                    </a:lnTo>
                    <a:lnTo>
                      <a:pt x="36" y="152"/>
                    </a:lnTo>
                    <a:lnTo>
                      <a:pt x="33" y="152"/>
                    </a:lnTo>
                    <a:lnTo>
                      <a:pt x="30" y="149"/>
                    </a:lnTo>
                    <a:lnTo>
                      <a:pt x="29" y="149"/>
                    </a:lnTo>
                    <a:lnTo>
                      <a:pt x="29" y="148"/>
                    </a:lnTo>
                    <a:lnTo>
                      <a:pt x="28" y="147"/>
                    </a:lnTo>
                    <a:lnTo>
                      <a:pt x="28" y="146"/>
                    </a:lnTo>
                    <a:lnTo>
                      <a:pt x="28" y="146"/>
                    </a:lnTo>
                    <a:lnTo>
                      <a:pt x="28" y="146"/>
                    </a:lnTo>
                    <a:lnTo>
                      <a:pt x="28" y="146"/>
                    </a:lnTo>
                    <a:lnTo>
                      <a:pt x="28" y="145"/>
                    </a:lnTo>
                    <a:lnTo>
                      <a:pt x="28" y="144"/>
                    </a:lnTo>
                    <a:lnTo>
                      <a:pt x="28" y="144"/>
                    </a:lnTo>
                    <a:lnTo>
                      <a:pt x="28" y="144"/>
                    </a:lnTo>
                    <a:lnTo>
                      <a:pt x="28" y="144"/>
                    </a:lnTo>
                    <a:lnTo>
                      <a:pt x="28" y="144"/>
                    </a:lnTo>
                    <a:lnTo>
                      <a:pt x="28" y="144"/>
                    </a:lnTo>
                    <a:lnTo>
                      <a:pt x="27" y="144"/>
                    </a:lnTo>
                    <a:lnTo>
                      <a:pt x="27" y="144"/>
                    </a:lnTo>
                    <a:lnTo>
                      <a:pt x="27" y="144"/>
                    </a:lnTo>
                    <a:lnTo>
                      <a:pt x="27" y="143"/>
                    </a:lnTo>
                    <a:lnTo>
                      <a:pt x="25" y="143"/>
                    </a:lnTo>
                    <a:lnTo>
                      <a:pt x="25" y="143"/>
                    </a:lnTo>
                    <a:lnTo>
                      <a:pt x="25" y="142"/>
                    </a:lnTo>
                    <a:lnTo>
                      <a:pt x="25" y="142"/>
                    </a:lnTo>
                    <a:lnTo>
                      <a:pt x="25" y="142"/>
                    </a:lnTo>
                    <a:lnTo>
                      <a:pt x="25" y="141"/>
                    </a:lnTo>
                    <a:lnTo>
                      <a:pt x="25" y="140"/>
                    </a:lnTo>
                    <a:lnTo>
                      <a:pt x="25" y="140"/>
                    </a:lnTo>
                    <a:lnTo>
                      <a:pt x="25" y="139"/>
                    </a:lnTo>
                    <a:lnTo>
                      <a:pt x="25" y="139"/>
                    </a:lnTo>
                    <a:lnTo>
                      <a:pt x="25" y="139"/>
                    </a:lnTo>
                    <a:lnTo>
                      <a:pt x="23" y="136"/>
                    </a:lnTo>
                    <a:lnTo>
                      <a:pt x="23" y="136"/>
                    </a:lnTo>
                    <a:lnTo>
                      <a:pt x="21" y="132"/>
                    </a:lnTo>
                    <a:lnTo>
                      <a:pt x="23" y="131"/>
                    </a:lnTo>
                    <a:lnTo>
                      <a:pt x="23" y="131"/>
                    </a:lnTo>
                    <a:lnTo>
                      <a:pt x="24" y="131"/>
                    </a:lnTo>
                    <a:lnTo>
                      <a:pt x="24" y="130"/>
                    </a:lnTo>
                    <a:lnTo>
                      <a:pt x="24" y="130"/>
                    </a:lnTo>
                    <a:lnTo>
                      <a:pt x="25" y="124"/>
                    </a:lnTo>
                    <a:lnTo>
                      <a:pt x="25" y="121"/>
                    </a:lnTo>
                    <a:lnTo>
                      <a:pt x="25" y="119"/>
                    </a:lnTo>
                    <a:lnTo>
                      <a:pt x="25" y="118"/>
                    </a:lnTo>
                    <a:lnTo>
                      <a:pt x="25" y="118"/>
                    </a:lnTo>
                    <a:lnTo>
                      <a:pt x="25" y="118"/>
                    </a:lnTo>
                    <a:lnTo>
                      <a:pt x="25" y="118"/>
                    </a:lnTo>
                    <a:lnTo>
                      <a:pt x="24" y="119"/>
                    </a:lnTo>
                    <a:lnTo>
                      <a:pt x="24" y="119"/>
                    </a:lnTo>
                    <a:lnTo>
                      <a:pt x="23" y="119"/>
                    </a:lnTo>
                    <a:lnTo>
                      <a:pt x="23" y="119"/>
                    </a:lnTo>
                    <a:lnTo>
                      <a:pt x="23" y="119"/>
                    </a:lnTo>
                    <a:lnTo>
                      <a:pt x="23" y="119"/>
                    </a:lnTo>
                    <a:lnTo>
                      <a:pt x="22" y="118"/>
                    </a:lnTo>
                    <a:lnTo>
                      <a:pt x="22" y="117"/>
                    </a:lnTo>
                    <a:lnTo>
                      <a:pt x="21" y="117"/>
                    </a:lnTo>
                    <a:lnTo>
                      <a:pt x="21" y="116"/>
                    </a:lnTo>
                    <a:lnTo>
                      <a:pt x="21" y="114"/>
                    </a:lnTo>
                    <a:lnTo>
                      <a:pt x="21" y="113"/>
                    </a:lnTo>
                    <a:lnTo>
                      <a:pt x="21" y="112"/>
                    </a:lnTo>
                    <a:lnTo>
                      <a:pt x="21" y="112"/>
                    </a:lnTo>
                    <a:lnTo>
                      <a:pt x="23" y="109"/>
                    </a:lnTo>
                    <a:lnTo>
                      <a:pt x="24" y="108"/>
                    </a:lnTo>
                    <a:lnTo>
                      <a:pt x="24" y="108"/>
                    </a:lnTo>
                    <a:lnTo>
                      <a:pt x="24" y="103"/>
                    </a:lnTo>
                    <a:lnTo>
                      <a:pt x="24" y="96"/>
                    </a:lnTo>
                    <a:lnTo>
                      <a:pt x="24" y="96"/>
                    </a:lnTo>
                    <a:lnTo>
                      <a:pt x="24" y="92"/>
                    </a:lnTo>
                    <a:lnTo>
                      <a:pt x="25" y="92"/>
                    </a:lnTo>
                    <a:lnTo>
                      <a:pt x="26" y="91"/>
                    </a:lnTo>
                    <a:lnTo>
                      <a:pt x="26" y="91"/>
                    </a:lnTo>
                    <a:lnTo>
                      <a:pt x="27" y="90"/>
                    </a:lnTo>
                    <a:lnTo>
                      <a:pt x="28" y="90"/>
                    </a:lnTo>
                    <a:lnTo>
                      <a:pt x="28" y="90"/>
                    </a:lnTo>
                    <a:lnTo>
                      <a:pt x="28" y="90"/>
                    </a:lnTo>
                    <a:lnTo>
                      <a:pt x="28" y="89"/>
                    </a:lnTo>
                    <a:lnTo>
                      <a:pt x="28" y="89"/>
                    </a:lnTo>
                    <a:lnTo>
                      <a:pt x="28" y="89"/>
                    </a:lnTo>
                    <a:lnTo>
                      <a:pt x="27" y="87"/>
                    </a:lnTo>
                    <a:lnTo>
                      <a:pt x="25" y="84"/>
                    </a:lnTo>
                    <a:lnTo>
                      <a:pt x="25" y="84"/>
                    </a:lnTo>
                    <a:lnTo>
                      <a:pt x="25" y="84"/>
                    </a:lnTo>
                    <a:lnTo>
                      <a:pt x="25" y="84"/>
                    </a:lnTo>
                    <a:lnTo>
                      <a:pt x="22" y="81"/>
                    </a:lnTo>
                    <a:lnTo>
                      <a:pt x="20" y="80"/>
                    </a:lnTo>
                    <a:lnTo>
                      <a:pt x="20" y="80"/>
                    </a:lnTo>
                    <a:lnTo>
                      <a:pt x="20" y="80"/>
                    </a:lnTo>
                    <a:lnTo>
                      <a:pt x="18" y="77"/>
                    </a:lnTo>
                    <a:lnTo>
                      <a:pt x="18" y="77"/>
                    </a:lnTo>
                    <a:lnTo>
                      <a:pt x="17" y="76"/>
                    </a:lnTo>
                    <a:lnTo>
                      <a:pt x="17" y="76"/>
                    </a:lnTo>
                    <a:lnTo>
                      <a:pt x="17" y="75"/>
                    </a:lnTo>
                    <a:lnTo>
                      <a:pt x="20" y="74"/>
                    </a:lnTo>
                    <a:lnTo>
                      <a:pt x="20" y="74"/>
                    </a:lnTo>
                    <a:lnTo>
                      <a:pt x="20" y="74"/>
                    </a:lnTo>
                    <a:lnTo>
                      <a:pt x="20" y="74"/>
                    </a:lnTo>
                    <a:lnTo>
                      <a:pt x="21" y="73"/>
                    </a:lnTo>
                    <a:lnTo>
                      <a:pt x="21" y="72"/>
                    </a:lnTo>
                    <a:lnTo>
                      <a:pt x="21" y="71"/>
                    </a:lnTo>
                    <a:lnTo>
                      <a:pt x="21" y="71"/>
                    </a:lnTo>
                    <a:lnTo>
                      <a:pt x="21" y="70"/>
                    </a:lnTo>
                    <a:lnTo>
                      <a:pt x="21" y="70"/>
                    </a:lnTo>
                    <a:lnTo>
                      <a:pt x="19" y="67"/>
                    </a:lnTo>
                    <a:lnTo>
                      <a:pt x="19" y="66"/>
                    </a:lnTo>
                    <a:lnTo>
                      <a:pt x="19" y="66"/>
                    </a:lnTo>
                    <a:lnTo>
                      <a:pt x="19" y="66"/>
                    </a:lnTo>
                    <a:lnTo>
                      <a:pt x="21" y="62"/>
                    </a:lnTo>
                    <a:lnTo>
                      <a:pt x="21" y="61"/>
                    </a:lnTo>
                    <a:lnTo>
                      <a:pt x="21" y="61"/>
                    </a:lnTo>
                    <a:lnTo>
                      <a:pt x="22" y="56"/>
                    </a:lnTo>
                    <a:lnTo>
                      <a:pt x="23" y="55"/>
                    </a:lnTo>
                    <a:lnTo>
                      <a:pt x="23" y="55"/>
                    </a:lnTo>
                    <a:lnTo>
                      <a:pt x="22" y="54"/>
                    </a:lnTo>
                    <a:lnTo>
                      <a:pt x="22" y="54"/>
                    </a:lnTo>
                    <a:lnTo>
                      <a:pt x="21" y="53"/>
                    </a:lnTo>
                    <a:lnTo>
                      <a:pt x="21" y="53"/>
                    </a:lnTo>
                    <a:lnTo>
                      <a:pt x="20" y="53"/>
                    </a:lnTo>
                    <a:lnTo>
                      <a:pt x="20" y="52"/>
                    </a:lnTo>
                    <a:lnTo>
                      <a:pt x="19" y="52"/>
                    </a:lnTo>
                    <a:lnTo>
                      <a:pt x="18" y="51"/>
                    </a:lnTo>
                    <a:lnTo>
                      <a:pt x="18" y="51"/>
                    </a:lnTo>
                    <a:lnTo>
                      <a:pt x="16" y="52"/>
                    </a:lnTo>
                    <a:lnTo>
                      <a:pt x="16" y="52"/>
                    </a:lnTo>
                    <a:lnTo>
                      <a:pt x="16" y="52"/>
                    </a:lnTo>
                    <a:lnTo>
                      <a:pt x="16" y="52"/>
                    </a:lnTo>
                    <a:lnTo>
                      <a:pt x="16" y="53"/>
                    </a:lnTo>
                    <a:lnTo>
                      <a:pt x="16" y="53"/>
                    </a:lnTo>
                    <a:lnTo>
                      <a:pt x="16" y="53"/>
                    </a:lnTo>
                    <a:lnTo>
                      <a:pt x="15" y="54"/>
                    </a:lnTo>
                    <a:lnTo>
                      <a:pt x="14" y="54"/>
                    </a:lnTo>
                    <a:lnTo>
                      <a:pt x="13" y="54"/>
                    </a:lnTo>
                    <a:lnTo>
                      <a:pt x="13" y="54"/>
                    </a:lnTo>
                    <a:lnTo>
                      <a:pt x="12" y="54"/>
                    </a:lnTo>
                    <a:lnTo>
                      <a:pt x="12" y="54"/>
                    </a:lnTo>
                    <a:lnTo>
                      <a:pt x="12" y="54"/>
                    </a:lnTo>
                    <a:lnTo>
                      <a:pt x="12" y="53"/>
                    </a:lnTo>
                    <a:lnTo>
                      <a:pt x="12" y="53"/>
                    </a:lnTo>
                    <a:lnTo>
                      <a:pt x="12" y="50"/>
                    </a:lnTo>
                    <a:lnTo>
                      <a:pt x="12" y="50"/>
                    </a:lnTo>
                    <a:lnTo>
                      <a:pt x="13" y="47"/>
                    </a:lnTo>
                    <a:lnTo>
                      <a:pt x="13" y="46"/>
                    </a:lnTo>
                    <a:lnTo>
                      <a:pt x="13" y="46"/>
                    </a:lnTo>
                    <a:lnTo>
                      <a:pt x="15" y="43"/>
                    </a:lnTo>
                    <a:lnTo>
                      <a:pt x="16" y="35"/>
                    </a:lnTo>
                    <a:lnTo>
                      <a:pt x="16" y="35"/>
                    </a:lnTo>
                    <a:lnTo>
                      <a:pt x="16" y="35"/>
                    </a:lnTo>
                    <a:lnTo>
                      <a:pt x="17" y="35"/>
                    </a:lnTo>
                    <a:lnTo>
                      <a:pt x="17" y="34"/>
                    </a:lnTo>
                    <a:lnTo>
                      <a:pt x="17" y="34"/>
                    </a:lnTo>
                    <a:lnTo>
                      <a:pt x="17" y="34"/>
                    </a:lnTo>
                    <a:lnTo>
                      <a:pt x="17" y="33"/>
                    </a:lnTo>
                    <a:lnTo>
                      <a:pt x="17" y="33"/>
                    </a:lnTo>
                    <a:lnTo>
                      <a:pt x="16" y="33"/>
                    </a:lnTo>
                    <a:lnTo>
                      <a:pt x="16" y="33"/>
                    </a:lnTo>
                    <a:lnTo>
                      <a:pt x="16" y="33"/>
                    </a:lnTo>
                    <a:lnTo>
                      <a:pt x="16" y="32"/>
                    </a:lnTo>
                    <a:lnTo>
                      <a:pt x="16" y="30"/>
                    </a:lnTo>
                    <a:lnTo>
                      <a:pt x="16" y="28"/>
                    </a:lnTo>
                    <a:lnTo>
                      <a:pt x="16" y="27"/>
                    </a:lnTo>
                    <a:lnTo>
                      <a:pt x="15" y="23"/>
                    </a:lnTo>
                    <a:lnTo>
                      <a:pt x="14" y="23"/>
                    </a:lnTo>
                    <a:lnTo>
                      <a:pt x="14" y="23"/>
                    </a:lnTo>
                    <a:lnTo>
                      <a:pt x="14" y="23"/>
                    </a:lnTo>
                    <a:lnTo>
                      <a:pt x="12" y="23"/>
                    </a:lnTo>
                    <a:lnTo>
                      <a:pt x="9" y="19"/>
                    </a:lnTo>
                    <a:lnTo>
                      <a:pt x="6" y="17"/>
                    </a:lnTo>
                    <a:lnTo>
                      <a:pt x="6" y="17"/>
                    </a:lnTo>
                    <a:lnTo>
                      <a:pt x="6" y="17"/>
                    </a:lnTo>
                    <a:lnTo>
                      <a:pt x="5" y="16"/>
                    </a:lnTo>
                    <a:lnTo>
                      <a:pt x="3" y="16"/>
                    </a:lnTo>
                    <a:lnTo>
                      <a:pt x="3" y="16"/>
                    </a:lnTo>
                    <a:lnTo>
                      <a:pt x="2" y="16"/>
                    </a:lnTo>
                    <a:lnTo>
                      <a:pt x="2" y="16"/>
                    </a:lnTo>
                    <a:lnTo>
                      <a:pt x="2" y="15"/>
                    </a:lnTo>
                    <a:lnTo>
                      <a:pt x="2" y="15"/>
                    </a:lnTo>
                    <a:lnTo>
                      <a:pt x="2" y="14"/>
                    </a:lnTo>
                    <a:lnTo>
                      <a:pt x="2" y="14"/>
                    </a:lnTo>
                    <a:lnTo>
                      <a:pt x="3" y="11"/>
                    </a:lnTo>
                    <a:lnTo>
                      <a:pt x="4" y="8"/>
                    </a:lnTo>
                    <a:lnTo>
                      <a:pt x="6" y="5"/>
                    </a:lnTo>
                    <a:lnTo>
                      <a:pt x="6" y="4"/>
                    </a:lnTo>
                    <a:lnTo>
                      <a:pt x="6" y="3"/>
                    </a:lnTo>
                    <a:lnTo>
                      <a:pt x="6" y="2"/>
                    </a:lnTo>
                    <a:lnTo>
                      <a:pt x="6" y="2"/>
                    </a:lnTo>
                    <a:lnTo>
                      <a:pt x="6" y="2"/>
                    </a:lnTo>
                    <a:lnTo>
                      <a:pt x="5" y="2"/>
                    </a:lnTo>
                    <a:lnTo>
                      <a:pt x="5" y="1"/>
                    </a:lnTo>
                    <a:lnTo>
                      <a:pt x="4" y="1"/>
                    </a:lnTo>
                    <a:lnTo>
                      <a:pt x="4" y="1"/>
                    </a:lnTo>
                    <a:lnTo>
                      <a:pt x="4" y="1"/>
                    </a:lnTo>
                    <a:lnTo>
                      <a:pt x="4" y="1"/>
                    </a:lnTo>
                    <a:lnTo>
                      <a:pt x="3" y="1"/>
                    </a:lnTo>
                    <a:lnTo>
                      <a:pt x="3" y="1"/>
                    </a:lnTo>
                    <a:lnTo>
                      <a:pt x="2" y="2"/>
                    </a:lnTo>
                    <a:lnTo>
                      <a:pt x="2" y="2"/>
                    </a:lnTo>
                    <a:lnTo>
                      <a:pt x="2" y="2"/>
                    </a:lnTo>
                    <a:lnTo>
                      <a:pt x="1" y="1"/>
                    </a:lnTo>
                    <a:lnTo>
                      <a:pt x="0" y="0"/>
                    </a:lnTo>
                    <a:lnTo>
                      <a:pt x="0" y="0"/>
                    </a:lnTo>
                    <a:lnTo>
                      <a:pt x="0" y="0"/>
                    </a:lnTo>
                    <a:lnTo>
                      <a:pt x="0" y="0"/>
                    </a:lnTo>
                    <a:lnTo>
                      <a:pt x="0" y="0"/>
                    </a:lnTo>
                    <a:lnTo>
                      <a:pt x="2" y="0"/>
                    </a:lnTo>
                    <a:lnTo>
                      <a:pt x="6" y="1"/>
                    </a:lnTo>
                    <a:lnTo>
                      <a:pt x="11" y="2"/>
                    </a:lnTo>
                    <a:lnTo>
                      <a:pt x="12" y="2"/>
                    </a:lnTo>
                    <a:lnTo>
                      <a:pt x="18" y="3"/>
                    </a:lnTo>
                    <a:lnTo>
                      <a:pt x="21" y="4"/>
                    </a:lnTo>
                    <a:lnTo>
                      <a:pt x="21" y="4"/>
                    </a:lnTo>
                    <a:lnTo>
                      <a:pt x="21" y="5"/>
                    </a:lnTo>
                    <a:lnTo>
                      <a:pt x="21" y="5"/>
                    </a:lnTo>
                    <a:lnTo>
                      <a:pt x="21" y="6"/>
                    </a:lnTo>
                    <a:lnTo>
                      <a:pt x="25" y="5"/>
                    </a:lnTo>
                    <a:lnTo>
                      <a:pt x="26" y="4"/>
                    </a:lnTo>
                    <a:lnTo>
                      <a:pt x="28" y="4"/>
                    </a:lnTo>
                    <a:lnTo>
                      <a:pt x="31" y="4"/>
                    </a:lnTo>
                    <a:lnTo>
                      <a:pt x="34" y="4"/>
                    </a:lnTo>
                    <a:lnTo>
                      <a:pt x="33" y="7"/>
                    </a:lnTo>
                    <a:lnTo>
                      <a:pt x="33" y="8"/>
                    </a:lnTo>
                    <a:lnTo>
                      <a:pt x="32" y="11"/>
                    </a:lnTo>
                    <a:lnTo>
                      <a:pt x="31" y="13"/>
                    </a:lnTo>
                    <a:lnTo>
                      <a:pt x="30" y="13"/>
                    </a:lnTo>
                    <a:lnTo>
                      <a:pt x="30" y="13"/>
                    </a:lnTo>
                    <a:lnTo>
                      <a:pt x="30" y="14"/>
                    </a:lnTo>
                    <a:lnTo>
                      <a:pt x="30" y="14"/>
                    </a:lnTo>
                    <a:lnTo>
                      <a:pt x="30" y="15"/>
                    </a:lnTo>
                    <a:lnTo>
                      <a:pt x="30" y="16"/>
                    </a:lnTo>
                    <a:lnTo>
                      <a:pt x="31" y="16"/>
                    </a:lnTo>
                    <a:lnTo>
                      <a:pt x="31" y="18"/>
                    </a:lnTo>
                    <a:lnTo>
                      <a:pt x="30" y="18"/>
                    </a:lnTo>
                    <a:lnTo>
                      <a:pt x="30" y="18"/>
                    </a:lnTo>
                    <a:lnTo>
                      <a:pt x="30" y="19"/>
                    </a:lnTo>
                    <a:lnTo>
                      <a:pt x="30" y="19"/>
                    </a:lnTo>
                    <a:lnTo>
                      <a:pt x="29" y="19"/>
                    </a:lnTo>
                    <a:lnTo>
                      <a:pt x="29" y="24"/>
                    </a:lnTo>
                    <a:lnTo>
                      <a:pt x="36" y="29"/>
                    </a:lnTo>
                    <a:close/>
                  </a:path>
                </a:pathLst>
              </a:custGeom>
              <a:solidFill>
                <a:srgbClr val="FFFFFF"/>
              </a:solidFill>
              <a:ln w="3175">
                <a:solidFill>
                  <a:srgbClr val="6E6E6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9" name="Freeform 315"/>
              <p:cNvSpPr>
                <a:spLocks noEditPoints="1"/>
              </p:cNvSpPr>
              <p:nvPr/>
            </p:nvSpPr>
            <p:spPr bwMode="auto">
              <a:xfrm>
                <a:off x="3319458" y="1643064"/>
                <a:ext cx="204788" cy="366714"/>
              </a:xfrm>
              <a:custGeom>
                <a:avLst/>
                <a:gdLst>
                  <a:gd name="T0" fmla="*/ 120 w 129"/>
                  <a:gd name="T1" fmla="*/ 89 h 231"/>
                  <a:gd name="T2" fmla="*/ 111 w 129"/>
                  <a:gd name="T3" fmla="*/ 92 h 231"/>
                  <a:gd name="T4" fmla="*/ 106 w 129"/>
                  <a:gd name="T5" fmla="*/ 121 h 231"/>
                  <a:gd name="T6" fmla="*/ 102 w 129"/>
                  <a:gd name="T7" fmla="*/ 121 h 231"/>
                  <a:gd name="T8" fmla="*/ 108 w 129"/>
                  <a:gd name="T9" fmla="*/ 116 h 231"/>
                  <a:gd name="T10" fmla="*/ 107 w 129"/>
                  <a:gd name="T11" fmla="*/ 123 h 231"/>
                  <a:gd name="T12" fmla="*/ 44 w 129"/>
                  <a:gd name="T13" fmla="*/ 0 h 231"/>
                  <a:gd name="T14" fmla="*/ 90 w 129"/>
                  <a:gd name="T15" fmla="*/ 22 h 231"/>
                  <a:gd name="T16" fmla="*/ 87 w 129"/>
                  <a:gd name="T17" fmla="*/ 24 h 231"/>
                  <a:gd name="T18" fmla="*/ 93 w 129"/>
                  <a:gd name="T19" fmla="*/ 26 h 231"/>
                  <a:gd name="T20" fmla="*/ 100 w 129"/>
                  <a:gd name="T21" fmla="*/ 21 h 231"/>
                  <a:gd name="T22" fmla="*/ 112 w 129"/>
                  <a:gd name="T23" fmla="*/ 15 h 231"/>
                  <a:gd name="T24" fmla="*/ 105 w 129"/>
                  <a:gd name="T25" fmla="*/ 32 h 231"/>
                  <a:gd name="T26" fmla="*/ 96 w 129"/>
                  <a:gd name="T27" fmla="*/ 37 h 231"/>
                  <a:gd name="T28" fmla="*/ 93 w 129"/>
                  <a:gd name="T29" fmla="*/ 43 h 231"/>
                  <a:gd name="T30" fmla="*/ 103 w 129"/>
                  <a:gd name="T31" fmla="*/ 56 h 231"/>
                  <a:gd name="T32" fmla="*/ 111 w 129"/>
                  <a:gd name="T33" fmla="*/ 59 h 231"/>
                  <a:gd name="T34" fmla="*/ 112 w 129"/>
                  <a:gd name="T35" fmla="*/ 70 h 231"/>
                  <a:gd name="T36" fmla="*/ 112 w 129"/>
                  <a:gd name="T37" fmla="*/ 76 h 231"/>
                  <a:gd name="T38" fmla="*/ 102 w 129"/>
                  <a:gd name="T39" fmla="*/ 91 h 231"/>
                  <a:gd name="T40" fmla="*/ 95 w 129"/>
                  <a:gd name="T41" fmla="*/ 96 h 231"/>
                  <a:gd name="T42" fmla="*/ 84 w 129"/>
                  <a:gd name="T43" fmla="*/ 102 h 231"/>
                  <a:gd name="T44" fmla="*/ 80 w 129"/>
                  <a:gd name="T45" fmla="*/ 109 h 231"/>
                  <a:gd name="T46" fmla="*/ 89 w 129"/>
                  <a:gd name="T47" fmla="*/ 121 h 231"/>
                  <a:gd name="T48" fmla="*/ 100 w 129"/>
                  <a:gd name="T49" fmla="*/ 121 h 231"/>
                  <a:gd name="T50" fmla="*/ 100 w 129"/>
                  <a:gd name="T51" fmla="*/ 127 h 231"/>
                  <a:gd name="T52" fmla="*/ 108 w 129"/>
                  <a:gd name="T53" fmla="*/ 125 h 231"/>
                  <a:gd name="T54" fmla="*/ 114 w 129"/>
                  <a:gd name="T55" fmla="*/ 125 h 231"/>
                  <a:gd name="T56" fmla="*/ 115 w 129"/>
                  <a:gd name="T57" fmla="*/ 134 h 231"/>
                  <a:gd name="T58" fmla="*/ 124 w 129"/>
                  <a:gd name="T59" fmla="*/ 138 h 231"/>
                  <a:gd name="T60" fmla="*/ 126 w 129"/>
                  <a:gd name="T61" fmla="*/ 143 h 231"/>
                  <a:gd name="T62" fmla="*/ 128 w 129"/>
                  <a:gd name="T63" fmla="*/ 158 h 231"/>
                  <a:gd name="T64" fmla="*/ 126 w 129"/>
                  <a:gd name="T65" fmla="*/ 163 h 231"/>
                  <a:gd name="T66" fmla="*/ 105 w 129"/>
                  <a:gd name="T67" fmla="*/ 174 h 231"/>
                  <a:gd name="T68" fmla="*/ 95 w 129"/>
                  <a:gd name="T69" fmla="*/ 184 h 231"/>
                  <a:gd name="T70" fmla="*/ 89 w 129"/>
                  <a:gd name="T71" fmla="*/ 184 h 231"/>
                  <a:gd name="T72" fmla="*/ 86 w 129"/>
                  <a:gd name="T73" fmla="*/ 201 h 231"/>
                  <a:gd name="T74" fmla="*/ 76 w 129"/>
                  <a:gd name="T75" fmla="*/ 227 h 231"/>
                  <a:gd name="T76" fmla="*/ 62 w 129"/>
                  <a:gd name="T77" fmla="*/ 222 h 231"/>
                  <a:gd name="T78" fmla="*/ 49 w 129"/>
                  <a:gd name="T79" fmla="*/ 173 h 231"/>
                  <a:gd name="T80" fmla="*/ 27 w 129"/>
                  <a:gd name="T81" fmla="*/ 157 h 231"/>
                  <a:gd name="T82" fmla="*/ 17 w 129"/>
                  <a:gd name="T83" fmla="*/ 140 h 231"/>
                  <a:gd name="T84" fmla="*/ 7 w 129"/>
                  <a:gd name="T85" fmla="*/ 132 h 231"/>
                  <a:gd name="T86" fmla="*/ 0 w 129"/>
                  <a:gd name="T87" fmla="*/ 114 h 231"/>
                  <a:gd name="T88" fmla="*/ 4 w 129"/>
                  <a:gd name="T89" fmla="*/ 105 h 231"/>
                  <a:gd name="T90" fmla="*/ 10 w 129"/>
                  <a:gd name="T91" fmla="*/ 101 h 231"/>
                  <a:gd name="T92" fmla="*/ 20 w 129"/>
                  <a:gd name="T93" fmla="*/ 95 h 231"/>
                  <a:gd name="T94" fmla="*/ 25 w 129"/>
                  <a:gd name="T95" fmla="*/ 89 h 231"/>
                  <a:gd name="T96" fmla="*/ 26 w 129"/>
                  <a:gd name="T97" fmla="*/ 71 h 231"/>
                  <a:gd name="T98" fmla="*/ 26 w 129"/>
                  <a:gd name="T99" fmla="*/ 66 h 231"/>
                  <a:gd name="T100" fmla="*/ 25 w 129"/>
                  <a:gd name="T101" fmla="*/ 57 h 231"/>
                  <a:gd name="T102" fmla="*/ 25 w 129"/>
                  <a:gd name="T103" fmla="*/ 50 h 231"/>
                  <a:gd name="T104" fmla="*/ 27 w 129"/>
                  <a:gd name="T105" fmla="*/ 36 h 231"/>
                  <a:gd name="T106" fmla="*/ 23 w 129"/>
                  <a:gd name="T107" fmla="*/ 34 h 231"/>
                  <a:gd name="T108" fmla="*/ 27 w 129"/>
                  <a:gd name="T109" fmla="*/ 30 h 231"/>
                  <a:gd name="T110" fmla="*/ 37 w 129"/>
                  <a:gd name="T111" fmla="*/ 19 h 231"/>
                  <a:gd name="T112" fmla="*/ 45 w 129"/>
                  <a:gd name="T113" fmla="*/ 16 h 231"/>
                  <a:gd name="T114" fmla="*/ 58 w 129"/>
                  <a:gd name="T115" fmla="*/ 10 h 231"/>
                  <a:gd name="T116" fmla="*/ 74 w 129"/>
                  <a:gd name="T117" fmla="*/ 9 h 231"/>
                  <a:gd name="T118" fmla="*/ 74 w 129"/>
                  <a:gd name="T119" fmla="*/ 13 h 231"/>
                  <a:gd name="T120" fmla="*/ 76 w 129"/>
                  <a:gd name="T121" fmla="*/ 10 h 231"/>
                  <a:gd name="T122" fmla="*/ 86 w 129"/>
                  <a:gd name="T123" fmla="*/ 12 h 231"/>
                  <a:gd name="T124" fmla="*/ 84 w 129"/>
                  <a:gd name="T125" fmla="*/ 15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29" h="231">
                    <a:moveTo>
                      <a:pt x="115" y="91"/>
                    </a:moveTo>
                    <a:lnTo>
                      <a:pt x="114" y="91"/>
                    </a:lnTo>
                    <a:lnTo>
                      <a:pt x="114" y="90"/>
                    </a:lnTo>
                    <a:lnTo>
                      <a:pt x="115" y="90"/>
                    </a:lnTo>
                    <a:lnTo>
                      <a:pt x="118" y="86"/>
                    </a:lnTo>
                    <a:lnTo>
                      <a:pt x="119" y="86"/>
                    </a:lnTo>
                    <a:lnTo>
                      <a:pt x="120" y="86"/>
                    </a:lnTo>
                    <a:lnTo>
                      <a:pt x="120" y="86"/>
                    </a:lnTo>
                    <a:lnTo>
                      <a:pt x="120" y="89"/>
                    </a:lnTo>
                    <a:lnTo>
                      <a:pt x="119" y="89"/>
                    </a:lnTo>
                    <a:lnTo>
                      <a:pt x="119" y="89"/>
                    </a:lnTo>
                    <a:lnTo>
                      <a:pt x="118" y="89"/>
                    </a:lnTo>
                    <a:lnTo>
                      <a:pt x="117" y="89"/>
                    </a:lnTo>
                    <a:lnTo>
                      <a:pt x="116" y="90"/>
                    </a:lnTo>
                    <a:lnTo>
                      <a:pt x="115" y="90"/>
                    </a:lnTo>
                    <a:lnTo>
                      <a:pt x="115" y="91"/>
                    </a:lnTo>
                    <a:close/>
                    <a:moveTo>
                      <a:pt x="112" y="93"/>
                    </a:moveTo>
                    <a:lnTo>
                      <a:pt x="111" y="92"/>
                    </a:lnTo>
                    <a:lnTo>
                      <a:pt x="110" y="92"/>
                    </a:lnTo>
                    <a:lnTo>
                      <a:pt x="110" y="91"/>
                    </a:lnTo>
                    <a:lnTo>
                      <a:pt x="110" y="91"/>
                    </a:lnTo>
                    <a:lnTo>
                      <a:pt x="112" y="91"/>
                    </a:lnTo>
                    <a:lnTo>
                      <a:pt x="113" y="92"/>
                    </a:lnTo>
                    <a:lnTo>
                      <a:pt x="112" y="93"/>
                    </a:lnTo>
                    <a:close/>
                    <a:moveTo>
                      <a:pt x="107" y="124"/>
                    </a:moveTo>
                    <a:lnTo>
                      <a:pt x="106" y="122"/>
                    </a:lnTo>
                    <a:lnTo>
                      <a:pt x="106" y="121"/>
                    </a:lnTo>
                    <a:lnTo>
                      <a:pt x="105" y="121"/>
                    </a:lnTo>
                    <a:lnTo>
                      <a:pt x="105" y="121"/>
                    </a:lnTo>
                    <a:lnTo>
                      <a:pt x="105" y="120"/>
                    </a:lnTo>
                    <a:lnTo>
                      <a:pt x="104" y="120"/>
                    </a:lnTo>
                    <a:lnTo>
                      <a:pt x="104" y="121"/>
                    </a:lnTo>
                    <a:lnTo>
                      <a:pt x="103" y="121"/>
                    </a:lnTo>
                    <a:lnTo>
                      <a:pt x="103" y="121"/>
                    </a:lnTo>
                    <a:lnTo>
                      <a:pt x="103" y="121"/>
                    </a:lnTo>
                    <a:lnTo>
                      <a:pt x="102" y="121"/>
                    </a:lnTo>
                    <a:lnTo>
                      <a:pt x="102" y="121"/>
                    </a:lnTo>
                    <a:lnTo>
                      <a:pt x="102" y="120"/>
                    </a:lnTo>
                    <a:lnTo>
                      <a:pt x="101" y="120"/>
                    </a:lnTo>
                    <a:lnTo>
                      <a:pt x="101" y="120"/>
                    </a:lnTo>
                    <a:lnTo>
                      <a:pt x="102" y="116"/>
                    </a:lnTo>
                    <a:lnTo>
                      <a:pt x="103" y="116"/>
                    </a:lnTo>
                    <a:lnTo>
                      <a:pt x="103" y="115"/>
                    </a:lnTo>
                    <a:lnTo>
                      <a:pt x="104" y="115"/>
                    </a:lnTo>
                    <a:lnTo>
                      <a:pt x="108" y="116"/>
                    </a:lnTo>
                    <a:lnTo>
                      <a:pt x="110" y="117"/>
                    </a:lnTo>
                    <a:lnTo>
                      <a:pt x="112" y="118"/>
                    </a:lnTo>
                    <a:lnTo>
                      <a:pt x="112" y="118"/>
                    </a:lnTo>
                    <a:lnTo>
                      <a:pt x="112" y="119"/>
                    </a:lnTo>
                    <a:lnTo>
                      <a:pt x="111" y="120"/>
                    </a:lnTo>
                    <a:lnTo>
                      <a:pt x="111" y="120"/>
                    </a:lnTo>
                    <a:lnTo>
                      <a:pt x="109" y="121"/>
                    </a:lnTo>
                    <a:lnTo>
                      <a:pt x="107" y="123"/>
                    </a:lnTo>
                    <a:lnTo>
                      <a:pt x="107" y="123"/>
                    </a:lnTo>
                    <a:lnTo>
                      <a:pt x="107" y="124"/>
                    </a:lnTo>
                    <a:close/>
                    <a:moveTo>
                      <a:pt x="104" y="14"/>
                    </a:moveTo>
                    <a:lnTo>
                      <a:pt x="104" y="14"/>
                    </a:lnTo>
                    <a:lnTo>
                      <a:pt x="104" y="13"/>
                    </a:lnTo>
                    <a:lnTo>
                      <a:pt x="105" y="13"/>
                    </a:lnTo>
                    <a:lnTo>
                      <a:pt x="104" y="14"/>
                    </a:lnTo>
                    <a:close/>
                    <a:moveTo>
                      <a:pt x="45" y="1"/>
                    </a:moveTo>
                    <a:lnTo>
                      <a:pt x="44" y="1"/>
                    </a:lnTo>
                    <a:lnTo>
                      <a:pt x="44" y="0"/>
                    </a:lnTo>
                    <a:lnTo>
                      <a:pt x="45" y="0"/>
                    </a:lnTo>
                    <a:lnTo>
                      <a:pt x="45" y="0"/>
                    </a:lnTo>
                    <a:lnTo>
                      <a:pt x="46" y="0"/>
                    </a:lnTo>
                    <a:lnTo>
                      <a:pt x="46" y="1"/>
                    </a:lnTo>
                    <a:lnTo>
                      <a:pt x="45" y="1"/>
                    </a:lnTo>
                    <a:lnTo>
                      <a:pt x="45" y="1"/>
                    </a:lnTo>
                    <a:close/>
                    <a:moveTo>
                      <a:pt x="89" y="20"/>
                    </a:moveTo>
                    <a:lnTo>
                      <a:pt x="90" y="21"/>
                    </a:lnTo>
                    <a:lnTo>
                      <a:pt x="90" y="22"/>
                    </a:lnTo>
                    <a:lnTo>
                      <a:pt x="88" y="23"/>
                    </a:lnTo>
                    <a:lnTo>
                      <a:pt x="88" y="23"/>
                    </a:lnTo>
                    <a:lnTo>
                      <a:pt x="88" y="22"/>
                    </a:lnTo>
                    <a:lnTo>
                      <a:pt x="85" y="23"/>
                    </a:lnTo>
                    <a:lnTo>
                      <a:pt x="85" y="23"/>
                    </a:lnTo>
                    <a:lnTo>
                      <a:pt x="85" y="24"/>
                    </a:lnTo>
                    <a:lnTo>
                      <a:pt x="85" y="24"/>
                    </a:lnTo>
                    <a:lnTo>
                      <a:pt x="87" y="24"/>
                    </a:lnTo>
                    <a:lnTo>
                      <a:pt x="87" y="24"/>
                    </a:lnTo>
                    <a:lnTo>
                      <a:pt x="89" y="25"/>
                    </a:lnTo>
                    <a:lnTo>
                      <a:pt x="89" y="26"/>
                    </a:lnTo>
                    <a:lnTo>
                      <a:pt x="90" y="26"/>
                    </a:lnTo>
                    <a:lnTo>
                      <a:pt x="91" y="26"/>
                    </a:lnTo>
                    <a:lnTo>
                      <a:pt x="91" y="26"/>
                    </a:lnTo>
                    <a:lnTo>
                      <a:pt x="92" y="26"/>
                    </a:lnTo>
                    <a:lnTo>
                      <a:pt x="92" y="26"/>
                    </a:lnTo>
                    <a:lnTo>
                      <a:pt x="93" y="26"/>
                    </a:lnTo>
                    <a:lnTo>
                      <a:pt x="93" y="26"/>
                    </a:lnTo>
                    <a:lnTo>
                      <a:pt x="95" y="25"/>
                    </a:lnTo>
                    <a:lnTo>
                      <a:pt x="96" y="24"/>
                    </a:lnTo>
                    <a:lnTo>
                      <a:pt x="96" y="24"/>
                    </a:lnTo>
                    <a:lnTo>
                      <a:pt x="96" y="23"/>
                    </a:lnTo>
                    <a:lnTo>
                      <a:pt x="97" y="22"/>
                    </a:lnTo>
                    <a:lnTo>
                      <a:pt x="98" y="21"/>
                    </a:lnTo>
                    <a:lnTo>
                      <a:pt x="99" y="21"/>
                    </a:lnTo>
                    <a:lnTo>
                      <a:pt x="100" y="21"/>
                    </a:lnTo>
                    <a:lnTo>
                      <a:pt x="100" y="21"/>
                    </a:lnTo>
                    <a:lnTo>
                      <a:pt x="101" y="21"/>
                    </a:lnTo>
                    <a:lnTo>
                      <a:pt x="101" y="21"/>
                    </a:lnTo>
                    <a:lnTo>
                      <a:pt x="102" y="20"/>
                    </a:lnTo>
                    <a:lnTo>
                      <a:pt x="105" y="19"/>
                    </a:lnTo>
                    <a:lnTo>
                      <a:pt x="107" y="18"/>
                    </a:lnTo>
                    <a:lnTo>
                      <a:pt x="107" y="16"/>
                    </a:lnTo>
                    <a:lnTo>
                      <a:pt x="107" y="16"/>
                    </a:lnTo>
                    <a:lnTo>
                      <a:pt x="112" y="15"/>
                    </a:lnTo>
                    <a:lnTo>
                      <a:pt x="112" y="15"/>
                    </a:lnTo>
                    <a:lnTo>
                      <a:pt x="113" y="16"/>
                    </a:lnTo>
                    <a:lnTo>
                      <a:pt x="114" y="20"/>
                    </a:lnTo>
                    <a:lnTo>
                      <a:pt x="112" y="23"/>
                    </a:lnTo>
                    <a:lnTo>
                      <a:pt x="110" y="25"/>
                    </a:lnTo>
                    <a:lnTo>
                      <a:pt x="110" y="26"/>
                    </a:lnTo>
                    <a:lnTo>
                      <a:pt x="107" y="29"/>
                    </a:lnTo>
                    <a:lnTo>
                      <a:pt x="107" y="30"/>
                    </a:lnTo>
                    <a:lnTo>
                      <a:pt x="105" y="31"/>
                    </a:lnTo>
                    <a:lnTo>
                      <a:pt x="105" y="32"/>
                    </a:lnTo>
                    <a:lnTo>
                      <a:pt x="105" y="33"/>
                    </a:lnTo>
                    <a:lnTo>
                      <a:pt x="105" y="34"/>
                    </a:lnTo>
                    <a:lnTo>
                      <a:pt x="104" y="34"/>
                    </a:lnTo>
                    <a:lnTo>
                      <a:pt x="104" y="34"/>
                    </a:lnTo>
                    <a:lnTo>
                      <a:pt x="104" y="34"/>
                    </a:lnTo>
                    <a:lnTo>
                      <a:pt x="103" y="35"/>
                    </a:lnTo>
                    <a:lnTo>
                      <a:pt x="100" y="35"/>
                    </a:lnTo>
                    <a:lnTo>
                      <a:pt x="97" y="37"/>
                    </a:lnTo>
                    <a:lnTo>
                      <a:pt x="96" y="37"/>
                    </a:lnTo>
                    <a:lnTo>
                      <a:pt x="96" y="37"/>
                    </a:lnTo>
                    <a:lnTo>
                      <a:pt x="95" y="38"/>
                    </a:lnTo>
                    <a:lnTo>
                      <a:pt x="95" y="38"/>
                    </a:lnTo>
                    <a:lnTo>
                      <a:pt x="95" y="39"/>
                    </a:lnTo>
                    <a:lnTo>
                      <a:pt x="94" y="40"/>
                    </a:lnTo>
                    <a:lnTo>
                      <a:pt x="94" y="41"/>
                    </a:lnTo>
                    <a:lnTo>
                      <a:pt x="94" y="41"/>
                    </a:lnTo>
                    <a:lnTo>
                      <a:pt x="93" y="43"/>
                    </a:lnTo>
                    <a:lnTo>
                      <a:pt x="93" y="43"/>
                    </a:lnTo>
                    <a:lnTo>
                      <a:pt x="93" y="45"/>
                    </a:lnTo>
                    <a:lnTo>
                      <a:pt x="93" y="46"/>
                    </a:lnTo>
                    <a:lnTo>
                      <a:pt x="94" y="47"/>
                    </a:lnTo>
                    <a:lnTo>
                      <a:pt x="96" y="50"/>
                    </a:lnTo>
                    <a:lnTo>
                      <a:pt x="98" y="53"/>
                    </a:lnTo>
                    <a:lnTo>
                      <a:pt x="99" y="53"/>
                    </a:lnTo>
                    <a:lnTo>
                      <a:pt x="99" y="54"/>
                    </a:lnTo>
                    <a:lnTo>
                      <a:pt x="101" y="55"/>
                    </a:lnTo>
                    <a:lnTo>
                      <a:pt x="103" y="56"/>
                    </a:lnTo>
                    <a:lnTo>
                      <a:pt x="105" y="58"/>
                    </a:lnTo>
                    <a:lnTo>
                      <a:pt x="105" y="58"/>
                    </a:lnTo>
                    <a:lnTo>
                      <a:pt x="105" y="58"/>
                    </a:lnTo>
                    <a:lnTo>
                      <a:pt x="106" y="59"/>
                    </a:lnTo>
                    <a:lnTo>
                      <a:pt x="107" y="59"/>
                    </a:lnTo>
                    <a:lnTo>
                      <a:pt x="108" y="59"/>
                    </a:lnTo>
                    <a:lnTo>
                      <a:pt x="108" y="59"/>
                    </a:lnTo>
                    <a:lnTo>
                      <a:pt x="110" y="59"/>
                    </a:lnTo>
                    <a:lnTo>
                      <a:pt x="111" y="59"/>
                    </a:lnTo>
                    <a:lnTo>
                      <a:pt x="111" y="60"/>
                    </a:lnTo>
                    <a:lnTo>
                      <a:pt x="112" y="60"/>
                    </a:lnTo>
                    <a:lnTo>
                      <a:pt x="112" y="61"/>
                    </a:lnTo>
                    <a:lnTo>
                      <a:pt x="111" y="63"/>
                    </a:lnTo>
                    <a:lnTo>
                      <a:pt x="112" y="64"/>
                    </a:lnTo>
                    <a:lnTo>
                      <a:pt x="111" y="68"/>
                    </a:lnTo>
                    <a:lnTo>
                      <a:pt x="111" y="69"/>
                    </a:lnTo>
                    <a:lnTo>
                      <a:pt x="111" y="70"/>
                    </a:lnTo>
                    <a:lnTo>
                      <a:pt x="112" y="70"/>
                    </a:lnTo>
                    <a:lnTo>
                      <a:pt x="112" y="70"/>
                    </a:lnTo>
                    <a:lnTo>
                      <a:pt x="112" y="71"/>
                    </a:lnTo>
                    <a:lnTo>
                      <a:pt x="114" y="72"/>
                    </a:lnTo>
                    <a:lnTo>
                      <a:pt x="114" y="72"/>
                    </a:lnTo>
                    <a:lnTo>
                      <a:pt x="115" y="73"/>
                    </a:lnTo>
                    <a:lnTo>
                      <a:pt x="115" y="73"/>
                    </a:lnTo>
                    <a:lnTo>
                      <a:pt x="113" y="75"/>
                    </a:lnTo>
                    <a:lnTo>
                      <a:pt x="112" y="76"/>
                    </a:lnTo>
                    <a:lnTo>
                      <a:pt x="112" y="76"/>
                    </a:lnTo>
                    <a:lnTo>
                      <a:pt x="111" y="76"/>
                    </a:lnTo>
                    <a:lnTo>
                      <a:pt x="111" y="77"/>
                    </a:lnTo>
                    <a:lnTo>
                      <a:pt x="111" y="77"/>
                    </a:lnTo>
                    <a:lnTo>
                      <a:pt x="111" y="78"/>
                    </a:lnTo>
                    <a:lnTo>
                      <a:pt x="111" y="79"/>
                    </a:lnTo>
                    <a:lnTo>
                      <a:pt x="108" y="84"/>
                    </a:lnTo>
                    <a:lnTo>
                      <a:pt x="105" y="87"/>
                    </a:lnTo>
                    <a:lnTo>
                      <a:pt x="102" y="90"/>
                    </a:lnTo>
                    <a:lnTo>
                      <a:pt x="102" y="91"/>
                    </a:lnTo>
                    <a:lnTo>
                      <a:pt x="101" y="92"/>
                    </a:lnTo>
                    <a:lnTo>
                      <a:pt x="100" y="92"/>
                    </a:lnTo>
                    <a:lnTo>
                      <a:pt x="100" y="92"/>
                    </a:lnTo>
                    <a:lnTo>
                      <a:pt x="99" y="92"/>
                    </a:lnTo>
                    <a:lnTo>
                      <a:pt x="99" y="92"/>
                    </a:lnTo>
                    <a:lnTo>
                      <a:pt x="97" y="94"/>
                    </a:lnTo>
                    <a:lnTo>
                      <a:pt x="97" y="95"/>
                    </a:lnTo>
                    <a:lnTo>
                      <a:pt x="97" y="95"/>
                    </a:lnTo>
                    <a:lnTo>
                      <a:pt x="95" y="96"/>
                    </a:lnTo>
                    <a:lnTo>
                      <a:pt x="93" y="96"/>
                    </a:lnTo>
                    <a:lnTo>
                      <a:pt x="92" y="96"/>
                    </a:lnTo>
                    <a:lnTo>
                      <a:pt x="92" y="97"/>
                    </a:lnTo>
                    <a:lnTo>
                      <a:pt x="92" y="97"/>
                    </a:lnTo>
                    <a:lnTo>
                      <a:pt x="92" y="98"/>
                    </a:lnTo>
                    <a:lnTo>
                      <a:pt x="91" y="99"/>
                    </a:lnTo>
                    <a:lnTo>
                      <a:pt x="89" y="99"/>
                    </a:lnTo>
                    <a:lnTo>
                      <a:pt x="84" y="102"/>
                    </a:lnTo>
                    <a:lnTo>
                      <a:pt x="84" y="102"/>
                    </a:lnTo>
                    <a:lnTo>
                      <a:pt x="83" y="102"/>
                    </a:lnTo>
                    <a:lnTo>
                      <a:pt x="83" y="102"/>
                    </a:lnTo>
                    <a:lnTo>
                      <a:pt x="83" y="103"/>
                    </a:lnTo>
                    <a:lnTo>
                      <a:pt x="80" y="105"/>
                    </a:lnTo>
                    <a:lnTo>
                      <a:pt x="80" y="106"/>
                    </a:lnTo>
                    <a:lnTo>
                      <a:pt x="80" y="107"/>
                    </a:lnTo>
                    <a:lnTo>
                      <a:pt x="79" y="107"/>
                    </a:lnTo>
                    <a:lnTo>
                      <a:pt x="80" y="109"/>
                    </a:lnTo>
                    <a:lnTo>
                      <a:pt x="80" y="109"/>
                    </a:lnTo>
                    <a:lnTo>
                      <a:pt x="80" y="111"/>
                    </a:lnTo>
                    <a:lnTo>
                      <a:pt x="80" y="112"/>
                    </a:lnTo>
                    <a:lnTo>
                      <a:pt x="81" y="113"/>
                    </a:lnTo>
                    <a:lnTo>
                      <a:pt x="81" y="114"/>
                    </a:lnTo>
                    <a:lnTo>
                      <a:pt x="82" y="115"/>
                    </a:lnTo>
                    <a:lnTo>
                      <a:pt x="84" y="117"/>
                    </a:lnTo>
                    <a:lnTo>
                      <a:pt x="88" y="120"/>
                    </a:lnTo>
                    <a:lnTo>
                      <a:pt x="89" y="121"/>
                    </a:lnTo>
                    <a:lnTo>
                      <a:pt x="89" y="121"/>
                    </a:lnTo>
                    <a:lnTo>
                      <a:pt x="91" y="122"/>
                    </a:lnTo>
                    <a:lnTo>
                      <a:pt x="91" y="123"/>
                    </a:lnTo>
                    <a:lnTo>
                      <a:pt x="93" y="123"/>
                    </a:lnTo>
                    <a:lnTo>
                      <a:pt x="94" y="124"/>
                    </a:lnTo>
                    <a:lnTo>
                      <a:pt x="95" y="124"/>
                    </a:lnTo>
                    <a:lnTo>
                      <a:pt x="96" y="123"/>
                    </a:lnTo>
                    <a:lnTo>
                      <a:pt x="98" y="123"/>
                    </a:lnTo>
                    <a:lnTo>
                      <a:pt x="99" y="122"/>
                    </a:lnTo>
                    <a:lnTo>
                      <a:pt x="100" y="121"/>
                    </a:lnTo>
                    <a:lnTo>
                      <a:pt x="100" y="121"/>
                    </a:lnTo>
                    <a:lnTo>
                      <a:pt x="101" y="121"/>
                    </a:lnTo>
                    <a:lnTo>
                      <a:pt x="101" y="121"/>
                    </a:lnTo>
                    <a:lnTo>
                      <a:pt x="102" y="121"/>
                    </a:lnTo>
                    <a:lnTo>
                      <a:pt x="102" y="122"/>
                    </a:lnTo>
                    <a:lnTo>
                      <a:pt x="101" y="124"/>
                    </a:lnTo>
                    <a:lnTo>
                      <a:pt x="101" y="125"/>
                    </a:lnTo>
                    <a:lnTo>
                      <a:pt x="100" y="126"/>
                    </a:lnTo>
                    <a:lnTo>
                      <a:pt x="100" y="127"/>
                    </a:lnTo>
                    <a:lnTo>
                      <a:pt x="101" y="128"/>
                    </a:lnTo>
                    <a:lnTo>
                      <a:pt x="103" y="129"/>
                    </a:lnTo>
                    <a:lnTo>
                      <a:pt x="103" y="128"/>
                    </a:lnTo>
                    <a:lnTo>
                      <a:pt x="108" y="127"/>
                    </a:lnTo>
                    <a:lnTo>
                      <a:pt x="108" y="127"/>
                    </a:lnTo>
                    <a:lnTo>
                      <a:pt x="108" y="126"/>
                    </a:lnTo>
                    <a:lnTo>
                      <a:pt x="108" y="125"/>
                    </a:lnTo>
                    <a:lnTo>
                      <a:pt x="108" y="125"/>
                    </a:lnTo>
                    <a:lnTo>
                      <a:pt x="108" y="125"/>
                    </a:lnTo>
                    <a:lnTo>
                      <a:pt x="108" y="124"/>
                    </a:lnTo>
                    <a:lnTo>
                      <a:pt x="107" y="124"/>
                    </a:lnTo>
                    <a:lnTo>
                      <a:pt x="108" y="124"/>
                    </a:lnTo>
                    <a:lnTo>
                      <a:pt x="108" y="124"/>
                    </a:lnTo>
                    <a:lnTo>
                      <a:pt x="110" y="124"/>
                    </a:lnTo>
                    <a:lnTo>
                      <a:pt x="111" y="124"/>
                    </a:lnTo>
                    <a:lnTo>
                      <a:pt x="112" y="124"/>
                    </a:lnTo>
                    <a:lnTo>
                      <a:pt x="113" y="125"/>
                    </a:lnTo>
                    <a:lnTo>
                      <a:pt x="114" y="125"/>
                    </a:lnTo>
                    <a:lnTo>
                      <a:pt x="114" y="126"/>
                    </a:lnTo>
                    <a:lnTo>
                      <a:pt x="114" y="127"/>
                    </a:lnTo>
                    <a:lnTo>
                      <a:pt x="114" y="127"/>
                    </a:lnTo>
                    <a:lnTo>
                      <a:pt x="114" y="128"/>
                    </a:lnTo>
                    <a:lnTo>
                      <a:pt x="114" y="128"/>
                    </a:lnTo>
                    <a:lnTo>
                      <a:pt x="114" y="129"/>
                    </a:lnTo>
                    <a:lnTo>
                      <a:pt x="114" y="130"/>
                    </a:lnTo>
                    <a:lnTo>
                      <a:pt x="114" y="130"/>
                    </a:lnTo>
                    <a:lnTo>
                      <a:pt x="115" y="134"/>
                    </a:lnTo>
                    <a:lnTo>
                      <a:pt x="115" y="135"/>
                    </a:lnTo>
                    <a:lnTo>
                      <a:pt x="115" y="135"/>
                    </a:lnTo>
                    <a:lnTo>
                      <a:pt x="116" y="137"/>
                    </a:lnTo>
                    <a:lnTo>
                      <a:pt x="116" y="137"/>
                    </a:lnTo>
                    <a:lnTo>
                      <a:pt x="122" y="138"/>
                    </a:lnTo>
                    <a:lnTo>
                      <a:pt x="122" y="138"/>
                    </a:lnTo>
                    <a:lnTo>
                      <a:pt x="124" y="138"/>
                    </a:lnTo>
                    <a:lnTo>
                      <a:pt x="124" y="138"/>
                    </a:lnTo>
                    <a:lnTo>
                      <a:pt x="124" y="138"/>
                    </a:lnTo>
                    <a:lnTo>
                      <a:pt x="126" y="138"/>
                    </a:lnTo>
                    <a:lnTo>
                      <a:pt x="127" y="138"/>
                    </a:lnTo>
                    <a:lnTo>
                      <a:pt x="127" y="139"/>
                    </a:lnTo>
                    <a:lnTo>
                      <a:pt x="127" y="140"/>
                    </a:lnTo>
                    <a:lnTo>
                      <a:pt x="127" y="140"/>
                    </a:lnTo>
                    <a:lnTo>
                      <a:pt x="127" y="140"/>
                    </a:lnTo>
                    <a:lnTo>
                      <a:pt x="127" y="142"/>
                    </a:lnTo>
                    <a:lnTo>
                      <a:pt x="126" y="142"/>
                    </a:lnTo>
                    <a:lnTo>
                      <a:pt x="126" y="143"/>
                    </a:lnTo>
                    <a:lnTo>
                      <a:pt x="126" y="146"/>
                    </a:lnTo>
                    <a:lnTo>
                      <a:pt x="126" y="148"/>
                    </a:lnTo>
                    <a:lnTo>
                      <a:pt x="126" y="155"/>
                    </a:lnTo>
                    <a:lnTo>
                      <a:pt x="126" y="155"/>
                    </a:lnTo>
                    <a:lnTo>
                      <a:pt x="126" y="156"/>
                    </a:lnTo>
                    <a:lnTo>
                      <a:pt x="126" y="156"/>
                    </a:lnTo>
                    <a:lnTo>
                      <a:pt x="127" y="157"/>
                    </a:lnTo>
                    <a:lnTo>
                      <a:pt x="127" y="157"/>
                    </a:lnTo>
                    <a:lnTo>
                      <a:pt x="128" y="158"/>
                    </a:lnTo>
                    <a:lnTo>
                      <a:pt x="128" y="158"/>
                    </a:lnTo>
                    <a:lnTo>
                      <a:pt x="129" y="159"/>
                    </a:lnTo>
                    <a:lnTo>
                      <a:pt x="129" y="160"/>
                    </a:lnTo>
                    <a:lnTo>
                      <a:pt x="129" y="160"/>
                    </a:lnTo>
                    <a:lnTo>
                      <a:pt x="128" y="161"/>
                    </a:lnTo>
                    <a:lnTo>
                      <a:pt x="128" y="162"/>
                    </a:lnTo>
                    <a:lnTo>
                      <a:pt x="128" y="162"/>
                    </a:lnTo>
                    <a:lnTo>
                      <a:pt x="127" y="162"/>
                    </a:lnTo>
                    <a:lnTo>
                      <a:pt x="126" y="163"/>
                    </a:lnTo>
                    <a:lnTo>
                      <a:pt x="124" y="164"/>
                    </a:lnTo>
                    <a:lnTo>
                      <a:pt x="121" y="165"/>
                    </a:lnTo>
                    <a:lnTo>
                      <a:pt x="116" y="167"/>
                    </a:lnTo>
                    <a:lnTo>
                      <a:pt x="115" y="167"/>
                    </a:lnTo>
                    <a:lnTo>
                      <a:pt x="112" y="169"/>
                    </a:lnTo>
                    <a:lnTo>
                      <a:pt x="107" y="171"/>
                    </a:lnTo>
                    <a:lnTo>
                      <a:pt x="107" y="171"/>
                    </a:lnTo>
                    <a:lnTo>
                      <a:pt x="106" y="173"/>
                    </a:lnTo>
                    <a:lnTo>
                      <a:pt x="105" y="174"/>
                    </a:lnTo>
                    <a:lnTo>
                      <a:pt x="105" y="174"/>
                    </a:lnTo>
                    <a:lnTo>
                      <a:pt x="104" y="175"/>
                    </a:lnTo>
                    <a:lnTo>
                      <a:pt x="101" y="177"/>
                    </a:lnTo>
                    <a:lnTo>
                      <a:pt x="101" y="177"/>
                    </a:lnTo>
                    <a:lnTo>
                      <a:pt x="99" y="179"/>
                    </a:lnTo>
                    <a:lnTo>
                      <a:pt x="99" y="180"/>
                    </a:lnTo>
                    <a:lnTo>
                      <a:pt x="96" y="183"/>
                    </a:lnTo>
                    <a:lnTo>
                      <a:pt x="95" y="183"/>
                    </a:lnTo>
                    <a:lnTo>
                      <a:pt x="95" y="184"/>
                    </a:lnTo>
                    <a:lnTo>
                      <a:pt x="94" y="184"/>
                    </a:lnTo>
                    <a:lnTo>
                      <a:pt x="93" y="184"/>
                    </a:lnTo>
                    <a:lnTo>
                      <a:pt x="93" y="184"/>
                    </a:lnTo>
                    <a:lnTo>
                      <a:pt x="92" y="184"/>
                    </a:lnTo>
                    <a:lnTo>
                      <a:pt x="92" y="184"/>
                    </a:lnTo>
                    <a:lnTo>
                      <a:pt x="91" y="184"/>
                    </a:lnTo>
                    <a:lnTo>
                      <a:pt x="91" y="184"/>
                    </a:lnTo>
                    <a:lnTo>
                      <a:pt x="90" y="184"/>
                    </a:lnTo>
                    <a:lnTo>
                      <a:pt x="89" y="184"/>
                    </a:lnTo>
                    <a:lnTo>
                      <a:pt x="89" y="184"/>
                    </a:lnTo>
                    <a:lnTo>
                      <a:pt x="89" y="185"/>
                    </a:lnTo>
                    <a:lnTo>
                      <a:pt x="88" y="185"/>
                    </a:lnTo>
                    <a:lnTo>
                      <a:pt x="84" y="191"/>
                    </a:lnTo>
                    <a:lnTo>
                      <a:pt x="83" y="191"/>
                    </a:lnTo>
                    <a:lnTo>
                      <a:pt x="83" y="191"/>
                    </a:lnTo>
                    <a:lnTo>
                      <a:pt x="83" y="194"/>
                    </a:lnTo>
                    <a:lnTo>
                      <a:pt x="84" y="197"/>
                    </a:lnTo>
                    <a:lnTo>
                      <a:pt x="86" y="201"/>
                    </a:lnTo>
                    <a:lnTo>
                      <a:pt x="87" y="205"/>
                    </a:lnTo>
                    <a:lnTo>
                      <a:pt x="88" y="205"/>
                    </a:lnTo>
                    <a:lnTo>
                      <a:pt x="88" y="210"/>
                    </a:lnTo>
                    <a:lnTo>
                      <a:pt x="88" y="211"/>
                    </a:lnTo>
                    <a:lnTo>
                      <a:pt x="86" y="215"/>
                    </a:lnTo>
                    <a:lnTo>
                      <a:pt x="86" y="216"/>
                    </a:lnTo>
                    <a:lnTo>
                      <a:pt x="82" y="220"/>
                    </a:lnTo>
                    <a:lnTo>
                      <a:pt x="79" y="224"/>
                    </a:lnTo>
                    <a:lnTo>
                      <a:pt x="76" y="227"/>
                    </a:lnTo>
                    <a:lnTo>
                      <a:pt x="75" y="228"/>
                    </a:lnTo>
                    <a:lnTo>
                      <a:pt x="74" y="228"/>
                    </a:lnTo>
                    <a:lnTo>
                      <a:pt x="74" y="228"/>
                    </a:lnTo>
                    <a:lnTo>
                      <a:pt x="70" y="229"/>
                    </a:lnTo>
                    <a:lnTo>
                      <a:pt x="68" y="230"/>
                    </a:lnTo>
                    <a:lnTo>
                      <a:pt x="64" y="231"/>
                    </a:lnTo>
                    <a:lnTo>
                      <a:pt x="64" y="231"/>
                    </a:lnTo>
                    <a:lnTo>
                      <a:pt x="64" y="229"/>
                    </a:lnTo>
                    <a:lnTo>
                      <a:pt x="62" y="222"/>
                    </a:lnTo>
                    <a:lnTo>
                      <a:pt x="61" y="218"/>
                    </a:lnTo>
                    <a:lnTo>
                      <a:pt x="60" y="212"/>
                    </a:lnTo>
                    <a:lnTo>
                      <a:pt x="58" y="206"/>
                    </a:lnTo>
                    <a:lnTo>
                      <a:pt x="57" y="202"/>
                    </a:lnTo>
                    <a:lnTo>
                      <a:pt x="54" y="191"/>
                    </a:lnTo>
                    <a:lnTo>
                      <a:pt x="53" y="187"/>
                    </a:lnTo>
                    <a:lnTo>
                      <a:pt x="51" y="178"/>
                    </a:lnTo>
                    <a:lnTo>
                      <a:pt x="50" y="175"/>
                    </a:lnTo>
                    <a:lnTo>
                      <a:pt x="49" y="173"/>
                    </a:lnTo>
                    <a:lnTo>
                      <a:pt x="49" y="172"/>
                    </a:lnTo>
                    <a:lnTo>
                      <a:pt x="48" y="171"/>
                    </a:lnTo>
                    <a:lnTo>
                      <a:pt x="43" y="169"/>
                    </a:lnTo>
                    <a:lnTo>
                      <a:pt x="38" y="165"/>
                    </a:lnTo>
                    <a:lnTo>
                      <a:pt x="34" y="163"/>
                    </a:lnTo>
                    <a:lnTo>
                      <a:pt x="29" y="160"/>
                    </a:lnTo>
                    <a:lnTo>
                      <a:pt x="27" y="159"/>
                    </a:lnTo>
                    <a:lnTo>
                      <a:pt x="27" y="158"/>
                    </a:lnTo>
                    <a:lnTo>
                      <a:pt x="27" y="157"/>
                    </a:lnTo>
                    <a:lnTo>
                      <a:pt x="26" y="153"/>
                    </a:lnTo>
                    <a:lnTo>
                      <a:pt x="26" y="152"/>
                    </a:lnTo>
                    <a:lnTo>
                      <a:pt x="26" y="150"/>
                    </a:lnTo>
                    <a:lnTo>
                      <a:pt x="26" y="149"/>
                    </a:lnTo>
                    <a:lnTo>
                      <a:pt x="25" y="148"/>
                    </a:lnTo>
                    <a:lnTo>
                      <a:pt x="21" y="143"/>
                    </a:lnTo>
                    <a:lnTo>
                      <a:pt x="19" y="140"/>
                    </a:lnTo>
                    <a:lnTo>
                      <a:pt x="18" y="140"/>
                    </a:lnTo>
                    <a:lnTo>
                      <a:pt x="17" y="140"/>
                    </a:lnTo>
                    <a:lnTo>
                      <a:pt x="17" y="140"/>
                    </a:lnTo>
                    <a:lnTo>
                      <a:pt x="17" y="140"/>
                    </a:lnTo>
                    <a:lnTo>
                      <a:pt x="8" y="137"/>
                    </a:lnTo>
                    <a:lnTo>
                      <a:pt x="8" y="137"/>
                    </a:lnTo>
                    <a:lnTo>
                      <a:pt x="8" y="136"/>
                    </a:lnTo>
                    <a:lnTo>
                      <a:pt x="7" y="136"/>
                    </a:lnTo>
                    <a:lnTo>
                      <a:pt x="7" y="135"/>
                    </a:lnTo>
                    <a:lnTo>
                      <a:pt x="7" y="134"/>
                    </a:lnTo>
                    <a:lnTo>
                      <a:pt x="7" y="132"/>
                    </a:lnTo>
                    <a:lnTo>
                      <a:pt x="7" y="131"/>
                    </a:lnTo>
                    <a:lnTo>
                      <a:pt x="7" y="131"/>
                    </a:lnTo>
                    <a:lnTo>
                      <a:pt x="6" y="128"/>
                    </a:lnTo>
                    <a:lnTo>
                      <a:pt x="2" y="123"/>
                    </a:lnTo>
                    <a:lnTo>
                      <a:pt x="2" y="122"/>
                    </a:lnTo>
                    <a:lnTo>
                      <a:pt x="0" y="118"/>
                    </a:lnTo>
                    <a:lnTo>
                      <a:pt x="0" y="116"/>
                    </a:lnTo>
                    <a:lnTo>
                      <a:pt x="0" y="115"/>
                    </a:lnTo>
                    <a:lnTo>
                      <a:pt x="0" y="114"/>
                    </a:lnTo>
                    <a:lnTo>
                      <a:pt x="0" y="113"/>
                    </a:lnTo>
                    <a:lnTo>
                      <a:pt x="0" y="113"/>
                    </a:lnTo>
                    <a:lnTo>
                      <a:pt x="0" y="112"/>
                    </a:lnTo>
                    <a:lnTo>
                      <a:pt x="0" y="112"/>
                    </a:lnTo>
                    <a:lnTo>
                      <a:pt x="0" y="110"/>
                    </a:lnTo>
                    <a:lnTo>
                      <a:pt x="0" y="109"/>
                    </a:lnTo>
                    <a:lnTo>
                      <a:pt x="1" y="109"/>
                    </a:lnTo>
                    <a:lnTo>
                      <a:pt x="4" y="106"/>
                    </a:lnTo>
                    <a:lnTo>
                      <a:pt x="4" y="105"/>
                    </a:lnTo>
                    <a:lnTo>
                      <a:pt x="5" y="105"/>
                    </a:lnTo>
                    <a:lnTo>
                      <a:pt x="6" y="105"/>
                    </a:lnTo>
                    <a:lnTo>
                      <a:pt x="6" y="105"/>
                    </a:lnTo>
                    <a:lnTo>
                      <a:pt x="7" y="105"/>
                    </a:lnTo>
                    <a:lnTo>
                      <a:pt x="8" y="105"/>
                    </a:lnTo>
                    <a:lnTo>
                      <a:pt x="8" y="105"/>
                    </a:lnTo>
                    <a:lnTo>
                      <a:pt x="8" y="104"/>
                    </a:lnTo>
                    <a:lnTo>
                      <a:pt x="9" y="104"/>
                    </a:lnTo>
                    <a:lnTo>
                      <a:pt x="10" y="101"/>
                    </a:lnTo>
                    <a:lnTo>
                      <a:pt x="10" y="100"/>
                    </a:lnTo>
                    <a:lnTo>
                      <a:pt x="10" y="100"/>
                    </a:lnTo>
                    <a:lnTo>
                      <a:pt x="11" y="99"/>
                    </a:lnTo>
                    <a:lnTo>
                      <a:pt x="11" y="99"/>
                    </a:lnTo>
                    <a:lnTo>
                      <a:pt x="12" y="99"/>
                    </a:lnTo>
                    <a:lnTo>
                      <a:pt x="17" y="96"/>
                    </a:lnTo>
                    <a:lnTo>
                      <a:pt x="18" y="96"/>
                    </a:lnTo>
                    <a:lnTo>
                      <a:pt x="19" y="95"/>
                    </a:lnTo>
                    <a:lnTo>
                      <a:pt x="20" y="95"/>
                    </a:lnTo>
                    <a:lnTo>
                      <a:pt x="24" y="92"/>
                    </a:lnTo>
                    <a:lnTo>
                      <a:pt x="24" y="91"/>
                    </a:lnTo>
                    <a:lnTo>
                      <a:pt x="23" y="91"/>
                    </a:lnTo>
                    <a:lnTo>
                      <a:pt x="23" y="90"/>
                    </a:lnTo>
                    <a:lnTo>
                      <a:pt x="23" y="90"/>
                    </a:lnTo>
                    <a:lnTo>
                      <a:pt x="23" y="90"/>
                    </a:lnTo>
                    <a:lnTo>
                      <a:pt x="23" y="89"/>
                    </a:lnTo>
                    <a:lnTo>
                      <a:pt x="24" y="89"/>
                    </a:lnTo>
                    <a:lnTo>
                      <a:pt x="25" y="89"/>
                    </a:lnTo>
                    <a:lnTo>
                      <a:pt x="25" y="88"/>
                    </a:lnTo>
                    <a:lnTo>
                      <a:pt x="25" y="86"/>
                    </a:lnTo>
                    <a:lnTo>
                      <a:pt x="25" y="85"/>
                    </a:lnTo>
                    <a:lnTo>
                      <a:pt x="25" y="81"/>
                    </a:lnTo>
                    <a:lnTo>
                      <a:pt x="26" y="77"/>
                    </a:lnTo>
                    <a:lnTo>
                      <a:pt x="26" y="77"/>
                    </a:lnTo>
                    <a:lnTo>
                      <a:pt x="29" y="74"/>
                    </a:lnTo>
                    <a:lnTo>
                      <a:pt x="27" y="72"/>
                    </a:lnTo>
                    <a:lnTo>
                      <a:pt x="26" y="71"/>
                    </a:lnTo>
                    <a:lnTo>
                      <a:pt x="26" y="71"/>
                    </a:lnTo>
                    <a:lnTo>
                      <a:pt x="26" y="70"/>
                    </a:lnTo>
                    <a:lnTo>
                      <a:pt x="26" y="70"/>
                    </a:lnTo>
                    <a:lnTo>
                      <a:pt x="25" y="69"/>
                    </a:lnTo>
                    <a:lnTo>
                      <a:pt x="25" y="68"/>
                    </a:lnTo>
                    <a:lnTo>
                      <a:pt x="26" y="68"/>
                    </a:lnTo>
                    <a:lnTo>
                      <a:pt x="26" y="67"/>
                    </a:lnTo>
                    <a:lnTo>
                      <a:pt x="26" y="66"/>
                    </a:lnTo>
                    <a:lnTo>
                      <a:pt x="26" y="66"/>
                    </a:lnTo>
                    <a:lnTo>
                      <a:pt x="27" y="62"/>
                    </a:lnTo>
                    <a:lnTo>
                      <a:pt x="27" y="61"/>
                    </a:lnTo>
                    <a:lnTo>
                      <a:pt x="27" y="60"/>
                    </a:lnTo>
                    <a:lnTo>
                      <a:pt x="27" y="59"/>
                    </a:lnTo>
                    <a:lnTo>
                      <a:pt x="26" y="59"/>
                    </a:lnTo>
                    <a:lnTo>
                      <a:pt x="26" y="58"/>
                    </a:lnTo>
                    <a:lnTo>
                      <a:pt x="25" y="58"/>
                    </a:lnTo>
                    <a:lnTo>
                      <a:pt x="25" y="57"/>
                    </a:lnTo>
                    <a:lnTo>
                      <a:pt x="25" y="57"/>
                    </a:lnTo>
                    <a:lnTo>
                      <a:pt x="25" y="57"/>
                    </a:lnTo>
                    <a:lnTo>
                      <a:pt x="25" y="56"/>
                    </a:lnTo>
                    <a:lnTo>
                      <a:pt x="24" y="55"/>
                    </a:lnTo>
                    <a:lnTo>
                      <a:pt x="24" y="54"/>
                    </a:lnTo>
                    <a:lnTo>
                      <a:pt x="24" y="53"/>
                    </a:lnTo>
                    <a:lnTo>
                      <a:pt x="24" y="51"/>
                    </a:lnTo>
                    <a:lnTo>
                      <a:pt x="25" y="51"/>
                    </a:lnTo>
                    <a:lnTo>
                      <a:pt x="25" y="50"/>
                    </a:lnTo>
                    <a:lnTo>
                      <a:pt x="25" y="50"/>
                    </a:lnTo>
                    <a:lnTo>
                      <a:pt x="25" y="49"/>
                    </a:lnTo>
                    <a:lnTo>
                      <a:pt x="26" y="46"/>
                    </a:lnTo>
                    <a:lnTo>
                      <a:pt x="26" y="43"/>
                    </a:lnTo>
                    <a:lnTo>
                      <a:pt x="26" y="42"/>
                    </a:lnTo>
                    <a:lnTo>
                      <a:pt x="26" y="40"/>
                    </a:lnTo>
                    <a:lnTo>
                      <a:pt x="26" y="39"/>
                    </a:lnTo>
                    <a:lnTo>
                      <a:pt x="27" y="38"/>
                    </a:lnTo>
                    <a:lnTo>
                      <a:pt x="27" y="37"/>
                    </a:lnTo>
                    <a:lnTo>
                      <a:pt x="27" y="36"/>
                    </a:lnTo>
                    <a:lnTo>
                      <a:pt x="27" y="35"/>
                    </a:lnTo>
                    <a:lnTo>
                      <a:pt x="27" y="35"/>
                    </a:lnTo>
                    <a:lnTo>
                      <a:pt x="27" y="34"/>
                    </a:lnTo>
                    <a:lnTo>
                      <a:pt x="26" y="34"/>
                    </a:lnTo>
                    <a:lnTo>
                      <a:pt x="25" y="34"/>
                    </a:lnTo>
                    <a:lnTo>
                      <a:pt x="25" y="34"/>
                    </a:lnTo>
                    <a:lnTo>
                      <a:pt x="24" y="34"/>
                    </a:lnTo>
                    <a:lnTo>
                      <a:pt x="23" y="34"/>
                    </a:lnTo>
                    <a:lnTo>
                      <a:pt x="23" y="34"/>
                    </a:lnTo>
                    <a:lnTo>
                      <a:pt x="22" y="34"/>
                    </a:lnTo>
                    <a:lnTo>
                      <a:pt x="22" y="33"/>
                    </a:lnTo>
                    <a:lnTo>
                      <a:pt x="22" y="33"/>
                    </a:lnTo>
                    <a:lnTo>
                      <a:pt x="22" y="32"/>
                    </a:lnTo>
                    <a:lnTo>
                      <a:pt x="22" y="31"/>
                    </a:lnTo>
                    <a:lnTo>
                      <a:pt x="23" y="31"/>
                    </a:lnTo>
                    <a:lnTo>
                      <a:pt x="23" y="31"/>
                    </a:lnTo>
                    <a:lnTo>
                      <a:pt x="24" y="31"/>
                    </a:lnTo>
                    <a:lnTo>
                      <a:pt x="27" y="30"/>
                    </a:lnTo>
                    <a:lnTo>
                      <a:pt x="30" y="29"/>
                    </a:lnTo>
                    <a:lnTo>
                      <a:pt x="30" y="28"/>
                    </a:lnTo>
                    <a:lnTo>
                      <a:pt x="30" y="28"/>
                    </a:lnTo>
                    <a:lnTo>
                      <a:pt x="31" y="26"/>
                    </a:lnTo>
                    <a:lnTo>
                      <a:pt x="31" y="26"/>
                    </a:lnTo>
                    <a:lnTo>
                      <a:pt x="36" y="23"/>
                    </a:lnTo>
                    <a:lnTo>
                      <a:pt x="36" y="21"/>
                    </a:lnTo>
                    <a:lnTo>
                      <a:pt x="35" y="19"/>
                    </a:lnTo>
                    <a:lnTo>
                      <a:pt x="37" y="19"/>
                    </a:lnTo>
                    <a:lnTo>
                      <a:pt x="40" y="18"/>
                    </a:lnTo>
                    <a:lnTo>
                      <a:pt x="40" y="19"/>
                    </a:lnTo>
                    <a:lnTo>
                      <a:pt x="41" y="18"/>
                    </a:lnTo>
                    <a:lnTo>
                      <a:pt x="42" y="18"/>
                    </a:lnTo>
                    <a:lnTo>
                      <a:pt x="42" y="18"/>
                    </a:lnTo>
                    <a:lnTo>
                      <a:pt x="43" y="18"/>
                    </a:lnTo>
                    <a:lnTo>
                      <a:pt x="43" y="17"/>
                    </a:lnTo>
                    <a:lnTo>
                      <a:pt x="44" y="16"/>
                    </a:lnTo>
                    <a:lnTo>
                      <a:pt x="45" y="16"/>
                    </a:lnTo>
                    <a:lnTo>
                      <a:pt x="46" y="16"/>
                    </a:lnTo>
                    <a:lnTo>
                      <a:pt x="46" y="15"/>
                    </a:lnTo>
                    <a:lnTo>
                      <a:pt x="46" y="15"/>
                    </a:lnTo>
                    <a:lnTo>
                      <a:pt x="47" y="14"/>
                    </a:lnTo>
                    <a:lnTo>
                      <a:pt x="49" y="12"/>
                    </a:lnTo>
                    <a:lnTo>
                      <a:pt x="49" y="12"/>
                    </a:lnTo>
                    <a:lnTo>
                      <a:pt x="50" y="12"/>
                    </a:lnTo>
                    <a:lnTo>
                      <a:pt x="53" y="11"/>
                    </a:lnTo>
                    <a:lnTo>
                      <a:pt x="58" y="10"/>
                    </a:lnTo>
                    <a:lnTo>
                      <a:pt x="65" y="8"/>
                    </a:lnTo>
                    <a:lnTo>
                      <a:pt x="68" y="7"/>
                    </a:lnTo>
                    <a:lnTo>
                      <a:pt x="69" y="7"/>
                    </a:lnTo>
                    <a:lnTo>
                      <a:pt x="70" y="7"/>
                    </a:lnTo>
                    <a:lnTo>
                      <a:pt x="71" y="7"/>
                    </a:lnTo>
                    <a:lnTo>
                      <a:pt x="74" y="7"/>
                    </a:lnTo>
                    <a:lnTo>
                      <a:pt x="74" y="7"/>
                    </a:lnTo>
                    <a:lnTo>
                      <a:pt x="75" y="8"/>
                    </a:lnTo>
                    <a:lnTo>
                      <a:pt x="74" y="9"/>
                    </a:lnTo>
                    <a:lnTo>
                      <a:pt x="74" y="10"/>
                    </a:lnTo>
                    <a:lnTo>
                      <a:pt x="73" y="10"/>
                    </a:lnTo>
                    <a:lnTo>
                      <a:pt x="73" y="10"/>
                    </a:lnTo>
                    <a:lnTo>
                      <a:pt x="72" y="10"/>
                    </a:lnTo>
                    <a:lnTo>
                      <a:pt x="72" y="10"/>
                    </a:lnTo>
                    <a:lnTo>
                      <a:pt x="72" y="11"/>
                    </a:lnTo>
                    <a:lnTo>
                      <a:pt x="72" y="12"/>
                    </a:lnTo>
                    <a:lnTo>
                      <a:pt x="73" y="12"/>
                    </a:lnTo>
                    <a:lnTo>
                      <a:pt x="74" y="13"/>
                    </a:lnTo>
                    <a:lnTo>
                      <a:pt x="74" y="13"/>
                    </a:lnTo>
                    <a:lnTo>
                      <a:pt x="75" y="13"/>
                    </a:lnTo>
                    <a:lnTo>
                      <a:pt x="75" y="12"/>
                    </a:lnTo>
                    <a:lnTo>
                      <a:pt x="76" y="12"/>
                    </a:lnTo>
                    <a:lnTo>
                      <a:pt x="76" y="12"/>
                    </a:lnTo>
                    <a:lnTo>
                      <a:pt x="77" y="11"/>
                    </a:lnTo>
                    <a:lnTo>
                      <a:pt x="77" y="11"/>
                    </a:lnTo>
                    <a:lnTo>
                      <a:pt x="77" y="10"/>
                    </a:lnTo>
                    <a:lnTo>
                      <a:pt x="76" y="10"/>
                    </a:lnTo>
                    <a:lnTo>
                      <a:pt x="74" y="10"/>
                    </a:lnTo>
                    <a:lnTo>
                      <a:pt x="77" y="10"/>
                    </a:lnTo>
                    <a:lnTo>
                      <a:pt x="80" y="9"/>
                    </a:lnTo>
                    <a:lnTo>
                      <a:pt x="81" y="9"/>
                    </a:lnTo>
                    <a:lnTo>
                      <a:pt x="85" y="11"/>
                    </a:lnTo>
                    <a:lnTo>
                      <a:pt x="85" y="11"/>
                    </a:lnTo>
                    <a:lnTo>
                      <a:pt x="87" y="11"/>
                    </a:lnTo>
                    <a:lnTo>
                      <a:pt x="87" y="12"/>
                    </a:lnTo>
                    <a:lnTo>
                      <a:pt x="86" y="12"/>
                    </a:lnTo>
                    <a:lnTo>
                      <a:pt x="86" y="12"/>
                    </a:lnTo>
                    <a:lnTo>
                      <a:pt x="85" y="12"/>
                    </a:lnTo>
                    <a:lnTo>
                      <a:pt x="84" y="12"/>
                    </a:lnTo>
                    <a:lnTo>
                      <a:pt x="83" y="12"/>
                    </a:lnTo>
                    <a:lnTo>
                      <a:pt x="83" y="13"/>
                    </a:lnTo>
                    <a:lnTo>
                      <a:pt x="84" y="13"/>
                    </a:lnTo>
                    <a:lnTo>
                      <a:pt x="85" y="13"/>
                    </a:lnTo>
                    <a:lnTo>
                      <a:pt x="86" y="13"/>
                    </a:lnTo>
                    <a:lnTo>
                      <a:pt x="84" y="15"/>
                    </a:lnTo>
                    <a:lnTo>
                      <a:pt x="84" y="16"/>
                    </a:lnTo>
                    <a:lnTo>
                      <a:pt x="85" y="16"/>
                    </a:lnTo>
                    <a:lnTo>
                      <a:pt x="85" y="18"/>
                    </a:lnTo>
                    <a:lnTo>
                      <a:pt x="85" y="18"/>
                    </a:lnTo>
                    <a:lnTo>
                      <a:pt x="89" y="20"/>
                    </a:lnTo>
                    <a:close/>
                  </a:path>
                </a:pathLst>
              </a:custGeom>
              <a:solidFill>
                <a:schemeClr val="bg1">
                  <a:lumMod val="75000"/>
                </a:schemeClr>
              </a:solidFill>
              <a:ln w="3175">
                <a:solidFill>
                  <a:srgbClr val="6E6E6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70" name="Freeform 316"/>
              <p:cNvSpPr>
                <a:spLocks/>
              </p:cNvSpPr>
              <p:nvPr/>
            </p:nvSpPr>
            <p:spPr bwMode="auto">
              <a:xfrm>
                <a:off x="4427530" y="3314701"/>
                <a:ext cx="273049" cy="287338"/>
              </a:xfrm>
              <a:custGeom>
                <a:avLst/>
                <a:gdLst>
                  <a:gd name="T0" fmla="*/ 100 w 172"/>
                  <a:gd name="T1" fmla="*/ 166 h 181"/>
                  <a:gd name="T2" fmla="*/ 47 w 172"/>
                  <a:gd name="T3" fmla="*/ 166 h 181"/>
                  <a:gd name="T4" fmla="*/ 29 w 172"/>
                  <a:gd name="T5" fmla="*/ 167 h 181"/>
                  <a:gd name="T6" fmla="*/ 25 w 172"/>
                  <a:gd name="T7" fmla="*/ 167 h 181"/>
                  <a:gd name="T8" fmla="*/ 17 w 172"/>
                  <a:gd name="T9" fmla="*/ 177 h 181"/>
                  <a:gd name="T10" fmla="*/ 10 w 172"/>
                  <a:gd name="T11" fmla="*/ 180 h 181"/>
                  <a:gd name="T12" fmla="*/ 9 w 172"/>
                  <a:gd name="T13" fmla="*/ 175 h 181"/>
                  <a:gd name="T14" fmla="*/ 3 w 172"/>
                  <a:gd name="T15" fmla="*/ 178 h 181"/>
                  <a:gd name="T16" fmla="*/ 1 w 172"/>
                  <a:gd name="T17" fmla="*/ 172 h 181"/>
                  <a:gd name="T18" fmla="*/ 0 w 172"/>
                  <a:gd name="T19" fmla="*/ 162 h 181"/>
                  <a:gd name="T20" fmla="*/ 2 w 172"/>
                  <a:gd name="T21" fmla="*/ 159 h 181"/>
                  <a:gd name="T22" fmla="*/ 3 w 172"/>
                  <a:gd name="T23" fmla="*/ 149 h 181"/>
                  <a:gd name="T24" fmla="*/ 5 w 172"/>
                  <a:gd name="T25" fmla="*/ 134 h 181"/>
                  <a:gd name="T26" fmla="*/ 5 w 172"/>
                  <a:gd name="T27" fmla="*/ 131 h 181"/>
                  <a:gd name="T28" fmla="*/ 8 w 172"/>
                  <a:gd name="T29" fmla="*/ 128 h 181"/>
                  <a:gd name="T30" fmla="*/ 12 w 172"/>
                  <a:gd name="T31" fmla="*/ 116 h 181"/>
                  <a:gd name="T32" fmla="*/ 13 w 172"/>
                  <a:gd name="T33" fmla="*/ 108 h 181"/>
                  <a:gd name="T34" fmla="*/ 18 w 172"/>
                  <a:gd name="T35" fmla="*/ 105 h 181"/>
                  <a:gd name="T36" fmla="*/ 21 w 172"/>
                  <a:gd name="T37" fmla="*/ 101 h 181"/>
                  <a:gd name="T38" fmla="*/ 22 w 172"/>
                  <a:gd name="T39" fmla="*/ 97 h 181"/>
                  <a:gd name="T40" fmla="*/ 29 w 172"/>
                  <a:gd name="T41" fmla="*/ 95 h 181"/>
                  <a:gd name="T42" fmla="*/ 46 w 172"/>
                  <a:gd name="T43" fmla="*/ 78 h 181"/>
                  <a:gd name="T44" fmla="*/ 45 w 172"/>
                  <a:gd name="T45" fmla="*/ 58 h 181"/>
                  <a:gd name="T46" fmla="*/ 42 w 172"/>
                  <a:gd name="T47" fmla="*/ 60 h 181"/>
                  <a:gd name="T48" fmla="*/ 37 w 172"/>
                  <a:gd name="T49" fmla="*/ 57 h 181"/>
                  <a:gd name="T50" fmla="*/ 41 w 172"/>
                  <a:gd name="T51" fmla="*/ 46 h 181"/>
                  <a:gd name="T52" fmla="*/ 41 w 172"/>
                  <a:gd name="T53" fmla="*/ 42 h 181"/>
                  <a:gd name="T54" fmla="*/ 38 w 172"/>
                  <a:gd name="T55" fmla="*/ 38 h 181"/>
                  <a:gd name="T56" fmla="*/ 41 w 172"/>
                  <a:gd name="T57" fmla="*/ 30 h 181"/>
                  <a:gd name="T58" fmla="*/ 42 w 172"/>
                  <a:gd name="T59" fmla="*/ 23 h 181"/>
                  <a:gd name="T60" fmla="*/ 41 w 172"/>
                  <a:gd name="T61" fmla="*/ 22 h 181"/>
                  <a:gd name="T62" fmla="*/ 55 w 172"/>
                  <a:gd name="T63" fmla="*/ 14 h 181"/>
                  <a:gd name="T64" fmla="*/ 71 w 172"/>
                  <a:gd name="T65" fmla="*/ 13 h 181"/>
                  <a:gd name="T66" fmla="*/ 75 w 172"/>
                  <a:gd name="T67" fmla="*/ 21 h 181"/>
                  <a:gd name="T68" fmla="*/ 80 w 172"/>
                  <a:gd name="T69" fmla="*/ 22 h 181"/>
                  <a:gd name="T70" fmla="*/ 83 w 172"/>
                  <a:gd name="T71" fmla="*/ 19 h 181"/>
                  <a:gd name="T72" fmla="*/ 105 w 172"/>
                  <a:gd name="T73" fmla="*/ 14 h 181"/>
                  <a:gd name="T74" fmla="*/ 125 w 172"/>
                  <a:gd name="T75" fmla="*/ 15 h 181"/>
                  <a:gd name="T76" fmla="*/ 142 w 172"/>
                  <a:gd name="T77" fmla="*/ 2 h 181"/>
                  <a:gd name="T78" fmla="*/ 154 w 172"/>
                  <a:gd name="T79" fmla="*/ 18 h 181"/>
                  <a:gd name="T80" fmla="*/ 154 w 172"/>
                  <a:gd name="T81" fmla="*/ 23 h 181"/>
                  <a:gd name="T82" fmla="*/ 153 w 172"/>
                  <a:gd name="T83" fmla="*/ 27 h 181"/>
                  <a:gd name="T84" fmla="*/ 158 w 172"/>
                  <a:gd name="T85" fmla="*/ 36 h 181"/>
                  <a:gd name="T86" fmla="*/ 161 w 172"/>
                  <a:gd name="T87" fmla="*/ 43 h 181"/>
                  <a:gd name="T88" fmla="*/ 164 w 172"/>
                  <a:gd name="T89" fmla="*/ 43 h 181"/>
                  <a:gd name="T90" fmla="*/ 166 w 172"/>
                  <a:gd name="T91" fmla="*/ 52 h 181"/>
                  <a:gd name="T92" fmla="*/ 168 w 172"/>
                  <a:gd name="T93" fmla="*/ 60 h 181"/>
                  <a:gd name="T94" fmla="*/ 171 w 172"/>
                  <a:gd name="T95" fmla="*/ 84 h 181"/>
                  <a:gd name="T96" fmla="*/ 168 w 172"/>
                  <a:gd name="T97" fmla="*/ 86 h 181"/>
                  <a:gd name="T98" fmla="*/ 166 w 172"/>
                  <a:gd name="T99" fmla="*/ 89 h 181"/>
                  <a:gd name="T100" fmla="*/ 166 w 172"/>
                  <a:gd name="T101" fmla="*/ 93 h 181"/>
                  <a:gd name="T102" fmla="*/ 164 w 172"/>
                  <a:gd name="T103" fmla="*/ 96 h 181"/>
                  <a:gd name="T104" fmla="*/ 158 w 172"/>
                  <a:gd name="T105" fmla="*/ 99 h 181"/>
                  <a:gd name="T106" fmla="*/ 156 w 172"/>
                  <a:gd name="T107" fmla="*/ 102 h 181"/>
                  <a:gd name="T108" fmla="*/ 153 w 172"/>
                  <a:gd name="T109" fmla="*/ 108 h 181"/>
                  <a:gd name="T110" fmla="*/ 146 w 172"/>
                  <a:gd name="T111" fmla="*/ 115 h 181"/>
                  <a:gd name="T112" fmla="*/ 138 w 172"/>
                  <a:gd name="T113" fmla="*/ 132 h 181"/>
                  <a:gd name="T114" fmla="*/ 138 w 172"/>
                  <a:gd name="T115" fmla="*/ 164 h 1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72" h="181">
                    <a:moveTo>
                      <a:pt x="122" y="166"/>
                    </a:moveTo>
                    <a:lnTo>
                      <a:pt x="121" y="166"/>
                    </a:lnTo>
                    <a:lnTo>
                      <a:pt x="118" y="166"/>
                    </a:lnTo>
                    <a:lnTo>
                      <a:pt x="114" y="166"/>
                    </a:lnTo>
                    <a:lnTo>
                      <a:pt x="112" y="166"/>
                    </a:lnTo>
                    <a:lnTo>
                      <a:pt x="108" y="166"/>
                    </a:lnTo>
                    <a:lnTo>
                      <a:pt x="105" y="166"/>
                    </a:lnTo>
                    <a:lnTo>
                      <a:pt x="100" y="166"/>
                    </a:lnTo>
                    <a:lnTo>
                      <a:pt x="99" y="166"/>
                    </a:lnTo>
                    <a:lnTo>
                      <a:pt x="96" y="166"/>
                    </a:lnTo>
                    <a:lnTo>
                      <a:pt x="92" y="166"/>
                    </a:lnTo>
                    <a:lnTo>
                      <a:pt x="67" y="166"/>
                    </a:lnTo>
                    <a:lnTo>
                      <a:pt x="63" y="166"/>
                    </a:lnTo>
                    <a:lnTo>
                      <a:pt x="55" y="166"/>
                    </a:lnTo>
                    <a:lnTo>
                      <a:pt x="54" y="166"/>
                    </a:lnTo>
                    <a:lnTo>
                      <a:pt x="47" y="166"/>
                    </a:lnTo>
                    <a:lnTo>
                      <a:pt x="42" y="166"/>
                    </a:lnTo>
                    <a:lnTo>
                      <a:pt x="38" y="166"/>
                    </a:lnTo>
                    <a:lnTo>
                      <a:pt x="37" y="166"/>
                    </a:lnTo>
                    <a:lnTo>
                      <a:pt x="36" y="166"/>
                    </a:lnTo>
                    <a:lnTo>
                      <a:pt x="36" y="166"/>
                    </a:lnTo>
                    <a:lnTo>
                      <a:pt x="35" y="166"/>
                    </a:lnTo>
                    <a:lnTo>
                      <a:pt x="32" y="167"/>
                    </a:lnTo>
                    <a:lnTo>
                      <a:pt x="29" y="167"/>
                    </a:lnTo>
                    <a:lnTo>
                      <a:pt x="29" y="167"/>
                    </a:lnTo>
                    <a:lnTo>
                      <a:pt x="29" y="167"/>
                    </a:lnTo>
                    <a:lnTo>
                      <a:pt x="28" y="167"/>
                    </a:lnTo>
                    <a:lnTo>
                      <a:pt x="28" y="167"/>
                    </a:lnTo>
                    <a:lnTo>
                      <a:pt x="28" y="167"/>
                    </a:lnTo>
                    <a:lnTo>
                      <a:pt x="25" y="167"/>
                    </a:lnTo>
                    <a:lnTo>
                      <a:pt x="25" y="167"/>
                    </a:lnTo>
                    <a:lnTo>
                      <a:pt x="25" y="167"/>
                    </a:lnTo>
                    <a:lnTo>
                      <a:pt x="24" y="170"/>
                    </a:lnTo>
                    <a:lnTo>
                      <a:pt x="23" y="171"/>
                    </a:lnTo>
                    <a:lnTo>
                      <a:pt x="22" y="172"/>
                    </a:lnTo>
                    <a:lnTo>
                      <a:pt x="22" y="172"/>
                    </a:lnTo>
                    <a:lnTo>
                      <a:pt x="22" y="173"/>
                    </a:lnTo>
                    <a:lnTo>
                      <a:pt x="21" y="174"/>
                    </a:lnTo>
                    <a:lnTo>
                      <a:pt x="19" y="175"/>
                    </a:lnTo>
                    <a:lnTo>
                      <a:pt x="17" y="177"/>
                    </a:lnTo>
                    <a:lnTo>
                      <a:pt x="13" y="180"/>
                    </a:lnTo>
                    <a:lnTo>
                      <a:pt x="13" y="180"/>
                    </a:lnTo>
                    <a:lnTo>
                      <a:pt x="11" y="181"/>
                    </a:lnTo>
                    <a:lnTo>
                      <a:pt x="11" y="181"/>
                    </a:lnTo>
                    <a:lnTo>
                      <a:pt x="11" y="181"/>
                    </a:lnTo>
                    <a:lnTo>
                      <a:pt x="11" y="180"/>
                    </a:lnTo>
                    <a:lnTo>
                      <a:pt x="11" y="180"/>
                    </a:lnTo>
                    <a:lnTo>
                      <a:pt x="10" y="180"/>
                    </a:lnTo>
                    <a:lnTo>
                      <a:pt x="10" y="179"/>
                    </a:lnTo>
                    <a:lnTo>
                      <a:pt x="10" y="178"/>
                    </a:lnTo>
                    <a:lnTo>
                      <a:pt x="10" y="178"/>
                    </a:lnTo>
                    <a:lnTo>
                      <a:pt x="10" y="178"/>
                    </a:lnTo>
                    <a:lnTo>
                      <a:pt x="10" y="177"/>
                    </a:lnTo>
                    <a:lnTo>
                      <a:pt x="10" y="177"/>
                    </a:lnTo>
                    <a:lnTo>
                      <a:pt x="9" y="176"/>
                    </a:lnTo>
                    <a:lnTo>
                      <a:pt x="9" y="175"/>
                    </a:lnTo>
                    <a:lnTo>
                      <a:pt x="8" y="175"/>
                    </a:lnTo>
                    <a:lnTo>
                      <a:pt x="5" y="177"/>
                    </a:lnTo>
                    <a:lnTo>
                      <a:pt x="5" y="177"/>
                    </a:lnTo>
                    <a:lnTo>
                      <a:pt x="4" y="177"/>
                    </a:lnTo>
                    <a:lnTo>
                      <a:pt x="4" y="177"/>
                    </a:lnTo>
                    <a:lnTo>
                      <a:pt x="4" y="177"/>
                    </a:lnTo>
                    <a:lnTo>
                      <a:pt x="3" y="178"/>
                    </a:lnTo>
                    <a:lnTo>
                      <a:pt x="3" y="178"/>
                    </a:lnTo>
                    <a:lnTo>
                      <a:pt x="2" y="178"/>
                    </a:lnTo>
                    <a:lnTo>
                      <a:pt x="2" y="178"/>
                    </a:lnTo>
                    <a:lnTo>
                      <a:pt x="1" y="178"/>
                    </a:lnTo>
                    <a:lnTo>
                      <a:pt x="1" y="178"/>
                    </a:lnTo>
                    <a:lnTo>
                      <a:pt x="1" y="176"/>
                    </a:lnTo>
                    <a:lnTo>
                      <a:pt x="1" y="175"/>
                    </a:lnTo>
                    <a:lnTo>
                      <a:pt x="1" y="173"/>
                    </a:lnTo>
                    <a:lnTo>
                      <a:pt x="1" y="172"/>
                    </a:lnTo>
                    <a:lnTo>
                      <a:pt x="1" y="172"/>
                    </a:lnTo>
                    <a:lnTo>
                      <a:pt x="1" y="172"/>
                    </a:lnTo>
                    <a:lnTo>
                      <a:pt x="0" y="171"/>
                    </a:lnTo>
                    <a:lnTo>
                      <a:pt x="0" y="171"/>
                    </a:lnTo>
                    <a:lnTo>
                      <a:pt x="0" y="171"/>
                    </a:lnTo>
                    <a:lnTo>
                      <a:pt x="0" y="163"/>
                    </a:lnTo>
                    <a:lnTo>
                      <a:pt x="0" y="163"/>
                    </a:lnTo>
                    <a:lnTo>
                      <a:pt x="0" y="162"/>
                    </a:lnTo>
                    <a:lnTo>
                      <a:pt x="1" y="162"/>
                    </a:lnTo>
                    <a:lnTo>
                      <a:pt x="1" y="162"/>
                    </a:lnTo>
                    <a:lnTo>
                      <a:pt x="1" y="162"/>
                    </a:lnTo>
                    <a:lnTo>
                      <a:pt x="1" y="162"/>
                    </a:lnTo>
                    <a:lnTo>
                      <a:pt x="2" y="162"/>
                    </a:lnTo>
                    <a:lnTo>
                      <a:pt x="2" y="162"/>
                    </a:lnTo>
                    <a:lnTo>
                      <a:pt x="2" y="162"/>
                    </a:lnTo>
                    <a:lnTo>
                      <a:pt x="2" y="159"/>
                    </a:lnTo>
                    <a:lnTo>
                      <a:pt x="2" y="159"/>
                    </a:lnTo>
                    <a:lnTo>
                      <a:pt x="2" y="158"/>
                    </a:lnTo>
                    <a:lnTo>
                      <a:pt x="2" y="158"/>
                    </a:lnTo>
                    <a:lnTo>
                      <a:pt x="2" y="157"/>
                    </a:lnTo>
                    <a:lnTo>
                      <a:pt x="2" y="157"/>
                    </a:lnTo>
                    <a:lnTo>
                      <a:pt x="2" y="154"/>
                    </a:lnTo>
                    <a:lnTo>
                      <a:pt x="3" y="153"/>
                    </a:lnTo>
                    <a:lnTo>
                      <a:pt x="3" y="149"/>
                    </a:lnTo>
                    <a:lnTo>
                      <a:pt x="2" y="148"/>
                    </a:lnTo>
                    <a:lnTo>
                      <a:pt x="3" y="143"/>
                    </a:lnTo>
                    <a:lnTo>
                      <a:pt x="3" y="140"/>
                    </a:lnTo>
                    <a:lnTo>
                      <a:pt x="5" y="136"/>
                    </a:lnTo>
                    <a:lnTo>
                      <a:pt x="5" y="134"/>
                    </a:lnTo>
                    <a:lnTo>
                      <a:pt x="5" y="134"/>
                    </a:lnTo>
                    <a:lnTo>
                      <a:pt x="5" y="134"/>
                    </a:lnTo>
                    <a:lnTo>
                      <a:pt x="5" y="134"/>
                    </a:lnTo>
                    <a:lnTo>
                      <a:pt x="5" y="134"/>
                    </a:lnTo>
                    <a:lnTo>
                      <a:pt x="5" y="133"/>
                    </a:lnTo>
                    <a:lnTo>
                      <a:pt x="5" y="132"/>
                    </a:lnTo>
                    <a:lnTo>
                      <a:pt x="5" y="132"/>
                    </a:lnTo>
                    <a:lnTo>
                      <a:pt x="5" y="132"/>
                    </a:lnTo>
                    <a:lnTo>
                      <a:pt x="5" y="132"/>
                    </a:lnTo>
                    <a:lnTo>
                      <a:pt x="5" y="131"/>
                    </a:lnTo>
                    <a:lnTo>
                      <a:pt x="5" y="131"/>
                    </a:lnTo>
                    <a:lnTo>
                      <a:pt x="6" y="128"/>
                    </a:lnTo>
                    <a:lnTo>
                      <a:pt x="6" y="128"/>
                    </a:lnTo>
                    <a:lnTo>
                      <a:pt x="7" y="128"/>
                    </a:lnTo>
                    <a:lnTo>
                      <a:pt x="7" y="128"/>
                    </a:lnTo>
                    <a:lnTo>
                      <a:pt x="7" y="129"/>
                    </a:lnTo>
                    <a:lnTo>
                      <a:pt x="7" y="129"/>
                    </a:lnTo>
                    <a:lnTo>
                      <a:pt x="7" y="129"/>
                    </a:lnTo>
                    <a:lnTo>
                      <a:pt x="8" y="128"/>
                    </a:lnTo>
                    <a:lnTo>
                      <a:pt x="9" y="125"/>
                    </a:lnTo>
                    <a:lnTo>
                      <a:pt x="9" y="122"/>
                    </a:lnTo>
                    <a:lnTo>
                      <a:pt x="11" y="120"/>
                    </a:lnTo>
                    <a:lnTo>
                      <a:pt x="12" y="119"/>
                    </a:lnTo>
                    <a:lnTo>
                      <a:pt x="13" y="119"/>
                    </a:lnTo>
                    <a:lnTo>
                      <a:pt x="13" y="117"/>
                    </a:lnTo>
                    <a:lnTo>
                      <a:pt x="12" y="116"/>
                    </a:lnTo>
                    <a:lnTo>
                      <a:pt x="12" y="116"/>
                    </a:lnTo>
                    <a:lnTo>
                      <a:pt x="12" y="116"/>
                    </a:lnTo>
                    <a:lnTo>
                      <a:pt x="11" y="115"/>
                    </a:lnTo>
                    <a:lnTo>
                      <a:pt x="11" y="114"/>
                    </a:lnTo>
                    <a:lnTo>
                      <a:pt x="12" y="109"/>
                    </a:lnTo>
                    <a:lnTo>
                      <a:pt x="12" y="109"/>
                    </a:lnTo>
                    <a:lnTo>
                      <a:pt x="12" y="108"/>
                    </a:lnTo>
                    <a:lnTo>
                      <a:pt x="12" y="108"/>
                    </a:lnTo>
                    <a:lnTo>
                      <a:pt x="13" y="108"/>
                    </a:lnTo>
                    <a:lnTo>
                      <a:pt x="13" y="107"/>
                    </a:lnTo>
                    <a:lnTo>
                      <a:pt x="13" y="107"/>
                    </a:lnTo>
                    <a:lnTo>
                      <a:pt x="13" y="107"/>
                    </a:lnTo>
                    <a:lnTo>
                      <a:pt x="14" y="107"/>
                    </a:lnTo>
                    <a:lnTo>
                      <a:pt x="15" y="106"/>
                    </a:lnTo>
                    <a:lnTo>
                      <a:pt x="16" y="105"/>
                    </a:lnTo>
                    <a:lnTo>
                      <a:pt x="17" y="105"/>
                    </a:lnTo>
                    <a:lnTo>
                      <a:pt x="18" y="105"/>
                    </a:lnTo>
                    <a:lnTo>
                      <a:pt x="18" y="105"/>
                    </a:lnTo>
                    <a:lnTo>
                      <a:pt x="18" y="105"/>
                    </a:lnTo>
                    <a:lnTo>
                      <a:pt x="18" y="105"/>
                    </a:lnTo>
                    <a:lnTo>
                      <a:pt x="18" y="105"/>
                    </a:lnTo>
                    <a:lnTo>
                      <a:pt x="19" y="105"/>
                    </a:lnTo>
                    <a:lnTo>
                      <a:pt x="21" y="103"/>
                    </a:lnTo>
                    <a:lnTo>
                      <a:pt x="21" y="103"/>
                    </a:lnTo>
                    <a:lnTo>
                      <a:pt x="21" y="101"/>
                    </a:lnTo>
                    <a:lnTo>
                      <a:pt x="21" y="101"/>
                    </a:lnTo>
                    <a:lnTo>
                      <a:pt x="20" y="100"/>
                    </a:lnTo>
                    <a:lnTo>
                      <a:pt x="20" y="100"/>
                    </a:lnTo>
                    <a:lnTo>
                      <a:pt x="21" y="99"/>
                    </a:lnTo>
                    <a:lnTo>
                      <a:pt x="21" y="98"/>
                    </a:lnTo>
                    <a:lnTo>
                      <a:pt x="21" y="98"/>
                    </a:lnTo>
                    <a:lnTo>
                      <a:pt x="22" y="97"/>
                    </a:lnTo>
                    <a:lnTo>
                      <a:pt x="22" y="97"/>
                    </a:lnTo>
                    <a:lnTo>
                      <a:pt x="22" y="97"/>
                    </a:lnTo>
                    <a:lnTo>
                      <a:pt x="25" y="96"/>
                    </a:lnTo>
                    <a:lnTo>
                      <a:pt x="27" y="96"/>
                    </a:lnTo>
                    <a:lnTo>
                      <a:pt x="28" y="96"/>
                    </a:lnTo>
                    <a:lnTo>
                      <a:pt x="28" y="96"/>
                    </a:lnTo>
                    <a:lnTo>
                      <a:pt x="28" y="96"/>
                    </a:lnTo>
                    <a:lnTo>
                      <a:pt x="28" y="96"/>
                    </a:lnTo>
                    <a:lnTo>
                      <a:pt x="29" y="95"/>
                    </a:lnTo>
                    <a:lnTo>
                      <a:pt x="29" y="95"/>
                    </a:lnTo>
                    <a:lnTo>
                      <a:pt x="31" y="92"/>
                    </a:lnTo>
                    <a:lnTo>
                      <a:pt x="35" y="87"/>
                    </a:lnTo>
                    <a:lnTo>
                      <a:pt x="36" y="87"/>
                    </a:lnTo>
                    <a:lnTo>
                      <a:pt x="36" y="87"/>
                    </a:lnTo>
                    <a:lnTo>
                      <a:pt x="36" y="87"/>
                    </a:lnTo>
                    <a:lnTo>
                      <a:pt x="40" y="83"/>
                    </a:lnTo>
                    <a:lnTo>
                      <a:pt x="46" y="78"/>
                    </a:lnTo>
                    <a:lnTo>
                      <a:pt x="52" y="71"/>
                    </a:lnTo>
                    <a:lnTo>
                      <a:pt x="55" y="67"/>
                    </a:lnTo>
                    <a:lnTo>
                      <a:pt x="55" y="65"/>
                    </a:lnTo>
                    <a:lnTo>
                      <a:pt x="52" y="64"/>
                    </a:lnTo>
                    <a:lnTo>
                      <a:pt x="48" y="61"/>
                    </a:lnTo>
                    <a:lnTo>
                      <a:pt x="45" y="58"/>
                    </a:lnTo>
                    <a:lnTo>
                      <a:pt x="45" y="58"/>
                    </a:lnTo>
                    <a:lnTo>
                      <a:pt x="45" y="58"/>
                    </a:lnTo>
                    <a:lnTo>
                      <a:pt x="44" y="58"/>
                    </a:lnTo>
                    <a:lnTo>
                      <a:pt x="44" y="58"/>
                    </a:lnTo>
                    <a:lnTo>
                      <a:pt x="44" y="58"/>
                    </a:lnTo>
                    <a:lnTo>
                      <a:pt x="44" y="58"/>
                    </a:lnTo>
                    <a:lnTo>
                      <a:pt x="43" y="58"/>
                    </a:lnTo>
                    <a:lnTo>
                      <a:pt x="43" y="58"/>
                    </a:lnTo>
                    <a:lnTo>
                      <a:pt x="43" y="60"/>
                    </a:lnTo>
                    <a:lnTo>
                      <a:pt x="42" y="60"/>
                    </a:lnTo>
                    <a:lnTo>
                      <a:pt x="42" y="60"/>
                    </a:lnTo>
                    <a:lnTo>
                      <a:pt x="42" y="60"/>
                    </a:lnTo>
                    <a:lnTo>
                      <a:pt x="42" y="60"/>
                    </a:lnTo>
                    <a:lnTo>
                      <a:pt x="42" y="60"/>
                    </a:lnTo>
                    <a:lnTo>
                      <a:pt x="42" y="60"/>
                    </a:lnTo>
                    <a:lnTo>
                      <a:pt x="41" y="60"/>
                    </a:lnTo>
                    <a:lnTo>
                      <a:pt x="41" y="60"/>
                    </a:lnTo>
                    <a:lnTo>
                      <a:pt x="37" y="57"/>
                    </a:lnTo>
                    <a:lnTo>
                      <a:pt x="37" y="56"/>
                    </a:lnTo>
                    <a:lnTo>
                      <a:pt x="37" y="56"/>
                    </a:lnTo>
                    <a:lnTo>
                      <a:pt x="37" y="52"/>
                    </a:lnTo>
                    <a:lnTo>
                      <a:pt x="37" y="52"/>
                    </a:lnTo>
                    <a:lnTo>
                      <a:pt x="38" y="49"/>
                    </a:lnTo>
                    <a:lnTo>
                      <a:pt x="40" y="47"/>
                    </a:lnTo>
                    <a:lnTo>
                      <a:pt x="40" y="46"/>
                    </a:lnTo>
                    <a:lnTo>
                      <a:pt x="41" y="46"/>
                    </a:lnTo>
                    <a:lnTo>
                      <a:pt x="41" y="46"/>
                    </a:lnTo>
                    <a:lnTo>
                      <a:pt x="41" y="46"/>
                    </a:lnTo>
                    <a:lnTo>
                      <a:pt x="41" y="45"/>
                    </a:lnTo>
                    <a:lnTo>
                      <a:pt x="41" y="44"/>
                    </a:lnTo>
                    <a:lnTo>
                      <a:pt x="41" y="44"/>
                    </a:lnTo>
                    <a:lnTo>
                      <a:pt x="41" y="43"/>
                    </a:lnTo>
                    <a:lnTo>
                      <a:pt x="41" y="43"/>
                    </a:lnTo>
                    <a:lnTo>
                      <a:pt x="41" y="42"/>
                    </a:lnTo>
                    <a:lnTo>
                      <a:pt x="41" y="41"/>
                    </a:lnTo>
                    <a:lnTo>
                      <a:pt x="41" y="40"/>
                    </a:lnTo>
                    <a:lnTo>
                      <a:pt x="40" y="40"/>
                    </a:lnTo>
                    <a:lnTo>
                      <a:pt x="39" y="39"/>
                    </a:lnTo>
                    <a:lnTo>
                      <a:pt x="39" y="38"/>
                    </a:lnTo>
                    <a:lnTo>
                      <a:pt x="38" y="38"/>
                    </a:lnTo>
                    <a:lnTo>
                      <a:pt x="38" y="38"/>
                    </a:lnTo>
                    <a:lnTo>
                      <a:pt x="38" y="38"/>
                    </a:lnTo>
                    <a:lnTo>
                      <a:pt x="38" y="38"/>
                    </a:lnTo>
                    <a:lnTo>
                      <a:pt x="38" y="38"/>
                    </a:lnTo>
                    <a:lnTo>
                      <a:pt x="38" y="37"/>
                    </a:lnTo>
                    <a:lnTo>
                      <a:pt x="38" y="37"/>
                    </a:lnTo>
                    <a:lnTo>
                      <a:pt x="38" y="35"/>
                    </a:lnTo>
                    <a:lnTo>
                      <a:pt x="40" y="31"/>
                    </a:lnTo>
                    <a:lnTo>
                      <a:pt x="41" y="30"/>
                    </a:lnTo>
                    <a:lnTo>
                      <a:pt x="41" y="30"/>
                    </a:lnTo>
                    <a:lnTo>
                      <a:pt x="41" y="29"/>
                    </a:lnTo>
                    <a:lnTo>
                      <a:pt x="43" y="26"/>
                    </a:lnTo>
                    <a:lnTo>
                      <a:pt x="43" y="26"/>
                    </a:lnTo>
                    <a:lnTo>
                      <a:pt x="43" y="26"/>
                    </a:lnTo>
                    <a:lnTo>
                      <a:pt x="43" y="26"/>
                    </a:lnTo>
                    <a:lnTo>
                      <a:pt x="43" y="23"/>
                    </a:lnTo>
                    <a:lnTo>
                      <a:pt x="43" y="23"/>
                    </a:lnTo>
                    <a:lnTo>
                      <a:pt x="42" y="23"/>
                    </a:lnTo>
                    <a:lnTo>
                      <a:pt x="42" y="22"/>
                    </a:lnTo>
                    <a:lnTo>
                      <a:pt x="42" y="22"/>
                    </a:lnTo>
                    <a:lnTo>
                      <a:pt x="42" y="22"/>
                    </a:lnTo>
                    <a:lnTo>
                      <a:pt x="42" y="23"/>
                    </a:lnTo>
                    <a:lnTo>
                      <a:pt x="41" y="23"/>
                    </a:lnTo>
                    <a:lnTo>
                      <a:pt x="41" y="23"/>
                    </a:lnTo>
                    <a:lnTo>
                      <a:pt x="41" y="23"/>
                    </a:lnTo>
                    <a:lnTo>
                      <a:pt x="41" y="22"/>
                    </a:lnTo>
                    <a:lnTo>
                      <a:pt x="42" y="21"/>
                    </a:lnTo>
                    <a:lnTo>
                      <a:pt x="44" y="18"/>
                    </a:lnTo>
                    <a:lnTo>
                      <a:pt x="44" y="17"/>
                    </a:lnTo>
                    <a:lnTo>
                      <a:pt x="45" y="17"/>
                    </a:lnTo>
                    <a:lnTo>
                      <a:pt x="51" y="14"/>
                    </a:lnTo>
                    <a:lnTo>
                      <a:pt x="52" y="14"/>
                    </a:lnTo>
                    <a:lnTo>
                      <a:pt x="54" y="14"/>
                    </a:lnTo>
                    <a:lnTo>
                      <a:pt x="55" y="14"/>
                    </a:lnTo>
                    <a:lnTo>
                      <a:pt x="57" y="15"/>
                    </a:lnTo>
                    <a:lnTo>
                      <a:pt x="60" y="17"/>
                    </a:lnTo>
                    <a:lnTo>
                      <a:pt x="63" y="18"/>
                    </a:lnTo>
                    <a:lnTo>
                      <a:pt x="67" y="17"/>
                    </a:lnTo>
                    <a:lnTo>
                      <a:pt x="68" y="17"/>
                    </a:lnTo>
                    <a:lnTo>
                      <a:pt x="69" y="15"/>
                    </a:lnTo>
                    <a:lnTo>
                      <a:pt x="70" y="14"/>
                    </a:lnTo>
                    <a:lnTo>
                      <a:pt x="71" y="13"/>
                    </a:lnTo>
                    <a:lnTo>
                      <a:pt x="71" y="14"/>
                    </a:lnTo>
                    <a:lnTo>
                      <a:pt x="72" y="14"/>
                    </a:lnTo>
                    <a:lnTo>
                      <a:pt x="72" y="14"/>
                    </a:lnTo>
                    <a:lnTo>
                      <a:pt x="75" y="17"/>
                    </a:lnTo>
                    <a:lnTo>
                      <a:pt x="75" y="17"/>
                    </a:lnTo>
                    <a:lnTo>
                      <a:pt x="75" y="18"/>
                    </a:lnTo>
                    <a:lnTo>
                      <a:pt x="75" y="19"/>
                    </a:lnTo>
                    <a:lnTo>
                      <a:pt x="75" y="21"/>
                    </a:lnTo>
                    <a:lnTo>
                      <a:pt x="75" y="21"/>
                    </a:lnTo>
                    <a:lnTo>
                      <a:pt x="77" y="21"/>
                    </a:lnTo>
                    <a:lnTo>
                      <a:pt x="79" y="21"/>
                    </a:lnTo>
                    <a:lnTo>
                      <a:pt x="79" y="21"/>
                    </a:lnTo>
                    <a:lnTo>
                      <a:pt x="79" y="22"/>
                    </a:lnTo>
                    <a:lnTo>
                      <a:pt x="80" y="22"/>
                    </a:lnTo>
                    <a:lnTo>
                      <a:pt x="80" y="22"/>
                    </a:lnTo>
                    <a:lnTo>
                      <a:pt x="80" y="22"/>
                    </a:lnTo>
                    <a:lnTo>
                      <a:pt x="80" y="22"/>
                    </a:lnTo>
                    <a:lnTo>
                      <a:pt x="81" y="23"/>
                    </a:lnTo>
                    <a:lnTo>
                      <a:pt x="83" y="23"/>
                    </a:lnTo>
                    <a:lnTo>
                      <a:pt x="83" y="23"/>
                    </a:lnTo>
                    <a:lnTo>
                      <a:pt x="83" y="21"/>
                    </a:lnTo>
                    <a:lnTo>
                      <a:pt x="83" y="21"/>
                    </a:lnTo>
                    <a:lnTo>
                      <a:pt x="83" y="20"/>
                    </a:lnTo>
                    <a:lnTo>
                      <a:pt x="83" y="19"/>
                    </a:lnTo>
                    <a:lnTo>
                      <a:pt x="90" y="15"/>
                    </a:lnTo>
                    <a:lnTo>
                      <a:pt x="92" y="15"/>
                    </a:lnTo>
                    <a:lnTo>
                      <a:pt x="97" y="15"/>
                    </a:lnTo>
                    <a:lnTo>
                      <a:pt x="98" y="15"/>
                    </a:lnTo>
                    <a:lnTo>
                      <a:pt x="99" y="15"/>
                    </a:lnTo>
                    <a:lnTo>
                      <a:pt x="102" y="14"/>
                    </a:lnTo>
                    <a:lnTo>
                      <a:pt x="104" y="14"/>
                    </a:lnTo>
                    <a:lnTo>
                      <a:pt x="105" y="14"/>
                    </a:lnTo>
                    <a:lnTo>
                      <a:pt x="107" y="12"/>
                    </a:lnTo>
                    <a:lnTo>
                      <a:pt x="108" y="12"/>
                    </a:lnTo>
                    <a:lnTo>
                      <a:pt x="109" y="11"/>
                    </a:lnTo>
                    <a:lnTo>
                      <a:pt x="113" y="14"/>
                    </a:lnTo>
                    <a:lnTo>
                      <a:pt x="114" y="15"/>
                    </a:lnTo>
                    <a:lnTo>
                      <a:pt x="116" y="15"/>
                    </a:lnTo>
                    <a:lnTo>
                      <a:pt x="121" y="15"/>
                    </a:lnTo>
                    <a:lnTo>
                      <a:pt x="125" y="15"/>
                    </a:lnTo>
                    <a:lnTo>
                      <a:pt x="125" y="15"/>
                    </a:lnTo>
                    <a:lnTo>
                      <a:pt x="125" y="15"/>
                    </a:lnTo>
                    <a:lnTo>
                      <a:pt x="140" y="0"/>
                    </a:lnTo>
                    <a:lnTo>
                      <a:pt x="141" y="1"/>
                    </a:lnTo>
                    <a:lnTo>
                      <a:pt x="141" y="1"/>
                    </a:lnTo>
                    <a:lnTo>
                      <a:pt x="141" y="1"/>
                    </a:lnTo>
                    <a:lnTo>
                      <a:pt x="142" y="2"/>
                    </a:lnTo>
                    <a:lnTo>
                      <a:pt x="142" y="2"/>
                    </a:lnTo>
                    <a:lnTo>
                      <a:pt x="143" y="4"/>
                    </a:lnTo>
                    <a:lnTo>
                      <a:pt x="144" y="8"/>
                    </a:lnTo>
                    <a:lnTo>
                      <a:pt x="144" y="9"/>
                    </a:lnTo>
                    <a:lnTo>
                      <a:pt x="146" y="12"/>
                    </a:lnTo>
                    <a:lnTo>
                      <a:pt x="147" y="14"/>
                    </a:lnTo>
                    <a:lnTo>
                      <a:pt x="152" y="16"/>
                    </a:lnTo>
                    <a:lnTo>
                      <a:pt x="152" y="16"/>
                    </a:lnTo>
                    <a:lnTo>
                      <a:pt x="154" y="18"/>
                    </a:lnTo>
                    <a:lnTo>
                      <a:pt x="155" y="18"/>
                    </a:lnTo>
                    <a:lnTo>
                      <a:pt x="155" y="18"/>
                    </a:lnTo>
                    <a:lnTo>
                      <a:pt x="155" y="19"/>
                    </a:lnTo>
                    <a:lnTo>
                      <a:pt x="155" y="19"/>
                    </a:lnTo>
                    <a:lnTo>
                      <a:pt x="154" y="22"/>
                    </a:lnTo>
                    <a:lnTo>
                      <a:pt x="154" y="22"/>
                    </a:lnTo>
                    <a:lnTo>
                      <a:pt x="154" y="23"/>
                    </a:lnTo>
                    <a:lnTo>
                      <a:pt x="154" y="23"/>
                    </a:lnTo>
                    <a:lnTo>
                      <a:pt x="154" y="23"/>
                    </a:lnTo>
                    <a:lnTo>
                      <a:pt x="154" y="23"/>
                    </a:lnTo>
                    <a:lnTo>
                      <a:pt x="154" y="23"/>
                    </a:lnTo>
                    <a:lnTo>
                      <a:pt x="153" y="23"/>
                    </a:lnTo>
                    <a:lnTo>
                      <a:pt x="153" y="24"/>
                    </a:lnTo>
                    <a:lnTo>
                      <a:pt x="153" y="24"/>
                    </a:lnTo>
                    <a:lnTo>
                      <a:pt x="153" y="24"/>
                    </a:lnTo>
                    <a:lnTo>
                      <a:pt x="153" y="27"/>
                    </a:lnTo>
                    <a:lnTo>
                      <a:pt x="153" y="27"/>
                    </a:lnTo>
                    <a:lnTo>
                      <a:pt x="154" y="31"/>
                    </a:lnTo>
                    <a:lnTo>
                      <a:pt x="156" y="34"/>
                    </a:lnTo>
                    <a:lnTo>
                      <a:pt x="156" y="34"/>
                    </a:lnTo>
                    <a:lnTo>
                      <a:pt x="157" y="35"/>
                    </a:lnTo>
                    <a:lnTo>
                      <a:pt x="157" y="35"/>
                    </a:lnTo>
                    <a:lnTo>
                      <a:pt x="158" y="35"/>
                    </a:lnTo>
                    <a:lnTo>
                      <a:pt x="158" y="36"/>
                    </a:lnTo>
                    <a:lnTo>
                      <a:pt x="158" y="36"/>
                    </a:lnTo>
                    <a:lnTo>
                      <a:pt x="158" y="37"/>
                    </a:lnTo>
                    <a:lnTo>
                      <a:pt x="158" y="39"/>
                    </a:lnTo>
                    <a:lnTo>
                      <a:pt x="158" y="41"/>
                    </a:lnTo>
                    <a:lnTo>
                      <a:pt x="159" y="41"/>
                    </a:lnTo>
                    <a:lnTo>
                      <a:pt x="159" y="41"/>
                    </a:lnTo>
                    <a:lnTo>
                      <a:pt x="161" y="43"/>
                    </a:lnTo>
                    <a:lnTo>
                      <a:pt x="161" y="43"/>
                    </a:lnTo>
                    <a:lnTo>
                      <a:pt x="161" y="43"/>
                    </a:lnTo>
                    <a:lnTo>
                      <a:pt x="161" y="43"/>
                    </a:lnTo>
                    <a:lnTo>
                      <a:pt x="161" y="43"/>
                    </a:lnTo>
                    <a:lnTo>
                      <a:pt x="162" y="43"/>
                    </a:lnTo>
                    <a:lnTo>
                      <a:pt x="162" y="43"/>
                    </a:lnTo>
                    <a:lnTo>
                      <a:pt x="162" y="43"/>
                    </a:lnTo>
                    <a:lnTo>
                      <a:pt x="164" y="43"/>
                    </a:lnTo>
                    <a:lnTo>
                      <a:pt x="164" y="43"/>
                    </a:lnTo>
                    <a:lnTo>
                      <a:pt x="164" y="44"/>
                    </a:lnTo>
                    <a:lnTo>
                      <a:pt x="165" y="45"/>
                    </a:lnTo>
                    <a:lnTo>
                      <a:pt x="165" y="46"/>
                    </a:lnTo>
                    <a:lnTo>
                      <a:pt x="165" y="48"/>
                    </a:lnTo>
                    <a:lnTo>
                      <a:pt x="165" y="49"/>
                    </a:lnTo>
                    <a:lnTo>
                      <a:pt x="165" y="49"/>
                    </a:lnTo>
                    <a:lnTo>
                      <a:pt x="165" y="49"/>
                    </a:lnTo>
                    <a:lnTo>
                      <a:pt x="166" y="52"/>
                    </a:lnTo>
                    <a:lnTo>
                      <a:pt x="167" y="52"/>
                    </a:lnTo>
                    <a:lnTo>
                      <a:pt x="169" y="54"/>
                    </a:lnTo>
                    <a:lnTo>
                      <a:pt x="168" y="58"/>
                    </a:lnTo>
                    <a:lnTo>
                      <a:pt x="168" y="58"/>
                    </a:lnTo>
                    <a:lnTo>
                      <a:pt x="168" y="58"/>
                    </a:lnTo>
                    <a:lnTo>
                      <a:pt x="168" y="58"/>
                    </a:lnTo>
                    <a:lnTo>
                      <a:pt x="168" y="59"/>
                    </a:lnTo>
                    <a:lnTo>
                      <a:pt x="168" y="60"/>
                    </a:lnTo>
                    <a:lnTo>
                      <a:pt x="169" y="62"/>
                    </a:lnTo>
                    <a:lnTo>
                      <a:pt x="170" y="64"/>
                    </a:lnTo>
                    <a:lnTo>
                      <a:pt x="172" y="68"/>
                    </a:lnTo>
                    <a:lnTo>
                      <a:pt x="172" y="74"/>
                    </a:lnTo>
                    <a:lnTo>
                      <a:pt x="172" y="81"/>
                    </a:lnTo>
                    <a:lnTo>
                      <a:pt x="172" y="81"/>
                    </a:lnTo>
                    <a:lnTo>
                      <a:pt x="171" y="84"/>
                    </a:lnTo>
                    <a:lnTo>
                      <a:pt x="171" y="84"/>
                    </a:lnTo>
                    <a:lnTo>
                      <a:pt x="170" y="84"/>
                    </a:lnTo>
                    <a:lnTo>
                      <a:pt x="170" y="84"/>
                    </a:lnTo>
                    <a:lnTo>
                      <a:pt x="169" y="85"/>
                    </a:lnTo>
                    <a:lnTo>
                      <a:pt x="169" y="85"/>
                    </a:lnTo>
                    <a:lnTo>
                      <a:pt x="169" y="85"/>
                    </a:lnTo>
                    <a:lnTo>
                      <a:pt x="168" y="85"/>
                    </a:lnTo>
                    <a:lnTo>
                      <a:pt x="168" y="85"/>
                    </a:lnTo>
                    <a:lnTo>
                      <a:pt x="168" y="86"/>
                    </a:lnTo>
                    <a:lnTo>
                      <a:pt x="168" y="86"/>
                    </a:lnTo>
                    <a:lnTo>
                      <a:pt x="168" y="87"/>
                    </a:lnTo>
                    <a:lnTo>
                      <a:pt x="168" y="88"/>
                    </a:lnTo>
                    <a:lnTo>
                      <a:pt x="168" y="88"/>
                    </a:lnTo>
                    <a:lnTo>
                      <a:pt x="167" y="88"/>
                    </a:lnTo>
                    <a:lnTo>
                      <a:pt x="167" y="89"/>
                    </a:lnTo>
                    <a:lnTo>
                      <a:pt x="167" y="89"/>
                    </a:lnTo>
                    <a:lnTo>
                      <a:pt x="166" y="89"/>
                    </a:lnTo>
                    <a:lnTo>
                      <a:pt x="165" y="90"/>
                    </a:lnTo>
                    <a:lnTo>
                      <a:pt x="165" y="90"/>
                    </a:lnTo>
                    <a:lnTo>
                      <a:pt x="165" y="92"/>
                    </a:lnTo>
                    <a:lnTo>
                      <a:pt x="165" y="92"/>
                    </a:lnTo>
                    <a:lnTo>
                      <a:pt x="166" y="92"/>
                    </a:lnTo>
                    <a:lnTo>
                      <a:pt x="166" y="92"/>
                    </a:lnTo>
                    <a:lnTo>
                      <a:pt x="166" y="93"/>
                    </a:lnTo>
                    <a:lnTo>
                      <a:pt x="166" y="93"/>
                    </a:lnTo>
                    <a:lnTo>
                      <a:pt x="166" y="93"/>
                    </a:lnTo>
                    <a:lnTo>
                      <a:pt x="166" y="94"/>
                    </a:lnTo>
                    <a:lnTo>
                      <a:pt x="166" y="95"/>
                    </a:lnTo>
                    <a:lnTo>
                      <a:pt x="166" y="95"/>
                    </a:lnTo>
                    <a:lnTo>
                      <a:pt x="166" y="95"/>
                    </a:lnTo>
                    <a:lnTo>
                      <a:pt x="166" y="95"/>
                    </a:lnTo>
                    <a:lnTo>
                      <a:pt x="165" y="95"/>
                    </a:lnTo>
                    <a:lnTo>
                      <a:pt x="164" y="96"/>
                    </a:lnTo>
                    <a:lnTo>
                      <a:pt x="164" y="96"/>
                    </a:lnTo>
                    <a:lnTo>
                      <a:pt x="162" y="96"/>
                    </a:lnTo>
                    <a:lnTo>
                      <a:pt x="162" y="96"/>
                    </a:lnTo>
                    <a:lnTo>
                      <a:pt x="162" y="96"/>
                    </a:lnTo>
                    <a:lnTo>
                      <a:pt x="159" y="97"/>
                    </a:lnTo>
                    <a:lnTo>
                      <a:pt x="159" y="97"/>
                    </a:lnTo>
                    <a:lnTo>
                      <a:pt x="159" y="98"/>
                    </a:lnTo>
                    <a:lnTo>
                      <a:pt x="158" y="99"/>
                    </a:lnTo>
                    <a:lnTo>
                      <a:pt x="157" y="99"/>
                    </a:lnTo>
                    <a:lnTo>
                      <a:pt x="156" y="99"/>
                    </a:lnTo>
                    <a:lnTo>
                      <a:pt x="156" y="100"/>
                    </a:lnTo>
                    <a:lnTo>
                      <a:pt x="156" y="100"/>
                    </a:lnTo>
                    <a:lnTo>
                      <a:pt x="156" y="101"/>
                    </a:lnTo>
                    <a:lnTo>
                      <a:pt x="156" y="101"/>
                    </a:lnTo>
                    <a:lnTo>
                      <a:pt x="156" y="101"/>
                    </a:lnTo>
                    <a:lnTo>
                      <a:pt x="156" y="102"/>
                    </a:lnTo>
                    <a:lnTo>
                      <a:pt x="156" y="102"/>
                    </a:lnTo>
                    <a:lnTo>
                      <a:pt x="156" y="103"/>
                    </a:lnTo>
                    <a:lnTo>
                      <a:pt x="156" y="103"/>
                    </a:lnTo>
                    <a:lnTo>
                      <a:pt x="156" y="103"/>
                    </a:lnTo>
                    <a:lnTo>
                      <a:pt x="156" y="103"/>
                    </a:lnTo>
                    <a:lnTo>
                      <a:pt x="155" y="104"/>
                    </a:lnTo>
                    <a:lnTo>
                      <a:pt x="154" y="107"/>
                    </a:lnTo>
                    <a:lnTo>
                      <a:pt x="153" y="108"/>
                    </a:lnTo>
                    <a:lnTo>
                      <a:pt x="149" y="113"/>
                    </a:lnTo>
                    <a:lnTo>
                      <a:pt x="149" y="113"/>
                    </a:lnTo>
                    <a:lnTo>
                      <a:pt x="149" y="113"/>
                    </a:lnTo>
                    <a:lnTo>
                      <a:pt x="148" y="113"/>
                    </a:lnTo>
                    <a:lnTo>
                      <a:pt x="148" y="113"/>
                    </a:lnTo>
                    <a:lnTo>
                      <a:pt x="147" y="114"/>
                    </a:lnTo>
                    <a:lnTo>
                      <a:pt x="146" y="114"/>
                    </a:lnTo>
                    <a:lnTo>
                      <a:pt x="146" y="115"/>
                    </a:lnTo>
                    <a:lnTo>
                      <a:pt x="145" y="115"/>
                    </a:lnTo>
                    <a:lnTo>
                      <a:pt x="145" y="115"/>
                    </a:lnTo>
                    <a:lnTo>
                      <a:pt x="144" y="122"/>
                    </a:lnTo>
                    <a:lnTo>
                      <a:pt x="142" y="124"/>
                    </a:lnTo>
                    <a:lnTo>
                      <a:pt x="140" y="127"/>
                    </a:lnTo>
                    <a:lnTo>
                      <a:pt x="137" y="131"/>
                    </a:lnTo>
                    <a:lnTo>
                      <a:pt x="137" y="131"/>
                    </a:lnTo>
                    <a:lnTo>
                      <a:pt x="138" y="132"/>
                    </a:lnTo>
                    <a:lnTo>
                      <a:pt x="138" y="134"/>
                    </a:lnTo>
                    <a:lnTo>
                      <a:pt x="138" y="135"/>
                    </a:lnTo>
                    <a:lnTo>
                      <a:pt x="139" y="137"/>
                    </a:lnTo>
                    <a:lnTo>
                      <a:pt x="140" y="138"/>
                    </a:lnTo>
                    <a:lnTo>
                      <a:pt x="138" y="142"/>
                    </a:lnTo>
                    <a:lnTo>
                      <a:pt x="138" y="143"/>
                    </a:lnTo>
                    <a:lnTo>
                      <a:pt x="138" y="148"/>
                    </a:lnTo>
                    <a:lnTo>
                      <a:pt x="138" y="164"/>
                    </a:lnTo>
                    <a:lnTo>
                      <a:pt x="138" y="166"/>
                    </a:lnTo>
                    <a:lnTo>
                      <a:pt x="138" y="166"/>
                    </a:lnTo>
                    <a:lnTo>
                      <a:pt x="123" y="166"/>
                    </a:lnTo>
                    <a:lnTo>
                      <a:pt x="122" y="166"/>
                    </a:lnTo>
                    <a:close/>
                  </a:path>
                </a:pathLst>
              </a:custGeom>
              <a:solidFill>
                <a:srgbClr val="FFFFFF"/>
              </a:solidFill>
              <a:ln w="3175">
                <a:solidFill>
                  <a:srgbClr val="6E6E6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71" name="Freeform 317"/>
              <p:cNvSpPr>
                <a:spLocks/>
              </p:cNvSpPr>
              <p:nvPr/>
            </p:nvSpPr>
            <p:spPr bwMode="auto">
              <a:xfrm>
                <a:off x="2084385" y="2139951"/>
                <a:ext cx="423862" cy="346075"/>
              </a:xfrm>
              <a:custGeom>
                <a:avLst/>
                <a:gdLst>
                  <a:gd name="T0" fmla="*/ 83 w 267"/>
                  <a:gd name="T1" fmla="*/ 49 h 218"/>
                  <a:gd name="T2" fmla="*/ 83 w 267"/>
                  <a:gd name="T3" fmla="*/ 47 h 218"/>
                  <a:gd name="T4" fmla="*/ 87 w 267"/>
                  <a:gd name="T5" fmla="*/ 43 h 218"/>
                  <a:gd name="T6" fmla="*/ 91 w 267"/>
                  <a:gd name="T7" fmla="*/ 40 h 218"/>
                  <a:gd name="T8" fmla="*/ 98 w 267"/>
                  <a:gd name="T9" fmla="*/ 38 h 218"/>
                  <a:gd name="T10" fmla="*/ 111 w 267"/>
                  <a:gd name="T11" fmla="*/ 30 h 218"/>
                  <a:gd name="T12" fmla="*/ 114 w 267"/>
                  <a:gd name="T13" fmla="*/ 25 h 218"/>
                  <a:gd name="T14" fmla="*/ 116 w 267"/>
                  <a:gd name="T15" fmla="*/ 16 h 218"/>
                  <a:gd name="T16" fmla="*/ 118 w 267"/>
                  <a:gd name="T17" fmla="*/ 13 h 218"/>
                  <a:gd name="T18" fmla="*/ 123 w 267"/>
                  <a:gd name="T19" fmla="*/ 4 h 218"/>
                  <a:gd name="T20" fmla="*/ 215 w 267"/>
                  <a:gd name="T21" fmla="*/ 0 h 218"/>
                  <a:gd name="T22" fmla="*/ 230 w 267"/>
                  <a:gd name="T23" fmla="*/ 0 h 218"/>
                  <a:gd name="T24" fmla="*/ 267 w 267"/>
                  <a:gd name="T25" fmla="*/ 5 h 218"/>
                  <a:gd name="T26" fmla="*/ 267 w 267"/>
                  <a:gd name="T27" fmla="*/ 50 h 218"/>
                  <a:gd name="T28" fmla="*/ 228 w 267"/>
                  <a:gd name="T29" fmla="*/ 52 h 218"/>
                  <a:gd name="T30" fmla="*/ 184 w 267"/>
                  <a:gd name="T31" fmla="*/ 52 h 218"/>
                  <a:gd name="T32" fmla="*/ 161 w 267"/>
                  <a:gd name="T33" fmla="*/ 74 h 218"/>
                  <a:gd name="T34" fmla="*/ 161 w 267"/>
                  <a:gd name="T35" fmla="*/ 103 h 218"/>
                  <a:gd name="T36" fmla="*/ 154 w 267"/>
                  <a:gd name="T37" fmla="*/ 135 h 218"/>
                  <a:gd name="T38" fmla="*/ 130 w 267"/>
                  <a:gd name="T39" fmla="*/ 146 h 218"/>
                  <a:gd name="T40" fmla="*/ 127 w 267"/>
                  <a:gd name="T41" fmla="*/ 162 h 218"/>
                  <a:gd name="T42" fmla="*/ 128 w 267"/>
                  <a:gd name="T43" fmla="*/ 177 h 218"/>
                  <a:gd name="T44" fmla="*/ 89 w 267"/>
                  <a:gd name="T45" fmla="*/ 199 h 218"/>
                  <a:gd name="T46" fmla="*/ 43 w 267"/>
                  <a:gd name="T47" fmla="*/ 199 h 218"/>
                  <a:gd name="T48" fmla="*/ 5 w 267"/>
                  <a:gd name="T49" fmla="*/ 199 h 218"/>
                  <a:gd name="T50" fmla="*/ 0 w 267"/>
                  <a:gd name="T51" fmla="*/ 213 h 218"/>
                  <a:gd name="T52" fmla="*/ 0 w 267"/>
                  <a:gd name="T53" fmla="*/ 215 h 218"/>
                  <a:gd name="T54" fmla="*/ 1 w 267"/>
                  <a:gd name="T55" fmla="*/ 207 h 218"/>
                  <a:gd name="T56" fmla="*/ 4 w 267"/>
                  <a:gd name="T57" fmla="*/ 190 h 218"/>
                  <a:gd name="T58" fmla="*/ 6 w 267"/>
                  <a:gd name="T59" fmla="*/ 180 h 218"/>
                  <a:gd name="T60" fmla="*/ 14 w 267"/>
                  <a:gd name="T61" fmla="*/ 169 h 218"/>
                  <a:gd name="T62" fmla="*/ 15 w 267"/>
                  <a:gd name="T63" fmla="*/ 170 h 218"/>
                  <a:gd name="T64" fmla="*/ 19 w 267"/>
                  <a:gd name="T65" fmla="*/ 168 h 218"/>
                  <a:gd name="T66" fmla="*/ 21 w 267"/>
                  <a:gd name="T67" fmla="*/ 162 h 218"/>
                  <a:gd name="T68" fmla="*/ 23 w 267"/>
                  <a:gd name="T69" fmla="*/ 160 h 218"/>
                  <a:gd name="T70" fmla="*/ 24 w 267"/>
                  <a:gd name="T71" fmla="*/ 155 h 218"/>
                  <a:gd name="T72" fmla="*/ 27 w 267"/>
                  <a:gd name="T73" fmla="*/ 149 h 218"/>
                  <a:gd name="T74" fmla="*/ 30 w 267"/>
                  <a:gd name="T75" fmla="*/ 147 h 218"/>
                  <a:gd name="T76" fmla="*/ 30 w 267"/>
                  <a:gd name="T77" fmla="*/ 145 h 218"/>
                  <a:gd name="T78" fmla="*/ 33 w 267"/>
                  <a:gd name="T79" fmla="*/ 136 h 218"/>
                  <a:gd name="T80" fmla="*/ 36 w 267"/>
                  <a:gd name="T81" fmla="*/ 133 h 218"/>
                  <a:gd name="T82" fmla="*/ 39 w 267"/>
                  <a:gd name="T83" fmla="*/ 126 h 218"/>
                  <a:gd name="T84" fmla="*/ 42 w 267"/>
                  <a:gd name="T85" fmla="*/ 120 h 218"/>
                  <a:gd name="T86" fmla="*/ 38 w 267"/>
                  <a:gd name="T87" fmla="*/ 121 h 218"/>
                  <a:gd name="T88" fmla="*/ 37 w 267"/>
                  <a:gd name="T89" fmla="*/ 124 h 218"/>
                  <a:gd name="T90" fmla="*/ 35 w 267"/>
                  <a:gd name="T91" fmla="*/ 126 h 218"/>
                  <a:gd name="T92" fmla="*/ 37 w 267"/>
                  <a:gd name="T93" fmla="*/ 122 h 218"/>
                  <a:gd name="T94" fmla="*/ 44 w 267"/>
                  <a:gd name="T95" fmla="*/ 115 h 218"/>
                  <a:gd name="T96" fmla="*/ 57 w 267"/>
                  <a:gd name="T97" fmla="*/ 105 h 218"/>
                  <a:gd name="T98" fmla="*/ 61 w 267"/>
                  <a:gd name="T99" fmla="*/ 100 h 218"/>
                  <a:gd name="T100" fmla="*/ 64 w 267"/>
                  <a:gd name="T101" fmla="*/ 98 h 218"/>
                  <a:gd name="T102" fmla="*/ 72 w 267"/>
                  <a:gd name="T103" fmla="*/ 86 h 218"/>
                  <a:gd name="T104" fmla="*/ 71 w 267"/>
                  <a:gd name="T105" fmla="*/ 80 h 218"/>
                  <a:gd name="T106" fmla="*/ 73 w 267"/>
                  <a:gd name="T107" fmla="*/ 70 h 218"/>
                  <a:gd name="T108" fmla="*/ 79 w 267"/>
                  <a:gd name="T109" fmla="*/ 58 h 218"/>
                  <a:gd name="T110" fmla="*/ 81 w 267"/>
                  <a:gd name="T111" fmla="*/ 54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67" h="218">
                    <a:moveTo>
                      <a:pt x="83" y="52"/>
                    </a:moveTo>
                    <a:lnTo>
                      <a:pt x="83" y="52"/>
                    </a:lnTo>
                    <a:lnTo>
                      <a:pt x="83" y="50"/>
                    </a:lnTo>
                    <a:lnTo>
                      <a:pt x="83" y="49"/>
                    </a:lnTo>
                    <a:lnTo>
                      <a:pt x="83" y="49"/>
                    </a:lnTo>
                    <a:lnTo>
                      <a:pt x="83" y="49"/>
                    </a:lnTo>
                    <a:lnTo>
                      <a:pt x="83" y="48"/>
                    </a:lnTo>
                    <a:lnTo>
                      <a:pt x="83" y="48"/>
                    </a:lnTo>
                    <a:lnTo>
                      <a:pt x="83" y="48"/>
                    </a:lnTo>
                    <a:lnTo>
                      <a:pt x="83" y="48"/>
                    </a:lnTo>
                    <a:lnTo>
                      <a:pt x="83" y="47"/>
                    </a:lnTo>
                    <a:lnTo>
                      <a:pt x="83" y="47"/>
                    </a:lnTo>
                    <a:lnTo>
                      <a:pt x="84" y="44"/>
                    </a:lnTo>
                    <a:lnTo>
                      <a:pt x="85" y="44"/>
                    </a:lnTo>
                    <a:lnTo>
                      <a:pt x="85" y="44"/>
                    </a:lnTo>
                    <a:lnTo>
                      <a:pt x="85" y="44"/>
                    </a:lnTo>
                    <a:lnTo>
                      <a:pt x="86" y="44"/>
                    </a:lnTo>
                    <a:lnTo>
                      <a:pt x="87" y="43"/>
                    </a:lnTo>
                    <a:lnTo>
                      <a:pt x="88" y="43"/>
                    </a:lnTo>
                    <a:lnTo>
                      <a:pt x="88" y="43"/>
                    </a:lnTo>
                    <a:lnTo>
                      <a:pt x="89" y="43"/>
                    </a:lnTo>
                    <a:lnTo>
                      <a:pt x="90" y="41"/>
                    </a:lnTo>
                    <a:lnTo>
                      <a:pt x="91" y="41"/>
                    </a:lnTo>
                    <a:lnTo>
                      <a:pt x="91" y="40"/>
                    </a:lnTo>
                    <a:lnTo>
                      <a:pt x="92" y="39"/>
                    </a:lnTo>
                    <a:lnTo>
                      <a:pt x="95" y="39"/>
                    </a:lnTo>
                    <a:lnTo>
                      <a:pt x="96" y="38"/>
                    </a:lnTo>
                    <a:lnTo>
                      <a:pt x="97" y="38"/>
                    </a:lnTo>
                    <a:lnTo>
                      <a:pt x="97" y="38"/>
                    </a:lnTo>
                    <a:lnTo>
                      <a:pt x="98" y="38"/>
                    </a:lnTo>
                    <a:lnTo>
                      <a:pt x="101" y="36"/>
                    </a:lnTo>
                    <a:lnTo>
                      <a:pt x="101" y="36"/>
                    </a:lnTo>
                    <a:lnTo>
                      <a:pt x="107" y="32"/>
                    </a:lnTo>
                    <a:lnTo>
                      <a:pt x="110" y="31"/>
                    </a:lnTo>
                    <a:lnTo>
                      <a:pt x="110" y="30"/>
                    </a:lnTo>
                    <a:lnTo>
                      <a:pt x="111" y="30"/>
                    </a:lnTo>
                    <a:lnTo>
                      <a:pt x="111" y="29"/>
                    </a:lnTo>
                    <a:lnTo>
                      <a:pt x="111" y="29"/>
                    </a:lnTo>
                    <a:lnTo>
                      <a:pt x="112" y="28"/>
                    </a:lnTo>
                    <a:lnTo>
                      <a:pt x="112" y="28"/>
                    </a:lnTo>
                    <a:lnTo>
                      <a:pt x="113" y="26"/>
                    </a:lnTo>
                    <a:lnTo>
                      <a:pt x="114" y="25"/>
                    </a:lnTo>
                    <a:lnTo>
                      <a:pt x="114" y="24"/>
                    </a:lnTo>
                    <a:lnTo>
                      <a:pt x="115" y="23"/>
                    </a:lnTo>
                    <a:lnTo>
                      <a:pt x="116" y="19"/>
                    </a:lnTo>
                    <a:lnTo>
                      <a:pt x="116" y="17"/>
                    </a:lnTo>
                    <a:lnTo>
                      <a:pt x="116" y="17"/>
                    </a:lnTo>
                    <a:lnTo>
                      <a:pt x="116" y="16"/>
                    </a:lnTo>
                    <a:lnTo>
                      <a:pt x="116" y="15"/>
                    </a:lnTo>
                    <a:lnTo>
                      <a:pt x="117" y="14"/>
                    </a:lnTo>
                    <a:lnTo>
                      <a:pt x="117" y="14"/>
                    </a:lnTo>
                    <a:lnTo>
                      <a:pt x="118" y="13"/>
                    </a:lnTo>
                    <a:lnTo>
                      <a:pt x="118" y="13"/>
                    </a:lnTo>
                    <a:lnTo>
                      <a:pt x="118" y="13"/>
                    </a:lnTo>
                    <a:lnTo>
                      <a:pt x="119" y="12"/>
                    </a:lnTo>
                    <a:lnTo>
                      <a:pt x="119" y="12"/>
                    </a:lnTo>
                    <a:lnTo>
                      <a:pt x="120" y="10"/>
                    </a:lnTo>
                    <a:lnTo>
                      <a:pt x="122" y="6"/>
                    </a:lnTo>
                    <a:lnTo>
                      <a:pt x="122" y="6"/>
                    </a:lnTo>
                    <a:lnTo>
                      <a:pt x="123" y="4"/>
                    </a:lnTo>
                    <a:lnTo>
                      <a:pt x="123" y="4"/>
                    </a:lnTo>
                    <a:lnTo>
                      <a:pt x="124" y="0"/>
                    </a:lnTo>
                    <a:lnTo>
                      <a:pt x="125" y="0"/>
                    </a:lnTo>
                    <a:lnTo>
                      <a:pt x="127" y="0"/>
                    </a:lnTo>
                    <a:lnTo>
                      <a:pt x="135" y="0"/>
                    </a:lnTo>
                    <a:lnTo>
                      <a:pt x="215" y="0"/>
                    </a:lnTo>
                    <a:lnTo>
                      <a:pt x="221" y="0"/>
                    </a:lnTo>
                    <a:lnTo>
                      <a:pt x="222" y="0"/>
                    </a:lnTo>
                    <a:lnTo>
                      <a:pt x="224" y="0"/>
                    </a:lnTo>
                    <a:lnTo>
                      <a:pt x="224" y="0"/>
                    </a:lnTo>
                    <a:lnTo>
                      <a:pt x="227" y="0"/>
                    </a:lnTo>
                    <a:lnTo>
                      <a:pt x="230" y="0"/>
                    </a:lnTo>
                    <a:lnTo>
                      <a:pt x="235" y="0"/>
                    </a:lnTo>
                    <a:lnTo>
                      <a:pt x="246" y="0"/>
                    </a:lnTo>
                    <a:lnTo>
                      <a:pt x="247" y="0"/>
                    </a:lnTo>
                    <a:lnTo>
                      <a:pt x="267" y="0"/>
                    </a:lnTo>
                    <a:lnTo>
                      <a:pt x="267" y="1"/>
                    </a:lnTo>
                    <a:lnTo>
                      <a:pt x="267" y="5"/>
                    </a:lnTo>
                    <a:lnTo>
                      <a:pt x="267" y="11"/>
                    </a:lnTo>
                    <a:lnTo>
                      <a:pt x="267" y="21"/>
                    </a:lnTo>
                    <a:lnTo>
                      <a:pt x="267" y="25"/>
                    </a:lnTo>
                    <a:lnTo>
                      <a:pt x="267" y="39"/>
                    </a:lnTo>
                    <a:lnTo>
                      <a:pt x="267" y="48"/>
                    </a:lnTo>
                    <a:lnTo>
                      <a:pt x="267" y="50"/>
                    </a:lnTo>
                    <a:lnTo>
                      <a:pt x="267" y="52"/>
                    </a:lnTo>
                    <a:lnTo>
                      <a:pt x="243" y="52"/>
                    </a:lnTo>
                    <a:lnTo>
                      <a:pt x="238" y="52"/>
                    </a:lnTo>
                    <a:lnTo>
                      <a:pt x="236" y="52"/>
                    </a:lnTo>
                    <a:lnTo>
                      <a:pt x="234" y="52"/>
                    </a:lnTo>
                    <a:lnTo>
                      <a:pt x="228" y="52"/>
                    </a:lnTo>
                    <a:lnTo>
                      <a:pt x="226" y="52"/>
                    </a:lnTo>
                    <a:lnTo>
                      <a:pt x="224" y="52"/>
                    </a:lnTo>
                    <a:lnTo>
                      <a:pt x="220" y="52"/>
                    </a:lnTo>
                    <a:lnTo>
                      <a:pt x="209" y="52"/>
                    </a:lnTo>
                    <a:lnTo>
                      <a:pt x="201" y="52"/>
                    </a:lnTo>
                    <a:lnTo>
                      <a:pt x="184" y="52"/>
                    </a:lnTo>
                    <a:lnTo>
                      <a:pt x="171" y="52"/>
                    </a:lnTo>
                    <a:lnTo>
                      <a:pt x="161" y="52"/>
                    </a:lnTo>
                    <a:lnTo>
                      <a:pt x="161" y="60"/>
                    </a:lnTo>
                    <a:lnTo>
                      <a:pt x="161" y="63"/>
                    </a:lnTo>
                    <a:lnTo>
                      <a:pt x="161" y="64"/>
                    </a:lnTo>
                    <a:lnTo>
                      <a:pt x="161" y="74"/>
                    </a:lnTo>
                    <a:lnTo>
                      <a:pt x="161" y="76"/>
                    </a:lnTo>
                    <a:lnTo>
                      <a:pt x="161" y="77"/>
                    </a:lnTo>
                    <a:lnTo>
                      <a:pt x="161" y="88"/>
                    </a:lnTo>
                    <a:lnTo>
                      <a:pt x="161" y="90"/>
                    </a:lnTo>
                    <a:lnTo>
                      <a:pt x="161" y="91"/>
                    </a:lnTo>
                    <a:lnTo>
                      <a:pt x="161" y="103"/>
                    </a:lnTo>
                    <a:lnTo>
                      <a:pt x="161" y="105"/>
                    </a:lnTo>
                    <a:lnTo>
                      <a:pt x="161" y="115"/>
                    </a:lnTo>
                    <a:lnTo>
                      <a:pt x="161" y="122"/>
                    </a:lnTo>
                    <a:lnTo>
                      <a:pt x="161" y="133"/>
                    </a:lnTo>
                    <a:lnTo>
                      <a:pt x="158" y="133"/>
                    </a:lnTo>
                    <a:lnTo>
                      <a:pt x="154" y="135"/>
                    </a:lnTo>
                    <a:lnTo>
                      <a:pt x="150" y="137"/>
                    </a:lnTo>
                    <a:lnTo>
                      <a:pt x="143" y="138"/>
                    </a:lnTo>
                    <a:lnTo>
                      <a:pt x="142" y="138"/>
                    </a:lnTo>
                    <a:lnTo>
                      <a:pt x="141" y="139"/>
                    </a:lnTo>
                    <a:lnTo>
                      <a:pt x="138" y="141"/>
                    </a:lnTo>
                    <a:lnTo>
                      <a:pt x="130" y="146"/>
                    </a:lnTo>
                    <a:lnTo>
                      <a:pt x="128" y="148"/>
                    </a:lnTo>
                    <a:lnTo>
                      <a:pt x="126" y="150"/>
                    </a:lnTo>
                    <a:lnTo>
                      <a:pt x="126" y="153"/>
                    </a:lnTo>
                    <a:lnTo>
                      <a:pt x="125" y="155"/>
                    </a:lnTo>
                    <a:lnTo>
                      <a:pt x="127" y="160"/>
                    </a:lnTo>
                    <a:lnTo>
                      <a:pt x="127" y="162"/>
                    </a:lnTo>
                    <a:lnTo>
                      <a:pt x="127" y="163"/>
                    </a:lnTo>
                    <a:lnTo>
                      <a:pt x="127" y="163"/>
                    </a:lnTo>
                    <a:lnTo>
                      <a:pt x="127" y="168"/>
                    </a:lnTo>
                    <a:lnTo>
                      <a:pt x="128" y="172"/>
                    </a:lnTo>
                    <a:lnTo>
                      <a:pt x="128" y="176"/>
                    </a:lnTo>
                    <a:lnTo>
                      <a:pt x="128" y="177"/>
                    </a:lnTo>
                    <a:lnTo>
                      <a:pt x="129" y="185"/>
                    </a:lnTo>
                    <a:lnTo>
                      <a:pt x="130" y="196"/>
                    </a:lnTo>
                    <a:lnTo>
                      <a:pt x="130" y="199"/>
                    </a:lnTo>
                    <a:lnTo>
                      <a:pt x="118" y="199"/>
                    </a:lnTo>
                    <a:lnTo>
                      <a:pt x="101" y="199"/>
                    </a:lnTo>
                    <a:lnTo>
                      <a:pt x="89" y="199"/>
                    </a:lnTo>
                    <a:lnTo>
                      <a:pt x="88" y="199"/>
                    </a:lnTo>
                    <a:lnTo>
                      <a:pt x="83" y="199"/>
                    </a:lnTo>
                    <a:lnTo>
                      <a:pt x="76" y="199"/>
                    </a:lnTo>
                    <a:lnTo>
                      <a:pt x="66" y="199"/>
                    </a:lnTo>
                    <a:lnTo>
                      <a:pt x="59" y="199"/>
                    </a:lnTo>
                    <a:lnTo>
                      <a:pt x="43" y="199"/>
                    </a:lnTo>
                    <a:lnTo>
                      <a:pt x="38" y="199"/>
                    </a:lnTo>
                    <a:lnTo>
                      <a:pt x="34" y="199"/>
                    </a:lnTo>
                    <a:lnTo>
                      <a:pt x="30" y="199"/>
                    </a:lnTo>
                    <a:lnTo>
                      <a:pt x="15" y="199"/>
                    </a:lnTo>
                    <a:lnTo>
                      <a:pt x="5" y="199"/>
                    </a:lnTo>
                    <a:lnTo>
                      <a:pt x="5" y="199"/>
                    </a:lnTo>
                    <a:lnTo>
                      <a:pt x="5" y="200"/>
                    </a:lnTo>
                    <a:lnTo>
                      <a:pt x="3" y="206"/>
                    </a:lnTo>
                    <a:lnTo>
                      <a:pt x="2" y="210"/>
                    </a:lnTo>
                    <a:lnTo>
                      <a:pt x="2" y="211"/>
                    </a:lnTo>
                    <a:lnTo>
                      <a:pt x="1" y="212"/>
                    </a:lnTo>
                    <a:lnTo>
                      <a:pt x="0" y="213"/>
                    </a:lnTo>
                    <a:lnTo>
                      <a:pt x="0" y="214"/>
                    </a:lnTo>
                    <a:lnTo>
                      <a:pt x="2" y="218"/>
                    </a:lnTo>
                    <a:lnTo>
                      <a:pt x="2" y="218"/>
                    </a:lnTo>
                    <a:lnTo>
                      <a:pt x="1" y="217"/>
                    </a:lnTo>
                    <a:lnTo>
                      <a:pt x="0" y="215"/>
                    </a:lnTo>
                    <a:lnTo>
                      <a:pt x="0" y="215"/>
                    </a:lnTo>
                    <a:lnTo>
                      <a:pt x="0" y="215"/>
                    </a:lnTo>
                    <a:lnTo>
                      <a:pt x="0" y="212"/>
                    </a:lnTo>
                    <a:lnTo>
                      <a:pt x="0" y="212"/>
                    </a:lnTo>
                    <a:lnTo>
                      <a:pt x="0" y="212"/>
                    </a:lnTo>
                    <a:lnTo>
                      <a:pt x="0" y="211"/>
                    </a:lnTo>
                    <a:lnTo>
                      <a:pt x="1" y="207"/>
                    </a:lnTo>
                    <a:lnTo>
                      <a:pt x="2" y="201"/>
                    </a:lnTo>
                    <a:lnTo>
                      <a:pt x="2" y="199"/>
                    </a:lnTo>
                    <a:lnTo>
                      <a:pt x="3" y="196"/>
                    </a:lnTo>
                    <a:lnTo>
                      <a:pt x="3" y="195"/>
                    </a:lnTo>
                    <a:lnTo>
                      <a:pt x="4" y="192"/>
                    </a:lnTo>
                    <a:lnTo>
                      <a:pt x="4" y="190"/>
                    </a:lnTo>
                    <a:lnTo>
                      <a:pt x="5" y="188"/>
                    </a:lnTo>
                    <a:lnTo>
                      <a:pt x="5" y="186"/>
                    </a:lnTo>
                    <a:lnTo>
                      <a:pt x="5" y="184"/>
                    </a:lnTo>
                    <a:lnTo>
                      <a:pt x="5" y="184"/>
                    </a:lnTo>
                    <a:lnTo>
                      <a:pt x="6" y="180"/>
                    </a:lnTo>
                    <a:lnTo>
                      <a:pt x="6" y="180"/>
                    </a:lnTo>
                    <a:lnTo>
                      <a:pt x="8" y="176"/>
                    </a:lnTo>
                    <a:lnTo>
                      <a:pt x="8" y="176"/>
                    </a:lnTo>
                    <a:lnTo>
                      <a:pt x="12" y="170"/>
                    </a:lnTo>
                    <a:lnTo>
                      <a:pt x="14" y="169"/>
                    </a:lnTo>
                    <a:lnTo>
                      <a:pt x="14" y="169"/>
                    </a:lnTo>
                    <a:lnTo>
                      <a:pt x="14" y="169"/>
                    </a:lnTo>
                    <a:lnTo>
                      <a:pt x="14" y="169"/>
                    </a:lnTo>
                    <a:lnTo>
                      <a:pt x="14" y="169"/>
                    </a:lnTo>
                    <a:lnTo>
                      <a:pt x="14" y="169"/>
                    </a:lnTo>
                    <a:lnTo>
                      <a:pt x="14" y="169"/>
                    </a:lnTo>
                    <a:lnTo>
                      <a:pt x="15" y="170"/>
                    </a:lnTo>
                    <a:lnTo>
                      <a:pt x="15" y="170"/>
                    </a:lnTo>
                    <a:lnTo>
                      <a:pt x="15" y="169"/>
                    </a:lnTo>
                    <a:lnTo>
                      <a:pt x="16" y="169"/>
                    </a:lnTo>
                    <a:lnTo>
                      <a:pt x="18" y="169"/>
                    </a:lnTo>
                    <a:lnTo>
                      <a:pt x="19" y="168"/>
                    </a:lnTo>
                    <a:lnTo>
                      <a:pt x="19" y="168"/>
                    </a:lnTo>
                    <a:lnTo>
                      <a:pt x="19" y="168"/>
                    </a:lnTo>
                    <a:lnTo>
                      <a:pt x="19" y="168"/>
                    </a:lnTo>
                    <a:lnTo>
                      <a:pt x="20" y="167"/>
                    </a:lnTo>
                    <a:lnTo>
                      <a:pt x="20" y="166"/>
                    </a:lnTo>
                    <a:lnTo>
                      <a:pt x="20" y="165"/>
                    </a:lnTo>
                    <a:lnTo>
                      <a:pt x="21" y="162"/>
                    </a:lnTo>
                    <a:lnTo>
                      <a:pt x="21" y="162"/>
                    </a:lnTo>
                    <a:lnTo>
                      <a:pt x="22" y="162"/>
                    </a:lnTo>
                    <a:lnTo>
                      <a:pt x="22" y="161"/>
                    </a:lnTo>
                    <a:lnTo>
                      <a:pt x="23" y="161"/>
                    </a:lnTo>
                    <a:lnTo>
                      <a:pt x="23" y="161"/>
                    </a:lnTo>
                    <a:lnTo>
                      <a:pt x="23" y="161"/>
                    </a:lnTo>
                    <a:lnTo>
                      <a:pt x="23" y="160"/>
                    </a:lnTo>
                    <a:lnTo>
                      <a:pt x="23" y="160"/>
                    </a:lnTo>
                    <a:lnTo>
                      <a:pt x="24" y="159"/>
                    </a:lnTo>
                    <a:lnTo>
                      <a:pt x="24" y="157"/>
                    </a:lnTo>
                    <a:lnTo>
                      <a:pt x="24" y="156"/>
                    </a:lnTo>
                    <a:lnTo>
                      <a:pt x="24" y="155"/>
                    </a:lnTo>
                    <a:lnTo>
                      <a:pt x="24" y="155"/>
                    </a:lnTo>
                    <a:lnTo>
                      <a:pt x="25" y="153"/>
                    </a:lnTo>
                    <a:lnTo>
                      <a:pt x="26" y="150"/>
                    </a:lnTo>
                    <a:lnTo>
                      <a:pt x="26" y="150"/>
                    </a:lnTo>
                    <a:lnTo>
                      <a:pt x="27" y="150"/>
                    </a:lnTo>
                    <a:lnTo>
                      <a:pt x="27" y="150"/>
                    </a:lnTo>
                    <a:lnTo>
                      <a:pt x="27" y="149"/>
                    </a:lnTo>
                    <a:lnTo>
                      <a:pt x="29" y="149"/>
                    </a:lnTo>
                    <a:lnTo>
                      <a:pt x="29" y="149"/>
                    </a:lnTo>
                    <a:lnTo>
                      <a:pt x="29" y="148"/>
                    </a:lnTo>
                    <a:lnTo>
                      <a:pt x="29" y="148"/>
                    </a:lnTo>
                    <a:lnTo>
                      <a:pt x="30" y="147"/>
                    </a:lnTo>
                    <a:lnTo>
                      <a:pt x="30" y="147"/>
                    </a:lnTo>
                    <a:lnTo>
                      <a:pt x="30" y="146"/>
                    </a:lnTo>
                    <a:lnTo>
                      <a:pt x="30" y="146"/>
                    </a:lnTo>
                    <a:lnTo>
                      <a:pt x="30" y="145"/>
                    </a:lnTo>
                    <a:lnTo>
                      <a:pt x="30" y="145"/>
                    </a:lnTo>
                    <a:lnTo>
                      <a:pt x="30" y="145"/>
                    </a:lnTo>
                    <a:lnTo>
                      <a:pt x="30" y="145"/>
                    </a:lnTo>
                    <a:lnTo>
                      <a:pt x="29" y="144"/>
                    </a:lnTo>
                    <a:lnTo>
                      <a:pt x="31" y="139"/>
                    </a:lnTo>
                    <a:lnTo>
                      <a:pt x="33" y="137"/>
                    </a:lnTo>
                    <a:lnTo>
                      <a:pt x="33" y="136"/>
                    </a:lnTo>
                    <a:lnTo>
                      <a:pt x="33" y="136"/>
                    </a:lnTo>
                    <a:lnTo>
                      <a:pt x="33" y="136"/>
                    </a:lnTo>
                    <a:lnTo>
                      <a:pt x="34" y="136"/>
                    </a:lnTo>
                    <a:lnTo>
                      <a:pt x="34" y="134"/>
                    </a:lnTo>
                    <a:lnTo>
                      <a:pt x="34" y="134"/>
                    </a:lnTo>
                    <a:lnTo>
                      <a:pt x="35" y="134"/>
                    </a:lnTo>
                    <a:lnTo>
                      <a:pt x="36" y="133"/>
                    </a:lnTo>
                    <a:lnTo>
                      <a:pt x="36" y="133"/>
                    </a:lnTo>
                    <a:lnTo>
                      <a:pt x="36" y="131"/>
                    </a:lnTo>
                    <a:lnTo>
                      <a:pt x="36" y="130"/>
                    </a:lnTo>
                    <a:lnTo>
                      <a:pt x="37" y="129"/>
                    </a:lnTo>
                    <a:lnTo>
                      <a:pt x="37" y="128"/>
                    </a:lnTo>
                    <a:lnTo>
                      <a:pt x="38" y="126"/>
                    </a:lnTo>
                    <a:lnTo>
                      <a:pt x="39" y="126"/>
                    </a:lnTo>
                    <a:lnTo>
                      <a:pt x="40" y="125"/>
                    </a:lnTo>
                    <a:lnTo>
                      <a:pt x="40" y="125"/>
                    </a:lnTo>
                    <a:lnTo>
                      <a:pt x="41" y="125"/>
                    </a:lnTo>
                    <a:lnTo>
                      <a:pt x="42" y="122"/>
                    </a:lnTo>
                    <a:lnTo>
                      <a:pt x="42" y="122"/>
                    </a:lnTo>
                    <a:lnTo>
                      <a:pt x="42" y="120"/>
                    </a:lnTo>
                    <a:lnTo>
                      <a:pt x="42" y="120"/>
                    </a:lnTo>
                    <a:lnTo>
                      <a:pt x="42" y="120"/>
                    </a:lnTo>
                    <a:lnTo>
                      <a:pt x="42" y="118"/>
                    </a:lnTo>
                    <a:lnTo>
                      <a:pt x="42" y="118"/>
                    </a:lnTo>
                    <a:lnTo>
                      <a:pt x="39" y="121"/>
                    </a:lnTo>
                    <a:lnTo>
                      <a:pt x="38" y="121"/>
                    </a:lnTo>
                    <a:lnTo>
                      <a:pt x="38" y="121"/>
                    </a:lnTo>
                    <a:lnTo>
                      <a:pt x="38" y="121"/>
                    </a:lnTo>
                    <a:lnTo>
                      <a:pt x="38" y="122"/>
                    </a:lnTo>
                    <a:lnTo>
                      <a:pt x="38" y="122"/>
                    </a:lnTo>
                    <a:lnTo>
                      <a:pt x="37" y="124"/>
                    </a:lnTo>
                    <a:lnTo>
                      <a:pt x="37" y="124"/>
                    </a:lnTo>
                    <a:lnTo>
                      <a:pt x="37" y="125"/>
                    </a:lnTo>
                    <a:lnTo>
                      <a:pt x="37" y="125"/>
                    </a:lnTo>
                    <a:lnTo>
                      <a:pt x="36" y="126"/>
                    </a:lnTo>
                    <a:lnTo>
                      <a:pt x="35" y="126"/>
                    </a:lnTo>
                    <a:lnTo>
                      <a:pt x="35" y="126"/>
                    </a:lnTo>
                    <a:lnTo>
                      <a:pt x="35" y="126"/>
                    </a:lnTo>
                    <a:lnTo>
                      <a:pt x="34" y="126"/>
                    </a:lnTo>
                    <a:lnTo>
                      <a:pt x="34" y="126"/>
                    </a:lnTo>
                    <a:lnTo>
                      <a:pt x="34" y="126"/>
                    </a:lnTo>
                    <a:lnTo>
                      <a:pt x="34" y="126"/>
                    </a:lnTo>
                    <a:lnTo>
                      <a:pt x="34" y="126"/>
                    </a:lnTo>
                    <a:lnTo>
                      <a:pt x="37" y="122"/>
                    </a:lnTo>
                    <a:lnTo>
                      <a:pt x="38" y="121"/>
                    </a:lnTo>
                    <a:lnTo>
                      <a:pt x="39" y="120"/>
                    </a:lnTo>
                    <a:lnTo>
                      <a:pt x="40" y="118"/>
                    </a:lnTo>
                    <a:lnTo>
                      <a:pt x="40" y="118"/>
                    </a:lnTo>
                    <a:lnTo>
                      <a:pt x="40" y="118"/>
                    </a:lnTo>
                    <a:lnTo>
                      <a:pt x="44" y="115"/>
                    </a:lnTo>
                    <a:lnTo>
                      <a:pt x="48" y="113"/>
                    </a:lnTo>
                    <a:lnTo>
                      <a:pt x="50" y="111"/>
                    </a:lnTo>
                    <a:lnTo>
                      <a:pt x="52" y="109"/>
                    </a:lnTo>
                    <a:lnTo>
                      <a:pt x="55" y="106"/>
                    </a:lnTo>
                    <a:lnTo>
                      <a:pt x="57" y="105"/>
                    </a:lnTo>
                    <a:lnTo>
                      <a:pt x="57" y="105"/>
                    </a:lnTo>
                    <a:lnTo>
                      <a:pt x="57" y="104"/>
                    </a:lnTo>
                    <a:lnTo>
                      <a:pt x="58" y="103"/>
                    </a:lnTo>
                    <a:lnTo>
                      <a:pt x="58" y="102"/>
                    </a:lnTo>
                    <a:lnTo>
                      <a:pt x="59" y="102"/>
                    </a:lnTo>
                    <a:lnTo>
                      <a:pt x="59" y="101"/>
                    </a:lnTo>
                    <a:lnTo>
                      <a:pt x="61" y="100"/>
                    </a:lnTo>
                    <a:lnTo>
                      <a:pt x="61" y="99"/>
                    </a:lnTo>
                    <a:lnTo>
                      <a:pt x="62" y="99"/>
                    </a:lnTo>
                    <a:lnTo>
                      <a:pt x="62" y="99"/>
                    </a:lnTo>
                    <a:lnTo>
                      <a:pt x="63" y="99"/>
                    </a:lnTo>
                    <a:lnTo>
                      <a:pt x="64" y="99"/>
                    </a:lnTo>
                    <a:lnTo>
                      <a:pt x="64" y="98"/>
                    </a:lnTo>
                    <a:lnTo>
                      <a:pt x="65" y="98"/>
                    </a:lnTo>
                    <a:lnTo>
                      <a:pt x="69" y="94"/>
                    </a:lnTo>
                    <a:lnTo>
                      <a:pt x="69" y="94"/>
                    </a:lnTo>
                    <a:lnTo>
                      <a:pt x="70" y="93"/>
                    </a:lnTo>
                    <a:lnTo>
                      <a:pt x="72" y="86"/>
                    </a:lnTo>
                    <a:lnTo>
                      <a:pt x="72" y="86"/>
                    </a:lnTo>
                    <a:lnTo>
                      <a:pt x="72" y="82"/>
                    </a:lnTo>
                    <a:lnTo>
                      <a:pt x="72" y="82"/>
                    </a:lnTo>
                    <a:lnTo>
                      <a:pt x="72" y="81"/>
                    </a:lnTo>
                    <a:lnTo>
                      <a:pt x="71" y="80"/>
                    </a:lnTo>
                    <a:lnTo>
                      <a:pt x="71" y="80"/>
                    </a:lnTo>
                    <a:lnTo>
                      <a:pt x="71" y="80"/>
                    </a:lnTo>
                    <a:lnTo>
                      <a:pt x="71" y="77"/>
                    </a:lnTo>
                    <a:lnTo>
                      <a:pt x="71" y="76"/>
                    </a:lnTo>
                    <a:lnTo>
                      <a:pt x="72" y="74"/>
                    </a:lnTo>
                    <a:lnTo>
                      <a:pt x="72" y="73"/>
                    </a:lnTo>
                    <a:lnTo>
                      <a:pt x="73" y="70"/>
                    </a:lnTo>
                    <a:lnTo>
                      <a:pt x="73" y="70"/>
                    </a:lnTo>
                    <a:lnTo>
                      <a:pt x="74" y="68"/>
                    </a:lnTo>
                    <a:lnTo>
                      <a:pt x="76" y="64"/>
                    </a:lnTo>
                    <a:lnTo>
                      <a:pt x="77" y="60"/>
                    </a:lnTo>
                    <a:lnTo>
                      <a:pt x="78" y="59"/>
                    </a:lnTo>
                    <a:lnTo>
                      <a:pt x="78" y="59"/>
                    </a:lnTo>
                    <a:lnTo>
                      <a:pt x="79" y="58"/>
                    </a:lnTo>
                    <a:lnTo>
                      <a:pt x="79" y="58"/>
                    </a:lnTo>
                    <a:lnTo>
                      <a:pt x="80" y="57"/>
                    </a:lnTo>
                    <a:lnTo>
                      <a:pt x="80" y="56"/>
                    </a:lnTo>
                    <a:lnTo>
                      <a:pt x="81" y="56"/>
                    </a:lnTo>
                    <a:lnTo>
                      <a:pt x="81" y="55"/>
                    </a:lnTo>
                    <a:lnTo>
                      <a:pt x="81" y="54"/>
                    </a:lnTo>
                    <a:lnTo>
                      <a:pt x="82" y="52"/>
                    </a:lnTo>
                    <a:lnTo>
                      <a:pt x="83" y="52"/>
                    </a:lnTo>
                    <a:close/>
                  </a:path>
                </a:pathLst>
              </a:custGeom>
              <a:solidFill>
                <a:schemeClr val="bg1"/>
              </a:solidFill>
              <a:ln w="3175">
                <a:solidFill>
                  <a:srgbClr val="6E6E6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72" name="Freeform 318"/>
              <p:cNvSpPr>
                <a:spLocks noEditPoints="1"/>
              </p:cNvSpPr>
              <p:nvPr/>
            </p:nvSpPr>
            <p:spPr bwMode="auto">
              <a:xfrm>
                <a:off x="3555993" y="3257551"/>
                <a:ext cx="958848" cy="944563"/>
              </a:xfrm>
              <a:custGeom>
                <a:avLst/>
                <a:gdLst>
                  <a:gd name="T0" fmla="*/ 539 w 604"/>
                  <a:gd name="T1" fmla="*/ 279 h 595"/>
                  <a:gd name="T2" fmla="*/ 544 w 604"/>
                  <a:gd name="T3" fmla="*/ 312 h 595"/>
                  <a:gd name="T4" fmla="*/ 548 w 604"/>
                  <a:gd name="T5" fmla="*/ 342 h 595"/>
                  <a:gd name="T6" fmla="*/ 550 w 604"/>
                  <a:gd name="T7" fmla="*/ 372 h 595"/>
                  <a:gd name="T8" fmla="*/ 575 w 604"/>
                  <a:gd name="T9" fmla="*/ 400 h 595"/>
                  <a:gd name="T10" fmla="*/ 577 w 604"/>
                  <a:gd name="T11" fmla="*/ 431 h 595"/>
                  <a:gd name="T12" fmla="*/ 519 w 604"/>
                  <a:gd name="T13" fmla="*/ 458 h 595"/>
                  <a:gd name="T14" fmla="*/ 519 w 604"/>
                  <a:gd name="T15" fmla="*/ 485 h 595"/>
                  <a:gd name="T16" fmla="*/ 511 w 604"/>
                  <a:gd name="T17" fmla="*/ 535 h 595"/>
                  <a:gd name="T18" fmla="*/ 536 w 604"/>
                  <a:gd name="T19" fmla="*/ 561 h 595"/>
                  <a:gd name="T20" fmla="*/ 556 w 604"/>
                  <a:gd name="T21" fmla="*/ 595 h 595"/>
                  <a:gd name="T22" fmla="*/ 537 w 604"/>
                  <a:gd name="T23" fmla="*/ 594 h 595"/>
                  <a:gd name="T24" fmla="*/ 517 w 604"/>
                  <a:gd name="T25" fmla="*/ 577 h 595"/>
                  <a:gd name="T26" fmla="*/ 494 w 604"/>
                  <a:gd name="T27" fmla="*/ 558 h 595"/>
                  <a:gd name="T28" fmla="*/ 476 w 604"/>
                  <a:gd name="T29" fmla="*/ 543 h 595"/>
                  <a:gd name="T30" fmla="*/ 451 w 604"/>
                  <a:gd name="T31" fmla="*/ 547 h 595"/>
                  <a:gd name="T32" fmla="*/ 412 w 604"/>
                  <a:gd name="T33" fmla="*/ 525 h 595"/>
                  <a:gd name="T34" fmla="*/ 385 w 604"/>
                  <a:gd name="T35" fmla="*/ 520 h 595"/>
                  <a:gd name="T36" fmla="*/ 354 w 604"/>
                  <a:gd name="T37" fmla="*/ 516 h 595"/>
                  <a:gd name="T38" fmla="*/ 329 w 604"/>
                  <a:gd name="T39" fmla="*/ 520 h 595"/>
                  <a:gd name="T40" fmla="*/ 318 w 604"/>
                  <a:gd name="T41" fmla="*/ 511 h 595"/>
                  <a:gd name="T42" fmla="*/ 303 w 604"/>
                  <a:gd name="T43" fmla="*/ 467 h 595"/>
                  <a:gd name="T44" fmla="*/ 302 w 604"/>
                  <a:gd name="T45" fmla="*/ 423 h 595"/>
                  <a:gd name="T46" fmla="*/ 266 w 604"/>
                  <a:gd name="T47" fmla="*/ 388 h 595"/>
                  <a:gd name="T48" fmla="*/ 226 w 604"/>
                  <a:gd name="T49" fmla="*/ 409 h 595"/>
                  <a:gd name="T50" fmla="*/ 194 w 604"/>
                  <a:gd name="T51" fmla="*/ 423 h 595"/>
                  <a:gd name="T52" fmla="*/ 155 w 604"/>
                  <a:gd name="T53" fmla="*/ 404 h 595"/>
                  <a:gd name="T54" fmla="*/ 141 w 604"/>
                  <a:gd name="T55" fmla="*/ 364 h 595"/>
                  <a:gd name="T56" fmla="*/ 55 w 604"/>
                  <a:gd name="T57" fmla="*/ 354 h 595"/>
                  <a:gd name="T58" fmla="*/ 14 w 604"/>
                  <a:gd name="T59" fmla="*/ 359 h 595"/>
                  <a:gd name="T60" fmla="*/ 27 w 604"/>
                  <a:gd name="T61" fmla="*/ 318 h 595"/>
                  <a:gd name="T62" fmla="*/ 48 w 604"/>
                  <a:gd name="T63" fmla="*/ 312 h 595"/>
                  <a:gd name="T64" fmla="*/ 68 w 604"/>
                  <a:gd name="T65" fmla="*/ 314 h 595"/>
                  <a:gd name="T66" fmla="*/ 90 w 604"/>
                  <a:gd name="T67" fmla="*/ 313 h 595"/>
                  <a:gd name="T68" fmla="*/ 103 w 604"/>
                  <a:gd name="T69" fmla="*/ 300 h 595"/>
                  <a:gd name="T70" fmla="*/ 126 w 604"/>
                  <a:gd name="T71" fmla="*/ 273 h 595"/>
                  <a:gd name="T72" fmla="*/ 128 w 604"/>
                  <a:gd name="T73" fmla="*/ 236 h 595"/>
                  <a:gd name="T74" fmla="*/ 155 w 604"/>
                  <a:gd name="T75" fmla="*/ 203 h 595"/>
                  <a:gd name="T76" fmla="*/ 174 w 604"/>
                  <a:gd name="T77" fmla="*/ 178 h 595"/>
                  <a:gd name="T78" fmla="*/ 181 w 604"/>
                  <a:gd name="T79" fmla="*/ 152 h 595"/>
                  <a:gd name="T80" fmla="*/ 186 w 604"/>
                  <a:gd name="T81" fmla="*/ 121 h 595"/>
                  <a:gd name="T82" fmla="*/ 193 w 604"/>
                  <a:gd name="T83" fmla="*/ 89 h 595"/>
                  <a:gd name="T84" fmla="*/ 203 w 604"/>
                  <a:gd name="T85" fmla="*/ 43 h 595"/>
                  <a:gd name="T86" fmla="*/ 209 w 604"/>
                  <a:gd name="T87" fmla="*/ 27 h 595"/>
                  <a:gd name="T88" fmla="*/ 239 w 604"/>
                  <a:gd name="T89" fmla="*/ 8 h 595"/>
                  <a:gd name="T90" fmla="*/ 273 w 604"/>
                  <a:gd name="T91" fmla="*/ 30 h 595"/>
                  <a:gd name="T92" fmla="*/ 313 w 604"/>
                  <a:gd name="T93" fmla="*/ 36 h 595"/>
                  <a:gd name="T94" fmla="*/ 329 w 604"/>
                  <a:gd name="T95" fmla="*/ 28 h 595"/>
                  <a:gd name="T96" fmla="*/ 360 w 604"/>
                  <a:gd name="T97" fmla="*/ 20 h 595"/>
                  <a:gd name="T98" fmla="*/ 404 w 604"/>
                  <a:gd name="T99" fmla="*/ 12 h 595"/>
                  <a:gd name="T100" fmla="*/ 437 w 604"/>
                  <a:gd name="T101" fmla="*/ 6 h 595"/>
                  <a:gd name="T102" fmla="*/ 468 w 604"/>
                  <a:gd name="T103" fmla="*/ 6 h 595"/>
                  <a:gd name="T104" fmla="*/ 506 w 604"/>
                  <a:gd name="T105" fmla="*/ 32 h 595"/>
                  <a:gd name="T106" fmla="*/ 535 w 604"/>
                  <a:gd name="T107" fmla="*/ 31 h 595"/>
                  <a:gd name="T108" fmla="*/ 561 w 604"/>
                  <a:gd name="T109" fmla="*/ 34 h 595"/>
                  <a:gd name="T110" fmla="*/ 580 w 604"/>
                  <a:gd name="T111" fmla="*/ 48 h 595"/>
                  <a:gd name="T112" fmla="*/ 589 w 604"/>
                  <a:gd name="T113" fmla="*/ 67 h 595"/>
                  <a:gd name="T114" fmla="*/ 592 w 604"/>
                  <a:gd name="T115" fmla="*/ 94 h 595"/>
                  <a:gd name="T116" fmla="*/ 570 w 604"/>
                  <a:gd name="T117" fmla="*/ 139 h 595"/>
                  <a:gd name="T118" fmla="*/ 556 w 604"/>
                  <a:gd name="T119" fmla="*/ 165 h 595"/>
                  <a:gd name="T120" fmla="*/ 549 w 604"/>
                  <a:gd name="T121" fmla="*/ 207 h 595"/>
                  <a:gd name="T122" fmla="*/ 536 w 604"/>
                  <a:gd name="T123" fmla="*/ 235 h 595"/>
                  <a:gd name="T124" fmla="*/ 532 w 604"/>
                  <a:gd name="T125" fmla="*/ 257 h 5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04" h="595">
                    <a:moveTo>
                      <a:pt x="17" y="358"/>
                    </a:moveTo>
                    <a:lnTo>
                      <a:pt x="17" y="358"/>
                    </a:lnTo>
                    <a:lnTo>
                      <a:pt x="17" y="357"/>
                    </a:lnTo>
                    <a:lnTo>
                      <a:pt x="17" y="357"/>
                    </a:lnTo>
                    <a:lnTo>
                      <a:pt x="20" y="355"/>
                    </a:lnTo>
                    <a:lnTo>
                      <a:pt x="20" y="355"/>
                    </a:lnTo>
                    <a:lnTo>
                      <a:pt x="21" y="355"/>
                    </a:lnTo>
                    <a:lnTo>
                      <a:pt x="24" y="355"/>
                    </a:lnTo>
                    <a:lnTo>
                      <a:pt x="24" y="355"/>
                    </a:lnTo>
                    <a:lnTo>
                      <a:pt x="24" y="356"/>
                    </a:lnTo>
                    <a:lnTo>
                      <a:pt x="24" y="356"/>
                    </a:lnTo>
                    <a:lnTo>
                      <a:pt x="23" y="356"/>
                    </a:lnTo>
                    <a:lnTo>
                      <a:pt x="23" y="356"/>
                    </a:lnTo>
                    <a:lnTo>
                      <a:pt x="21" y="356"/>
                    </a:lnTo>
                    <a:lnTo>
                      <a:pt x="21" y="356"/>
                    </a:lnTo>
                    <a:lnTo>
                      <a:pt x="20" y="356"/>
                    </a:lnTo>
                    <a:lnTo>
                      <a:pt x="19" y="357"/>
                    </a:lnTo>
                    <a:lnTo>
                      <a:pt x="17" y="358"/>
                    </a:lnTo>
                    <a:close/>
                    <a:moveTo>
                      <a:pt x="539" y="273"/>
                    </a:moveTo>
                    <a:lnTo>
                      <a:pt x="538" y="273"/>
                    </a:lnTo>
                    <a:lnTo>
                      <a:pt x="538" y="274"/>
                    </a:lnTo>
                    <a:lnTo>
                      <a:pt x="538" y="274"/>
                    </a:lnTo>
                    <a:lnTo>
                      <a:pt x="538" y="275"/>
                    </a:lnTo>
                    <a:lnTo>
                      <a:pt x="538" y="275"/>
                    </a:lnTo>
                    <a:lnTo>
                      <a:pt x="538" y="277"/>
                    </a:lnTo>
                    <a:lnTo>
                      <a:pt x="538" y="278"/>
                    </a:lnTo>
                    <a:lnTo>
                      <a:pt x="539" y="279"/>
                    </a:lnTo>
                    <a:lnTo>
                      <a:pt x="539" y="280"/>
                    </a:lnTo>
                    <a:lnTo>
                      <a:pt x="539" y="284"/>
                    </a:lnTo>
                    <a:lnTo>
                      <a:pt x="539" y="287"/>
                    </a:lnTo>
                    <a:lnTo>
                      <a:pt x="539" y="287"/>
                    </a:lnTo>
                    <a:lnTo>
                      <a:pt x="539" y="288"/>
                    </a:lnTo>
                    <a:lnTo>
                      <a:pt x="538" y="288"/>
                    </a:lnTo>
                    <a:lnTo>
                      <a:pt x="538" y="290"/>
                    </a:lnTo>
                    <a:lnTo>
                      <a:pt x="538" y="290"/>
                    </a:lnTo>
                    <a:lnTo>
                      <a:pt x="538" y="293"/>
                    </a:lnTo>
                    <a:lnTo>
                      <a:pt x="539" y="294"/>
                    </a:lnTo>
                    <a:lnTo>
                      <a:pt x="539" y="294"/>
                    </a:lnTo>
                    <a:lnTo>
                      <a:pt x="539" y="295"/>
                    </a:lnTo>
                    <a:lnTo>
                      <a:pt x="539" y="295"/>
                    </a:lnTo>
                    <a:lnTo>
                      <a:pt x="540" y="295"/>
                    </a:lnTo>
                    <a:lnTo>
                      <a:pt x="540" y="296"/>
                    </a:lnTo>
                    <a:lnTo>
                      <a:pt x="541" y="296"/>
                    </a:lnTo>
                    <a:lnTo>
                      <a:pt x="542" y="298"/>
                    </a:lnTo>
                    <a:lnTo>
                      <a:pt x="542" y="298"/>
                    </a:lnTo>
                    <a:lnTo>
                      <a:pt x="543" y="300"/>
                    </a:lnTo>
                    <a:lnTo>
                      <a:pt x="543" y="302"/>
                    </a:lnTo>
                    <a:lnTo>
                      <a:pt x="543" y="302"/>
                    </a:lnTo>
                    <a:lnTo>
                      <a:pt x="543" y="303"/>
                    </a:lnTo>
                    <a:lnTo>
                      <a:pt x="543" y="304"/>
                    </a:lnTo>
                    <a:lnTo>
                      <a:pt x="543" y="306"/>
                    </a:lnTo>
                    <a:lnTo>
                      <a:pt x="544" y="308"/>
                    </a:lnTo>
                    <a:lnTo>
                      <a:pt x="544" y="311"/>
                    </a:lnTo>
                    <a:lnTo>
                      <a:pt x="544" y="312"/>
                    </a:lnTo>
                    <a:lnTo>
                      <a:pt x="544" y="313"/>
                    </a:lnTo>
                    <a:lnTo>
                      <a:pt x="544" y="314"/>
                    </a:lnTo>
                    <a:lnTo>
                      <a:pt x="544" y="315"/>
                    </a:lnTo>
                    <a:lnTo>
                      <a:pt x="544" y="315"/>
                    </a:lnTo>
                    <a:lnTo>
                      <a:pt x="543" y="316"/>
                    </a:lnTo>
                    <a:lnTo>
                      <a:pt x="543" y="318"/>
                    </a:lnTo>
                    <a:lnTo>
                      <a:pt x="543" y="319"/>
                    </a:lnTo>
                    <a:lnTo>
                      <a:pt x="542" y="319"/>
                    </a:lnTo>
                    <a:lnTo>
                      <a:pt x="542" y="320"/>
                    </a:lnTo>
                    <a:lnTo>
                      <a:pt x="542" y="321"/>
                    </a:lnTo>
                    <a:lnTo>
                      <a:pt x="542" y="322"/>
                    </a:lnTo>
                    <a:lnTo>
                      <a:pt x="542" y="323"/>
                    </a:lnTo>
                    <a:lnTo>
                      <a:pt x="542" y="325"/>
                    </a:lnTo>
                    <a:lnTo>
                      <a:pt x="542" y="326"/>
                    </a:lnTo>
                    <a:lnTo>
                      <a:pt x="542" y="326"/>
                    </a:lnTo>
                    <a:lnTo>
                      <a:pt x="543" y="328"/>
                    </a:lnTo>
                    <a:lnTo>
                      <a:pt x="543" y="329"/>
                    </a:lnTo>
                    <a:lnTo>
                      <a:pt x="544" y="331"/>
                    </a:lnTo>
                    <a:lnTo>
                      <a:pt x="544" y="332"/>
                    </a:lnTo>
                    <a:lnTo>
                      <a:pt x="544" y="333"/>
                    </a:lnTo>
                    <a:lnTo>
                      <a:pt x="545" y="333"/>
                    </a:lnTo>
                    <a:lnTo>
                      <a:pt x="545" y="333"/>
                    </a:lnTo>
                    <a:lnTo>
                      <a:pt x="546" y="334"/>
                    </a:lnTo>
                    <a:lnTo>
                      <a:pt x="546" y="335"/>
                    </a:lnTo>
                    <a:lnTo>
                      <a:pt x="546" y="337"/>
                    </a:lnTo>
                    <a:lnTo>
                      <a:pt x="547" y="340"/>
                    </a:lnTo>
                    <a:lnTo>
                      <a:pt x="548" y="342"/>
                    </a:lnTo>
                    <a:lnTo>
                      <a:pt x="548" y="342"/>
                    </a:lnTo>
                    <a:lnTo>
                      <a:pt x="548" y="343"/>
                    </a:lnTo>
                    <a:lnTo>
                      <a:pt x="549" y="343"/>
                    </a:lnTo>
                    <a:lnTo>
                      <a:pt x="549" y="345"/>
                    </a:lnTo>
                    <a:lnTo>
                      <a:pt x="550" y="346"/>
                    </a:lnTo>
                    <a:lnTo>
                      <a:pt x="551" y="350"/>
                    </a:lnTo>
                    <a:lnTo>
                      <a:pt x="551" y="351"/>
                    </a:lnTo>
                    <a:lnTo>
                      <a:pt x="551" y="351"/>
                    </a:lnTo>
                    <a:lnTo>
                      <a:pt x="551" y="352"/>
                    </a:lnTo>
                    <a:lnTo>
                      <a:pt x="550" y="353"/>
                    </a:lnTo>
                    <a:lnTo>
                      <a:pt x="550" y="354"/>
                    </a:lnTo>
                    <a:lnTo>
                      <a:pt x="550" y="354"/>
                    </a:lnTo>
                    <a:lnTo>
                      <a:pt x="550" y="354"/>
                    </a:lnTo>
                    <a:lnTo>
                      <a:pt x="549" y="355"/>
                    </a:lnTo>
                    <a:lnTo>
                      <a:pt x="548" y="356"/>
                    </a:lnTo>
                    <a:lnTo>
                      <a:pt x="547" y="357"/>
                    </a:lnTo>
                    <a:lnTo>
                      <a:pt x="547" y="358"/>
                    </a:lnTo>
                    <a:lnTo>
                      <a:pt x="547" y="359"/>
                    </a:lnTo>
                    <a:lnTo>
                      <a:pt x="547" y="360"/>
                    </a:lnTo>
                    <a:lnTo>
                      <a:pt x="547" y="360"/>
                    </a:lnTo>
                    <a:lnTo>
                      <a:pt x="547" y="361"/>
                    </a:lnTo>
                    <a:lnTo>
                      <a:pt x="548" y="368"/>
                    </a:lnTo>
                    <a:lnTo>
                      <a:pt x="548" y="368"/>
                    </a:lnTo>
                    <a:lnTo>
                      <a:pt x="548" y="369"/>
                    </a:lnTo>
                    <a:lnTo>
                      <a:pt x="549" y="370"/>
                    </a:lnTo>
                    <a:lnTo>
                      <a:pt x="549" y="370"/>
                    </a:lnTo>
                    <a:lnTo>
                      <a:pt x="550" y="372"/>
                    </a:lnTo>
                    <a:lnTo>
                      <a:pt x="553" y="378"/>
                    </a:lnTo>
                    <a:lnTo>
                      <a:pt x="554" y="378"/>
                    </a:lnTo>
                    <a:lnTo>
                      <a:pt x="554" y="379"/>
                    </a:lnTo>
                    <a:lnTo>
                      <a:pt x="554" y="380"/>
                    </a:lnTo>
                    <a:lnTo>
                      <a:pt x="555" y="380"/>
                    </a:lnTo>
                    <a:lnTo>
                      <a:pt x="555" y="380"/>
                    </a:lnTo>
                    <a:lnTo>
                      <a:pt x="559" y="383"/>
                    </a:lnTo>
                    <a:lnTo>
                      <a:pt x="559" y="384"/>
                    </a:lnTo>
                    <a:lnTo>
                      <a:pt x="560" y="384"/>
                    </a:lnTo>
                    <a:lnTo>
                      <a:pt x="561" y="384"/>
                    </a:lnTo>
                    <a:lnTo>
                      <a:pt x="562" y="385"/>
                    </a:lnTo>
                    <a:lnTo>
                      <a:pt x="563" y="385"/>
                    </a:lnTo>
                    <a:lnTo>
                      <a:pt x="563" y="385"/>
                    </a:lnTo>
                    <a:lnTo>
                      <a:pt x="564" y="385"/>
                    </a:lnTo>
                    <a:lnTo>
                      <a:pt x="564" y="386"/>
                    </a:lnTo>
                    <a:lnTo>
                      <a:pt x="564" y="386"/>
                    </a:lnTo>
                    <a:lnTo>
                      <a:pt x="565" y="386"/>
                    </a:lnTo>
                    <a:lnTo>
                      <a:pt x="567" y="389"/>
                    </a:lnTo>
                    <a:lnTo>
                      <a:pt x="568" y="389"/>
                    </a:lnTo>
                    <a:lnTo>
                      <a:pt x="569" y="390"/>
                    </a:lnTo>
                    <a:lnTo>
                      <a:pt x="570" y="392"/>
                    </a:lnTo>
                    <a:lnTo>
                      <a:pt x="570" y="393"/>
                    </a:lnTo>
                    <a:lnTo>
                      <a:pt x="573" y="396"/>
                    </a:lnTo>
                    <a:lnTo>
                      <a:pt x="573" y="396"/>
                    </a:lnTo>
                    <a:lnTo>
                      <a:pt x="573" y="397"/>
                    </a:lnTo>
                    <a:lnTo>
                      <a:pt x="574" y="398"/>
                    </a:lnTo>
                    <a:lnTo>
                      <a:pt x="575" y="400"/>
                    </a:lnTo>
                    <a:lnTo>
                      <a:pt x="575" y="403"/>
                    </a:lnTo>
                    <a:lnTo>
                      <a:pt x="575" y="403"/>
                    </a:lnTo>
                    <a:lnTo>
                      <a:pt x="576" y="404"/>
                    </a:lnTo>
                    <a:lnTo>
                      <a:pt x="576" y="405"/>
                    </a:lnTo>
                    <a:lnTo>
                      <a:pt x="576" y="405"/>
                    </a:lnTo>
                    <a:lnTo>
                      <a:pt x="576" y="406"/>
                    </a:lnTo>
                    <a:lnTo>
                      <a:pt x="576" y="407"/>
                    </a:lnTo>
                    <a:lnTo>
                      <a:pt x="577" y="408"/>
                    </a:lnTo>
                    <a:lnTo>
                      <a:pt x="577" y="408"/>
                    </a:lnTo>
                    <a:lnTo>
                      <a:pt x="577" y="409"/>
                    </a:lnTo>
                    <a:lnTo>
                      <a:pt x="577" y="409"/>
                    </a:lnTo>
                    <a:lnTo>
                      <a:pt x="577" y="411"/>
                    </a:lnTo>
                    <a:lnTo>
                      <a:pt x="578" y="411"/>
                    </a:lnTo>
                    <a:lnTo>
                      <a:pt x="579" y="413"/>
                    </a:lnTo>
                    <a:lnTo>
                      <a:pt x="579" y="413"/>
                    </a:lnTo>
                    <a:lnTo>
                      <a:pt x="581" y="416"/>
                    </a:lnTo>
                    <a:lnTo>
                      <a:pt x="582" y="417"/>
                    </a:lnTo>
                    <a:lnTo>
                      <a:pt x="583" y="419"/>
                    </a:lnTo>
                    <a:lnTo>
                      <a:pt x="583" y="419"/>
                    </a:lnTo>
                    <a:lnTo>
                      <a:pt x="583" y="420"/>
                    </a:lnTo>
                    <a:lnTo>
                      <a:pt x="585" y="422"/>
                    </a:lnTo>
                    <a:lnTo>
                      <a:pt x="585" y="423"/>
                    </a:lnTo>
                    <a:lnTo>
                      <a:pt x="586" y="427"/>
                    </a:lnTo>
                    <a:lnTo>
                      <a:pt x="587" y="429"/>
                    </a:lnTo>
                    <a:lnTo>
                      <a:pt x="586" y="429"/>
                    </a:lnTo>
                    <a:lnTo>
                      <a:pt x="579" y="430"/>
                    </a:lnTo>
                    <a:lnTo>
                      <a:pt x="577" y="431"/>
                    </a:lnTo>
                    <a:lnTo>
                      <a:pt x="571" y="431"/>
                    </a:lnTo>
                    <a:lnTo>
                      <a:pt x="565" y="432"/>
                    </a:lnTo>
                    <a:lnTo>
                      <a:pt x="560" y="433"/>
                    </a:lnTo>
                    <a:lnTo>
                      <a:pt x="550" y="435"/>
                    </a:lnTo>
                    <a:lnTo>
                      <a:pt x="549" y="435"/>
                    </a:lnTo>
                    <a:lnTo>
                      <a:pt x="543" y="436"/>
                    </a:lnTo>
                    <a:lnTo>
                      <a:pt x="539" y="436"/>
                    </a:lnTo>
                    <a:lnTo>
                      <a:pt x="538" y="436"/>
                    </a:lnTo>
                    <a:lnTo>
                      <a:pt x="531" y="438"/>
                    </a:lnTo>
                    <a:lnTo>
                      <a:pt x="528" y="438"/>
                    </a:lnTo>
                    <a:lnTo>
                      <a:pt x="528" y="438"/>
                    </a:lnTo>
                    <a:lnTo>
                      <a:pt x="529" y="439"/>
                    </a:lnTo>
                    <a:lnTo>
                      <a:pt x="529" y="440"/>
                    </a:lnTo>
                    <a:lnTo>
                      <a:pt x="529" y="442"/>
                    </a:lnTo>
                    <a:lnTo>
                      <a:pt x="529" y="442"/>
                    </a:lnTo>
                    <a:lnTo>
                      <a:pt x="529" y="443"/>
                    </a:lnTo>
                    <a:lnTo>
                      <a:pt x="529" y="444"/>
                    </a:lnTo>
                    <a:lnTo>
                      <a:pt x="529" y="444"/>
                    </a:lnTo>
                    <a:lnTo>
                      <a:pt x="528" y="446"/>
                    </a:lnTo>
                    <a:lnTo>
                      <a:pt x="527" y="449"/>
                    </a:lnTo>
                    <a:lnTo>
                      <a:pt x="526" y="450"/>
                    </a:lnTo>
                    <a:lnTo>
                      <a:pt x="525" y="451"/>
                    </a:lnTo>
                    <a:lnTo>
                      <a:pt x="523" y="454"/>
                    </a:lnTo>
                    <a:lnTo>
                      <a:pt x="522" y="455"/>
                    </a:lnTo>
                    <a:lnTo>
                      <a:pt x="521" y="455"/>
                    </a:lnTo>
                    <a:lnTo>
                      <a:pt x="519" y="458"/>
                    </a:lnTo>
                    <a:lnTo>
                      <a:pt x="519" y="458"/>
                    </a:lnTo>
                    <a:lnTo>
                      <a:pt x="516" y="460"/>
                    </a:lnTo>
                    <a:lnTo>
                      <a:pt x="515" y="461"/>
                    </a:lnTo>
                    <a:lnTo>
                      <a:pt x="514" y="461"/>
                    </a:lnTo>
                    <a:lnTo>
                      <a:pt x="513" y="461"/>
                    </a:lnTo>
                    <a:lnTo>
                      <a:pt x="513" y="461"/>
                    </a:lnTo>
                    <a:lnTo>
                      <a:pt x="512" y="462"/>
                    </a:lnTo>
                    <a:lnTo>
                      <a:pt x="512" y="462"/>
                    </a:lnTo>
                    <a:lnTo>
                      <a:pt x="512" y="462"/>
                    </a:lnTo>
                    <a:lnTo>
                      <a:pt x="511" y="462"/>
                    </a:lnTo>
                    <a:lnTo>
                      <a:pt x="511" y="463"/>
                    </a:lnTo>
                    <a:lnTo>
                      <a:pt x="511" y="463"/>
                    </a:lnTo>
                    <a:lnTo>
                      <a:pt x="511" y="464"/>
                    </a:lnTo>
                    <a:lnTo>
                      <a:pt x="512" y="464"/>
                    </a:lnTo>
                    <a:lnTo>
                      <a:pt x="512" y="465"/>
                    </a:lnTo>
                    <a:lnTo>
                      <a:pt x="513" y="465"/>
                    </a:lnTo>
                    <a:lnTo>
                      <a:pt x="513" y="465"/>
                    </a:lnTo>
                    <a:lnTo>
                      <a:pt x="515" y="465"/>
                    </a:lnTo>
                    <a:lnTo>
                      <a:pt x="515" y="465"/>
                    </a:lnTo>
                    <a:lnTo>
                      <a:pt x="516" y="466"/>
                    </a:lnTo>
                    <a:lnTo>
                      <a:pt x="516" y="466"/>
                    </a:lnTo>
                    <a:lnTo>
                      <a:pt x="516" y="469"/>
                    </a:lnTo>
                    <a:lnTo>
                      <a:pt x="520" y="478"/>
                    </a:lnTo>
                    <a:lnTo>
                      <a:pt x="521" y="479"/>
                    </a:lnTo>
                    <a:lnTo>
                      <a:pt x="521" y="480"/>
                    </a:lnTo>
                    <a:lnTo>
                      <a:pt x="520" y="481"/>
                    </a:lnTo>
                    <a:lnTo>
                      <a:pt x="519" y="483"/>
                    </a:lnTo>
                    <a:lnTo>
                      <a:pt x="519" y="485"/>
                    </a:lnTo>
                    <a:lnTo>
                      <a:pt x="519" y="486"/>
                    </a:lnTo>
                    <a:lnTo>
                      <a:pt x="519" y="491"/>
                    </a:lnTo>
                    <a:lnTo>
                      <a:pt x="518" y="494"/>
                    </a:lnTo>
                    <a:lnTo>
                      <a:pt x="519" y="502"/>
                    </a:lnTo>
                    <a:lnTo>
                      <a:pt x="520" y="502"/>
                    </a:lnTo>
                    <a:lnTo>
                      <a:pt x="520" y="504"/>
                    </a:lnTo>
                    <a:lnTo>
                      <a:pt x="520" y="504"/>
                    </a:lnTo>
                    <a:lnTo>
                      <a:pt x="521" y="506"/>
                    </a:lnTo>
                    <a:lnTo>
                      <a:pt x="521" y="507"/>
                    </a:lnTo>
                    <a:lnTo>
                      <a:pt x="520" y="509"/>
                    </a:lnTo>
                    <a:lnTo>
                      <a:pt x="520" y="509"/>
                    </a:lnTo>
                    <a:lnTo>
                      <a:pt x="519" y="509"/>
                    </a:lnTo>
                    <a:lnTo>
                      <a:pt x="517" y="511"/>
                    </a:lnTo>
                    <a:lnTo>
                      <a:pt x="517" y="512"/>
                    </a:lnTo>
                    <a:lnTo>
                      <a:pt x="517" y="513"/>
                    </a:lnTo>
                    <a:lnTo>
                      <a:pt x="517" y="513"/>
                    </a:lnTo>
                    <a:lnTo>
                      <a:pt x="516" y="516"/>
                    </a:lnTo>
                    <a:lnTo>
                      <a:pt x="515" y="523"/>
                    </a:lnTo>
                    <a:lnTo>
                      <a:pt x="514" y="525"/>
                    </a:lnTo>
                    <a:lnTo>
                      <a:pt x="514" y="525"/>
                    </a:lnTo>
                    <a:lnTo>
                      <a:pt x="512" y="529"/>
                    </a:lnTo>
                    <a:lnTo>
                      <a:pt x="511" y="531"/>
                    </a:lnTo>
                    <a:lnTo>
                      <a:pt x="511" y="532"/>
                    </a:lnTo>
                    <a:lnTo>
                      <a:pt x="511" y="533"/>
                    </a:lnTo>
                    <a:lnTo>
                      <a:pt x="511" y="534"/>
                    </a:lnTo>
                    <a:lnTo>
                      <a:pt x="511" y="535"/>
                    </a:lnTo>
                    <a:lnTo>
                      <a:pt x="511" y="535"/>
                    </a:lnTo>
                    <a:lnTo>
                      <a:pt x="511" y="535"/>
                    </a:lnTo>
                    <a:lnTo>
                      <a:pt x="511" y="536"/>
                    </a:lnTo>
                    <a:lnTo>
                      <a:pt x="512" y="536"/>
                    </a:lnTo>
                    <a:lnTo>
                      <a:pt x="512" y="537"/>
                    </a:lnTo>
                    <a:lnTo>
                      <a:pt x="513" y="539"/>
                    </a:lnTo>
                    <a:lnTo>
                      <a:pt x="513" y="540"/>
                    </a:lnTo>
                    <a:lnTo>
                      <a:pt x="513" y="541"/>
                    </a:lnTo>
                    <a:lnTo>
                      <a:pt x="513" y="542"/>
                    </a:lnTo>
                    <a:lnTo>
                      <a:pt x="513" y="543"/>
                    </a:lnTo>
                    <a:lnTo>
                      <a:pt x="515" y="545"/>
                    </a:lnTo>
                    <a:lnTo>
                      <a:pt x="515" y="545"/>
                    </a:lnTo>
                    <a:lnTo>
                      <a:pt x="519" y="548"/>
                    </a:lnTo>
                    <a:lnTo>
                      <a:pt x="521" y="549"/>
                    </a:lnTo>
                    <a:lnTo>
                      <a:pt x="521" y="549"/>
                    </a:lnTo>
                    <a:lnTo>
                      <a:pt x="526" y="552"/>
                    </a:lnTo>
                    <a:lnTo>
                      <a:pt x="528" y="555"/>
                    </a:lnTo>
                    <a:lnTo>
                      <a:pt x="528" y="555"/>
                    </a:lnTo>
                    <a:lnTo>
                      <a:pt x="529" y="555"/>
                    </a:lnTo>
                    <a:lnTo>
                      <a:pt x="529" y="556"/>
                    </a:lnTo>
                    <a:lnTo>
                      <a:pt x="531" y="559"/>
                    </a:lnTo>
                    <a:lnTo>
                      <a:pt x="532" y="560"/>
                    </a:lnTo>
                    <a:lnTo>
                      <a:pt x="532" y="561"/>
                    </a:lnTo>
                    <a:lnTo>
                      <a:pt x="532" y="562"/>
                    </a:lnTo>
                    <a:lnTo>
                      <a:pt x="533" y="562"/>
                    </a:lnTo>
                    <a:lnTo>
                      <a:pt x="534" y="562"/>
                    </a:lnTo>
                    <a:lnTo>
                      <a:pt x="536" y="561"/>
                    </a:lnTo>
                    <a:lnTo>
                      <a:pt x="536" y="561"/>
                    </a:lnTo>
                    <a:lnTo>
                      <a:pt x="539" y="561"/>
                    </a:lnTo>
                    <a:lnTo>
                      <a:pt x="544" y="563"/>
                    </a:lnTo>
                    <a:lnTo>
                      <a:pt x="546" y="564"/>
                    </a:lnTo>
                    <a:lnTo>
                      <a:pt x="546" y="564"/>
                    </a:lnTo>
                    <a:lnTo>
                      <a:pt x="547" y="564"/>
                    </a:lnTo>
                    <a:lnTo>
                      <a:pt x="547" y="563"/>
                    </a:lnTo>
                    <a:lnTo>
                      <a:pt x="548" y="563"/>
                    </a:lnTo>
                    <a:lnTo>
                      <a:pt x="548" y="562"/>
                    </a:lnTo>
                    <a:lnTo>
                      <a:pt x="548" y="562"/>
                    </a:lnTo>
                    <a:lnTo>
                      <a:pt x="547" y="562"/>
                    </a:lnTo>
                    <a:lnTo>
                      <a:pt x="547" y="562"/>
                    </a:lnTo>
                    <a:lnTo>
                      <a:pt x="546" y="562"/>
                    </a:lnTo>
                    <a:lnTo>
                      <a:pt x="545" y="560"/>
                    </a:lnTo>
                    <a:lnTo>
                      <a:pt x="546" y="558"/>
                    </a:lnTo>
                    <a:lnTo>
                      <a:pt x="546" y="557"/>
                    </a:lnTo>
                    <a:lnTo>
                      <a:pt x="549" y="555"/>
                    </a:lnTo>
                    <a:lnTo>
                      <a:pt x="555" y="554"/>
                    </a:lnTo>
                    <a:lnTo>
                      <a:pt x="556" y="554"/>
                    </a:lnTo>
                    <a:lnTo>
                      <a:pt x="556" y="555"/>
                    </a:lnTo>
                    <a:lnTo>
                      <a:pt x="556" y="556"/>
                    </a:lnTo>
                    <a:lnTo>
                      <a:pt x="556" y="564"/>
                    </a:lnTo>
                    <a:lnTo>
                      <a:pt x="556" y="566"/>
                    </a:lnTo>
                    <a:lnTo>
                      <a:pt x="556" y="574"/>
                    </a:lnTo>
                    <a:lnTo>
                      <a:pt x="556" y="586"/>
                    </a:lnTo>
                    <a:lnTo>
                      <a:pt x="556" y="594"/>
                    </a:lnTo>
                    <a:lnTo>
                      <a:pt x="556" y="595"/>
                    </a:lnTo>
                    <a:lnTo>
                      <a:pt x="556" y="595"/>
                    </a:lnTo>
                    <a:lnTo>
                      <a:pt x="554" y="595"/>
                    </a:lnTo>
                    <a:lnTo>
                      <a:pt x="552" y="595"/>
                    </a:lnTo>
                    <a:lnTo>
                      <a:pt x="551" y="595"/>
                    </a:lnTo>
                    <a:lnTo>
                      <a:pt x="551" y="594"/>
                    </a:lnTo>
                    <a:lnTo>
                      <a:pt x="551" y="594"/>
                    </a:lnTo>
                    <a:lnTo>
                      <a:pt x="551" y="593"/>
                    </a:lnTo>
                    <a:lnTo>
                      <a:pt x="551" y="593"/>
                    </a:lnTo>
                    <a:lnTo>
                      <a:pt x="551" y="591"/>
                    </a:lnTo>
                    <a:lnTo>
                      <a:pt x="552" y="591"/>
                    </a:lnTo>
                    <a:lnTo>
                      <a:pt x="552" y="591"/>
                    </a:lnTo>
                    <a:lnTo>
                      <a:pt x="552" y="590"/>
                    </a:lnTo>
                    <a:lnTo>
                      <a:pt x="552" y="590"/>
                    </a:lnTo>
                    <a:lnTo>
                      <a:pt x="552" y="589"/>
                    </a:lnTo>
                    <a:lnTo>
                      <a:pt x="550" y="588"/>
                    </a:lnTo>
                    <a:lnTo>
                      <a:pt x="550" y="588"/>
                    </a:lnTo>
                    <a:lnTo>
                      <a:pt x="549" y="588"/>
                    </a:lnTo>
                    <a:lnTo>
                      <a:pt x="548" y="589"/>
                    </a:lnTo>
                    <a:lnTo>
                      <a:pt x="548" y="589"/>
                    </a:lnTo>
                    <a:lnTo>
                      <a:pt x="548" y="589"/>
                    </a:lnTo>
                    <a:lnTo>
                      <a:pt x="547" y="589"/>
                    </a:lnTo>
                    <a:lnTo>
                      <a:pt x="546" y="590"/>
                    </a:lnTo>
                    <a:lnTo>
                      <a:pt x="546" y="590"/>
                    </a:lnTo>
                    <a:lnTo>
                      <a:pt x="546" y="591"/>
                    </a:lnTo>
                    <a:lnTo>
                      <a:pt x="541" y="593"/>
                    </a:lnTo>
                    <a:lnTo>
                      <a:pt x="538" y="595"/>
                    </a:lnTo>
                    <a:lnTo>
                      <a:pt x="537" y="595"/>
                    </a:lnTo>
                    <a:lnTo>
                      <a:pt x="537" y="594"/>
                    </a:lnTo>
                    <a:lnTo>
                      <a:pt x="534" y="593"/>
                    </a:lnTo>
                    <a:lnTo>
                      <a:pt x="533" y="593"/>
                    </a:lnTo>
                    <a:lnTo>
                      <a:pt x="532" y="593"/>
                    </a:lnTo>
                    <a:lnTo>
                      <a:pt x="532" y="594"/>
                    </a:lnTo>
                    <a:lnTo>
                      <a:pt x="531" y="594"/>
                    </a:lnTo>
                    <a:lnTo>
                      <a:pt x="530" y="593"/>
                    </a:lnTo>
                    <a:lnTo>
                      <a:pt x="530" y="592"/>
                    </a:lnTo>
                    <a:lnTo>
                      <a:pt x="529" y="592"/>
                    </a:lnTo>
                    <a:lnTo>
                      <a:pt x="529" y="591"/>
                    </a:lnTo>
                    <a:lnTo>
                      <a:pt x="529" y="591"/>
                    </a:lnTo>
                    <a:lnTo>
                      <a:pt x="529" y="590"/>
                    </a:lnTo>
                    <a:lnTo>
                      <a:pt x="529" y="589"/>
                    </a:lnTo>
                    <a:lnTo>
                      <a:pt x="528" y="586"/>
                    </a:lnTo>
                    <a:lnTo>
                      <a:pt x="528" y="586"/>
                    </a:lnTo>
                    <a:lnTo>
                      <a:pt x="525" y="582"/>
                    </a:lnTo>
                    <a:lnTo>
                      <a:pt x="523" y="578"/>
                    </a:lnTo>
                    <a:lnTo>
                      <a:pt x="523" y="578"/>
                    </a:lnTo>
                    <a:lnTo>
                      <a:pt x="521" y="576"/>
                    </a:lnTo>
                    <a:lnTo>
                      <a:pt x="520" y="576"/>
                    </a:lnTo>
                    <a:lnTo>
                      <a:pt x="520" y="576"/>
                    </a:lnTo>
                    <a:lnTo>
                      <a:pt x="519" y="576"/>
                    </a:lnTo>
                    <a:lnTo>
                      <a:pt x="519" y="576"/>
                    </a:lnTo>
                    <a:lnTo>
                      <a:pt x="519" y="577"/>
                    </a:lnTo>
                    <a:lnTo>
                      <a:pt x="519" y="578"/>
                    </a:lnTo>
                    <a:lnTo>
                      <a:pt x="518" y="578"/>
                    </a:lnTo>
                    <a:lnTo>
                      <a:pt x="517" y="578"/>
                    </a:lnTo>
                    <a:lnTo>
                      <a:pt x="517" y="577"/>
                    </a:lnTo>
                    <a:lnTo>
                      <a:pt x="515" y="574"/>
                    </a:lnTo>
                    <a:lnTo>
                      <a:pt x="515" y="573"/>
                    </a:lnTo>
                    <a:lnTo>
                      <a:pt x="515" y="572"/>
                    </a:lnTo>
                    <a:lnTo>
                      <a:pt x="515" y="572"/>
                    </a:lnTo>
                    <a:lnTo>
                      <a:pt x="516" y="572"/>
                    </a:lnTo>
                    <a:lnTo>
                      <a:pt x="516" y="571"/>
                    </a:lnTo>
                    <a:lnTo>
                      <a:pt x="516" y="571"/>
                    </a:lnTo>
                    <a:lnTo>
                      <a:pt x="516" y="571"/>
                    </a:lnTo>
                    <a:lnTo>
                      <a:pt x="516" y="570"/>
                    </a:lnTo>
                    <a:lnTo>
                      <a:pt x="513" y="566"/>
                    </a:lnTo>
                    <a:lnTo>
                      <a:pt x="513" y="566"/>
                    </a:lnTo>
                    <a:lnTo>
                      <a:pt x="511" y="563"/>
                    </a:lnTo>
                    <a:lnTo>
                      <a:pt x="510" y="563"/>
                    </a:lnTo>
                    <a:lnTo>
                      <a:pt x="509" y="563"/>
                    </a:lnTo>
                    <a:lnTo>
                      <a:pt x="507" y="563"/>
                    </a:lnTo>
                    <a:lnTo>
                      <a:pt x="504" y="563"/>
                    </a:lnTo>
                    <a:lnTo>
                      <a:pt x="501" y="561"/>
                    </a:lnTo>
                    <a:lnTo>
                      <a:pt x="498" y="559"/>
                    </a:lnTo>
                    <a:lnTo>
                      <a:pt x="498" y="559"/>
                    </a:lnTo>
                    <a:lnTo>
                      <a:pt x="498" y="559"/>
                    </a:lnTo>
                    <a:lnTo>
                      <a:pt x="497" y="559"/>
                    </a:lnTo>
                    <a:lnTo>
                      <a:pt x="497" y="558"/>
                    </a:lnTo>
                    <a:lnTo>
                      <a:pt x="496" y="558"/>
                    </a:lnTo>
                    <a:lnTo>
                      <a:pt x="495" y="558"/>
                    </a:lnTo>
                    <a:lnTo>
                      <a:pt x="494" y="558"/>
                    </a:lnTo>
                    <a:lnTo>
                      <a:pt x="494" y="558"/>
                    </a:lnTo>
                    <a:lnTo>
                      <a:pt x="494" y="558"/>
                    </a:lnTo>
                    <a:lnTo>
                      <a:pt x="493" y="559"/>
                    </a:lnTo>
                    <a:lnTo>
                      <a:pt x="493" y="559"/>
                    </a:lnTo>
                    <a:lnTo>
                      <a:pt x="489" y="559"/>
                    </a:lnTo>
                    <a:lnTo>
                      <a:pt x="489" y="559"/>
                    </a:lnTo>
                    <a:lnTo>
                      <a:pt x="488" y="559"/>
                    </a:lnTo>
                    <a:lnTo>
                      <a:pt x="488" y="558"/>
                    </a:lnTo>
                    <a:lnTo>
                      <a:pt x="488" y="558"/>
                    </a:lnTo>
                    <a:lnTo>
                      <a:pt x="488" y="557"/>
                    </a:lnTo>
                    <a:lnTo>
                      <a:pt x="486" y="556"/>
                    </a:lnTo>
                    <a:lnTo>
                      <a:pt x="486" y="556"/>
                    </a:lnTo>
                    <a:lnTo>
                      <a:pt x="485" y="556"/>
                    </a:lnTo>
                    <a:lnTo>
                      <a:pt x="485" y="555"/>
                    </a:lnTo>
                    <a:lnTo>
                      <a:pt x="485" y="555"/>
                    </a:lnTo>
                    <a:lnTo>
                      <a:pt x="485" y="554"/>
                    </a:lnTo>
                    <a:lnTo>
                      <a:pt x="484" y="551"/>
                    </a:lnTo>
                    <a:lnTo>
                      <a:pt x="484" y="551"/>
                    </a:lnTo>
                    <a:lnTo>
                      <a:pt x="483" y="550"/>
                    </a:lnTo>
                    <a:lnTo>
                      <a:pt x="483" y="549"/>
                    </a:lnTo>
                    <a:lnTo>
                      <a:pt x="483" y="548"/>
                    </a:lnTo>
                    <a:lnTo>
                      <a:pt x="482" y="547"/>
                    </a:lnTo>
                    <a:lnTo>
                      <a:pt x="481" y="547"/>
                    </a:lnTo>
                    <a:lnTo>
                      <a:pt x="481" y="546"/>
                    </a:lnTo>
                    <a:lnTo>
                      <a:pt x="480" y="545"/>
                    </a:lnTo>
                    <a:lnTo>
                      <a:pt x="479" y="545"/>
                    </a:lnTo>
                    <a:lnTo>
                      <a:pt x="476" y="543"/>
                    </a:lnTo>
                    <a:lnTo>
                      <a:pt x="476" y="543"/>
                    </a:lnTo>
                    <a:lnTo>
                      <a:pt x="476" y="543"/>
                    </a:lnTo>
                    <a:lnTo>
                      <a:pt x="475" y="543"/>
                    </a:lnTo>
                    <a:lnTo>
                      <a:pt x="475" y="542"/>
                    </a:lnTo>
                    <a:lnTo>
                      <a:pt x="475" y="541"/>
                    </a:lnTo>
                    <a:lnTo>
                      <a:pt x="475" y="540"/>
                    </a:lnTo>
                    <a:lnTo>
                      <a:pt x="475" y="540"/>
                    </a:lnTo>
                    <a:lnTo>
                      <a:pt x="475" y="539"/>
                    </a:lnTo>
                    <a:lnTo>
                      <a:pt x="474" y="537"/>
                    </a:lnTo>
                    <a:lnTo>
                      <a:pt x="474" y="536"/>
                    </a:lnTo>
                    <a:lnTo>
                      <a:pt x="474" y="536"/>
                    </a:lnTo>
                    <a:lnTo>
                      <a:pt x="474" y="536"/>
                    </a:lnTo>
                    <a:lnTo>
                      <a:pt x="469" y="536"/>
                    </a:lnTo>
                    <a:lnTo>
                      <a:pt x="469" y="537"/>
                    </a:lnTo>
                    <a:lnTo>
                      <a:pt x="467" y="541"/>
                    </a:lnTo>
                    <a:lnTo>
                      <a:pt x="467" y="542"/>
                    </a:lnTo>
                    <a:lnTo>
                      <a:pt x="467" y="544"/>
                    </a:lnTo>
                    <a:lnTo>
                      <a:pt x="467" y="544"/>
                    </a:lnTo>
                    <a:lnTo>
                      <a:pt x="467" y="545"/>
                    </a:lnTo>
                    <a:lnTo>
                      <a:pt x="467" y="546"/>
                    </a:lnTo>
                    <a:lnTo>
                      <a:pt x="466" y="547"/>
                    </a:lnTo>
                    <a:lnTo>
                      <a:pt x="465" y="548"/>
                    </a:lnTo>
                    <a:lnTo>
                      <a:pt x="464" y="548"/>
                    </a:lnTo>
                    <a:lnTo>
                      <a:pt x="463" y="548"/>
                    </a:lnTo>
                    <a:lnTo>
                      <a:pt x="460" y="549"/>
                    </a:lnTo>
                    <a:lnTo>
                      <a:pt x="458" y="549"/>
                    </a:lnTo>
                    <a:lnTo>
                      <a:pt x="455" y="548"/>
                    </a:lnTo>
                    <a:lnTo>
                      <a:pt x="451" y="547"/>
                    </a:lnTo>
                    <a:lnTo>
                      <a:pt x="451" y="547"/>
                    </a:lnTo>
                    <a:lnTo>
                      <a:pt x="450" y="547"/>
                    </a:lnTo>
                    <a:lnTo>
                      <a:pt x="450" y="547"/>
                    </a:lnTo>
                    <a:lnTo>
                      <a:pt x="442" y="546"/>
                    </a:lnTo>
                    <a:lnTo>
                      <a:pt x="438" y="546"/>
                    </a:lnTo>
                    <a:lnTo>
                      <a:pt x="438" y="546"/>
                    </a:lnTo>
                    <a:lnTo>
                      <a:pt x="436" y="546"/>
                    </a:lnTo>
                    <a:lnTo>
                      <a:pt x="436" y="546"/>
                    </a:lnTo>
                    <a:lnTo>
                      <a:pt x="435" y="546"/>
                    </a:lnTo>
                    <a:lnTo>
                      <a:pt x="431" y="543"/>
                    </a:lnTo>
                    <a:lnTo>
                      <a:pt x="426" y="542"/>
                    </a:lnTo>
                    <a:lnTo>
                      <a:pt x="420" y="540"/>
                    </a:lnTo>
                    <a:lnTo>
                      <a:pt x="416" y="538"/>
                    </a:lnTo>
                    <a:lnTo>
                      <a:pt x="416" y="538"/>
                    </a:lnTo>
                    <a:lnTo>
                      <a:pt x="415" y="535"/>
                    </a:lnTo>
                    <a:lnTo>
                      <a:pt x="415" y="534"/>
                    </a:lnTo>
                    <a:lnTo>
                      <a:pt x="413" y="529"/>
                    </a:lnTo>
                    <a:lnTo>
                      <a:pt x="413" y="529"/>
                    </a:lnTo>
                    <a:lnTo>
                      <a:pt x="414" y="529"/>
                    </a:lnTo>
                    <a:lnTo>
                      <a:pt x="415" y="528"/>
                    </a:lnTo>
                    <a:lnTo>
                      <a:pt x="415" y="527"/>
                    </a:lnTo>
                    <a:lnTo>
                      <a:pt x="415" y="524"/>
                    </a:lnTo>
                    <a:lnTo>
                      <a:pt x="415" y="524"/>
                    </a:lnTo>
                    <a:lnTo>
                      <a:pt x="415" y="524"/>
                    </a:lnTo>
                    <a:lnTo>
                      <a:pt x="414" y="524"/>
                    </a:lnTo>
                    <a:lnTo>
                      <a:pt x="413" y="524"/>
                    </a:lnTo>
                    <a:lnTo>
                      <a:pt x="413" y="525"/>
                    </a:lnTo>
                    <a:lnTo>
                      <a:pt x="412" y="525"/>
                    </a:lnTo>
                    <a:lnTo>
                      <a:pt x="411" y="525"/>
                    </a:lnTo>
                    <a:lnTo>
                      <a:pt x="410" y="526"/>
                    </a:lnTo>
                    <a:lnTo>
                      <a:pt x="409" y="526"/>
                    </a:lnTo>
                    <a:lnTo>
                      <a:pt x="408" y="526"/>
                    </a:lnTo>
                    <a:lnTo>
                      <a:pt x="407" y="526"/>
                    </a:lnTo>
                    <a:lnTo>
                      <a:pt x="405" y="526"/>
                    </a:lnTo>
                    <a:lnTo>
                      <a:pt x="404" y="526"/>
                    </a:lnTo>
                    <a:lnTo>
                      <a:pt x="396" y="528"/>
                    </a:lnTo>
                    <a:lnTo>
                      <a:pt x="395" y="528"/>
                    </a:lnTo>
                    <a:lnTo>
                      <a:pt x="392" y="531"/>
                    </a:lnTo>
                    <a:lnTo>
                      <a:pt x="392" y="531"/>
                    </a:lnTo>
                    <a:lnTo>
                      <a:pt x="392" y="531"/>
                    </a:lnTo>
                    <a:lnTo>
                      <a:pt x="392" y="532"/>
                    </a:lnTo>
                    <a:lnTo>
                      <a:pt x="391" y="532"/>
                    </a:lnTo>
                    <a:lnTo>
                      <a:pt x="389" y="532"/>
                    </a:lnTo>
                    <a:lnTo>
                      <a:pt x="387" y="532"/>
                    </a:lnTo>
                    <a:lnTo>
                      <a:pt x="387" y="532"/>
                    </a:lnTo>
                    <a:lnTo>
                      <a:pt x="385" y="531"/>
                    </a:lnTo>
                    <a:lnTo>
                      <a:pt x="384" y="529"/>
                    </a:lnTo>
                    <a:lnTo>
                      <a:pt x="385" y="528"/>
                    </a:lnTo>
                    <a:lnTo>
                      <a:pt x="386" y="527"/>
                    </a:lnTo>
                    <a:lnTo>
                      <a:pt x="386" y="526"/>
                    </a:lnTo>
                    <a:lnTo>
                      <a:pt x="386" y="525"/>
                    </a:lnTo>
                    <a:lnTo>
                      <a:pt x="386" y="524"/>
                    </a:lnTo>
                    <a:lnTo>
                      <a:pt x="385" y="521"/>
                    </a:lnTo>
                    <a:lnTo>
                      <a:pt x="385" y="521"/>
                    </a:lnTo>
                    <a:lnTo>
                      <a:pt x="385" y="520"/>
                    </a:lnTo>
                    <a:lnTo>
                      <a:pt x="383" y="520"/>
                    </a:lnTo>
                    <a:lnTo>
                      <a:pt x="383" y="519"/>
                    </a:lnTo>
                    <a:lnTo>
                      <a:pt x="382" y="519"/>
                    </a:lnTo>
                    <a:lnTo>
                      <a:pt x="379" y="518"/>
                    </a:lnTo>
                    <a:lnTo>
                      <a:pt x="378" y="518"/>
                    </a:lnTo>
                    <a:lnTo>
                      <a:pt x="377" y="517"/>
                    </a:lnTo>
                    <a:lnTo>
                      <a:pt x="377" y="515"/>
                    </a:lnTo>
                    <a:lnTo>
                      <a:pt x="376" y="514"/>
                    </a:lnTo>
                    <a:lnTo>
                      <a:pt x="375" y="514"/>
                    </a:lnTo>
                    <a:lnTo>
                      <a:pt x="374" y="514"/>
                    </a:lnTo>
                    <a:lnTo>
                      <a:pt x="373" y="513"/>
                    </a:lnTo>
                    <a:lnTo>
                      <a:pt x="372" y="513"/>
                    </a:lnTo>
                    <a:lnTo>
                      <a:pt x="372" y="516"/>
                    </a:lnTo>
                    <a:lnTo>
                      <a:pt x="371" y="516"/>
                    </a:lnTo>
                    <a:lnTo>
                      <a:pt x="369" y="518"/>
                    </a:lnTo>
                    <a:lnTo>
                      <a:pt x="369" y="518"/>
                    </a:lnTo>
                    <a:lnTo>
                      <a:pt x="368" y="518"/>
                    </a:lnTo>
                    <a:lnTo>
                      <a:pt x="362" y="518"/>
                    </a:lnTo>
                    <a:lnTo>
                      <a:pt x="362" y="518"/>
                    </a:lnTo>
                    <a:lnTo>
                      <a:pt x="361" y="517"/>
                    </a:lnTo>
                    <a:lnTo>
                      <a:pt x="360" y="517"/>
                    </a:lnTo>
                    <a:lnTo>
                      <a:pt x="358" y="517"/>
                    </a:lnTo>
                    <a:lnTo>
                      <a:pt x="358" y="516"/>
                    </a:lnTo>
                    <a:lnTo>
                      <a:pt x="357" y="516"/>
                    </a:lnTo>
                    <a:lnTo>
                      <a:pt x="356" y="516"/>
                    </a:lnTo>
                    <a:lnTo>
                      <a:pt x="356" y="516"/>
                    </a:lnTo>
                    <a:lnTo>
                      <a:pt x="354" y="516"/>
                    </a:lnTo>
                    <a:lnTo>
                      <a:pt x="354" y="517"/>
                    </a:lnTo>
                    <a:lnTo>
                      <a:pt x="354" y="517"/>
                    </a:lnTo>
                    <a:lnTo>
                      <a:pt x="353" y="517"/>
                    </a:lnTo>
                    <a:lnTo>
                      <a:pt x="350" y="518"/>
                    </a:lnTo>
                    <a:lnTo>
                      <a:pt x="349" y="520"/>
                    </a:lnTo>
                    <a:lnTo>
                      <a:pt x="349" y="520"/>
                    </a:lnTo>
                    <a:lnTo>
                      <a:pt x="348" y="520"/>
                    </a:lnTo>
                    <a:lnTo>
                      <a:pt x="344" y="521"/>
                    </a:lnTo>
                    <a:lnTo>
                      <a:pt x="342" y="521"/>
                    </a:lnTo>
                    <a:lnTo>
                      <a:pt x="340" y="521"/>
                    </a:lnTo>
                    <a:lnTo>
                      <a:pt x="339" y="521"/>
                    </a:lnTo>
                    <a:lnTo>
                      <a:pt x="339" y="521"/>
                    </a:lnTo>
                    <a:lnTo>
                      <a:pt x="338" y="520"/>
                    </a:lnTo>
                    <a:lnTo>
                      <a:pt x="338" y="520"/>
                    </a:lnTo>
                    <a:lnTo>
                      <a:pt x="337" y="519"/>
                    </a:lnTo>
                    <a:lnTo>
                      <a:pt x="337" y="519"/>
                    </a:lnTo>
                    <a:lnTo>
                      <a:pt x="336" y="519"/>
                    </a:lnTo>
                    <a:lnTo>
                      <a:pt x="336" y="520"/>
                    </a:lnTo>
                    <a:lnTo>
                      <a:pt x="335" y="520"/>
                    </a:lnTo>
                    <a:lnTo>
                      <a:pt x="334" y="520"/>
                    </a:lnTo>
                    <a:lnTo>
                      <a:pt x="334" y="521"/>
                    </a:lnTo>
                    <a:lnTo>
                      <a:pt x="334" y="521"/>
                    </a:lnTo>
                    <a:lnTo>
                      <a:pt x="332" y="521"/>
                    </a:lnTo>
                    <a:lnTo>
                      <a:pt x="331" y="520"/>
                    </a:lnTo>
                    <a:lnTo>
                      <a:pt x="330" y="520"/>
                    </a:lnTo>
                    <a:lnTo>
                      <a:pt x="330" y="520"/>
                    </a:lnTo>
                    <a:lnTo>
                      <a:pt x="329" y="520"/>
                    </a:lnTo>
                    <a:lnTo>
                      <a:pt x="329" y="519"/>
                    </a:lnTo>
                    <a:lnTo>
                      <a:pt x="328" y="518"/>
                    </a:lnTo>
                    <a:lnTo>
                      <a:pt x="327" y="518"/>
                    </a:lnTo>
                    <a:lnTo>
                      <a:pt x="326" y="519"/>
                    </a:lnTo>
                    <a:lnTo>
                      <a:pt x="326" y="519"/>
                    </a:lnTo>
                    <a:lnTo>
                      <a:pt x="326" y="520"/>
                    </a:lnTo>
                    <a:lnTo>
                      <a:pt x="326" y="520"/>
                    </a:lnTo>
                    <a:lnTo>
                      <a:pt x="326" y="521"/>
                    </a:lnTo>
                    <a:lnTo>
                      <a:pt x="325" y="521"/>
                    </a:lnTo>
                    <a:lnTo>
                      <a:pt x="325" y="521"/>
                    </a:lnTo>
                    <a:lnTo>
                      <a:pt x="325" y="522"/>
                    </a:lnTo>
                    <a:lnTo>
                      <a:pt x="325" y="522"/>
                    </a:lnTo>
                    <a:lnTo>
                      <a:pt x="319" y="525"/>
                    </a:lnTo>
                    <a:lnTo>
                      <a:pt x="318" y="524"/>
                    </a:lnTo>
                    <a:lnTo>
                      <a:pt x="318" y="524"/>
                    </a:lnTo>
                    <a:lnTo>
                      <a:pt x="318" y="523"/>
                    </a:lnTo>
                    <a:lnTo>
                      <a:pt x="318" y="520"/>
                    </a:lnTo>
                    <a:lnTo>
                      <a:pt x="317" y="520"/>
                    </a:lnTo>
                    <a:lnTo>
                      <a:pt x="316" y="518"/>
                    </a:lnTo>
                    <a:lnTo>
                      <a:pt x="316" y="517"/>
                    </a:lnTo>
                    <a:lnTo>
                      <a:pt x="315" y="514"/>
                    </a:lnTo>
                    <a:lnTo>
                      <a:pt x="315" y="513"/>
                    </a:lnTo>
                    <a:lnTo>
                      <a:pt x="315" y="513"/>
                    </a:lnTo>
                    <a:lnTo>
                      <a:pt x="315" y="512"/>
                    </a:lnTo>
                    <a:lnTo>
                      <a:pt x="316" y="512"/>
                    </a:lnTo>
                    <a:lnTo>
                      <a:pt x="316" y="512"/>
                    </a:lnTo>
                    <a:lnTo>
                      <a:pt x="318" y="511"/>
                    </a:lnTo>
                    <a:lnTo>
                      <a:pt x="319" y="509"/>
                    </a:lnTo>
                    <a:lnTo>
                      <a:pt x="319" y="509"/>
                    </a:lnTo>
                    <a:lnTo>
                      <a:pt x="319" y="508"/>
                    </a:lnTo>
                    <a:lnTo>
                      <a:pt x="319" y="505"/>
                    </a:lnTo>
                    <a:lnTo>
                      <a:pt x="319" y="505"/>
                    </a:lnTo>
                    <a:lnTo>
                      <a:pt x="318" y="502"/>
                    </a:lnTo>
                    <a:lnTo>
                      <a:pt x="319" y="500"/>
                    </a:lnTo>
                    <a:lnTo>
                      <a:pt x="319" y="498"/>
                    </a:lnTo>
                    <a:lnTo>
                      <a:pt x="319" y="498"/>
                    </a:lnTo>
                    <a:lnTo>
                      <a:pt x="318" y="495"/>
                    </a:lnTo>
                    <a:lnTo>
                      <a:pt x="317" y="493"/>
                    </a:lnTo>
                    <a:lnTo>
                      <a:pt x="316" y="492"/>
                    </a:lnTo>
                    <a:lnTo>
                      <a:pt x="316" y="491"/>
                    </a:lnTo>
                    <a:lnTo>
                      <a:pt x="316" y="489"/>
                    </a:lnTo>
                    <a:lnTo>
                      <a:pt x="315" y="485"/>
                    </a:lnTo>
                    <a:lnTo>
                      <a:pt x="315" y="485"/>
                    </a:lnTo>
                    <a:lnTo>
                      <a:pt x="315" y="484"/>
                    </a:lnTo>
                    <a:lnTo>
                      <a:pt x="314" y="483"/>
                    </a:lnTo>
                    <a:lnTo>
                      <a:pt x="314" y="483"/>
                    </a:lnTo>
                    <a:lnTo>
                      <a:pt x="312" y="482"/>
                    </a:lnTo>
                    <a:lnTo>
                      <a:pt x="311" y="482"/>
                    </a:lnTo>
                    <a:lnTo>
                      <a:pt x="310" y="481"/>
                    </a:lnTo>
                    <a:lnTo>
                      <a:pt x="306" y="475"/>
                    </a:lnTo>
                    <a:lnTo>
                      <a:pt x="305" y="475"/>
                    </a:lnTo>
                    <a:lnTo>
                      <a:pt x="305" y="474"/>
                    </a:lnTo>
                    <a:lnTo>
                      <a:pt x="303" y="467"/>
                    </a:lnTo>
                    <a:lnTo>
                      <a:pt x="303" y="467"/>
                    </a:lnTo>
                    <a:lnTo>
                      <a:pt x="303" y="465"/>
                    </a:lnTo>
                    <a:lnTo>
                      <a:pt x="304" y="464"/>
                    </a:lnTo>
                    <a:lnTo>
                      <a:pt x="304" y="459"/>
                    </a:lnTo>
                    <a:lnTo>
                      <a:pt x="304" y="457"/>
                    </a:lnTo>
                    <a:lnTo>
                      <a:pt x="305" y="452"/>
                    </a:lnTo>
                    <a:lnTo>
                      <a:pt x="306" y="448"/>
                    </a:lnTo>
                    <a:lnTo>
                      <a:pt x="306" y="446"/>
                    </a:lnTo>
                    <a:lnTo>
                      <a:pt x="307" y="441"/>
                    </a:lnTo>
                    <a:lnTo>
                      <a:pt x="307" y="440"/>
                    </a:lnTo>
                    <a:lnTo>
                      <a:pt x="308" y="439"/>
                    </a:lnTo>
                    <a:lnTo>
                      <a:pt x="307" y="436"/>
                    </a:lnTo>
                    <a:lnTo>
                      <a:pt x="307" y="436"/>
                    </a:lnTo>
                    <a:lnTo>
                      <a:pt x="307" y="435"/>
                    </a:lnTo>
                    <a:lnTo>
                      <a:pt x="307" y="435"/>
                    </a:lnTo>
                    <a:lnTo>
                      <a:pt x="307" y="435"/>
                    </a:lnTo>
                    <a:lnTo>
                      <a:pt x="307" y="434"/>
                    </a:lnTo>
                    <a:lnTo>
                      <a:pt x="307" y="434"/>
                    </a:lnTo>
                    <a:lnTo>
                      <a:pt x="306" y="432"/>
                    </a:lnTo>
                    <a:lnTo>
                      <a:pt x="305" y="430"/>
                    </a:lnTo>
                    <a:lnTo>
                      <a:pt x="305" y="429"/>
                    </a:lnTo>
                    <a:lnTo>
                      <a:pt x="304" y="427"/>
                    </a:lnTo>
                    <a:lnTo>
                      <a:pt x="303" y="424"/>
                    </a:lnTo>
                    <a:lnTo>
                      <a:pt x="303" y="424"/>
                    </a:lnTo>
                    <a:lnTo>
                      <a:pt x="302" y="424"/>
                    </a:lnTo>
                    <a:lnTo>
                      <a:pt x="302" y="423"/>
                    </a:lnTo>
                    <a:lnTo>
                      <a:pt x="302" y="423"/>
                    </a:lnTo>
                    <a:lnTo>
                      <a:pt x="302" y="423"/>
                    </a:lnTo>
                    <a:lnTo>
                      <a:pt x="302" y="421"/>
                    </a:lnTo>
                    <a:lnTo>
                      <a:pt x="302" y="417"/>
                    </a:lnTo>
                    <a:lnTo>
                      <a:pt x="302" y="416"/>
                    </a:lnTo>
                    <a:lnTo>
                      <a:pt x="303" y="416"/>
                    </a:lnTo>
                    <a:lnTo>
                      <a:pt x="304" y="412"/>
                    </a:lnTo>
                    <a:lnTo>
                      <a:pt x="304" y="411"/>
                    </a:lnTo>
                    <a:lnTo>
                      <a:pt x="305" y="410"/>
                    </a:lnTo>
                    <a:lnTo>
                      <a:pt x="305" y="407"/>
                    </a:lnTo>
                    <a:lnTo>
                      <a:pt x="305" y="406"/>
                    </a:lnTo>
                    <a:lnTo>
                      <a:pt x="304" y="403"/>
                    </a:lnTo>
                    <a:lnTo>
                      <a:pt x="304" y="401"/>
                    </a:lnTo>
                    <a:lnTo>
                      <a:pt x="303" y="401"/>
                    </a:lnTo>
                    <a:lnTo>
                      <a:pt x="303" y="400"/>
                    </a:lnTo>
                    <a:lnTo>
                      <a:pt x="302" y="400"/>
                    </a:lnTo>
                    <a:lnTo>
                      <a:pt x="297" y="400"/>
                    </a:lnTo>
                    <a:lnTo>
                      <a:pt x="284" y="400"/>
                    </a:lnTo>
                    <a:lnTo>
                      <a:pt x="264" y="400"/>
                    </a:lnTo>
                    <a:lnTo>
                      <a:pt x="263" y="400"/>
                    </a:lnTo>
                    <a:lnTo>
                      <a:pt x="263" y="399"/>
                    </a:lnTo>
                    <a:lnTo>
                      <a:pt x="263" y="399"/>
                    </a:lnTo>
                    <a:lnTo>
                      <a:pt x="263" y="397"/>
                    </a:lnTo>
                    <a:lnTo>
                      <a:pt x="264" y="395"/>
                    </a:lnTo>
                    <a:lnTo>
                      <a:pt x="264" y="395"/>
                    </a:lnTo>
                    <a:lnTo>
                      <a:pt x="265" y="392"/>
                    </a:lnTo>
                    <a:lnTo>
                      <a:pt x="266" y="391"/>
                    </a:lnTo>
                    <a:lnTo>
                      <a:pt x="266" y="390"/>
                    </a:lnTo>
                    <a:lnTo>
                      <a:pt x="266" y="388"/>
                    </a:lnTo>
                    <a:lnTo>
                      <a:pt x="257" y="388"/>
                    </a:lnTo>
                    <a:lnTo>
                      <a:pt x="257" y="389"/>
                    </a:lnTo>
                    <a:lnTo>
                      <a:pt x="256" y="389"/>
                    </a:lnTo>
                    <a:lnTo>
                      <a:pt x="256" y="390"/>
                    </a:lnTo>
                    <a:lnTo>
                      <a:pt x="256" y="391"/>
                    </a:lnTo>
                    <a:lnTo>
                      <a:pt x="256" y="391"/>
                    </a:lnTo>
                    <a:lnTo>
                      <a:pt x="245" y="391"/>
                    </a:lnTo>
                    <a:lnTo>
                      <a:pt x="231" y="391"/>
                    </a:lnTo>
                    <a:lnTo>
                      <a:pt x="231" y="396"/>
                    </a:lnTo>
                    <a:lnTo>
                      <a:pt x="230" y="396"/>
                    </a:lnTo>
                    <a:lnTo>
                      <a:pt x="230" y="397"/>
                    </a:lnTo>
                    <a:lnTo>
                      <a:pt x="230" y="400"/>
                    </a:lnTo>
                    <a:lnTo>
                      <a:pt x="230" y="401"/>
                    </a:lnTo>
                    <a:lnTo>
                      <a:pt x="230" y="401"/>
                    </a:lnTo>
                    <a:lnTo>
                      <a:pt x="230" y="403"/>
                    </a:lnTo>
                    <a:lnTo>
                      <a:pt x="230" y="403"/>
                    </a:lnTo>
                    <a:lnTo>
                      <a:pt x="231" y="405"/>
                    </a:lnTo>
                    <a:lnTo>
                      <a:pt x="231" y="405"/>
                    </a:lnTo>
                    <a:lnTo>
                      <a:pt x="231" y="405"/>
                    </a:lnTo>
                    <a:lnTo>
                      <a:pt x="231" y="406"/>
                    </a:lnTo>
                    <a:lnTo>
                      <a:pt x="231" y="407"/>
                    </a:lnTo>
                    <a:lnTo>
                      <a:pt x="230" y="409"/>
                    </a:lnTo>
                    <a:lnTo>
                      <a:pt x="230" y="409"/>
                    </a:lnTo>
                    <a:lnTo>
                      <a:pt x="229" y="409"/>
                    </a:lnTo>
                    <a:lnTo>
                      <a:pt x="227" y="409"/>
                    </a:lnTo>
                    <a:lnTo>
                      <a:pt x="227" y="409"/>
                    </a:lnTo>
                    <a:lnTo>
                      <a:pt x="226" y="409"/>
                    </a:lnTo>
                    <a:lnTo>
                      <a:pt x="226" y="410"/>
                    </a:lnTo>
                    <a:lnTo>
                      <a:pt x="227" y="411"/>
                    </a:lnTo>
                    <a:lnTo>
                      <a:pt x="227" y="413"/>
                    </a:lnTo>
                    <a:lnTo>
                      <a:pt x="227" y="413"/>
                    </a:lnTo>
                    <a:lnTo>
                      <a:pt x="227" y="415"/>
                    </a:lnTo>
                    <a:lnTo>
                      <a:pt x="227" y="416"/>
                    </a:lnTo>
                    <a:lnTo>
                      <a:pt x="226" y="416"/>
                    </a:lnTo>
                    <a:lnTo>
                      <a:pt x="226" y="417"/>
                    </a:lnTo>
                    <a:lnTo>
                      <a:pt x="226" y="417"/>
                    </a:lnTo>
                    <a:lnTo>
                      <a:pt x="226" y="419"/>
                    </a:lnTo>
                    <a:lnTo>
                      <a:pt x="226" y="420"/>
                    </a:lnTo>
                    <a:lnTo>
                      <a:pt x="226" y="420"/>
                    </a:lnTo>
                    <a:lnTo>
                      <a:pt x="226" y="421"/>
                    </a:lnTo>
                    <a:lnTo>
                      <a:pt x="226" y="423"/>
                    </a:lnTo>
                    <a:lnTo>
                      <a:pt x="215" y="423"/>
                    </a:lnTo>
                    <a:lnTo>
                      <a:pt x="208" y="423"/>
                    </a:lnTo>
                    <a:lnTo>
                      <a:pt x="207" y="422"/>
                    </a:lnTo>
                    <a:lnTo>
                      <a:pt x="207" y="422"/>
                    </a:lnTo>
                    <a:lnTo>
                      <a:pt x="207" y="421"/>
                    </a:lnTo>
                    <a:lnTo>
                      <a:pt x="207" y="420"/>
                    </a:lnTo>
                    <a:lnTo>
                      <a:pt x="200" y="420"/>
                    </a:lnTo>
                    <a:lnTo>
                      <a:pt x="199" y="421"/>
                    </a:lnTo>
                    <a:lnTo>
                      <a:pt x="199" y="422"/>
                    </a:lnTo>
                    <a:lnTo>
                      <a:pt x="200" y="422"/>
                    </a:lnTo>
                    <a:lnTo>
                      <a:pt x="200" y="423"/>
                    </a:lnTo>
                    <a:lnTo>
                      <a:pt x="196" y="423"/>
                    </a:lnTo>
                    <a:lnTo>
                      <a:pt x="194" y="423"/>
                    </a:lnTo>
                    <a:lnTo>
                      <a:pt x="189" y="423"/>
                    </a:lnTo>
                    <a:lnTo>
                      <a:pt x="187" y="424"/>
                    </a:lnTo>
                    <a:lnTo>
                      <a:pt x="187" y="426"/>
                    </a:lnTo>
                    <a:lnTo>
                      <a:pt x="187" y="426"/>
                    </a:lnTo>
                    <a:lnTo>
                      <a:pt x="184" y="426"/>
                    </a:lnTo>
                    <a:lnTo>
                      <a:pt x="183" y="426"/>
                    </a:lnTo>
                    <a:lnTo>
                      <a:pt x="182" y="426"/>
                    </a:lnTo>
                    <a:lnTo>
                      <a:pt x="182" y="425"/>
                    </a:lnTo>
                    <a:lnTo>
                      <a:pt x="182" y="424"/>
                    </a:lnTo>
                    <a:lnTo>
                      <a:pt x="180" y="424"/>
                    </a:lnTo>
                    <a:lnTo>
                      <a:pt x="180" y="424"/>
                    </a:lnTo>
                    <a:lnTo>
                      <a:pt x="179" y="424"/>
                    </a:lnTo>
                    <a:lnTo>
                      <a:pt x="175" y="425"/>
                    </a:lnTo>
                    <a:lnTo>
                      <a:pt x="172" y="426"/>
                    </a:lnTo>
                    <a:lnTo>
                      <a:pt x="172" y="426"/>
                    </a:lnTo>
                    <a:lnTo>
                      <a:pt x="171" y="426"/>
                    </a:lnTo>
                    <a:lnTo>
                      <a:pt x="169" y="426"/>
                    </a:lnTo>
                    <a:lnTo>
                      <a:pt x="168" y="424"/>
                    </a:lnTo>
                    <a:lnTo>
                      <a:pt x="167" y="423"/>
                    </a:lnTo>
                    <a:lnTo>
                      <a:pt x="165" y="419"/>
                    </a:lnTo>
                    <a:lnTo>
                      <a:pt x="165" y="418"/>
                    </a:lnTo>
                    <a:lnTo>
                      <a:pt x="164" y="418"/>
                    </a:lnTo>
                    <a:lnTo>
                      <a:pt x="161" y="415"/>
                    </a:lnTo>
                    <a:lnTo>
                      <a:pt x="160" y="413"/>
                    </a:lnTo>
                    <a:lnTo>
                      <a:pt x="157" y="407"/>
                    </a:lnTo>
                    <a:lnTo>
                      <a:pt x="156" y="405"/>
                    </a:lnTo>
                    <a:lnTo>
                      <a:pt x="155" y="404"/>
                    </a:lnTo>
                    <a:lnTo>
                      <a:pt x="155" y="403"/>
                    </a:lnTo>
                    <a:lnTo>
                      <a:pt x="153" y="402"/>
                    </a:lnTo>
                    <a:lnTo>
                      <a:pt x="151" y="401"/>
                    </a:lnTo>
                    <a:lnTo>
                      <a:pt x="151" y="400"/>
                    </a:lnTo>
                    <a:lnTo>
                      <a:pt x="150" y="398"/>
                    </a:lnTo>
                    <a:lnTo>
                      <a:pt x="149" y="397"/>
                    </a:lnTo>
                    <a:lnTo>
                      <a:pt x="149" y="395"/>
                    </a:lnTo>
                    <a:lnTo>
                      <a:pt x="150" y="393"/>
                    </a:lnTo>
                    <a:lnTo>
                      <a:pt x="151" y="392"/>
                    </a:lnTo>
                    <a:lnTo>
                      <a:pt x="151" y="392"/>
                    </a:lnTo>
                    <a:lnTo>
                      <a:pt x="149" y="388"/>
                    </a:lnTo>
                    <a:lnTo>
                      <a:pt x="149" y="387"/>
                    </a:lnTo>
                    <a:lnTo>
                      <a:pt x="148" y="387"/>
                    </a:lnTo>
                    <a:lnTo>
                      <a:pt x="148" y="387"/>
                    </a:lnTo>
                    <a:lnTo>
                      <a:pt x="147" y="386"/>
                    </a:lnTo>
                    <a:lnTo>
                      <a:pt x="146" y="385"/>
                    </a:lnTo>
                    <a:lnTo>
                      <a:pt x="145" y="381"/>
                    </a:lnTo>
                    <a:lnTo>
                      <a:pt x="142" y="374"/>
                    </a:lnTo>
                    <a:lnTo>
                      <a:pt x="141" y="373"/>
                    </a:lnTo>
                    <a:lnTo>
                      <a:pt x="141" y="372"/>
                    </a:lnTo>
                    <a:lnTo>
                      <a:pt x="141" y="371"/>
                    </a:lnTo>
                    <a:lnTo>
                      <a:pt x="142" y="371"/>
                    </a:lnTo>
                    <a:lnTo>
                      <a:pt x="143" y="366"/>
                    </a:lnTo>
                    <a:lnTo>
                      <a:pt x="143" y="365"/>
                    </a:lnTo>
                    <a:lnTo>
                      <a:pt x="143" y="365"/>
                    </a:lnTo>
                    <a:lnTo>
                      <a:pt x="142" y="364"/>
                    </a:lnTo>
                    <a:lnTo>
                      <a:pt x="141" y="364"/>
                    </a:lnTo>
                    <a:lnTo>
                      <a:pt x="141" y="364"/>
                    </a:lnTo>
                    <a:lnTo>
                      <a:pt x="139" y="361"/>
                    </a:lnTo>
                    <a:lnTo>
                      <a:pt x="139" y="359"/>
                    </a:lnTo>
                    <a:lnTo>
                      <a:pt x="138" y="357"/>
                    </a:lnTo>
                    <a:lnTo>
                      <a:pt x="138" y="357"/>
                    </a:lnTo>
                    <a:lnTo>
                      <a:pt x="136" y="356"/>
                    </a:lnTo>
                    <a:lnTo>
                      <a:pt x="132" y="355"/>
                    </a:lnTo>
                    <a:lnTo>
                      <a:pt x="130" y="355"/>
                    </a:lnTo>
                    <a:lnTo>
                      <a:pt x="126" y="355"/>
                    </a:lnTo>
                    <a:lnTo>
                      <a:pt x="124" y="355"/>
                    </a:lnTo>
                    <a:lnTo>
                      <a:pt x="123" y="355"/>
                    </a:lnTo>
                    <a:lnTo>
                      <a:pt x="117" y="355"/>
                    </a:lnTo>
                    <a:lnTo>
                      <a:pt x="114" y="356"/>
                    </a:lnTo>
                    <a:lnTo>
                      <a:pt x="110" y="355"/>
                    </a:lnTo>
                    <a:lnTo>
                      <a:pt x="110" y="355"/>
                    </a:lnTo>
                    <a:lnTo>
                      <a:pt x="91" y="356"/>
                    </a:lnTo>
                    <a:lnTo>
                      <a:pt x="83" y="356"/>
                    </a:lnTo>
                    <a:lnTo>
                      <a:pt x="81" y="356"/>
                    </a:lnTo>
                    <a:lnTo>
                      <a:pt x="79" y="356"/>
                    </a:lnTo>
                    <a:lnTo>
                      <a:pt x="75" y="357"/>
                    </a:lnTo>
                    <a:lnTo>
                      <a:pt x="67" y="356"/>
                    </a:lnTo>
                    <a:lnTo>
                      <a:pt x="64" y="356"/>
                    </a:lnTo>
                    <a:lnTo>
                      <a:pt x="59" y="356"/>
                    </a:lnTo>
                    <a:lnTo>
                      <a:pt x="56" y="355"/>
                    </a:lnTo>
                    <a:lnTo>
                      <a:pt x="56" y="354"/>
                    </a:lnTo>
                    <a:lnTo>
                      <a:pt x="55" y="354"/>
                    </a:lnTo>
                    <a:lnTo>
                      <a:pt x="55" y="354"/>
                    </a:lnTo>
                    <a:lnTo>
                      <a:pt x="49" y="356"/>
                    </a:lnTo>
                    <a:lnTo>
                      <a:pt x="43" y="356"/>
                    </a:lnTo>
                    <a:lnTo>
                      <a:pt x="42" y="356"/>
                    </a:lnTo>
                    <a:lnTo>
                      <a:pt x="41" y="356"/>
                    </a:lnTo>
                    <a:lnTo>
                      <a:pt x="41" y="355"/>
                    </a:lnTo>
                    <a:lnTo>
                      <a:pt x="40" y="355"/>
                    </a:lnTo>
                    <a:lnTo>
                      <a:pt x="39" y="355"/>
                    </a:lnTo>
                    <a:lnTo>
                      <a:pt x="38" y="355"/>
                    </a:lnTo>
                    <a:lnTo>
                      <a:pt x="37" y="355"/>
                    </a:lnTo>
                    <a:lnTo>
                      <a:pt x="33" y="355"/>
                    </a:lnTo>
                    <a:lnTo>
                      <a:pt x="31" y="355"/>
                    </a:lnTo>
                    <a:lnTo>
                      <a:pt x="29" y="356"/>
                    </a:lnTo>
                    <a:lnTo>
                      <a:pt x="28" y="356"/>
                    </a:lnTo>
                    <a:lnTo>
                      <a:pt x="25" y="355"/>
                    </a:lnTo>
                    <a:lnTo>
                      <a:pt x="25" y="354"/>
                    </a:lnTo>
                    <a:lnTo>
                      <a:pt x="24" y="354"/>
                    </a:lnTo>
                    <a:lnTo>
                      <a:pt x="24" y="354"/>
                    </a:lnTo>
                    <a:lnTo>
                      <a:pt x="22" y="354"/>
                    </a:lnTo>
                    <a:lnTo>
                      <a:pt x="21" y="354"/>
                    </a:lnTo>
                    <a:lnTo>
                      <a:pt x="17" y="355"/>
                    </a:lnTo>
                    <a:lnTo>
                      <a:pt x="17" y="356"/>
                    </a:lnTo>
                    <a:lnTo>
                      <a:pt x="16" y="357"/>
                    </a:lnTo>
                    <a:lnTo>
                      <a:pt x="16" y="357"/>
                    </a:lnTo>
                    <a:lnTo>
                      <a:pt x="16" y="358"/>
                    </a:lnTo>
                    <a:lnTo>
                      <a:pt x="16" y="358"/>
                    </a:lnTo>
                    <a:lnTo>
                      <a:pt x="14" y="359"/>
                    </a:lnTo>
                    <a:lnTo>
                      <a:pt x="14" y="359"/>
                    </a:lnTo>
                    <a:lnTo>
                      <a:pt x="10" y="360"/>
                    </a:lnTo>
                    <a:lnTo>
                      <a:pt x="7" y="360"/>
                    </a:lnTo>
                    <a:lnTo>
                      <a:pt x="2" y="356"/>
                    </a:lnTo>
                    <a:lnTo>
                      <a:pt x="1" y="354"/>
                    </a:lnTo>
                    <a:lnTo>
                      <a:pt x="1" y="353"/>
                    </a:lnTo>
                    <a:lnTo>
                      <a:pt x="0" y="352"/>
                    </a:lnTo>
                    <a:lnTo>
                      <a:pt x="1" y="352"/>
                    </a:lnTo>
                    <a:lnTo>
                      <a:pt x="1" y="351"/>
                    </a:lnTo>
                    <a:lnTo>
                      <a:pt x="2" y="351"/>
                    </a:lnTo>
                    <a:lnTo>
                      <a:pt x="2" y="351"/>
                    </a:lnTo>
                    <a:lnTo>
                      <a:pt x="5" y="351"/>
                    </a:lnTo>
                    <a:lnTo>
                      <a:pt x="9" y="351"/>
                    </a:lnTo>
                    <a:lnTo>
                      <a:pt x="10" y="351"/>
                    </a:lnTo>
                    <a:lnTo>
                      <a:pt x="10" y="337"/>
                    </a:lnTo>
                    <a:lnTo>
                      <a:pt x="10" y="331"/>
                    </a:lnTo>
                    <a:lnTo>
                      <a:pt x="11" y="329"/>
                    </a:lnTo>
                    <a:lnTo>
                      <a:pt x="12" y="329"/>
                    </a:lnTo>
                    <a:lnTo>
                      <a:pt x="13" y="328"/>
                    </a:lnTo>
                    <a:lnTo>
                      <a:pt x="16" y="326"/>
                    </a:lnTo>
                    <a:lnTo>
                      <a:pt x="16" y="325"/>
                    </a:lnTo>
                    <a:lnTo>
                      <a:pt x="16" y="325"/>
                    </a:lnTo>
                    <a:lnTo>
                      <a:pt x="16" y="324"/>
                    </a:lnTo>
                    <a:lnTo>
                      <a:pt x="19" y="320"/>
                    </a:lnTo>
                    <a:lnTo>
                      <a:pt x="20" y="319"/>
                    </a:lnTo>
                    <a:lnTo>
                      <a:pt x="26" y="318"/>
                    </a:lnTo>
                    <a:lnTo>
                      <a:pt x="27" y="318"/>
                    </a:lnTo>
                    <a:lnTo>
                      <a:pt x="27" y="318"/>
                    </a:lnTo>
                    <a:lnTo>
                      <a:pt x="28" y="318"/>
                    </a:lnTo>
                    <a:lnTo>
                      <a:pt x="28" y="317"/>
                    </a:lnTo>
                    <a:lnTo>
                      <a:pt x="28" y="316"/>
                    </a:lnTo>
                    <a:lnTo>
                      <a:pt x="28" y="316"/>
                    </a:lnTo>
                    <a:lnTo>
                      <a:pt x="28" y="315"/>
                    </a:lnTo>
                    <a:lnTo>
                      <a:pt x="28" y="315"/>
                    </a:lnTo>
                    <a:lnTo>
                      <a:pt x="28" y="314"/>
                    </a:lnTo>
                    <a:lnTo>
                      <a:pt x="29" y="315"/>
                    </a:lnTo>
                    <a:lnTo>
                      <a:pt x="29" y="315"/>
                    </a:lnTo>
                    <a:lnTo>
                      <a:pt x="31" y="316"/>
                    </a:lnTo>
                    <a:lnTo>
                      <a:pt x="31" y="317"/>
                    </a:lnTo>
                    <a:lnTo>
                      <a:pt x="31" y="318"/>
                    </a:lnTo>
                    <a:lnTo>
                      <a:pt x="31" y="318"/>
                    </a:lnTo>
                    <a:lnTo>
                      <a:pt x="31" y="318"/>
                    </a:lnTo>
                    <a:lnTo>
                      <a:pt x="38" y="325"/>
                    </a:lnTo>
                    <a:lnTo>
                      <a:pt x="41" y="322"/>
                    </a:lnTo>
                    <a:lnTo>
                      <a:pt x="41" y="321"/>
                    </a:lnTo>
                    <a:lnTo>
                      <a:pt x="41" y="321"/>
                    </a:lnTo>
                    <a:lnTo>
                      <a:pt x="42" y="320"/>
                    </a:lnTo>
                    <a:lnTo>
                      <a:pt x="43" y="321"/>
                    </a:lnTo>
                    <a:lnTo>
                      <a:pt x="43" y="321"/>
                    </a:lnTo>
                    <a:lnTo>
                      <a:pt x="44" y="321"/>
                    </a:lnTo>
                    <a:lnTo>
                      <a:pt x="44" y="321"/>
                    </a:lnTo>
                    <a:lnTo>
                      <a:pt x="47" y="319"/>
                    </a:lnTo>
                    <a:lnTo>
                      <a:pt x="48" y="314"/>
                    </a:lnTo>
                    <a:lnTo>
                      <a:pt x="48" y="313"/>
                    </a:lnTo>
                    <a:lnTo>
                      <a:pt x="48" y="312"/>
                    </a:lnTo>
                    <a:lnTo>
                      <a:pt x="48" y="312"/>
                    </a:lnTo>
                    <a:lnTo>
                      <a:pt x="48" y="311"/>
                    </a:lnTo>
                    <a:lnTo>
                      <a:pt x="48" y="311"/>
                    </a:lnTo>
                    <a:lnTo>
                      <a:pt x="48" y="310"/>
                    </a:lnTo>
                    <a:lnTo>
                      <a:pt x="50" y="310"/>
                    </a:lnTo>
                    <a:lnTo>
                      <a:pt x="51" y="310"/>
                    </a:lnTo>
                    <a:lnTo>
                      <a:pt x="51" y="310"/>
                    </a:lnTo>
                    <a:lnTo>
                      <a:pt x="52" y="310"/>
                    </a:lnTo>
                    <a:lnTo>
                      <a:pt x="54" y="312"/>
                    </a:lnTo>
                    <a:lnTo>
                      <a:pt x="55" y="312"/>
                    </a:lnTo>
                    <a:lnTo>
                      <a:pt x="55" y="312"/>
                    </a:lnTo>
                    <a:lnTo>
                      <a:pt x="56" y="312"/>
                    </a:lnTo>
                    <a:lnTo>
                      <a:pt x="57" y="311"/>
                    </a:lnTo>
                    <a:lnTo>
                      <a:pt x="57" y="310"/>
                    </a:lnTo>
                    <a:lnTo>
                      <a:pt x="66" y="306"/>
                    </a:lnTo>
                    <a:lnTo>
                      <a:pt x="68" y="306"/>
                    </a:lnTo>
                    <a:lnTo>
                      <a:pt x="69" y="305"/>
                    </a:lnTo>
                    <a:lnTo>
                      <a:pt x="70" y="306"/>
                    </a:lnTo>
                    <a:lnTo>
                      <a:pt x="72" y="310"/>
                    </a:lnTo>
                    <a:lnTo>
                      <a:pt x="72" y="310"/>
                    </a:lnTo>
                    <a:lnTo>
                      <a:pt x="72" y="311"/>
                    </a:lnTo>
                    <a:lnTo>
                      <a:pt x="71" y="312"/>
                    </a:lnTo>
                    <a:lnTo>
                      <a:pt x="70" y="312"/>
                    </a:lnTo>
                    <a:lnTo>
                      <a:pt x="69" y="313"/>
                    </a:lnTo>
                    <a:lnTo>
                      <a:pt x="68" y="314"/>
                    </a:lnTo>
                    <a:lnTo>
                      <a:pt x="68" y="314"/>
                    </a:lnTo>
                    <a:lnTo>
                      <a:pt x="68" y="314"/>
                    </a:lnTo>
                    <a:lnTo>
                      <a:pt x="68" y="316"/>
                    </a:lnTo>
                    <a:lnTo>
                      <a:pt x="70" y="321"/>
                    </a:lnTo>
                    <a:lnTo>
                      <a:pt x="70" y="323"/>
                    </a:lnTo>
                    <a:lnTo>
                      <a:pt x="70" y="324"/>
                    </a:lnTo>
                    <a:lnTo>
                      <a:pt x="70" y="325"/>
                    </a:lnTo>
                    <a:lnTo>
                      <a:pt x="72" y="323"/>
                    </a:lnTo>
                    <a:lnTo>
                      <a:pt x="72" y="323"/>
                    </a:lnTo>
                    <a:lnTo>
                      <a:pt x="74" y="323"/>
                    </a:lnTo>
                    <a:lnTo>
                      <a:pt x="75" y="324"/>
                    </a:lnTo>
                    <a:lnTo>
                      <a:pt x="75" y="325"/>
                    </a:lnTo>
                    <a:lnTo>
                      <a:pt x="75" y="325"/>
                    </a:lnTo>
                    <a:lnTo>
                      <a:pt x="76" y="325"/>
                    </a:lnTo>
                    <a:lnTo>
                      <a:pt x="77" y="325"/>
                    </a:lnTo>
                    <a:lnTo>
                      <a:pt x="78" y="325"/>
                    </a:lnTo>
                    <a:lnTo>
                      <a:pt x="78" y="325"/>
                    </a:lnTo>
                    <a:lnTo>
                      <a:pt x="79" y="325"/>
                    </a:lnTo>
                    <a:lnTo>
                      <a:pt x="83" y="323"/>
                    </a:lnTo>
                    <a:lnTo>
                      <a:pt x="83" y="322"/>
                    </a:lnTo>
                    <a:lnTo>
                      <a:pt x="83" y="322"/>
                    </a:lnTo>
                    <a:lnTo>
                      <a:pt x="84" y="320"/>
                    </a:lnTo>
                    <a:lnTo>
                      <a:pt x="85" y="319"/>
                    </a:lnTo>
                    <a:lnTo>
                      <a:pt x="85" y="318"/>
                    </a:lnTo>
                    <a:lnTo>
                      <a:pt x="86" y="317"/>
                    </a:lnTo>
                    <a:lnTo>
                      <a:pt x="86" y="316"/>
                    </a:lnTo>
                    <a:lnTo>
                      <a:pt x="89" y="314"/>
                    </a:lnTo>
                    <a:lnTo>
                      <a:pt x="89" y="314"/>
                    </a:lnTo>
                    <a:lnTo>
                      <a:pt x="90" y="313"/>
                    </a:lnTo>
                    <a:lnTo>
                      <a:pt x="91" y="312"/>
                    </a:lnTo>
                    <a:lnTo>
                      <a:pt x="91" y="312"/>
                    </a:lnTo>
                    <a:lnTo>
                      <a:pt x="92" y="311"/>
                    </a:lnTo>
                    <a:lnTo>
                      <a:pt x="93" y="310"/>
                    </a:lnTo>
                    <a:lnTo>
                      <a:pt x="93" y="310"/>
                    </a:lnTo>
                    <a:lnTo>
                      <a:pt x="94" y="307"/>
                    </a:lnTo>
                    <a:lnTo>
                      <a:pt x="95" y="307"/>
                    </a:lnTo>
                    <a:lnTo>
                      <a:pt x="95" y="307"/>
                    </a:lnTo>
                    <a:lnTo>
                      <a:pt x="97" y="306"/>
                    </a:lnTo>
                    <a:lnTo>
                      <a:pt x="97" y="306"/>
                    </a:lnTo>
                    <a:lnTo>
                      <a:pt x="98" y="305"/>
                    </a:lnTo>
                    <a:lnTo>
                      <a:pt x="99" y="305"/>
                    </a:lnTo>
                    <a:lnTo>
                      <a:pt x="99" y="305"/>
                    </a:lnTo>
                    <a:lnTo>
                      <a:pt x="101" y="306"/>
                    </a:lnTo>
                    <a:lnTo>
                      <a:pt x="101" y="306"/>
                    </a:lnTo>
                    <a:lnTo>
                      <a:pt x="102" y="306"/>
                    </a:lnTo>
                    <a:lnTo>
                      <a:pt x="102" y="305"/>
                    </a:lnTo>
                    <a:lnTo>
                      <a:pt x="103" y="305"/>
                    </a:lnTo>
                    <a:lnTo>
                      <a:pt x="103" y="304"/>
                    </a:lnTo>
                    <a:lnTo>
                      <a:pt x="103" y="304"/>
                    </a:lnTo>
                    <a:lnTo>
                      <a:pt x="103" y="304"/>
                    </a:lnTo>
                    <a:lnTo>
                      <a:pt x="103" y="303"/>
                    </a:lnTo>
                    <a:lnTo>
                      <a:pt x="103" y="303"/>
                    </a:lnTo>
                    <a:lnTo>
                      <a:pt x="103" y="302"/>
                    </a:lnTo>
                    <a:lnTo>
                      <a:pt x="103" y="302"/>
                    </a:lnTo>
                    <a:lnTo>
                      <a:pt x="103" y="301"/>
                    </a:lnTo>
                    <a:lnTo>
                      <a:pt x="103" y="300"/>
                    </a:lnTo>
                    <a:lnTo>
                      <a:pt x="105" y="299"/>
                    </a:lnTo>
                    <a:lnTo>
                      <a:pt x="105" y="299"/>
                    </a:lnTo>
                    <a:lnTo>
                      <a:pt x="105" y="298"/>
                    </a:lnTo>
                    <a:lnTo>
                      <a:pt x="106" y="298"/>
                    </a:lnTo>
                    <a:lnTo>
                      <a:pt x="107" y="298"/>
                    </a:lnTo>
                    <a:lnTo>
                      <a:pt x="110" y="296"/>
                    </a:lnTo>
                    <a:lnTo>
                      <a:pt x="112" y="296"/>
                    </a:lnTo>
                    <a:lnTo>
                      <a:pt x="113" y="296"/>
                    </a:lnTo>
                    <a:lnTo>
                      <a:pt x="114" y="295"/>
                    </a:lnTo>
                    <a:lnTo>
                      <a:pt x="115" y="295"/>
                    </a:lnTo>
                    <a:lnTo>
                      <a:pt x="116" y="295"/>
                    </a:lnTo>
                    <a:lnTo>
                      <a:pt x="116" y="295"/>
                    </a:lnTo>
                    <a:lnTo>
                      <a:pt x="117" y="293"/>
                    </a:lnTo>
                    <a:lnTo>
                      <a:pt x="119" y="289"/>
                    </a:lnTo>
                    <a:lnTo>
                      <a:pt x="121" y="284"/>
                    </a:lnTo>
                    <a:lnTo>
                      <a:pt x="122" y="284"/>
                    </a:lnTo>
                    <a:lnTo>
                      <a:pt x="122" y="284"/>
                    </a:lnTo>
                    <a:lnTo>
                      <a:pt x="122" y="283"/>
                    </a:lnTo>
                    <a:lnTo>
                      <a:pt x="123" y="283"/>
                    </a:lnTo>
                    <a:lnTo>
                      <a:pt x="124" y="281"/>
                    </a:lnTo>
                    <a:lnTo>
                      <a:pt x="124" y="281"/>
                    </a:lnTo>
                    <a:lnTo>
                      <a:pt x="126" y="278"/>
                    </a:lnTo>
                    <a:lnTo>
                      <a:pt x="127" y="276"/>
                    </a:lnTo>
                    <a:lnTo>
                      <a:pt x="127" y="275"/>
                    </a:lnTo>
                    <a:lnTo>
                      <a:pt x="127" y="275"/>
                    </a:lnTo>
                    <a:lnTo>
                      <a:pt x="127" y="274"/>
                    </a:lnTo>
                    <a:lnTo>
                      <a:pt x="126" y="273"/>
                    </a:lnTo>
                    <a:lnTo>
                      <a:pt x="126" y="273"/>
                    </a:lnTo>
                    <a:lnTo>
                      <a:pt x="126" y="273"/>
                    </a:lnTo>
                    <a:lnTo>
                      <a:pt x="126" y="269"/>
                    </a:lnTo>
                    <a:lnTo>
                      <a:pt x="126" y="268"/>
                    </a:lnTo>
                    <a:lnTo>
                      <a:pt x="126" y="265"/>
                    </a:lnTo>
                    <a:lnTo>
                      <a:pt x="126" y="263"/>
                    </a:lnTo>
                    <a:lnTo>
                      <a:pt x="126" y="263"/>
                    </a:lnTo>
                    <a:lnTo>
                      <a:pt x="125" y="262"/>
                    </a:lnTo>
                    <a:lnTo>
                      <a:pt x="125" y="261"/>
                    </a:lnTo>
                    <a:lnTo>
                      <a:pt x="126" y="261"/>
                    </a:lnTo>
                    <a:lnTo>
                      <a:pt x="126" y="257"/>
                    </a:lnTo>
                    <a:lnTo>
                      <a:pt x="126" y="256"/>
                    </a:lnTo>
                    <a:lnTo>
                      <a:pt x="126" y="256"/>
                    </a:lnTo>
                    <a:lnTo>
                      <a:pt x="126" y="255"/>
                    </a:lnTo>
                    <a:lnTo>
                      <a:pt x="126" y="250"/>
                    </a:lnTo>
                    <a:lnTo>
                      <a:pt x="126" y="246"/>
                    </a:lnTo>
                    <a:lnTo>
                      <a:pt x="126" y="245"/>
                    </a:lnTo>
                    <a:lnTo>
                      <a:pt x="126" y="245"/>
                    </a:lnTo>
                    <a:lnTo>
                      <a:pt x="126" y="243"/>
                    </a:lnTo>
                    <a:lnTo>
                      <a:pt x="126" y="241"/>
                    </a:lnTo>
                    <a:lnTo>
                      <a:pt x="126" y="240"/>
                    </a:lnTo>
                    <a:lnTo>
                      <a:pt x="126" y="239"/>
                    </a:lnTo>
                    <a:lnTo>
                      <a:pt x="126" y="238"/>
                    </a:lnTo>
                    <a:lnTo>
                      <a:pt x="126" y="238"/>
                    </a:lnTo>
                    <a:lnTo>
                      <a:pt x="127" y="237"/>
                    </a:lnTo>
                    <a:lnTo>
                      <a:pt x="128" y="237"/>
                    </a:lnTo>
                    <a:lnTo>
                      <a:pt x="128" y="236"/>
                    </a:lnTo>
                    <a:lnTo>
                      <a:pt x="129" y="236"/>
                    </a:lnTo>
                    <a:lnTo>
                      <a:pt x="130" y="234"/>
                    </a:lnTo>
                    <a:lnTo>
                      <a:pt x="132" y="234"/>
                    </a:lnTo>
                    <a:lnTo>
                      <a:pt x="133" y="233"/>
                    </a:lnTo>
                    <a:lnTo>
                      <a:pt x="134" y="232"/>
                    </a:lnTo>
                    <a:lnTo>
                      <a:pt x="134" y="231"/>
                    </a:lnTo>
                    <a:lnTo>
                      <a:pt x="136" y="230"/>
                    </a:lnTo>
                    <a:lnTo>
                      <a:pt x="136" y="229"/>
                    </a:lnTo>
                    <a:lnTo>
                      <a:pt x="137" y="229"/>
                    </a:lnTo>
                    <a:lnTo>
                      <a:pt x="137" y="228"/>
                    </a:lnTo>
                    <a:lnTo>
                      <a:pt x="139" y="225"/>
                    </a:lnTo>
                    <a:lnTo>
                      <a:pt x="140" y="224"/>
                    </a:lnTo>
                    <a:lnTo>
                      <a:pt x="141" y="222"/>
                    </a:lnTo>
                    <a:lnTo>
                      <a:pt x="141" y="221"/>
                    </a:lnTo>
                    <a:lnTo>
                      <a:pt x="141" y="220"/>
                    </a:lnTo>
                    <a:lnTo>
                      <a:pt x="141" y="220"/>
                    </a:lnTo>
                    <a:lnTo>
                      <a:pt x="143" y="217"/>
                    </a:lnTo>
                    <a:lnTo>
                      <a:pt x="143" y="217"/>
                    </a:lnTo>
                    <a:lnTo>
                      <a:pt x="143" y="215"/>
                    </a:lnTo>
                    <a:lnTo>
                      <a:pt x="144" y="214"/>
                    </a:lnTo>
                    <a:lnTo>
                      <a:pt x="145" y="212"/>
                    </a:lnTo>
                    <a:lnTo>
                      <a:pt x="145" y="211"/>
                    </a:lnTo>
                    <a:lnTo>
                      <a:pt x="147" y="210"/>
                    </a:lnTo>
                    <a:lnTo>
                      <a:pt x="148" y="209"/>
                    </a:lnTo>
                    <a:lnTo>
                      <a:pt x="150" y="207"/>
                    </a:lnTo>
                    <a:lnTo>
                      <a:pt x="151" y="206"/>
                    </a:lnTo>
                    <a:lnTo>
                      <a:pt x="155" y="203"/>
                    </a:lnTo>
                    <a:lnTo>
                      <a:pt x="156" y="203"/>
                    </a:lnTo>
                    <a:lnTo>
                      <a:pt x="157" y="203"/>
                    </a:lnTo>
                    <a:lnTo>
                      <a:pt x="158" y="203"/>
                    </a:lnTo>
                    <a:lnTo>
                      <a:pt x="159" y="203"/>
                    </a:lnTo>
                    <a:lnTo>
                      <a:pt x="160" y="203"/>
                    </a:lnTo>
                    <a:lnTo>
                      <a:pt x="160" y="202"/>
                    </a:lnTo>
                    <a:lnTo>
                      <a:pt x="161" y="202"/>
                    </a:lnTo>
                    <a:lnTo>
                      <a:pt x="161" y="202"/>
                    </a:lnTo>
                    <a:lnTo>
                      <a:pt x="162" y="202"/>
                    </a:lnTo>
                    <a:lnTo>
                      <a:pt x="164" y="200"/>
                    </a:lnTo>
                    <a:lnTo>
                      <a:pt x="164" y="199"/>
                    </a:lnTo>
                    <a:lnTo>
                      <a:pt x="169" y="195"/>
                    </a:lnTo>
                    <a:lnTo>
                      <a:pt x="169" y="194"/>
                    </a:lnTo>
                    <a:lnTo>
                      <a:pt x="171" y="192"/>
                    </a:lnTo>
                    <a:lnTo>
                      <a:pt x="171" y="192"/>
                    </a:lnTo>
                    <a:lnTo>
                      <a:pt x="173" y="189"/>
                    </a:lnTo>
                    <a:lnTo>
                      <a:pt x="174" y="188"/>
                    </a:lnTo>
                    <a:lnTo>
                      <a:pt x="174" y="187"/>
                    </a:lnTo>
                    <a:lnTo>
                      <a:pt x="174" y="187"/>
                    </a:lnTo>
                    <a:lnTo>
                      <a:pt x="174" y="186"/>
                    </a:lnTo>
                    <a:lnTo>
                      <a:pt x="175" y="184"/>
                    </a:lnTo>
                    <a:lnTo>
                      <a:pt x="175" y="183"/>
                    </a:lnTo>
                    <a:lnTo>
                      <a:pt x="175" y="182"/>
                    </a:lnTo>
                    <a:lnTo>
                      <a:pt x="175" y="181"/>
                    </a:lnTo>
                    <a:lnTo>
                      <a:pt x="175" y="180"/>
                    </a:lnTo>
                    <a:lnTo>
                      <a:pt x="175" y="180"/>
                    </a:lnTo>
                    <a:lnTo>
                      <a:pt x="174" y="178"/>
                    </a:lnTo>
                    <a:lnTo>
                      <a:pt x="174" y="178"/>
                    </a:lnTo>
                    <a:lnTo>
                      <a:pt x="174" y="177"/>
                    </a:lnTo>
                    <a:lnTo>
                      <a:pt x="174" y="176"/>
                    </a:lnTo>
                    <a:lnTo>
                      <a:pt x="174" y="176"/>
                    </a:lnTo>
                    <a:lnTo>
                      <a:pt x="174" y="175"/>
                    </a:lnTo>
                    <a:lnTo>
                      <a:pt x="174" y="175"/>
                    </a:lnTo>
                    <a:lnTo>
                      <a:pt x="174" y="174"/>
                    </a:lnTo>
                    <a:lnTo>
                      <a:pt x="175" y="174"/>
                    </a:lnTo>
                    <a:lnTo>
                      <a:pt x="175" y="172"/>
                    </a:lnTo>
                    <a:lnTo>
                      <a:pt x="176" y="170"/>
                    </a:lnTo>
                    <a:lnTo>
                      <a:pt x="176" y="167"/>
                    </a:lnTo>
                    <a:lnTo>
                      <a:pt x="176" y="166"/>
                    </a:lnTo>
                    <a:lnTo>
                      <a:pt x="177" y="166"/>
                    </a:lnTo>
                    <a:lnTo>
                      <a:pt x="177" y="165"/>
                    </a:lnTo>
                    <a:lnTo>
                      <a:pt x="178" y="163"/>
                    </a:lnTo>
                    <a:lnTo>
                      <a:pt x="178" y="163"/>
                    </a:lnTo>
                    <a:lnTo>
                      <a:pt x="179" y="162"/>
                    </a:lnTo>
                    <a:lnTo>
                      <a:pt x="180" y="160"/>
                    </a:lnTo>
                    <a:lnTo>
                      <a:pt x="181" y="160"/>
                    </a:lnTo>
                    <a:lnTo>
                      <a:pt x="181" y="159"/>
                    </a:lnTo>
                    <a:lnTo>
                      <a:pt x="182" y="159"/>
                    </a:lnTo>
                    <a:lnTo>
                      <a:pt x="182" y="158"/>
                    </a:lnTo>
                    <a:lnTo>
                      <a:pt x="182" y="158"/>
                    </a:lnTo>
                    <a:lnTo>
                      <a:pt x="182" y="156"/>
                    </a:lnTo>
                    <a:lnTo>
                      <a:pt x="182" y="155"/>
                    </a:lnTo>
                    <a:lnTo>
                      <a:pt x="182" y="155"/>
                    </a:lnTo>
                    <a:lnTo>
                      <a:pt x="181" y="152"/>
                    </a:lnTo>
                    <a:lnTo>
                      <a:pt x="180" y="152"/>
                    </a:lnTo>
                    <a:lnTo>
                      <a:pt x="180" y="152"/>
                    </a:lnTo>
                    <a:lnTo>
                      <a:pt x="180" y="151"/>
                    </a:lnTo>
                    <a:lnTo>
                      <a:pt x="179" y="148"/>
                    </a:lnTo>
                    <a:lnTo>
                      <a:pt x="180" y="148"/>
                    </a:lnTo>
                    <a:lnTo>
                      <a:pt x="180" y="147"/>
                    </a:lnTo>
                    <a:lnTo>
                      <a:pt x="180" y="146"/>
                    </a:lnTo>
                    <a:lnTo>
                      <a:pt x="180" y="145"/>
                    </a:lnTo>
                    <a:lnTo>
                      <a:pt x="180" y="144"/>
                    </a:lnTo>
                    <a:lnTo>
                      <a:pt x="180" y="144"/>
                    </a:lnTo>
                    <a:lnTo>
                      <a:pt x="180" y="143"/>
                    </a:lnTo>
                    <a:lnTo>
                      <a:pt x="180" y="142"/>
                    </a:lnTo>
                    <a:lnTo>
                      <a:pt x="179" y="141"/>
                    </a:lnTo>
                    <a:lnTo>
                      <a:pt x="179" y="140"/>
                    </a:lnTo>
                    <a:lnTo>
                      <a:pt x="179" y="139"/>
                    </a:lnTo>
                    <a:lnTo>
                      <a:pt x="179" y="139"/>
                    </a:lnTo>
                    <a:lnTo>
                      <a:pt x="179" y="137"/>
                    </a:lnTo>
                    <a:lnTo>
                      <a:pt x="179" y="137"/>
                    </a:lnTo>
                    <a:lnTo>
                      <a:pt x="180" y="136"/>
                    </a:lnTo>
                    <a:lnTo>
                      <a:pt x="180" y="135"/>
                    </a:lnTo>
                    <a:lnTo>
                      <a:pt x="181" y="135"/>
                    </a:lnTo>
                    <a:lnTo>
                      <a:pt x="181" y="134"/>
                    </a:lnTo>
                    <a:lnTo>
                      <a:pt x="181" y="133"/>
                    </a:lnTo>
                    <a:lnTo>
                      <a:pt x="182" y="133"/>
                    </a:lnTo>
                    <a:lnTo>
                      <a:pt x="182" y="131"/>
                    </a:lnTo>
                    <a:lnTo>
                      <a:pt x="185" y="122"/>
                    </a:lnTo>
                    <a:lnTo>
                      <a:pt x="186" y="121"/>
                    </a:lnTo>
                    <a:lnTo>
                      <a:pt x="186" y="121"/>
                    </a:lnTo>
                    <a:lnTo>
                      <a:pt x="186" y="120"/>
                    </a:lnTo>
                    <a:lnTo>
                      <a:pt x="186" y="117"/>
                    </a:lnTo>
                    <a:lnTo>
                      <a:pt x="186" y="115"/>
                    </a:lnTo>
                    <a:lnTo>
                      <a:pt x="186" y="114"/>
                    </a:lnTo>
                    <a:lnTo>
                      <a:pt x="185" y="110"/>
                    </a:lnTo>
                    <a:lnTo>
                      <a:pt x="186" y="105"/>
                    </a:lnTo>
                    <a:lnTo>
                      <a:pt x="186" y="105"/>
                    </a:lnTo>
                    <a:lnTo>
                      <a:pt x="186" y="100"/>
                    </a:lnTo>
                    <a:lnTo>
                      <a:pt x="187" y="98"/>
                    </a:lnTo>
                    <a:lnTo>
                      <a:pt x="187" y="97"/>
                    </a:lnTo>
                    <a:lnTo>
                      <a:pt x="187" y="97"/>
                    </a:lnTo>
                    <a:lnTo>
                      <a:pt x="188" y="97"/>
                    </a:lnTo>
                    <a:lnTo>
                      <a:pt x="188" y="96"/>
                    </a:lnTo>
                    <a:lnTo>
                      <a:pt x="190" y="94"/>
                    </a:lnTo>
                    <a:lnTo>
                      <a:pt x="190" y="94"/>
                    </a:lnTo>
                    <a:lnTo>
                      <a:pt x="190" y="93"/>
                    </a:lnTo>
                    <a:lnTo>
                      <a:pt x="190" y="92"/>
                    </a:lnTo>
                    <a:lnTo>
                      <a:pt x="190" y="92"/>
                    </a:lnTo>
                    <a:lnTo>
                      <a:pt x="190" y="91"/>
                    </a:lnTo>
                    <a:lnTo>
                      <a:pt x="190" y="90"/>
                    </a:lnTo>
                    <a:lnTo>
                      <a:pt x="191" y="90"/>
                    </a:lnTo>
                    <a:lnTo>
                      <a:pt x="191" y="89"/>
                    </a:lnTo>
                    <a:lnTo>
                      <a:pt x="192" y="89"/>
                    </a:lnTo>
                    <a:lnTo>
                      <a:pt x="192" y="89"/>
                    </a:lnTo>
                    <a:lnTo>
                      <a:pt x="192" y="89"/>
                    </a:lnTo>
                    <a:lnTo>
                      <a:pt x="193" y="89"/>
                    </a:lnTo>
                    <a:lnTo>
                      <a:pt x="193" y="88"/>
                    </a:lnTo>
                    <a:lnTo>
                      <a:pt x="194" y="88"/>
                    </a:lnTo>
                    <a:lnTo>
                      <a:pt x="195" y="85"/>
                    </a:lnTo>
                    <a:lnTo>
                      <a:pt x="196" y="82"/>
                    </a:lnTo>
                    <a:lnTo>
                      <a:pt x="198" y="78"/>
                    </a:lnTo>
                    <a:lnTo>
                      <a:pt x="200" y="73"/>
                    </a:lnTo>
                    <a:lnTo>
                      <a:pt x="200" y="72"/>
                    </a:lnTo>
                    <a:lnTo>
                      <a:pt x="202" y="72"/>
                    </a:lnTo>
                    <a:lnTo>
                      <a:pt x="202" y="71"/>
                    </a:lnTo>
                    <a:lnTo>
                      <a:pt x="202" y="71"/>
                    </a:lnTo>
                    <a:lnTo>
                      <a:pt x="203" y="70"/>
                    </a:lnTo>
                    <a:lnTo>
                      <a:pt x="203" y="69"/>
                    </a:lnTo>
                    <a:lnTo>
                      <a:pt x="203" y="65"/>
                    </a:lnTo>
                    <a:lnTo>
                      <a:pt x="203" y="65"/>
                    </a:lnTo>
                    <a:lnTo>
                      <a:pt x="203" y="61"/>
                    </a:lnTo>
                    <a:lnTo>
                      <a:pt x="203" y="61"/>
                    </a:lnTo>
                    <a:lnTo>
                      <a:pt x="203" y="60"/>
                    </a:lnTo>
                    <a:lnTo>
                      <a:pt x="203" y="58"/>
                    </a:lnTo>
                    <a:lnTo>
                      <a:pt x="202" y="54"/>
                    </a:lnTo>
                    <a:lnTo>
                      <a:pt x="202" y="53"/>
                    </a:lnTo>
                    <a:lnTo>
                      <a:pt x="202" y="53"/>
                    </a:lnTo>
                    <a:lnTo>
                      <a:pt x="202" y="52"/>
                    </a:lnTo>
                    <a:lnTo>
                      <a:pt x="202" y="51"/>
                    </a:lnTo>
                    <a:lnTo>
                      <a:pt x="202" y="48"/>
                    </a:lnTo>
                    <a:lnTo>
                      <a:pt x="203" y="44"/>
                    </a:lnTo>
                    <a:lnTo>
                      <a:pt x="203" y="44"/>
                    </a:lnTo>
                    <a:lnTo>
                      <a:pt x="203" y="43"/>
                    </a:lnTo>
                    <a:lnTo>
                      <a:pt x="203" y="43"/>
                    </a:lnTo>
                    <a:lnTo>
                      <a:pt x="203" y="42"/>
                    </a:lnTo>
                    <a:lnTo>
                      <a:pt x="203" y="42"/>
                    </a:lnTo>
                    <a:lnTo>
                      <a:pt x="203" y="39"/>
                    </a:lnTo>
                    <a:lnTo>
                      <a:pt x="202" y="36"/>
                    </a:lnTo>
                    <a:lnTo>
                      <a:pt x="201" y="35"/>
                    </a:lnTo>
                    <a:lnTo>
                      <a:pt x="200" y="35"/>
                    </a:lnTo>
                    <a:lnTo>
                      <a:pt x="200" y="35"/>
                    </a:lnTo>
                    <a:lnTo>
                      <a:pt x="200" y="34"/>
                    </a:lnTo>
                    <a:lnTo>
                      <a:pt x="200" y="34"/>
                    </a:lnTo>
                    <a:lnTo>
                      <a:pt x="200" y="33"/>
                    </a:lnTo>
                    <a:lnTo>
                      <a:pt x="200" y="32"/>
                    </a:lnTo>
                    <a:lnTo>
                      <a:pt x="201" y="32"/>
                    </a:lnTo>
                    <a:lnTo>
                      <a:pt x="201" y="32"/>
                    </a:lnTo>
                    <a:lnTo>
                      <a:pt x="202" y="32"/>
                    </a:lnTo>
                    <a:lnTo>
                      <a:pt x="202" y="32"/>
                    </a:lnTo>
                    <a:lnTo>
                      <a:pt x="203" y="32"/>
                    </a:lnTo>
                    <a:lnTo>
                      <a:pt x="203" y="32"/>
                    </a:lnTo>
                    <a:lnTo>
                      <a:pt x="205" y="32"/>
                    </a:lnTo>
                    <a:lnTo>
                      <a:pt x="206" y="32"/>
                    </a:lnTo>
                    <a:lnTo>
                      <a:pt x="206" y="31"/>
                    </a:lnTo>
                    <a:lnTo>
                      <a:pt x="207" y="31"/>
                    </a:lnTo>
                    <a:lnTo>
                      <a:pt x="207" y="31"/>
                    </a:lnTo>
                    <a:lnTo>
                      <a:pt x="207" y="30"/>
                    </a:lnTo>
                    <a:lnTo>
                      <a:pt x="208" y="29"/>
                    </a:lnTo>
                    <a:lnTo>
                      <a:pt x="209" y="28"/>
                    </a:lnTo>
                    <a:lnTo>
                      <a:pt x="209" y="27"/>
                    </a:lnTo>
                    <a:lnTo>
                      <a:pt x="209" y="26"/>
                    </a:lnTo>
                    <a:lnTo>
                      <a:pt x="210" y="26"/>
                    </a:lnTo>
                    <a:lnTo>
                      <a:pt x="210" y="25"/>
                    </a:lnTo>
                    <a:lnTo>
                      <a:pt x="213" y="21"/>
                    </a:lnTo>
                    <a:lnTo>
                      <a:pt x="214" y="20"/>
                    </a:lnTo>
                    <a:lnTo>
                      <a:pt x="214" y="20"/>
                    </a:lnTo>
                    <a:lnTo>
                      <a:pt x="215" y="17"/>
                    </a:lnTo>
                    <a:lnTo>
                      <a:pt x="217" y="16"/>
                    </a:lnTo>
                    <a:lnTo>
                      <a:pt x="217" y="15"/>
                    </a:lnTo>
                    <a:lnTo>
                      <a:pt x="217" y="15"/>
                    </a:lnTo>
                    <a:lnTo>
                      <a:pt x="217" y="15"/>
                    </a:lnTo>
                    <a:lnTo>
                      <a:pt x="218" y="15"/>
                    </a:lnTo>
                    <a:lnTo>
                      <a:pt x="218" y="14"/>
                    </a:lnTo>
                    <a:lnTo>
                      <a:pt x="220" y="13"/>
                    </a:lnTo>
                    <a:lnTo>
                      <a:pt x="221" y="13"/>
                    </a:lnTo>
                    <a:lnTo>
                      <a:pt x="221" y="13"/>
                    </a:lnTo>
                    <a:lnTo>
                      <a:pt x="222" y="12"/>
                    </a:lnTo>
                    <a:lnTo>
                      <a:pt x="222" y="12"/>
                    </a:lnTo>
                    <a:lnTo>
                      <a:pt x="227" y="8"/>
                    </a:lnTo>
                    <a:lnTo>
                      <a:pt x="228" y="8"/>
                    </a:lnTo>
                    <a:lnTo>
                      <a:pt x="232" y="7"/>
                    </a:lnTo>
                    <a:lnTo>
                      <a:pt x="233" y="7"/>
                    </a:lnTo>
                    <a:lnTo>
                      <a:pt x="235" y="7"/>
                    </a:lnTo>
                    <a:lnTo>
                      <a:pt x="236" y="7"/>
                    </a:lnTo>
                    <a:lnTo>
                      <a:pt x="237" y="8"/>
                    </a:lnTo>
                    <a:lnTo>
                      <a:pt x="237" y="8"/>
                    </a:lnTo>
                    <a:lnTo>
                      <a:pt x="239" y="8"/>
                    </a:lnTo>
                    <a:lnTo>
                      <a:pt x="240" y="9"/>
                    </a:lnTo>
                    <a:lnTo>
                      <a:pt x="241" y="9"/>
                    </a:lnTo>
                    <a:lnTo>
                      <a:pt x="241" y="9"/>
                    </a:lnTo>
                    <a:lnTo>
                      <a:pt x="241" y="9"/>
                    </a:lnTo>
                    <a:lnTo>
                      <a:pt x="242" y="10"/>
                    </a:lnTo>
                    <a:lnTo>
                      <a:pt x="242" y="11"/>
                    </a:lnTo>
                    <a:lnTo>
                      <a:pt x="242" y="12"/>
                    </a:lnTo>
                    <a:lnTo>
                      <a:pt x="243" y="12"/>
                    </a:lnTo>
                    <a:lnTo>
                      <a:pt x="244" y="12"/>
                    </a:lnTo>
                    <a:lnTo>
                      <a:pt x="244" y="12"/>
                    </a:lnTo>
                    <a:lnTo>
                      <a:pt x="245" y="12"/>
                    </a:lnTo>
                    <a:lnTo>
                      <a:pt x="245" y="12"/>
                    </a:lnTo>
                    <a:lnTo>
                      <a:pt x="246" y="12"/>
                    </a:lnTo>
                    <a:lnTo>
                      <a:pt x="246" y="12"/>
                    </a:lnTo>
                    <a:lnTo>
                      <a:pt x="252" y="16"/>
                    </a:lnTo>
                    <a:lnTo>
                      <a:pt x="257" y="19"/>
                    </a:lnTo>
                    <a:lnTo>
                      <a:pt x="257" y="19"/>
                    </a:lnTo>
                    <a:lnTo>
                      <a:pt x="261" y="24"/>
                    </a:lnTo>
                    <a:lnTo>
                      <a:pt x="261" y="24"/>
                    </a:lnTo>
                    <a:lnTo>
                      <a:pt x="261" y="27"/>
                    </a:lnTo>
                    <a:lnTo>
                      <a:pt x="261" y="28"/>
                    </a:lnTo>
                    <a:lnTo>
                      <a:pt x="264" y="30"/>
                    </a:lnTo>
                    <a:lnTo>
                      <a:pt x="265" y="31"/>
                    </a:lnTo>
                    <a:lnTo>
                      <a:pt x="265" y="31"/>
                    </a:lnTo>
                    <a:lnTo>
                      <a:pt x="266" y="31"/>
                    </a:lnTo>
                    <a:lnTo>
                      <a:pt x="269" y="30"/>
                    </a:lnTo>
                    <a:lnTo>
                      <a:pt x="273" y="30"/>
                    </a:lnTo>
                    <a:lnTo>
                      <a:pt x="274" y="30"/>
                    </a:lnTo>
                    <a:lnTo>
                      <a:pt x="277" y="30"/>
                    </a:lnTo>
                    <a:lnTo>
                      <a:pt x="277" y="30"/>
                    </a:lnTo>
                    <a:lnTo>
                      <a:pt x="279" y="31"/>
                    </a:lnTo>
                    <a:lnTo>
                      <a:pt x="280" y="31"/>
                    </a:lnTo>
                    <a:lnTo>
                      <a:pt x="281" y="31"/>
                    </a:lnTo>
                    <a:lnTo>
                      <a:pt x="281" y="32"/>
                    </a:lnTo>
                    <a:lnTo>
                      <a:pt x="281" y="32"/>
                    </a:lnTo>
                    <a:lnTo>
                      <a:pt x="281" y="33"/>
                    </a:lnTo>
                    <a:lnTo>
                      <a:pt x="283" y="34"/>
                    </a:lnTo>
                    <a:lnTo>
                      <a:pt x="284" y="34"/>
                    </a:lnTo>
                    <a:lnTo>
                      <a:pt x="294" y="36"/>
                    </a:lnTo>
                    <a:lnTo>
                      <a:pt x="295" y="36"/>
                    </a:lnTo>
                    <a:lnTo>
                      <a:pt x="296" y="36"/>
                    </a:lnTo>
                    <a:lnTo>
                      <a:pt x="296" y="35"/>
                    </a:lnTo>
                    <a:lnTo>
                      <a:pt x="296" y="35"/>
                    </a:lnTo>
                    <a:lnTo>
                      <a:pt x="297" y="35"/>
                    </a:lnTo>
                    <a:lnTo>
                      <a:pt x="298" y="34"/>
                    </a:lnTo>
                    <a:lnTo>
                      <a:pt x="298" y="34"/>
                    </a:lnTo>
                    <a:lnTo>
                      <a:pt x="299" y="34"/>
                    </a:lnTo>
                    <a:lnTo>
                      <a:pt x="301" y="34"/>
                    </a:lnTo>
                    <a:lnTo>
                      <a:pt x="302" y="34"/>
                    </a:lnTo>
                    <a:lnTo>
                      <a:pt x="304" y="35"/>
                    </a:lnTo>
                    <a:lnTo>
                      <a:pt x="309" y="36"/>
                    </a:lnTo>
                    <a:lnTo>
                      <a:pt x="311" y="36"/>
                    </a:lnTo>
                    <a:lnTo>
                      <a:pt x="312" y="36"/>
                    </a:lnTo>
                    <a:lnTo>
                      <a:pt x="313" y="36"/>
                    </a:lnTo>
                    <a:lnTo>
                      <a:pt x="313" y="37"/>
                    </a:lnTo>
                    <a:lnTo>
                      <a:pt x="314" y="37"/>
                    </a:lnTo>
                    <a:lnTo>
                      <a:pt x="314" y="38"/>
                    </a:lnTo>
                    <a:lnTo>
                      <a:pt x="314" y="38"/>
                    </a:lnTo>
                    <a:lnTo>
                      <a:pt x="315" y="38"/>
                    </a:lnTo>
                    <a:lnTo>
                      <a:pt x="316" y="39"/>
                    </a:lnTo>
                    <a:lnTo>
                      <a:pt x="316" y="39"/>
                    </a:lnTo>
                    <a:lnTo>
                      <a:pt x="317" y="39"/>
                    </a:lnTo>
                    <a:lnTo>
                      <a:pt x="318" y="39"/>
                    </a:lnTo>
                    <a:lnTo>
                      <a:pt x="318" y="39"/>
                    </a:lnTo>
                    <a:lnTo>
                      <a:pt x="319" y="39"/>
                    </a:lnTo>
                    <a:lnTo>
                      <a:pt x="320" y="39"/>
                    </a:lnTo>
                    <a:lnTo>
                      <a:pt x="322" y="39"/>
                    </a:lnTo>
                    <a:lnTo>
                      <a:pt x="322" y="39"/>
                    </a:lnTo>
                    <a:lnTo>
                      <a:pt x="323" y="39"/>
                    </a:lnTo>
                    <a:lnTo>
                      <a:pt x="323" y="39"/>
                    </a:lnTo>
                    <a:lnTo>
                      <a:pt x="324" y="39"/>
                    </a:lnTo>
                    <a:lnTo>
                      <a:pt x="325" y="38"/>
                    </a:lnTo>
                    <a:lnTo>
                      <a:pt x="326" y="36"/>
                    </a:lnTo>
                    <a:lnTo>
                      <a:pt x="327" y="36"/>
                    </a:lnTo>
                    <a:lnTo>
                      <a:pt x="327" y="33"/>
                    </a:lnTo>
                    <a:lnTo>
                      <a:pt x="328" y="31"/>
                    </a:lnTo>
                    <a:lnTo>
                      <a:pt x="328" y="29"/>
                    </a:lnTo>
                    <a:lnTo>
                      <a:pt x="329" y="29"/>
                    </a:lnTo>
                    <a:lnTo>
                      <a:pt x="329" y="28"/>
                    </a:lnTo>
                    <a:lnTo>
                      <a:pt x="329" y="28"/>
                    </a:lnTo>
                    <a:lnTo>
                      <a:pt x="329" y="28"/>
                    </a:lnTo>
                    <a:lnTo>
                      <a:pt x="330" y="28"/>
                    </a:lnTo>
                    <a:lnTo>
                      <a:pt x="330" y="28"/>
                    </a:lnTo>
                    <a:lnTo>
                      <a:pt x="331" y="28"/>
                    </a:lnTo>
                    <a:lnTo>
                      <a:pt x="331" y="28"/>
                    </a:lnTo>
                    <a:lnTo>
                      <a:pt x="333" y="26"/>
                    </a:lnTo>
                    <a:lnTo>
                      <a:pt x="333" y="25"/>
                    </a:lnTo>
                    <a:lnTo>
                      <a:pt x="334" y="23"/>
                    </a:lnTo>
                    <a:lnTo>
                      <a:pt x="334" y="21"/>
                    </a:lnTo>
                    <a:lnTo>
                      <a:pt x="338" y="17"/>
                    </a:lnTo>
                    <a:lnTo>
                      <a:pt x="340" y="17"/>
                    </a:lnTo>
                    <a:lnTo>
                      <a:pt x="341" y="17"/>
                    </a:lnTo>
                    <a:lnTo>
                      <a:pt x="341" y="17"/>
                    </a:lnTo>
                    <a:lnTo>
                      <a:pt x="341" y="19"/>
                    </a:lnTo>
                    <a:lnTo>
                      <a:pt x="342" y="20"/>
                    </a:lnTo>
                    <a:lnTo>
                      <a:pt x="344" y="21"/>
                    </a:lnTo>
                    <a:lnTo>
                      <a:pt x="345" y="21"/>
                    </a:lnTo>
                    <a:lnTo>
                      <a:pt x="348" y="22"/>
                    </a:lnTo>
                    <a:lnTo>
                      <a:pt x="351" y="24"/>
                    </a:lnTo>
                    <a:lnTo>
                      <a:pt x="353" y="25"/>
                    </a:lnTo>
                    <a:lnTo>
                      <a:pt x="354" y="25"/>
                    </a:lnTo>
                    <a:lnTo>
                      <a:pt x="355" y="25"/>
                    </a:lnTo>
                    <a:lnTo>
                      <a:pt x="355" y="24"/>
                    </a:lnTo>
                    <a:lnTo>
                      <a:pt x="355" y="24"/>
                    </a:lnTo>
                    <a:lnTo>
                      <a:pt x="355" y="23"/>
                    </a:lnTo>
                    <a:lnTo>
                      <a:pt x="355" y="23"/>
                    </a:lnTo>
                    <a:lnTo>
                      <a:pt x="356" y="23"/>
                    </a:lnTo>
                    <a:lnTo>
                      <a:pt x="360" y="20"/>
                    </a:lnTo>
                    <a:lnTo>
                      <a:pt x="367" y="17"/>
                    </a:lnTo>
                    <a:lnTo>
                      <a:pt x="368" y="17"/>
                    </a:lnTo>
                    <a:lnTo>
                      <a:pt x="369" y="17"/>
                    </a:lnTo>
                    <a:lnTo>
                      <a:pt x="375" y="15"/>
                    </a:lnTo>
                    <a:lnTo>
                      <a:pt x="379" y="13"/>
                    </a:lnTo>
                    <a:lnTo>
                      <a:pt x="380" y="13"/>
                    </a:lnTo>
                    <a:lnTo>
                      <a:pt x="384" y="12"/>
                    </a:lnTo>
                    <a:lnTo>
                      <a:pt x="385" y="12"/>
                    </a:lnTo>
                    <a:lnTo>
                      <a:pt x="385" y="11"/>
                    </a:lnTo>
                    <a:lnTo>
                      <a:pt x="385" y="11"/>
                    </a:lnTo>
                    <a:lnTo>
                      <a:pt x="385" y="11"/>
                    </a:lnTo>
                    <a:lnTo>
                      <a:pt x="384" y="10"/>
                    </a:lnTo>
                    <a:lnTo>
                      <a:pt x="385" y="8"/>
                    </a:lnTo>
                    <a:lnTo>
                      <a:pt x="385" y="8"/>
                    </a:lnTo>
                    <a:lnTo>
                      <a:pt x="387" y="8"/>
                    </a:lnTo>
                    <a:lnTo>
                      <a:pt x="388" y="8"/>
                    </a:lnTo>
                    <a:lnTo>
                      <a:pt x="388" y="9"/>
                    </a:lnTo>
                    <a:lnTo>
                      <a:pt x="389" y="9"/>
                    </a:lnTo>
                    <a:lnTo>
                      <a:pt x="392" y="11"/>
                    </a:lnTo>
                    <a:lnTo>
                      <a:pt x="392" y="11"/>
                    </a:lnTo>
                    <a:lnTo>
                      <a:pt x="393" y="13"/>
                    </a:lnTo>
                    <a:lnTo>
                      <a:pt x="396" y="15"/>
                    </a:lnTo>
                    <a:lnTo>
                      <a:pt x="397" y="15"/>
                    </a:lnTo>
                    <a:lnTo>
                      <a:pt x="399" y="14"/>
                    </a:lnTo>
                    <a:lnTo>
                      <a:pt x="403" y="12"/>
                    </a:lnTo>
                    <a:lnTo>
                      <a:pt x="403" y="12"/>
                    </a:lnTo>
                    <a:lnTo>
                      <a:pt x="404" y="12"/>
                    </a:lnTo>
                    <a:lnTo>
                      <a:pt x="404" y="12"/>
                    </a:lnTo>
                    <a:lnTo>
                      <a:pt x="407" y="13"/>
                    </a:lnTo>
                    <a:lnTo>
                      <a:pt x="410" y="12"/>
                    </a:lnTo>
                    <a:lnTo>
                      <a:pt x="412" y="12"/>
                    </a:lnTo>
                    <a:lnTo>
                      <a:pt x="413" y="11"/>
                    </a:lnTo>
                    <a:lnTo>
                      <a:pt x="414" y="11"/>
                    </a:lnTo>
                    <a:lnTo>
                      <a:pt x="415" y="11"/>
                    </a:lnTo>
                    <a:lnTo>
                      <a:pt x="415" y="10"/>
                    </a:lnTo>
                    <a:lnTo>
                      <a:pt x="415" y="8"/>
                    </a:lnTo>
                    <a:lnTo>
                      <a:pt x="415" y="8"/>
                    </a:lnTo>
                    <a:lnTo>
                      <a:pt x="415" y="7"/>
                    </a:lnTo>
                    <a:lnTo>
                      <a:pt x="415" y="7"/>
                    </a:lnTo>
                    <a:lnTo>
                      <a:pt x="415" y="7"/>
                    </a:lnTo>
                    <a:lnTo>
                      <a:pt x="414" y="7"/>
                    </a:lnTo>
                    <a:lnTo>
                      <a:pt x="414" y="6"/>
                    </a:lnTo>
                    <a:lnTo>
                      <a:pt x="415" y="5"/>
                    </a:lnTo>
                    <a:lnTo>
                      <a:pt x="415" y="4"/>
                    </a:lnTo>
                    <a:lnTo>
                      <a:pt x="416" y="2"/>
                    </a:lnTo>
                    <a:lnTo>
                      <a:pt x="422" y="0"/>
                    </a:lnTo>
                    <a:lnTo>
                      <a:pt x="423" y="0"/>
                    </a:lnTo>
                    <a:lnTo>
                      <a:pt x="423" y="0"/>
                    </a:lnTo>
                    <a:lnTo>
                      <a:pt x="424" y="2"/>
                    </a:lnTo>
                    <a:lnTo>
                      <a:pt x="427" y="3"/>
                    </a:lnTo>
                    <a:lnTo>
                      <a:pt x="430" y="4"/>
                    </a:lnTo>
                    <a:lnTo>
                      <a:pt x="432" y="6"/>
                    </a:lnTo>
                    <a:lnTo>
                      <a:pt x="433" y="6"/>
                    </a:lnTo>
                    <a:lnTo>
                      <a:pt x="437" y="6"/>
                    </a:lnTo>
                    <a:lnTo>
                      <a:pt x="438" y="5"/>
                    </a:lnTo>
                    <a:lnTo>
                      <a:pt x="439" y="5"/>
                    </a:lnTo>
                    <a:lnTo>
                      <a:pt x="439" y="4"/>
                    </a:lnTo>
                    <a:lnTo>
                      <a:pt x="440" y="4"/>
                    </a:lnTo>
                    <a:lnTo>
                      <a:pt x="442" y="4"/>
                    </a:lnTo>
                    <a:lnTo>
                      <a:pt x="449" y="8"/>
                    </a:lnTo>
                    <a:lnTo>
                      <a:pt x="450" y="9"/>
                    </a:lnTo>
                    <a:lnTo>
                      <a:pt x="450" y="9"/>
                    </a:lnTo>
                    <a:lnTo>
                      <a:pt x="451" y="10"/>
                    </a:lnTo>
                    <a:lnTo>
                      <a:pt x="451" y="11"/>
                    </a:lnTo>
                    <a:lnTo>
                      <a:pt x="452" y="11"/>
                    </a:lnTo>
                    <a:lnTo>
                      <a:pt x="453" y="11"/>
                    </a:lnTo>
                    <a:lnTo>
                      <a:pt x="456" y="9"/>
                    </a:lnTo>
                    <a:lnTo>
                      <a:pt x="458" y="9"/>
                    </a:lnTo>
                    <a:lnTo>
                      <a:pt x="459" y="9"/>
                    </a:lnTo>
                    <a:lnTo>
                      <a:pt x="459" y="9"/>
                    </a:lnTo>
                    <a:lnTo>
                      <a:pt x="460" y="9"/>
                    </a:lnTo>
                    <a:lnTo>
                      <a:pt x="461" y="9"/>
                    </a:lnTo>
                    <a:lnTo>
                      <a:pt x="461" y="10"/>
                    </a:lnTo>
                    <a:lnTo>
                      <a:pt x="463" y="11"/>
                    </a:lnTo>
                    <a:lnTo>
                      <a:pt x="463" y="11"/>
                    </a:lnTo>
                    <a:lnTo>
                      <a:pt x="464" y="11"/>
                    </a:lnTo>
                    <a:lnTo>
                      <a:pt x="464" y="10"/>
                    </a:lnTo>
                    <a:lnTo>
                      <a:pt x="464" y="9"/>
                    </a:lnTo>
                    <a:lnTo>
                      <a:pt x="465" y="8"/>
                    </a:lnTo>
                    <a:lnTo>
                      <a:pt x="466" y="7"/>
                    </a:lnTo>
                    <a:lnTo>
                      <a:pt x="468" y="6"/>
                    </a:lnTo>
                    <a:lnTo>
                      <a:pt x="469" y="6"/>
                    </a:lnTo>
                    <a:lnTo>
                      <a:pt x="470" y="5"/>
                    </a:lnTo>
                    <a:lnTo>
                      <a:pt x="470" y="5"/>
                    </a:lnTo>
                    <a:lnTo>
                      <a:pt x="471" y="5"/>
                    </a:lnTo>
                    <a:lnTo>
                      <a:pt x="472" y="5"/>
                    </a:lnTo>
                    <a:lnTo>
                      <a:pt x="473" y="6"/>
                    </a:lnTo>
                    <a:lnTo>
                      <a:pt x="478" y="8"/>
                    </a:lnTo>
                    <a:lnTo>
                      <a:pt x="480" y="9"/>
                    </a:lnTo>
                    <a:lnTo>
                      <a:pt x="481" y="9"/>
                    </a:lnTo>
                    <a:lnTo>
                      <a:pt x="481" y="10"/>
                    </a:lnTo>
                    <a:lnTo>
                      <a:pt x="482" y="11"/>
                    </a:lnTo>
                    <a:lnTo>
                      <a:pt x="484" y="13"/>
                    </a:lnTo>
                    <a:lnTo>
                      <a:pt x="488" y="15"/>
                    </a:lnTo>
                    <a:lnTo>
                      <a:pt x="489" y="15"/>
                    </a:lnTo>
                    <a:lnTo>
                      <a:pt x="492" y="19"/>
                    </a:lnTo>
                    <a:lnTo>
                      <a:pt x="492" y="19"/>
                    </a:lnTo>
                    <a:lnTo>
                      <a:pt x="493" y="20"/>
                    </a:lnTo>
                    <a:lnTo>
                      <a:pt x="493" y="21"/>
                    </a:lnTo>
                    <a:lnTo>
                      <a:pt x="492" y="22"/>
                    </a:lnTo>
                    <a:lnTo>
                      <a:pt x="492" y="23"/>
                    </a:lnTo>
                    <a:lnTo>
                      <a:pt x="493" y="24"/>
                    </a:lnTo>
                    <a:lnTo>
                      <a:pt x="495" y="26"/>
                    </a:lnTo>
                    <a:lnTo>
                      <a:pt x="497" y="26"/>
                    </a:lnTo>
                    <a:lnTo>
                      <a:pt x="500" y="28"/>
                    </a:lnTo>
                    <a:lnTo>
                      <a:pt x="502" y="30"/>
                    </a:lnTo>
                    <a:lnTo>
                      <a:pt x="505" y="32"/>
                    </a:lnTo>
                    <a:lnTo>
                      <a:pt x="506" y="32"/>
                    </a:lnTo>
                    <a:lnTo>
                      <a:pt x="511" y="34"/>
                    </a:lnTo>
                    <a:lnTo>
                      <a:pt x="515" y="33"/>
                    </a:lnTo>
                    <a:lnTo>
                      <a:pt x="515" y="32"/>
                    </a:lnTo>
                    <a:lnTo>
                      <a:pt x="515" y="32"/>
                    </a:lnTo>
                    <a:lnTo>
                      <a:pt x="518" y="31"/>
                    </a:lnTo>
                    <a:lnTo>
                      <a:pt x="519" y="30"/>
                    </a:lnTo>
                    <a:lnTo>
                      <a:pt x="520" y="30"/>
                    </a:lnTo>
                    <a:lnTo>
                      <a:pt x="520" y="30"/>
                    </a:lnTo>
                    <a:lnTo>
                      <a:pt x="521" y="29"/>
                    </a:lnTo>
                    <a:lnTo>
                      <a:pt x="521" y="28"/>
                    </a:lnTo>
                    <a:lnTo>
                      <a:pt x="521" y="28"/>
                    </a:lnTo>
                    <a:lnTo>
                      <a:pt x="521" y="27"/>
                    </a:lnTo>
                    <a:lnTo>
                      <a:pt x="522" y="27"/>
                    </a:lnTo>
                    <a:lnTo>
                      <a:pt x="524" y="26"/>
                    </a:lnTo>
                    <a:lnTo>
                      <a:pt x="524" y="26"/>
                    </a:lnTo>
                    <a:lnTo>
                      <a:pt x="525" y="27"/>
                    </a:lnTo>
                    <a:lnTo>
                      <a:pt x="525" y="27"/>
                    </a:lnTo>
                    <a:lnTo>
                      <a:pt x="525" y="28"/>
                    </a:lnTo>
                    <a:lnTo>
                      <a:pt x="525" y="28"/>
                    </a:lnTo>
                    <a:lnTo>
                      <a:pt x="527" y="28"/>
                    </a:lnTo>
                    <a:lnTo>
                      <a:pt x="528" y="28"/>
                    </a:lnTo>
                    <a:lnTo>
                      <a:pt x="530" y="28"/>
                    </a:lnTo>
                    <a:lnTo>
                      <a:pt x="531" y="28"/>
                    </a:lnTo>
                    <a:lnTo>
                      <a:pt x="531" y="28"/>
                    </a:lnTo>
                    <a:lnTo>
                      <a:pt x="531" y="28"/>
                    </a:lnTo>
                    <a:lnTo>
                      <a:pt x="532" y="28"/>
                    </a:lnTo>
                    <a:lnTo>
                      <a:pt x="535" y="31"/>
                    </a:lnTo>
                    <a:lnTo>
                      <a:pt x="536" y="31"/>
                    </a:lnTo>
                    <a:lnTo>
                      <a:pt x="538" y="32"/>
                    </a:lnTo>
                    <a:lnTo>
                      <a:pt x="538" y="33"/>
                    </a:lnTo>
                    <a:lnTo>
                      <a:pt x="539" y="32"/>
                    </a:lnTo>
                    <a:lnTo>
                      <a:pt x="541" y="31"/>
                    </a:lnTo>
                    <a:lnTo>
                      <a:pt x="542" y="31"/>
                    </a:lnTo>
                    <a:lnTo>
                      <a:pt x="544" y="27"/>
                    </a:lnTo>
                    <a:lnTo>
                      <a:pt x="546" y="25"/>
                    </a:lnTo>
                    <a:lnTo>
                      <a:pt x="546" y="24"/>
                    </a:lnTo>
                    <a:lnTo>
                      <a:pt x="546" y="23"/>
                    </a:lnTo>
                    <a:lnTo>
                      <a:pt x="546" y="23"/>
                    </a:lnTo>
                    <a:lnTo>
                      <a:pt x="546" y="22"/>
                    </a:lnTo>
                    <a:lnTo>
                      <a:pt x="547" y="22"/>
                    </a:lnTo>
                    <a:lnTo>
                      <a:pt x="550" y="23"/>
                    </a:lnTo>
                    <a:lnTo>
                      <a:pt x="551" y="23"/>
                    </a:lnTo>
                    <a:lnTo>
                      <a:pt x="553" y="24"/>
                    </a:lnTo>
                    <a:lnTo>
                      <a:pt x="556" y="26"/>
                    </a:lnTo>
                    <a:lnTo>
                      <a:pt x="557" y="26"/>
                    </a:lnTo>
                    <a:lnTo>
                      <a:pt x="556" y="28"/>
                    </a:lnTo>
                    <a:lnTo>
                      <a:pt x="556" y="28"/>
                    </a:lnTo>
                    <a:lnTo>
                      <a:pt x="556" y="30"/>
                    </a:lnTo>
                    <a:lnTo>
                      <a:pt x="556" y="30"/>
                    </a:lnTo>
                    <a:lnTo>
                      <a:pt x="556" y="31"/>
                    </a:lnTo>
                    <a:lnTo>
                      <a:pt x="556" y="32"/>
                    </a:lnTo>
                    <a:lnTo>
                      <a:pt x="557" y="32"/>
                    </a:lnTo>
                    <a:lnTo>
                      <a:pt x="558" y="32"/>
                    </a:lnTo>
                    <a:lnTo>
                      <a:pt x="561" y="34"/>
                    </a:lnTo>
                    <a:lnTo>
                      <a:pt x="562" y="36"/>
                    </a:lnTo>
                    <a:lnTo>
                      <a:pt x="564" y="39"/>
                    </a:lnTo>
                    <a:lnTo>
                      <a:pt x="565" y="39"/>
                    </a:lnTo>
                    <a:lnTo>
                      <a:pt x="565" y="40"/>
                    </a:lnTo>
                    <a:lnTo>
                      <a:pt x="566" y="40"/>
                    </a:lnTo>
                    <a:lnTo>
                      <a:pt x="566" y="40"/>
                    </a:lnTo>
                    <a:lnTo>
                      <a:pt x="567" y="40"/>
                    </a:lnTo>
                    <a:lnTo>
                      <a:pt x="567" y="40"/>
                    </a:lnTo>
                    <a:lnTo>
                      <a:pt x="567" y="40"/>
                    </a:lnTo>
                    <a:lnTo>
                      <a:pt x="568" y="42"/>
                    </a:lnTo>
                    <a:lnTo>
                      <a:pt x="569" y="44"/>
                    </a:lnTo>
                    <a:lnTo>
                      <a:pt x="569" y="45"/>
                    </a:lnTo>
                    <a:lnTo>
                      <a:pt x="570" y="45"/>
                    </a:lnTo>
                    <a:lnTo>
                      <a:pt x="570" y="45"/>
                    </a:lnTo>
                    <a:lnTo>
                      <a:pt x="571" y="44"/>
                    </a:lnTo>
                    <a:lnTo>
                      <a:pt x="571" y="44"/>
                    </a:lnTo>
                    <a:lnTo>
                      <a:pt x="571" y="45"/>
                    </a:lnTo>
                    <a:lnTo>
                      <a:pt x="573" y="46"/>
                    </a:lnTo>
                    <a:lnTo>
                      <a:pt x="574" y="46"/>
                    </a:lnTo>
                    <a:lnTo>
                      <a:pt x="577" y="47"/>
                    </a:lnTo>
                    <a:lnTo>
                      <a:pt x="578" y="48"/>
                    </a:lnTo>
                    <a:lnTo>
                      <a:pt x="578" y="48"/>
                    </a:lnTo>
                    <a:lnTo>
                      <a:pt x="578" y="47"/>
                    </a:lnTo>
                    <a:lnTo>
                      <a:pt x="579" y="47"/>
                    </a:lnTo>
                    <a:lnTo>
                      <a:pt x="579" y="47"/>
                    </a:lnTo>
                    <a:lnTo>
                      <a:pt x="580" y="47"/>
                    </a:lnTo>
                    <a:lnTo>
                      <a:pt x="580" y="48"/>
                    </a:lnTo>
                    <a:lnTo>
                      <a:pt x="581" y="53"/>
                    </a:lnTo>
                    <a:lnTo>
                      <a:pt x="581" y="53"/>
                    </a:lnTo>
                    <a:lnTo>
                      <a:pt x="581" y="54"/>
                    </a:lnTo>
                    <a:lnTo>
                      <a:pt x="581" y="54"/>
                    </a:lnTo>
                    <a:lnTo>
                      <a:pt x="581" y="55"/>
                    </a:lnTo>
                    <a:lnTo>
                      <a:pt x="580" y="55"/>
                    </a:lnTo>
                    <a:lnTo>
                      <a:pt x="580" y="56"/>
                    </a:lnTo>
                    <a:lnTo>
                      <a:pt x="581" y="56"/>
                    </a:lnTo>
                    <a:lnTo>
                      <a:pt x="581" y="56"/>
                    </a:lnTo>
                    <a:lnTo>
                      <a:pt x="582" y="56"/>
                    </a:lnTo>
                    <a:lnTo>
                      <a:pt x="582" y="56"/>
                    </a:lnTo>
                    <a:lnTo>
                      <a:pt x="586" y="55"/>
                    </a:lnTo>
                    <a:lnTo>
                      <a:pt x="586" y="55"/>
                    </a:lnTo>
                    <a:lnTo>
                      <a:pt x="587" y="54"/>
                    </a:lnTo>
                    <a:lnTo>
                      <a:pt x="589" y="58"/>
                    </a:lnTo>
                    <a:lnTo>
                      <a:pt x="590" y="59"/>
                    </a:lnTo>
                    <a:lnTo>
                      <a:pt x="591" y="59"/>
                    </a:lnTo>
                    <a:lnTo>
                      <a:pt x="591" y="58"/>
                    </a:lnTo>
                    <a:lnTo>
                      <a:pt x="591" y="58"/>
                    </a:lnTo>
                    <a:lnTo>
                      <a:pt x="591" y="59"/>
                    </a:lnTo>
                    <a:lnTo>
                      <a:pt x="592" y="59"/>
                    </a:lnTo>
                    <a:lnTo>
                      <a:pt x="592" y="59"/>
                    </a:lnTo>
                    <a:lnTo>
                      <a:pt x="592" y="62"/>
                    </a:lnTo>
                    <a:lnTo>
                      <a:pt x="592" y="62"/>
                    </a:lnTo>
                    <a:lnTo>
                      <a:pt x="590" y="65"/>
                    </a:lnTo>
                    <a:lnTo>
                      <a:pt x="590" y="66"/>
                    </a:lnTo>
                    <a:lnTo>
                      <a:pt x="589" y="67"/>
                    </a:lnTo>
                    <a:lnTo>
                      <a:pt x="587" y="71"/>
                    </a:lnTo>
                    <a:lnTo>
                      <a:pt x="587" y="73"/>
                    </a:lnTo>
                    <a:lnTo>
                      <a:pt x="587" y="74"/>
                    </a:lnTo>
                    <a:lnTo>
                      <a:pt x="587" y="74"/>
                    </a:lnTo>
                    <a:lnTo>
                      <a:pt x="588" y="74"/>
                    </a:lnTo>
                    <a:lnTo>
                      <a:pt x="588" y="75"/>
                    </a:lnTo>
                    <a:lnTo>
                      <a:pt x="589" y="76"/>
                    </a:lnTo>
                    <a:lnTo>
                      <a:pt x="590" y="76"/>
                    </a:lnTo>
                    <a:lnTo>
                      <a:pt x="590" y="77"/>
                    </a:lnTo>
                    <a:lnTo>
                      <a:pt x="590" y="78"/>
                    </a:lnTo>
                    <a:lnTo>
                      <a:pt x="590" y="79"/>
                    </a:lnTo>
                    <a:lnTo>
                      <a:pt x="590" y="80"/>
                    </a:lnTo>
                    <a:lnTo>
                      <a:pt x="590" y="81"/>
                    </a:lnTo>
                    <a:lnTo>
                      <a:pt x="590" y="82"/>
                    </a:lnTo>
                    <a:lnTo>
                      <a:pt x="589" y="82"/>
                    </a:lnTo>
                    <a:lnTo>
                      <a:pt x="589" y="83"/>
                    </a:lnTo>
                    <a:lnTo>
                      <a:pt x="587" y="85"/>
                    </a:lnTo>
                    <a:lnTo>
                      <a:pt x="586" y="88"/>
                    </a:lnTo>
                    <a:lnTo>
                      <a:pt x="586" y="92"/>
                    </a:lnTo>
                    <a:lnTo>
                      <a:pt x="586" y="92"/>
                    </a:lnTo>
                    <a:lnTo>
                      <a:pt x="586" y="93"/>
                    </a:lnTo>
                    <a:lnTo>
                      <a:pt x="590" y="96"/>
                    </a:lnTo>
                    <a:lnTo>
                      <a:pt x="591" y="96"/>
                    </a:lnTo>
                    <a:lnTo>
                      <a:pt x="591" y="96"/>
                    </a:lnTo>
                    <a:lnTo>
                      <a:pt x="591" y="96"/>
                    </a:lnTo>
                    <a:lnTo>
                      <a:pt x="592" y="96"/>
                    </a:lnTo>
                    <a:lnTo>
                      <a:pt x="592" y="94"/>
                    </a:lnTo>
                    <a:lnTo>
                      <a:pt x="593" y="94"/>
                    </a:lnTo>
                    <a:lnTo>
                      <a:pt x="593" y="94"/>
                    </a:lnTo>
                    <a:lnTo>
                      <a:pt x="594" y="94"/>
                    </a:lnTo>
                    <a:lnTo>
                      <a:pt x="594" y="94"/>
                    </a:lnTo>
                    <a:lnTo>
                      <a:pt x="597" y="97"/>
                    </a:lnTo>
                    <a:lnTo>
                      <a:pt x="601" y="100"/>
                    </a:lnTo>
                    <a:lnTo>
                      <a:pt x="604" y="101"/>
                    </a:lnTo>
                    <a:lnTo>
                      <a:pt x="604" y="103"/>
                    </a:lnTo>
                    <a:lnTo>
                      <a:pt x="601" y="107"/>
                    </a:lnTo>
                    <a:lnTo>
                      <a:pt x="595" y="114"/>
                    </a:lnTo>
                    <a:lnTo>
                      <a:pt x="589" y="119"/>
                    </a:lnTo>
                    <a:lnTo>
                      <a:pt x="585" y="123"/>
                    </a:lnTo>
                    <a:lnTo>
                      <a:pt x="584" y="123"/>
                    </a:lnTo>
                    <a:lnTo>
                      <a:pt x="580" y="128"/>
                    </a:lnTo>
                    <a:lnTo>
                      <a:pt x="578" y="131"/>
                    </a:lnTo>
                    <a:lnTo>
                      <a:pt x="577" y="132"/>
                    </a:lnTo>
                    <a:lnTo>
                      <a:pt x="577" y="132"/>
                    </a:lnTo>
                    <a:lnTo>
                      <a:pt x="576" y="132"/>
                    </a:lnTo>
                    <a:lnTo>
                      <a:pt x="574" y="132"/>
                    </a:lnTo>
                    <a:lnTo>
                      <a:pt x="571" y="133"/>
                    </a:lnTo>
                    <a:lnTo>
                      <a:pt x="571" y="133"/>
                    </a:lnTo>
                    <a:lnTo>
                      <a:pt x="570" y="134"/>
                    </a:lnTo>
                    <a:lnTo>
                      <a:pt x="570" y="135"/>
                    </a:lnTo>
                    <a:lnTo>
                      <a:pt x="569" y="136"/>
                    </a:lnTo>
                    <a:lnTo>
                      <a:pt x="570" y="137"/>
                    </a:lnTo>
                    <a:lnTo>
                      <a:pt x="570" y="137"/>
                    </a:lnTo>
                    <a:lnTo>
                      <a:pt x="570" y="139"/>
                    </a:lnTo>
                    <a:lnTo>
                      <a:pt x="568" y="141"/>
                    </a:lnTo>
                    <a:lnTo>
                      <a:pt x="567" y="141"/>
                    </a:lnTo>
                    <a:lnTo>
                      <a:pt x="567" y="141"/>
                    </a:lnTo>
                    <a:lnTo>
                      <a:pt x="566" y="141"/>
                    </a:lnTo>
                    <a:lnTo>
                      <a:pt x="565" y="141"/>
                    </a:lnTo>
                    <a:lnTo>
                      <a:pt x="564" y="142"/>
                    </a:lnTo>
                    <a:lnTo>
                      <a:pt x="563" y="143"/>
                    </a:lnTo>
                    <a:lnTo>
                      <a:pt x="562" y="143"/>
                    </a:lnTo>
                    <a:lnTo>
                      <a:pt x="562" y="143"/>
                    </a:lnTo>
                    <a:lnTo>
                      <a:pt x="562" y="144"/>
                    </a:lnTo>
                    <a:lnTo>
                      <a:pt x="561" y="144"/>
                    </a:lnTo>
                    <a:lnTo>
                      <a:pt x="561" y="144"/>
                    </a:lnTo>
                    <a:lnTo>
                      <a:pt x="561" y="145"/>
                    </a:lnTo>
                    <a:lnTo>
                      <a:pt x="561" y="145"/>
                    </a:lnTo>
                    <a:lnTo>
                      <a:pt x="560" y="150"/>
                    </a:lnTo>
                    <a:lnTo>
                      <a:pt x="560" y="151"/>
                    </a:lnTo>
                    <a:lnTo>
                      <a:pt x="561" y="152"/>
                    </a:lnTo>
                    <a:lnTo>
                      <a:pt x="561" y="152"/>
                    </a:lnTo>
                    <a:lnTo>
                      <a:pt x="562" y="153"/>
                    </a:lnTo>
                    <a:lnTo>
                      <a:pt x="562" y="155"/>
                    </a:lnTo>
                    <a:lnTo>
                      <a:pt x="561" y="155"/>
                    </a:lnTo>
                    <a:lnTo>
                      <a:pt x="560" y="156"/>
                    </a:lnTo>
                    <a:lnTo>
                      <a:pt x="558" y="158"/>
                    </a:lnTo>
                    <a:lnTo>
                      <a:pt x="558" y="161"/>
                    </a:lnTo>
                    <a:lnTo>
                      <a:pt x="557" y="164"/>
                    </a:lnTo>
                    <a:lnTo>
                      <a:pt x="556" y="165"/>
                    </a:lnTo>
                    <a:lnTo>
                      <a:pt x="556" y="165"/>
                    </a:lnTo>
                    <a:lnTo>
                      <a:pt x="556" y="164"/>
                    </a:lnTo>
                    <a:lnTo>
                      <a:pt x="555" y="164"/>
                    </a:lnTo>
                    <a:lnTo>
                      <a:pt x="554" y="167"/>
                    </a:lnTo>
                    <a:lnTo>
                      <a:pt x="554" y="167"/>
                    </a:lnTo>
                    <a:lnTo>
                      <a:pt x="554" y="168"/>
                    </a:lnTo>
                    <a:lnTo>
                      <a:pt x="554" y="168"/>
                    </a:lnTo>
                    <a:lnTo>
                      <a:pt x="554" y="169"/>
                    </a:lnTo>
                    <a:lnTo>
                      <a:pt x="554" y="170"/>
                    </a:lnTo>
                    <a:lnTo>
                      <a:pt x="554" y="170"/>
                    </a:lnTo>
                    <a:lnTo>
                      <a:pt x="554" y="172"/>
                    </a:lnTo>
                    <a:lnTo>
                      <a:pt x="552" y="176"/>
                    </a:lnTo>
                    <a:lnTo>
                      <a:pt x="552" y="179"/>
                    </a:lnTo>
                    <a:lnTo>
                      <a:pt x="551" y="184"/>
                    </a:lnTo>
                    <a:lnTo>
                      <a:pt x="552" y="185"/>
                    </a:lnTo>
                    <a:lnTo>
                      <a:pt x="552" y="189"/>
                    </a:lnTo>
                    <a:lnTo>
                      <a:pt x="551" y="190"/>
                    </a:lnTo>
                    <a:lnTo>
                      <a:pt x="551" y="193"/>
                    </a:lnTo>
                    <a:lnTo>
                      <a:pt x="551" y="194"/>
                    </a:lnTo>
                    <a:lnTo>
                      <a:pt x="551" y="194"/>
                    </a:lnTo>
                    <a:lnTo>
                      <a:pt x="551" y="195"/>
                    </a:lnTo>
                    <a:lnTo>
                      <a:pt x="551" y="198"/>
                    </a:lnTo>
                    <a:lnTo>
                      <a:pt x="550" y="198"/>
                    </a:lnTo>
                    <a:lnTo>
                      <a:pt x="550" y="198"/>
                    </a:lnTo>
                    <a:lnTo>
                      <a:pt x="549" y="198"/>
                    </a:lnTo>
                    <a:lnTo>
                      <a:pt x="549" y="199"/>
                    </a:lnTo>
                    <a:lnTo>
                      <a:pt x="549" y="207"/>
                    </a:lnTo>
                    <a:lnTo>
                      <a:pt x="549" y="207"/>
                    </a:lnTo>
                    <a:lnTo>
                      <a:pt x="550" y="208"/>
                    </a:lnTo>
                    <a:lnTo>
                      <a:pt x="550" y="208"/>
                    </a:lnTo>
                    <a:lnTo>
                      <a:pt x="550" y="209"/>
                    </a:lnTo>
                    <a:lnTo>
                      <a:pt x="550" y="211"/>
                    </a:lnTo>
                    <a:lnTo>
                      <a:pt x="550" y="212"/>
                    </a:lnTo>
                    <a:lnTo>
                      <a:pt x="550" y="214"/>
                    </a:lnTo>
                    <a:lnTo>
                      <a:pt x="549" y="214"/>
                    </a:lnTo>
                    <a:lnTo>
                      <a:pt x="548" y="214"/>
                    </a:lnTo>
                    <a:lnTo>
                      <a:pt x="547" y="215"/>
                    </a:lnTo>
                    <a:lnTo>
                      <a:pt x="547" y="216"/>
                    </a:lnTo>
                    <a:lnTo>
                      <a:pt x="546" y="217"/>
                    </a:lnTo>
                    <a:lnTo>
                      <a:pt x="546" y="217"/>
                    </a:lnTo>
                    <a:lnTo>
                      <a:pt x="545" y="217"/>
                    </a:lnTo>
                    <a:lnTo>
                      <a:pt x="543" y="218"/>
                    </a:lnTo>
                    <a:lnTo>
                      <a:pt x="542" y="218"/>
                    </a:lnTo>
                    <a:lnTo>
                      <a:pt x="539" y="221"/>
                    </a:lnTo>
                    <a:lnTo>
                      <a:pt x="539" y="222"/>
                    </a:lnTo>
                    <a:lnTo>
                      <a:pt x="536" y="227"/>
                    </a:lnTo>
                    <a:lnTo>
                      <a:pt x="535" y="228"/>
                    </a:lnTo>
                    <a:lnTo>
                      <a:pt x="535" y="228"/>
                    </a:lnTo>
                    <a:lnTo>
                      <a:pt x="535" y="229"/>
                    </a:lnTo>
                    <a:lnTo>
                      <a:pt x="535" y="230"/>
                    </a:lnTo>
                    <a:lnTo>
                      <a:pt x="535" y="231"/>
                    </a:lnTo>
                    <a:lnTo>
                      <a:pt x="535" y="232"/>
                    </a:lnTo>
                    <a:lnTo>
                      <a:pt x="535" y="232"/>
                    </a:lnTo>
                    <a:lnTo>
                      <a:pt x="536" y="234"/>
                    </a:lnTo>
                    <a:lnTo>
                      <a:pt x="536" y="235"/>
                    </a:lnTo>
                    <a:lnTo>
                      <a:pt x="536" y="236"/>
                    </a:lnTo>
                    <a:lnTo>
                      <a:pt x="536" y="236"/>
                    </a:lnTo>
                    <a:lnTo>
                      <a:pt x="536" y="237"/>
                    </a:lnTo>
                    <a:lnTo>
                      <a:pt x="536" y="238"/>
                    </a:lnTo>
                    <a:lnTo>
                      <a:pt x="536" y="238"/>
                    </a:lnTo>
                    <a:lnTo>
                      <a:pt x="535" y="239"/>
                    </a:lnTo>
                    <a:lnTo>
                      <a:pt x="535" y="240"/>
                    </a:lnTo>
                    <a:lnTo>
                      <a:pt x="535" y="241"/>
                    </a:lnTo>
                    <a:lnTo>
                      <a:pt x="534" y="241"/>
                    </a:lnTo>
                    <a:lnTo>
                      <a:pt x="534" y="242"/>
                    </a:lnTo>
                    <a:lnTo>
                      <a:pt x="531" y="244"/>
                    </a:lnTo>
                    <a:lnTo>
                      <a:pt x="528" y="245"/>
                    </a:lnTo>
                    <a:lnTo>
                      <a:pt x="527" y="245"/>
                    </a:lnTo>
                    <a:lnTo>
                      <a:pt x="527" y="245"/>
                    </a:lnTo>
                    <a:lnTo>
                      <a:pt x="527" y="246"/>
                    </a:lnTo>
                    <a:lnTo>
                      <a:pt x="526" y="249"/>
                    </a:lnTo>
                    <a:lnTo>
                      <a:pt x="527" y="250"/>
                    </a:lnTo>
                    <a:lnTo>
                      <a:pt x="528" y="254"/>
                    </a:lnTo>
                    <a:lnTo>
                      <a:pt x="528" y="255"/>
                    </a:lnTo>
                    <a:lnTo>
                      <a:pt x="529" y="255"/>
                    </a:lnTo>
                    <a:lnTo>
                      <a:pt x="529" y="255"/>
                    </a:lnTo>
                    <a:lnTo>
                      <a:pt x="529" y="255"/>
                    </a:lnTo>
                    <a:lnTo>
                      <a:pt x="530" y="255"/>
                    </a:lnTo>
                    <a:lnTo>
                      <a:pt x="531" y="255"/>
                    </a:lnTo>
                    <a:lnTo>
                      <a:pt x="531" y="256"/>
                    </a:lnTo>
                    <a:lnTo>
                      <a:pt x="532" y="256"/>
                    </a:lnTo>
                    <a:lnTo>
                      <a:pt x="532" y="257"/>
                    </a:lnTo>
                    <a:lnTo>
                      <a:pt x="531" y="257"/>
                    </a:lnTo>
                    <a:lnTo>
                      <a:pt x="531" y="257"/>
                    </a:lnTo>
                    <a:lnTo>
                      <a:pt x="531" y="258"/>
                    </a:lnTo>
                    <a:lnTo>
                      <a:pt x="531" y="259"/>
                    </a:lnTo>
                    <a:lnTo>
                      <a:pt x="531" y="259"/>
                    </a:lnTo>
                    <a:lnTo>
                      <a:pt x="536" y="265"/>
                    </a:lnTo>
                    <a:lnTo>
                      <a:pt x="536" y="265"/>
                    </a:lnTo>
                    <a:lnTo>
                      <a:pt x="537" y="265"/>
                    </a:lnTo>
                    <a:lnTo>
                      <a:pt x="538" y="265"/>
                    </a:lnTo>
                    <a:lnTo>
                      <a:pt x="538" y="265"/>
                    </a:lnTo>
                    <a:lnTo>
                      <a:pt x="538" y="266"/>
                    </a:lnTo>
                    <a:lnTo>
                      <a:pt x="539" y="267"/>
                    </a:lnTo>
                    <a:lnTo>
                      <a:pt x="539" y="267"/>
                    </a:lnTo>
                    <a:lnTo>
                      <a:pt x="539" y="268"/>
                    </a:lnTo>
                    <a:lnTo>
                      <a:pt x="538" y="269"/>
                    </a:lnTo>
                    <a:lnTo>
                      <a:pt x="538" y="270"/>
                    </a:lnTo>
                    <a:lnTo>
                      <a:pt x="538" y="272"/>
                    </a:lnTo>
                    <a:lnTo>
                      <a:pt x="538" y="273"/>
                    </a:lnTo>
                    <a:lnTo>
                      <a:pt x="539" y="27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319"/>
              <p:cNvSpPr>
                <a:spLocks/>
              </p:cNvSpPr>
              <p:nvPr/>
            </p:nvSpPr>
            <p:spPr bwMode="auto">
              <a:xfrm>
                <a:off x="3582981" y="3821115"/>
                <a:ext cx="11113" cy="4763"/>
              </a:xfrm>
              <a:custGeom>
                <a:avLst/>
                <a:gdLst>
                  <a:gd name="T0" fmla="*/ 0 w 7"/>
                  <a:gd name="T1" fmla="*/ 3 h 3"/>
                  <a:gd name="T2" fmla="*/ 0 w 7"/>
                  <a:gd name="T3" fmla="*/ 3 h 3"/>
                  <a:gd name="T4" fmla="*/ 0 w 7"/>
                  <a:gd name="T5" fmla="*/ 2 h 3"/>
                  <a:gd name="T6" fmla="*/ 0 w 7"/>
                  <a:gd name="T7" fmla="*/ 2 h 3"/>
                  <a:gd name="T8" fmla="*/ 3 w 7"/>
                  <a:gd name="T9" fmla="*/ 0 h 3"/>
                  <a:gd name="T10" fmla="*/ 3 w 7"/>
                  <a:gd name="T11" fmla="*/ 0 h 3"/>
                  <a:gd name="T12" fmla="*/ 4 w 7"/>
                  <a:gd name="T13" fmla="*/ 0 h 3"/>
                  <a:gd name="T14" fmla="*/ 7 w 7"/>
                  <a:gd name="T15" fmla="*/ 0 h 3"/>
                  <a:gd name="T16" fmla="*/ 7 w 7"/>
                  <a:gd name="T17" fmla="*/ 0 h 3"/>
                  <a:gd name="T18" fmla="*/ 7 w 7"/>
                  <a:gd name="T19" fmla="*/ 1 h 3"/>
                  <a:gd name="T20" fmla="*/ 7 w 7"/>
                  <a:gd name="T21" fmla="*/ 1 h 3"/>
                  <a:gd name="T22" fmla="*/ 6 w 7"/>
                  <a:gd name="T23" fmla="*/ 1 h 3"/>
                  <a:gd name="T24" fmla="*/ 6 w 7"/>
                  <a:gd name="T25" fmla="*/ 1 h 3"/>
                  <a:gd name="T26" fmla="*/ 4 w 7"/>
                  <a:gd name="T27" fmla="*/ 1 h 3"/>
                  <a:gd name="T28" fmla="*/ 4 w 7"/>
                  <a:gd name="T29" fmla="*/ 1 h 3"/>
                  <a:gd name="T30" fmla="*/ 3 w 7"/>
                  <a:gd name="T31" fmla="*/ 1 h 3"/>
                  <a:gd name="T32" fmla="*/ 2 w 7"/>
                  <a:gd name="T33" fmla="*/ 2 h 3"/>
                  <a:gd name="T34" fmla="*/ 0 w 7"/>
                  <a:gd name="T35" fmla="*/ 3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 h="3">
                    <a:moveTo>
                      <a:pt x="0" y="3"/>
                    </a:moveTo>
                    <a:lnTo>
                      <a:pt x="0" y="3"/>
                    </a:lnTo>
                    <a:lnTo>
                      <a:pt x="0" y="2"/>
                    </a:lnTo>
                    <a:lnTo>
                      <a:pt x="0" y="2"/>
                    </a:lnTo>
                    <a:lnTo>
                      <a:pt x="3" y="0"/>
                    </a:lnTo>
                    <a:lnTo>
                      <a:pt x="3" y="0"/>
                    </a:lnTo>
                    <a:lnTo>
                      <a:pt x="4" y="0"/>
                    </a:lnTo>
                    <a:lnTo>
                      <a:pt x="7" y="0"/>
                    </a:lnTo>
                    <a:lnTo>
                      <a:pt x="7" y="0"/>
                    </a:lnTo>
                    <a:lnTo>
                      <a:pt x="7" y="1"/>
                    </a:lnTo>
                    <a:lnTo>
                      <a:pt x="7" y="1"/>
                    </a:lnTo>
                    <a:lnTo>
                      <a:pt x="6" y="1"/>
                    </a:lnTo>
                    <a:lnTo>
                      <a:pt x="6" y="1"/>
                    </a:lnTo>
                    <a:lnTo>
                      <a:pt x="4" y="1"/>
                    </a:lnTo>
                    <a:lnTo>
                      <a:pt x="4" y="1"/>
                    </a:lnTo>
                    <a:lnTo>
                      <a:pt x="3" y="1"/>
                    </a:lnTo>
                    <a:lnTo>
                      <a:pt x="2" y="2"/>
                    </a:lnTo>
                    <a:lnTo>
                      <a:pt x="0" y="3"/>
                    </a:lnTo>
                  </a:path>
                </a:pathLst>
              </a:custGeom>
              <a:noFill/>
              <a:ln w="3175">
                <a:solidFill>
                  <a:srgbClr val="6E6E6E"/>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4" name="Freeform 320"/>
              <p:cNvSpPr>
                <a:spLocks/>
              </p:cNvSpPr>
              <p:nvPr/>
            </p:nvSpPr>
            <p:spPr bwMode="auto">
              <a:xfrm>
                <a:off x="3555994" y="3557590"/>
                <a:ext cx="931861" cy="644525"/>
              </a:xfrm>
              <a:custGeom>
                <a:avLst/>
                <a:gdLst>
                  <a:gd name="T0" fmla="*/ 538 w 587"/>
                  <a:gd name="T1" fmla="*/ 101 h 406"/>
                  <a:gd name="T2" fmla="*/ 544 w 587"/>
                  <a:gd name="T3" fmla="*/ 119 h 406"/>
                  <a:gd name="T4" fmla="*/ 542 w 587"/>
                  <a:gd name="T5" fmla="*/ 137 h 406"/>
                  <a:gd name="T6" fmla="*/ 550 w 587"/>
                  <a:gd name="T7" fmla="*/ 157 h 406"/>
                  <a:gd name="T8" fmla="*/ 548 w 587"/>
                  <a:gd name="T9" fmla="*/ 179 h 406"/>
                  <a:gd name="T10" fmla="*/ 563 w 587"/>
                  <a:gd name="T11" fmla="*/ 196 h 406"/>
                  <a:gd name="T12" fmla="*/ 575 w 587"/>
                  <a:gd name="T13" fmla="*/ 214 h 406"/>
                  <a:gd name="T14" fmla="*/ 583 w 587"/>
                  <a:gd name="T15" fmla="*/ 230 h 406"/>
                  <a:gd name="T16" fmla="*/ 531 w 587"/>
                  <a:gd name="T17" fmla="*/ 249 h 406"/>
                  <a:gd name="T18" fmla="*/ 519 w 587"/>
                  <a:gd name="T19" fmla="*/ 269 h 406"/>
                  <a:gd name="T20" fmla="*/ 513 w 587"/>
                  <a:gd name="T21" fmla="*/ 276 h 406"/>
                  <a:gd name="T22" fmla="*/ 520 w 587"/>
                  <a:gd name="T23" fmla="*/ 315 h 406"/>
                  <a:gd name="T24" fmla="*/ 511 w 587"/>
                  <a:gd name="T25" fmla="*/ 343 h 406"/>
                  <a:gd name="T26" fmla="*/ 521 w 587"/>
                  <a:gd name="T27" fmla="*/ 360 h 406"/>
                  <a:gd name="T28" fmla="*/ 546 w 587"/>
                  <a:gd name="T29" fmla="*/ 375 h 406"/>
                  <a:gd name="T30" fmla="*/ 556 w 587"/>
                  <a:gd name="T31" fmla="*/ 367 h 406"/>
                  <a:gd name="T32" fmla="*/ 552 w 587"/>
                  <a:gd name="T33" fmla="*/ 402 h 406"/>
                  <a:gd name="T34" fmla="*/ 537 w 587"/>
                  <a:gd name="T35" fmla="*/ 405 h 406"/>
                  <a:gd name="T36" fmla="*/ 523 w 587"/>
                  <a:gd name="T37" fmla="*/ 389 h 406"/>
                  <a:gd name="T38" fmla="*/ 516 w 587"/>
                  <a:gd name="T39" fmla="*/ 382 h 406"/>
                  <a:gd name="T40" fmla="*/ 495 w 587"/>
                  <a:gd name="T41" fmla="*/ 369 h 406"/>
                  <a:gd name="T42" fmla="*/ 485 w 587"/>
                  <a:gd name="T43" fmla="*/ 365 h 406"/>
                  <a:gd name="T44" fmla="*/ 475 w 587"/>
                  <a:gd name="T45" fmla="*/ 351 h 406"/>
                  <a:gd name="T46" fmla="*/ 464 w 587"/>
                  <a:gd name="T47" fmla="*/ 359 h 406"/>
                  <a:gd name="T48" fmla="*/ 420 w 587"/>
                  <a:gd name="T49" fmla="*/ 351 h 406"/>
                  <a:gd name="T50" fmla="*/ 411 w 587"/>
                  <a:gd name="T51" fmla="*/ 336 h 406"/>
                  <a:gd name="T52" fmla="*/ 385 w 587"/>
                  <a:gd name="T53" fmla="*/ 342 h 406"/>
                  <a:gd name="T54" fmla="*/ 376 w 587"/>
                  <a:gd name="T55" fmla="*/ 325 h 406"/>
                  <a:gd name="T56" fmla="*/ 356 w 587"/>
                  <a:gd name="T57" fmla="*/ 327 h 406"/>
                  <a:gd name="T58" fmla="*/ 337 w 587"/>
                  <a:gd name="T59" fmla="*/ 330 h 406"/>
                  <a:gd name="T60" fmla="*/ 326 w 587"/>
                  <a:gd name="T61" fmla="*/ 330 h 406"/>
                  <a:gd name="T62" fmla="*/ 315 w 587"/>
                  <a:gd name="T63" fmla="*/ 324 h 406"/>
                  <a:gd name="T64" fmla="*/ 316 w 587"/>
                  <a:gd name="T65" fmla="*/ 303 h 406"/>
                  <a:gd name="T66" fmla="*/ 304 w 587"/>
                  <a:gd name="T67" fmla="*/ 275 h 406"/>
                  <a:gd name="T68" fmla="*/ 305 w 587"/>
                  <a:gd name="T69" fmla="*/ 241 h 406"/>
                  <a:gd name="T70" fmla="*/ 305 w 587"/>
                  <a:gd name="T71" fmla="*/ 217 h 406"/>
                  <a:gd name="T72" fmla="*/ 266 w 587"/>
                  <a:gd name="T73" fmla="*/ 201 h 406"/>
                  <a:gd name="T74" fmla="*/ 230 w 587"/>
                  <a:gd name="T75" fmla="*/ 214 h 406"/>
                  <a:gd name="T76" fmla="*/ 227 w 587"/>
                  <a:gd name="T77" fmla="*/ 227 h 406"/>
                  <a:gd name="T78" fmla="*/ 199 w 587"/>
                  <a:gd name="T79" fmla="*/ 233 h 406"/>
                  <a:gd name="T80" fmla="*/ 175 w 587"/>
                  <a:gd name="T81" fmla="*/ 236 h 406"/>
                  <a:gd name="T82" fmla="*/ 151 w 587"/>
                  <a:gd name="T83" fmla="*/ 212 h 406"/>
                  <a:gd name="T84" fmla="*/ 141 w 587"/>
                  <a:gd name="T85" fmla="*/ 183 h 406"/>
                  <a:gd name="T86" fmla="*/ 124 w 587"/>
                  <a:gd name="T87" fmla="*/ 166 h 406"/>
                  <a:gd name="T88" fmla="*/ 55 w 587"/>
                  <a:gd name="T89" fmla="*/ 165 h 406"/>
                  <a:gd name="T90" fmla="*/ 24 w 587"/>
                  <a:gd name="T91" fmla="*/ 165 h 406"/>
                  <a:gd name="T92" fmla="*/ 1 w 587"/>
                  <a:gd name="T93" fmla="*/ 163 h 406"/>
                  <a:gd name="T94" fmla="*/ 20 w 587"/>
                  <a:gd name="T95" fmla="*/ 130 h 406"/>
                  <a:gd name="T96" fmla="*/ 31 w 587"/>
                  <a:gd name="T97" fmla="*/ 129 h 406"/>
                  <a:gd name="T98" fmla="*/ 48 w 587"/>
                  <a:gd name="T99" fmla="*/ 121 h 406"/>
                  <a:gd name="T100" fmla="*/ 72 w 587"/>
                  <a:gd name="T101" fmla="*/ 122 h 406"/>
                  <a:gd name="T102" fmla="*/ 75 w 587"/>
                  <a:gd name="T103" fmla="*/ 136 h 406"/>
                  <a:gd name="T104" fmla="*/ 91 w 587"/>
                  <a:gd name="T105" fmla="*/ 123 h 406"/>
                  <a:gd name="T106" fmla="*/ 103 w 587"/>
                  <a:gd name="T107" fmla="*/ 116 h 406"/>
                  <a:gd name="T108" fmla="*/ 113 w 587"/>
                  <a:gd name="T109" fmla="*/ 107 h 406"/>
                  <a:gd name="T110" fmla="*/ 127 w 587"/>
                  <a:gd name="T111" fmla="*/ 86 h 406"/>
                  <a:gd name="T112" fmla="*/ 126 w 587"/>
                  <a:gd name="T113" fmla="*/ 61 h 406"/>
                  <a:gd name="T114" fmla="*/ 134 w 587"/>
                  <a:gd name="T115" fmla="*/ 43 h 406"/>
                  <a:gd name="T116" fmla="*/ 145 w 587"/>
                  <a:gd name="T117" fmla="*/ 22 h 406"/>
                  <a:gd name="T118" fmla="*/ 169 w 587"/>
                  <a:gd name="T119" fmla="*/ 6 h 4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587" h="406">
                    <a:moveTo>
                      <a:pt x="539" y="84"/>
                    </a:moveTo>
                    <a:lnTo>
                      <a:pt x="538" y="84"/>
                    </a:lnTo>
                    <a:lnTo>
                      <a:pt x="538" y="85"/>
                    </a:lnTo>
                    <a:lnTo>
                      <a:pt x="538" y="85"/>
                    </a:lnTo>
                    <a:lnTo>
                      <a:pt x="538" y="86"/>
                    </a:lnTo>
                    <a:lnTo>
                      <a:pt x="538" y="86"/>
                    </a:lnTo>
                    <a:lnTo>
                      <a:pt x="538" y="88"/>
                    </a:lnTo>
                    <a:lnTo>
                      <a:pt x="538" y="89"/>
                    </a:lnTo>
                    <a:lnTo>
                      <a:pt x="539" y="90"/>
                    </a:lnTo>
                    <a:lnTo>
                      <a:pt x="539" y="91"/>
                    </a:lnTo>
                    <a:lnTo>
                      <a:pt x="539" y="95"/>
                    </a:lnTo>
                    <a:lnTo>
                      <a:pt x="539" y="98"/>
                    </a:lnTo>
                    <a:lnTo>
                      <a:pt x="539" y="98"/>
                    </a:lnTo>
                    <a:lnTo>
                      <a:pt x="539" y="99"/>
                    </a:lnTo>
                    <a:lnTo>
                      <a:pt x="538" y="99"/>
                    </a:lnTo>
                    <a:lnTo>
                      <a:pt x="538" y="101"/>
                    </a:lnTo>
                    <a:lnTo>
                      <a:pt x="538" y="101"/>
                    </a:lnTo>
                    <a:lnTo>
                      <a:pt x="538" y="104"/>
                    </a:lnTo>
                    <a:lnTo>
                      <a:pt x="539" y="105"/>
                    </a:lnTo>
                    <a:lnTo>
                      <a:pt x="539" y="105"/>
                    </a:lnTo>
                    <a:lnTo>
                      <a:pt x="539" y="106"/>
                    </a:lnTo>
                    <a:lnTo>
                      <a:pt x="539" y="106"/>
                    </a:lnTo>
                    <a:lnTo>
                      <a:pt x="540" y="106"/>
                    </a:lnTo>
                    <a:lnTo>
                      <a:pt x="540" y="107"/>
                    </a:lnTo>
                    <a:lnTo>
                      <a:pt x="541" y="107"/>
                    </a:lnTo>
                    <a:lnTo>
                      <a:pt x="542" y="109"/>
                    </a:lnTo>
                    <a:lnTo>
                      <a:pt x="542" y="109"/>
                    </a:lnTo>
                    <a:lnTo>
                      <a:pt x="543" y="111"/>
                    </a:lnTo>
                    <a:lnTo>
                      <a:pt x="543" y="113"/>
                    </a:lnTo>
                    <a:lnTo>
                      <a:pt x="543" y="113"/>
                    </a:lnTo>
                    <a:lnTo>
                      <a:pt x="543" y="114"/>
                    </a:lnTo>
                    <a:lnTo>
                      <a:pt x="543" y="115"/>
                    </a:lnTo>
                    <a:lnTo>
                      <a:pt x="543" y="117"/>
                    </a:lnTo>
                    <a:lnTo>
                      <a:pt x="544" y="119"/>
                    </a:lnTo>
                    <a:lnTo>
                      <a:pt x="544" y="122"/>
                    </a:lnTo>
                    <a:lnTo>
                      <a:pt x="544" y="123"/>
                    </a:lnTo>
                    <a:lnTo>
                      <a:pt x="544" y="124"/>
                    </a:lnTo>
                    <a:lnTo>
                      <a:pt x="544" y="125"/>
                    </a:lnTo>
                    <a:lnTo>
                      <a:pt x="544" y="126"/>
                    </a:lnTo>
                    <a:lnTo>
                      <a:pt x="544" y="126"/>
                    </a:lnTo>
                    <a:lnTo>
                      <a:pt x="543" y="127"/>
                    </a:lnTo>
                    <a:lnTo>
                      <a:pt x="543" y="129"/>
                    </a:lnTo>
                    <a:lnTo>
                      <a:pt x="543" y="130"/>
                    </a:lnTo>
                    <a:lnTo>
                      <a:pt x="542" y="130"/>
                    </a:lnTo>
                    <a:lnTo>
                      <a:pt x="542" y="131"/>
                    </a:lnTo>
                    <a:lnTo>
                      <a:pt x="542" y="132"/>
                    </a:lnTo>
                    <a:lnTo>
                      <a:pt x="542" y="133"/>
                    </a:lnTo>
                    <a:lnTo>
                      <a:pt x="542" y="134"/>
                    </a:lnTo>
                    <a:lnTo>
                      <a:pt x="542" y="136"/>
                    </a:lnTo>
                    <a:lnTo>
                      <a:pt x="542" y="137"/>
                    </a:lnTo>
                    <a:lnTo>
                      <a:pt x="542" y="137"/>
                    </a:lnTo>
                    <a:lnTo>
                      <a:pt x="543" y="139"/>
                    </a:lnTo>
                    <a:lnTo>
                      <a:pt x="543" y="140"/>
                    </a:lnTo>
                    <a:lnTo>
                      <a:pt x="544" y="142"/>
                    </a:lnTo>
                    <a:lnTo>
                      <a:pt x="544" y="143"/>
                    </a:lnTo>
                    <a:lnTo>
                      <a:pt x="544" y="144"/>
                    </a:lnTo>
                    <a:lnTo>
                      <a:pt x="545" y="144"/>
                    </a:lnTo>
                    <a:lnTo>
                      <a:pt x="545" y="144"/>
                    </a:lnTo>
                    <a:lnTo>
                      <a:pt x="546" y="145"/>
                    </a:lnTo>
                    <a:lnTo>
                      <a:pt x="546" y="146"/>
                    </a:lnTo>
                    <a:lnTo>
                      <a:pt x="546" y="148"/>
                    </a:lnTo>
                    <a:lnTo>
                      <a:pt x="547" y="151"/>
                    </a:lnTo>
                    <a:lnTo>
                      <a:pt x="548" y="153"/>
                    </a:lnTo>
                    <a:lnTo>
                      <a:pt x="548" y="153"/>
                    </a:lnTo>
                    <a:lnTo>
                      <a:pt x="548" y="154"/>
                    </a:lnTo>
                    <a:lnTo>
                      <a:pt x="549" y="154"/>
                    </a:lnTo>
                    <a:lnTo>
                      <a:pt x="549" y="156"/>
                    </a:lnTo>
                    <a:lnTo>
                      <a:pt x="550" y="157"/>
                    </a:lnTo>
                    <a:lnTo>
                      <a:pt x="551" y="161"/>
                    </a:lnTo>
                    <a:lnTo>
                      <a:pt x="551" y="162"/>
                    </a:lnTo>
                    <a:lnTo>
                      <a:pt x="551" y="162"/>
                    </a:lnTo>
                    <a:lnTo>
                      <a:pt x="551" y="163"/>
                    </a:lnTo>
                    <a:lnTo>
                      <a:pt x="550" y="164"/>
                    </a:lnTo>
                    <a:lnTo>
                      <a:pt x="550" y="165"/>
                    </a:lnTo>
                    <a:lnTo>
                      <a:pt x="550" y="165"/>
                    </a:lnTo>
                    <a:lnTo>
                      <a:pt x="550" y="165"/>
                    </a:lnTo>
                    <a:lnTo>
                      <a:pt x="549" y="166"/>
                    </a:lnTo>
                    <a:lnTo>
                      <a:pt x="548" y="167"/>
                    </a:lnTo>
                    <a:lnTo>
                      <a:pt x="547" y="168"/>
                    </a:lnTo>
                    <a:lnTo>
                      <a:pt x="547" y="169"/>
                    </a:lnTo>
                    <a:lnTo>
                      <a:pt x="547" y="170"/>
                    </a:lnTo>
                    <a:lnTo>
                      <a:pt x="547" y="171"/>
                    </a:lnTo>
                    <a:lnTo>
                      <a:pt x="547" y="171"/>
                    </a:lnTo>
                    <a:lnTo>
                      <a:pt x="547" y="172"/>
                    </a:lnTo>
                    <a:lnTo>
                      <a:pt x="548" y="179"/>
                    </a:lnTo>
                    <a:lnTo>
                      <a:pt x="548" y="179"/>
                    </a:lnTo>
                    <a:lnTo>
                      <a:pt x="548" y="180"/>
                    </a:lnTo>
                    <a:lnTo>
                      <a:pt x="549" y="181"/>
                    </a:lnTo>
                    <a:lnTo>
                      <a:pt x="549" y="181"/>
                    </a:lnTo>
                    <a:lnTo>
                      <a:pt x="550" y="183"/>
                    </a:lnTo>
                    <a:lnTo>
                      <a:pt x="553" y="189"/>
                    </a:lnTo>
                    <a:lnTo>
                      <a:pt x="554" y="189"/>
                    </a:lnTo>
                    <a:lnTo>
                      <a:pt x="554" y="190"/>
                    </a:lnTo>
                    <a:lnTo>
                      <a:pt x="554" y="191"/>
                    </a:lnTo>
                    <a:lnTo>
                      <a:pt x="555" y="191"/>
                    </a:lnTo>
                    <a:lnTo>
                      <a:pt x="555" y="191"/>
                    </a:lnTo>
                    <a:lnTo>
                      <a:pt x="559" y="194"/>
                    </a:lnTo>
                    <a:lnTo>
                      <a:pt x="559" y="195"/>
                    </a:lnTo>
                    <a:lnTo>
                      <a:pt x="560" y="195"/>
                    </a:lnTo>
                    <a:lnTo>
                      <a:pt x="561" y="195"/>
                    </a:lnTo>
                    <a:lnTo>
                      <a:pt x="562" y="196"/>
                    </a:lnTo>
                    <a:lnTo>
                      <a:pt x="563" y="196"/>
                    </a:lnTo>
                    <a:lnTo>
                      <a:pt x="563" y="196"/>
                    </a:lnTo>
                    <a:lnTo>
                      <a:pt x="564" y="196"/>
                    </a:lnTo>
                    <a:lnTo>
                      <a:pt x="564" y="197"/>
                    </a:lnTo>
                    <a:lnTo>
                      <a:pt x="564" y="197"/>
                    </a:lnTo>
                    <a:lnTo>
                      <a:pt x="565" y="197"/>
                    </a:lnTo>
                    <a:lnTo>
                      <a:pt x="567" y="200"/>
                    </a:lnTo>
                    <a:lnTo>
                      <a:pt x="568" y="200"/>
                    </a:lnTo>
                    <a:lnTo>
                      <a:pt x="569" y="201"/>
                    </a:lnTo>
                    <a:lnTo>
                      <a:pt x="570" y="203"/>
                    </a:lnTo>
                    <a:lnTo>
                      <a:pt x="570" y="204"/>
                    </a:lnTo>
                    <a:lnTo>
                      <a:pt x="573" y="207"/>
                    </a:lnTo>
                    <a:lnTo>
                      <a:pt x="573" y="207"/>
                    </a:lnTo>
                    <a:lnTo>
                      <a:pt x="573" y="208"/>
                    </a:lnTo>
                    <a:lnTo>
                      <a:pt x="574" y="209"/>
                    </a:lnTo>
                    <a:lnTo>
                      <a:pt x="575" y="211"/>
                    </a:lnTo>
                    <a:lnTo>
                      <a:pt x="575" y="214"/>
                    </a:lnTo>
                    <a:lnTo>
                      <a:pt x="575" y="214"/>
                    </a:lnTo>
                    <a:lnTo>
                      <a:pt x="576" y="215"/>
                    </a:lnTo>
                    <a:lnTo>
                      <a:pt x="576" y="216"/>
                    </a:lnTo>
                    <a:lnTo>
                      <a:pt x="576" y="216"/>
                    </a:lnTo>
                    <a:lnTo>
                      <a:pt x="576" y="217"/>
                    </a:lnTo>
                    <a:lnTo>
                      <a:pt x="576" y="218"/>
                    </a:lnTo>
                    <a:lnTo>
                      <a:pt x="577" y="219"/>
                    </a:lnTo>
                    <a:lnTo>
                      <a:pt x="577" y="219"/>
                    </a:lnTo>
                    <a:lnTo>
                      <a:pt x="577" y="220"/>
                    </a:lnTo>
                    <a:lnTo>
                      <a:pt x="577" y="220"/>
                    </a:lnTo>
                    <a:lnTo>
                      <a:pt x="577" y="222"/>
                    </a:lnTo>
                    <a:lnTo>
                      <a:pt x="578" y="222"/>
                    </a:lnTo>
                    <a:lnTo>
                      <a:pt x="579" y="224"/>
                    </a:lnTo>
                    <a:lnTo>
                      <a:pt x="579" y="224"/>
                    </a:lnTo>
                    <a:lnTo>
                      <a:pt x="581" y="227"/>
                    </a:lnTo>
                    <a:lnTo>
                      <a:pt x="582" y="228"/>
                    </a:lnTo>
                    <a:lnTo>
                      <a:pt x="583" y="230"/>
                    </a:lnTo>
                    <a:lnTo>
                      <a:pt x="583" y="230"/>
                    </a:lnTo>
                    <a:lnTo>
                      <a:pt x="583" y="231"/>
                    </a:lnTo>
                    <a:lnTo>
                      <a:pt x="585" y="233"/>
                    </a:lnTo>
                    <a:lnTo>
                      <a:pt x="585" y="234"/>
                    </a:lnTo>
                    <a:lnTo>
                      <a:pt x="586" y="238"/>
                    </a:lnTo>
                    <a:lnTo>
                      <a:pt x="587" y="240"/>
                    </a:lnTo>
                    <a:lnTo>
                      <a:pt x="586" y="240"/>
                    </a:lnTo>
                    <a:lnTo>
                      <a:pt x="579" y="241"/>
                    </a:lnTo>
                    <a:lnTo>
                      <a:pt x="577" y="242"/>
                    </a:lnTo>
                    <a:lnTo>
                      <a:pt x="571" y="242"/>
                    </a:lnTo>
                    <a:lnTo>
                      <a:pt x="565" y="243"/>
                    </a:lnTo>
                    <a:lnTo>
                      <a:pt x="560" y="244"/>
                    </a:lnTo>
                    <a:lnTo>
                      <a:pt x="550" y="246"/>
                    </a:lnTo>
                    <a:lnTo>
                      <a:pt x="549" y="246"/>
                    </a:lnTo>
                    <a:lnTo>
                      <a:pt x="543" y="247"/>
                    </a:lnTo>
                    <a:lnTo>
                      <a:pt x="539" y="247"/>
                    </a:lnTo>
                    <a:lnTo>
                      <a:pt x="538" y="247"/>
                    </a:lnTo>
                    <a:lnTo>
                      <a:pt x="531" y="249"/>
                    </a:lnTo>
                    <a:lnTo>
                      <a:pt x="528" y="249"/>
                    </a:lnTo>
                    <a:lnTo>
                      <a:pt x="528" y="249"/>
                    </a:lnTo>
                    <a:lnTo>
                      <a:pt x="529" y="250"/>
                    </a:lnTo>
                    <a:lnTo>
                      <a:pt x="529" y="251"/>
                    </a:lnTo>
                    <a:lnTo>
                      <a:pt x="529" y="253"/>
                    </a:lnTo>
                    <a:lnTo>
                      <a:pt x="529" y="253"/>
                    </a:lnTo>
                    <a:lnTo>
                      <a:pt x="529" y="254"/>
                    </a:lnTo>
                    <a:lnTo>
                      <a:pt x="529" y="255"/>
                    </a:lnTo>
                    <a:lnTo>
                      <a:pt x="529" y="255"/>
                    </a:lnTo>
                    <a:lnTo>
                      <a:pt x="528" y="257"/>
                    </a:lnTo>
                    <a:lnTo>
                      <a:pt x="527" y="260"/>
                    </a:lnTo>
                    <a:lnTo>
                      <a:pt x="526" y="261"/>
                    </a:lnTo>
                    <a:lnTo>
                      <a:pt x="525" y="262"/>
                    </a:lnTo>
                    <a:lnTo>
                      <a:pt x="523" y="265"/>
                    </a:lnTo>
                    <a:lnTo>
                      <a:pt x="522" y="266"/>
                    </a:lnTo>
                    <a:lnTo>
                      <a:pt x="521" y="266"/>
                    </a:lnTo>
                    <a:lnTo>
                      <a:pt x="519" y="269"/>
                    </a:lnTo>
                    <a:lnTo>
                      <a:pt x="519" y="269"/>
                    </a:lnTo>
                    <a:lnTo>
                      <a:pt x="516" y="271"/>
                    </a:lnTo>
                    <a:lnTo>
                      <a:pt x="515" y="272"/>
                    </a:lnTo>
                    <a:lnTo>
                      <a:pt x="514" y="272"/>
                    </a:lnTo>
                    <a:lnTo>
                      <a:pt x="513" y="272"/>
                    </a:lnTo>
                    <a:lnTo>
                      <a:pt x="513" y="272"/>
                    </a:lnTo>
                    <a:lnTo>
                      <a:pt x="512" y="273"/>
                    </a:lnTo>
                    <a:lnTo>
                      <a:pt x="512" y="273"/>
                    </a:lnTo>
                    <a:lnTo>
                      <a:pt x="512" y="273"/>
                    </a:lnTo>
                    <a:lnTo>
                      <a:pt x="511" y="273"/>
                    </a:lnTo>
                    <a:lnTo>
                      <a:pt x="511" y="274"/>
                    </a:lnTo>
                    <a:lnTo>
                      <a:pt x="511" y="274"/>
                    </a:lnTo>
                    <a:lnTo>
                      <a:pt x="511" y="275"/>
                    </a:lnTo>
                    <a:lnTo>
                      <a:pt x="512" y="275"/>
                    </a:lnTo>
                    <a:lnTo>
                      <a:pt x="512" y="276"/>
                    </a:lnTo>
                    <a:lnTo>
                      <a:pt x="513" y="276"/>
                    </a:lnTo>
                    <a:lnTo>
                      <a:pt x="513" y="276"/>
                    </a:lnTo>
                    <a:lnTo>
                      <a:pt x="515" y="276"/>
                    </a:lnTo>
                    <a:lnTo>
                      <a:pt x="515" y="276"/>
                    </a:lnTo>
                    <a:lnTo>
                      <a:pt x="516" y="277"/>
                    </a:lnTo>
                    <a:lnTo>
                      <a:pt x="516" y="277"/>
                    </a:lnTo>
                    <a:lnTo>
                      <a:pt x="516" y="280"/>
                    </a:lnTo>
                    <a:lnTo>
                      <a:pt x="520" y="289"/>
                    </a:lnTo>
                    <a:lnTo>
                      <a:pt x="521" y="290"/>
                    </a:lnTo>
                    <a:lnTo>
                      <a:pt x="521" y="291"/>
                    </a:lnTo>
                    <a:lnTo>
                      <a:pt x="520" y="292"/>
                    </a:lnTo>
                    <a:lnTo>
                      <a:pt x="519" y="294"/>
                    </a:lnTo>
                    <a:lnTo>
                      <a:pt x="519" y="296"/>
                    </a:lnTo>
                    <a:lnTo>
                      <a:pt x="519" y="297"/>
                    </a:lnTo>
                    <a:lnTo>
                      <a:pt x="519" y="302"/>
                    </a:lnTo>
                    <a:lnTo>
                      <a:pt x="518" y="305"/>
                    </a:lnTo>
                    <a:lnTo>
                      <a:pt x="519" y="313"/>
                    </a:lnTo>
                    <a:lnTo>
                      <a:pt x="520" y="313"/>
                    </a:lnTo>
                    <a:lnTo>
                      <a:pt x="520" y="315"/>
                    </a:lnTo>
                    <a:lnTo>
                      <a:pt x="520" y="315"/>
                    </a:lnTo>
                    <a:lnTo>
                      <a:pt x="521" y="317"/>
                    </a:lnTo>
                    <a:lnTo>
                      <a:pt x="521" y="318"/>
                    </a:lnTo>
                    <a:lnTo>
                      <a:pt x="520" y="320"/>
                    </a:lnTo>
                    <a:lnTo>
                      <a:pt x="520" y="320"/>
                    </a:lnTo>
                    <a:lnTo>
                      <a:pt x="519" y="320"/>
                    </a:lnTo>
                    <a:lnTo>
                      <a:pt x="517" y="322"/>
                    </a:lnTo>
                    <a:lnTo>
                      <a:pt x="517" y="323"/>
                    </a:lnTo>
                    <a:lnTo>
                      <a:pt x="517" y="324"/>
                    </a:lnTo>
                    <a:lnTo>
                      <a:pt x="517" y="324"/>
                    </a:lnTo>
                    <a:lnTo>
                      <a:pt x="516" y="327"/>
                    </a:lnTo>
                    <a:lnTo>
                      <a:pt x="515" y="334"/>
                    </a:lnTo>
                    <a:lnTo>
                      <a:pt x="514" y="336"/>
                    </a:lnTo>
                    <a:lnTo>
                      <a:pt x="514" y="336"/>
                    </a:lnTo>
                    <a:lnTo>
                      <a:pt x="512" y="340"/>
                    </a:lnTo>
                    <a:lnTo>
                      <a:pt x="511" y="342"/>
                    </a:lnTo>
                    <a:lnTo>
                      <a:pt x="511" y="343"/>
                    </a:lnTo>
                    <a:lnTo>
                      <a:pt x="511" y="344"/>
                    </a:lnTo>
                    <a:lnTo>
                      <a:pt x="511" y="345"/>
                    </a:lnTo>
                    <a:lnTo>
                      <a:pt x="511" y="346"/>
                    </a:lnTo>
                    <a:lnTo>
                      <a:pt x="511" y="346"/>
                    </a:lnTo>
                    <a:lnTo>
                      <a:pt x="511" y="346"/>
                    </a:lnTo>
                    <a:lnTo>
                      <a:pt x="511" y="347"/>
                    </a:lnTo>
                    <a:lnTo>
                      <a:pt x="512" y="347"/>
                    </a:lnTo>
                    <a:lnTo>
                      <a:pt x="512" y="348"/>
                    </a:lnTo>
                    <a:lnTo>
                      <a:pt x="513" y="350"/>
                    </a:lnTo>
                    <a:lnTo>
                      <a:pt x="513" y="351"/>
                    </a:lnTo>
                    <a:lnTo>
                      <a:pt x="513" y="352"/>
                    </a:lnTo>
                    <a:lnTo>
                      <a:pt x="513" y="353"/>
                    </a:lnTo>
                    <a:lnTo>
                      <a:pt x="513" y="354"/>
                    </a:lnTo>
                    <a:lnTo>
                      <a:pt x="515" y="356"/>
                    </a:lnTo>
                    <a:lnTo>
                      <a:pt x="515" y="356"/>
                    </a:lnTo>
                    <a:lnTo>
                      <a:pt x="519" y="359"/>
                    </a:lnTo>
                    <a:lnTo>
                      <a:pt x="521" y="360"/>
                    </a:lnTo>
                    <a:lnTo>
                      <a:pt x="521" y="360"/>
                    </a:lnTo>
                    <a:lnTo>
                      <a:pt x="526" y="363"/>
                    </a:lnTo>
                    <a:lnTo>
                      <a:pt x="528" y="366"/>
                    </a:lnTo>
                    <a:lnTo>
                      <a:pt x="528" y="366"/>
                    </a:lnTo>
                    <a:lnTo>
                      <a:pt x="529" y="366"/>
                    </a:lnTo>
                    <a:lnTo>
                      <a:pt x="529" y="367"/>
                    </a:lnTo>
                    <a:lnTo>
                      <a:pt x="531" y="370"/>
                    </a:lnTo>
                    <a:lnTo>
                      <a:pt x="532" y="371"/>
                    </a:lnTo>
                    <a:lnTo>
                      <a:pt x="532" y="372"/>
                    </a:lnTo>
                    <a:lnTo>
                      <a:pt x="532" y="373"/>
                    </a:lnTo>
                    <a:lnTo>
                      <a:pt x="533" y="373"/>
                    </a:lnTo>
                    <a:lnTo>
                      <a:pt x="534" y="373"/>
                    </a:lnTo>
                    <a:lnTo>
                      <a:pt x="536" y="372"/>
                    </a:lnTo>
                    <a:lnTo>
                      <a:pt x="536" y="372"/>
                    </a:lnTo>
                    <a:lnTo>
                      <a:pt x="539" y="372"/>
                    </a:lnTo>
                    <a:lnTo>
                      <a:pt x="544" y="374"/>
                    </a:lnTo>
                    <a:lnTo>
                      <a:pt x="546" y="375"/>
                    </a:lnTo>
                    <a:lnTo>
                      <a:pt x="546" y="375"/>
                    </a:lnTo>
                    <a:lnTo>
                      <a:pt x="547" y="375"/>
                    </a:lnTo>
                    <a:lnTo>
                      <a:pt x="547" y="374"/>
                    </a:lnTo>
                    <a:lnTo>
                      <a:pt x="548" y="374"/>
                    </a:lnTo>
                    <a:lnTo>
                      <a:pt x="548" y="373"/>
                    </a:lnTo>
                    <a:lnTo>
                      <a:pt x="548" y="373"/>
                    </a:lnTo>
                    <a:lnTo>
                      <a:pt x="547" y="373"/>
                    </a:lnTo>
                    <a:lnTo>
                      <a:pt x="547" y="373"/>
                    </a:lnTo>
                    <a:lnTo>
                      <a:pt x="546" y="373"/>
                    </a:lnTo>
                    <a:lnTo>
                      <a:pt x="545" y="371"/>
                    </a:lnTo>
                    <a:lnTo>
                      <a:pt x="546" y="369"/>
                    </a:lnTo>
                    <a:lnTo>
                      <a:pt x="546" y="368"/>
                    </a:lnTo>
                    <a:lnTo>
                      <a:pt x="549" y="366"/>
                    </a:lnTo>
                    <a:lnTo>
                      <a:pt x="555" y="365"/>
                    </a:lnTo>
                    <a:lnTo>
                      <a:pt x="556" y="365"/>
                    </a:lnTo>
                    <a:lnTo>
                      <a:pt x="556" y="366"/>
                    </a:lnTo>
                    <a:lnTo>
                      <a:pt x="556" y="367"/>
                    </a:lnTo>
                    <a:lnTo>
                      <a:pt x="556" y="375"/>
                    </a:lnTo>
                    <a:lnTo>
                      <a:pt x="556" y="377"/>
                    </a:lnTo>
                    <a:lnTo>
                      <a:pt x="556" y="385"/>
                    </a:lnTo>
                    <a:lnTo>
                      <a:pt x="556" y="397"/>
                    </a:lnTo>
                    <a:lnTo>
                      <a:pt x="556" y="405"/>
                    </a:lnTo>
                    <a:lnTo>
                      <a:pt x="556" y="406"/>
                    </a:lnTo>
                    <a:lnTo>
                      <a:pt x="556" y="406"/>
                    </a:lnTo>
                    <a:lnTo>
                      <a:pt x="554" y="406"/>
                    </a:lnTo>
                    <a:lnTo>
                      <a:pt x="552" y="406"/>
                    </a:lnTo>
                    <a:lnTo>
                      <a:pt x="551" y="406"/>
                    </a:lnTo>
                    <a:lnTo>
                      <a:pt x="551" y="405"/>
                    </a:lnTo>
                    <a:lnTo>
                      <a:pt x="551" y="405"/>
                    </a:lnTo>
                    <a:lnTo>
                      <a:pt x="551" y="404"/>
                    </a:lnTo>
                    <a:lnTo>
                      <a:pt x="551" y="404"/>
                    </a:lnTo>
                    <a:lnTo>
                      <a:pt x="551" y="402"/>
                    </a:lnTo>
                    <a:lnTo>
                      <a:pt x="552" y="402"/>
                    </a:lnTo>
                    <a:lnTo>
                      <a:pt x="552" y="402"/>
                    </a:lnTo>
                    <a:lnTo>
                      <a:pt x="552" y="401"/>
                    </a:lnTo>
                    <a:lnTo>
                      <a:pt x="552" y="401"/>
                    </a:lnTo>
                    <a:lnTo>
                      <a:pt x="552" y="400"/>
                    </a:lnTo>
                    <a:lnTo>
                      <a:pt x="550" y="399"/>
                    </a:lnTo>
                    <a:lnTo>
                      <a:pt x="550" y="399"/>
                    </a:lnTo>
                    <a:lnTo>
                      <a:pt x="549" y="399"/>
                    </a:lnTo>
                    <a:lnTo>
                      <a:pt x="548" y="400"/>
                    </a:lnTo>
                    <a:lnTo>
                      <a:pt x="548" y="400"/>
                    </a:lnTo>
                    <a:lnTo>
                      <a:pt x="548" y="400"/>
                    </a:lnTo>
                    <a:lnTo>
                      <a:pt x="547" y="400"/>
                    </a:lnTo>
                    <a:lnTo>
                      <a:pt x="546" y="401"/>
                    </a:lnTo>
                    <a:lnTo>
                      <a:pt x="546" y="401"/>
                    </a:lnTo>
                    <a:lnTo>
                      <a:pt x="546" y="402"/>
                    </a:lnTo>
                    <a:lnTo>
                      <a:pt x="541" y="404"/>
                    </a:lnTo>
                    <a:lnTo>
                      <a:pt x="538" y="406"/>
                    </a:lnTo>
                    <a:lnTo>
                      <a:pt x="537" y="406"/>
                    </a:lnTo>
                    <a:lnTo>
                      <a:pt x="537" y="405"/>
                    </a:lnTo>
                    <a:lnTo>
                      <a:pt x="534" y="404"/>
                    </a:lnTo>
                    <a:lnTo>
                      <a:pt x="533" y="404"/>
                    </a:lnTo>
                    <a:lnTo>
                      <a:pt x="532" y="404"/>
                    </a:lnTo>
                    <a:lnTo>
                      <a:pt x="532" y="405"/>
                    </a:lnTo>
                    <a:lnTo>
                      <a:pt x="531" y="405"/>
                    </a:lnTo>
                    <a:lnTo>
                      <a:pt x="530" y="404"/>
                    </a:lnTo>
                    <a:lnTo>
                      <a:pt x="530" y="403"/>
                    </a:lnTo>
                    <a:lnTo>
                      <a:pt x="529" y="403"/>
                    </a:lnTo>
                    <a:lnTo>
                      <a:pt x="529" y="402"/>
                    </a:lnTo>
                    <a:lnTo>
                      <a:pt x="529" y="402"/>
                    </a:lnTo>
                    <a:lnTo>
                      <a:pt x="529" y="401"/>
                    </a:lnTo>
                    <a:lnTo>
                      <a:pt x="529" y="400"/>
                    </a:lnTo>
                    <a:lnTo>
                      <a:pt x="528" y="397"/>
                    </a:lnTo>
                    <a:lnTo>
                      <a:pt x="528" y="397"/>
                    </a:lnTo>
                    <a:lnTo>
                      <a:pt x="525" y="393"/>
                    </a:lnTo>
                    <a:lnTo>
                      <a:pt x="523" y="389"/>
                    </a:lnTo>
                    <a:lnTo>
                      <a:pt x="523" y="389"/>
                    </a:lnTo>
                    <a:lnTo>
                      <a:pt x="521" y="387"/>
                    </a:lnTo>
                    <a:lnTo>
                      <a:pt x="520" y="387"/>
                    </a:lnTo>
                    <a:lnTo>
                      <a:pt x="520" y="387"/>
                    </a:lnTo>
                    <a:lnTo>
                      <a:pt x="519" y="387"/>
                    </a:lnTo>
                    <a:lnTo>
                      <a:pt x="519" y="387"/>
                    </a:lnTo>
                    <a:lnTo>
                      <a:pt x="519" y="388"/>
                    </a:lnTo>
                    <a:lnTo>
                      <a:pt x="519" y="389"/>
                    </a:lnTo>
                    <a:lnTo>
                      <a:pt x="518" y="389"/>
                    </a:lnTo>
                    <a:lnTo>
                      <a:pt x="517" y="389"/>
                    </a:lnTo>
                    <a:lnTo>
                      <a:pt x="517" y="388"/>
                    </a:lnTo>
                    <a:lnTo>
                      <a:pt x="515" y="385"/>
                    </a:lnTo>
                    <a:lnTo>
                      <a:pt x="515" y="384"/>
                    </a:lnTo>
                    <a:lnTo>
                      <a:pt x="515" y="383"/>
                    </a:lnTo>
                    <a:lnTo>
                      <a:pt x="515" y="383"/>
                    </a:lnTo>
                    <a:lnTo>
                      <a:pt x="516" y="383"/>
                    </a:lnTo>
                    <a:lnTo>
                      <a:pt x="516" y="382"/>
                    </a:lnTo>
                    <a:lnTo>
                      <a:pt x="516" y="382"/>
                    </a:lnTo>
                    <a:lnTo>
                      <a:pt x="516" y="382"/>
                    </a:lnTo>
                    <a:lnTo>
                      <a:pt x="516" y="381"/>
                    </a:lnTo>
                    <a:lnTo>
                      <a:pt x="513" y="377"/>
                    </a:lnTo>
                    <a:lnTo>
                      <a:pt x="513" y="377"/>
                    </a:lnTo>
                    <a:lnTo>
                      <a:pt x="511" y="374"/>
                    </a:lnTo>
                    <a:lnTo>
                      <a:pt x="510" y="374"/>
                    </a:lnTo>
                    <a:lnTo>
                      <a:pt x="509" y="374"/>
                    </a:lnTo>
                    <a:lnTo>
                      <a:pt x="507" y="374"/>
                    </a:lnTo>
                    <a:lnTo>
                      <a:pt x="504" y="374"/>
                    </a:lnTo>
                    <a:lnTo>
                      <a:pt x="501" y="372"/>
                    </a:lnTo>
                    <a:lnTo>
                      <a:pt x="498" y="370"/>
                    </a:lnTo>
                    <a:lnTo>
                      <a:pt x="498" y="370"/>
                    </a:lnTo>
                    <a:lnTo>
                      <a:pt x="498" y="370"/>
                    </a:lnTo>
                    <a:lnTo>
                      <a:pt x="497" y="370"/>
                    </a:lnTo>
                    <a:lnTo>
                      <a:pt x="497" y="369"/>
                    </a:lnTo>
                    <a:lnTo>
                      <a:pt x="496" y="369"/>
                    </a:lnTo>
                    <a:lnTo>
                      <a:pt x="495" y="369"/>
                    </a:lnTo>
                    <a:lnTo>
                      <a:pt x="494" y="369"/>
                    </a:lnTo>
                    <a:lnTo>
                      <a:pt x="494" y="369"/>
                    </a:lnTo>
                    <a:lnTo>
                      <a:pt x="494" y="369"/>
                    </a:lnTo>
                    <a:lnTo>
                      <a:pt x="493" y="370"/>
                    </a:lnTo>
                    <a:lnTo>
                      <a:pt x="493" y="370"/>
                    </a:lnTo>
                    <a:lnTo>
                      <a:pt x="489" y="370"/>
                    </a:lnTo>
                    <a:lnTo>
                      <a:pt x="489" y="370"/>
                    </a:lnTo>
                    <a:lnTo>
                      <a:pt x="488" y="370"/>
                    </a:lnTo>
                    <a:lnTo>
                      <a:pt x="488" y="369"/>
                    </a:lnTo>
                    <a:lnTo>
                      <a:pt x="488" y="369"/>
                    </a:lnTo>
                    <a:lnTo>
                      <a:pt x="488" y="368"/>
                    </a:lnTo>
                    <a:lnTo>
                      <a:pt x="486" y="367"/>
                    </a:lnTo>
                    <a:lnTo>
                      <a:pt x="486" y="367"/>
                    </a:lnTo>
                    <a:lnTo>
                      <a:pt x="485" y="367"/>
                    </a:lnTo>
                    <a:lnTo>
                      <a:pt x="485" y="366"/>
                    </a:lnTo>
                    <a:lnTo>
                      <a:pt x="485" y="366"/>
                    </a:lnTo>
                    <a:lnTo>
                      <a:pt x="485" y="365"/>
                    </a:lnTo>
                    <a:lnTo>
                      <a:pt x="484" y="362"/>
                    </a:lnTo>
                    <a:lnTo>
                      <a:pt x="484" y="362"/>
                    </a:lnTo>
                    <a:lnTo>
                      <a:pt x="483" y="361"/>
                    </a:lnTo>
                    <a:lnTo>
                      <a:pt x="483" y="360"/>
                    </a:lnTo>
                    <a:lnTo>
                      <a:pt x="483" y="359"/>
                    </a:lnTo>
                    <a:lnTo>
                      <a:pt x="482" y="358"/>
                    </a:lnTo>
                    <a:lnTo>
                      <a:pt x="481" y="358"/>
                    </a:lnTo>
                    <a:lnTo>
                      <a:pt x="481" y="357"/>
                    </a:lnTo>
                    <a:lnTo>
                      <a:pt x="480" y="356"/>
                    </a:lnTo>
                    <a:lnTo>
                      <a:pt x="479" y="356"/>
                    </a:lnTo>
                    <a:lnTo>
                      <a:pt x="476" y="354"/>
                    </a:lnTo>
                    <a:lnTo>
                      <a:pt x="476" y="354"/>
                    </a:lnTo>
                    <a:lnTo>
                      <a:pt x="476" y="354"/>
                    </a:lnTo>
                    <a:lnTo>
                      <a:pt x="475" y="354"/>
                    </a:lnTo>
                    <a:lnTo>
                      <a:pt x="475" y="353"/>
                    </a:lnTo>
                    <a:lnTo>
                      <a:pt x="475" y="352"/>
                    </a:lnTo>
                    <a:lnTo>
                      <a:pt x="475" y="351"/>
                    </a:lnTo>
                    <a:lnTo>
                      <a:pt x="475" y="351"/>
                    </a:lnTo>
                    <a:lnTo>
                      <a:pt x="475" y="350"/>
                    </a:lnTo>
                    <a:lnTo>
                      <a:pt x="474" y="348"/>
                    </a:lnTo>
                    <a:lnTo>
                      <a:pt x="474" y="347"/>
                    </a:lnTo>
                    <a:lnTo>
                      <a:pt x="474" y="347"/>
                    </a:lnTo>
                    <a:lnTo>
                      <a:pt x="474" y="347"/>
                    </a:lnTo>
                    <a:lnTo>
                      <a:pt x="469" y="347"/>
                    </a:lnTo>
                    <a:lnTo>
                      <a:pt x="469" y="348"/>
                    </a:lnTo>
                    <a:lnTo>
                      <a:pt x="467" y="352"/>
                    </a:lnTo>
                    <a:lnTo>
                      <a:pt x="467" y="353"/>
                    </a:lnTo>
                    <a:lnTo>
                      <a:pt x="467" y="355"/>
                    </a:lnTo>
                    <a:lnTo>
                      <a:pt x="467" y="355"/>
                    </a:lnTo>
                    <a:lnTo>
                      <a:pt x="467" y="356"/>
                    </a:lnTo>
                    <a:lnTo>
                      <a:pt x="467" y="357"/>
                    </a:lnTo>
                    <a:lnTo>
                      <a:pt x="466" y="358"/>
                    </a:lnTo>
                    <a:lnTo>
                      <a:pt x="465" y="359"/>
                    </a:lnTo>
                    <a:lnTo>
                      <a:pt x="464" y="359"/>
                    </a:lnTo>
                    <a:lnTo>
                      <a:pt x="463" y="359"/>
                    </a:lnTo>
                    <a:lnTo>
                      <a:pt x="460" y="360"/>
                    </a:lnTo>
                    <a:lnTo>
                      <a:pt x="458" y="360"/>
                    </a:lnTo>
                    <a:lnTo>
                      <a:pt x="455" y="359"/>
                    </a:lnTo>
                    <a:lnTo>
                      <a:pt x="451" y="358"/>
                    </a:lnTo>
                    <a:lnTo>
                      <a:pt x="451" y="358"/>
                    </a:lnTo>
                    <a:lnTo>
                      <a:pt x="450" y="358"/>
                    </a:lnTo>
                    <a:lnTo>
                      <a:pt x="450" y="358"/>
                    </a:lnTo>
                    <a:lnTo>
                      <a:pt x="442" y="357"/>
                    </a:lnTo>
                    <a:lnTo>
                      <a:pt x="438" y="357"/>
                    </a:lnTo>
                    <a:lnTo>
                      <a:pt x="438" y="357"/>
                    </a:lnTo>
                    <a:lnTo>
                      <a:pt x="436" y="357"/>
                    </a:lnTo>
                    <a:lnTo>
                      <a:pt x="436" y="357"/>
                    </a:lnTo>
                    <a:lnTo>
                      <a:pt x="435" y="357"/>
                    </a:lnTo>
                    <a:lnTo>
                      <a:pt x="431" y="354"/>
                    </a:lnTo>
                    <a:lnTo>
                      <a:pt x="426" y="353"/>
                    </a:lnTo>
                    <a:lnTo>
                      <a:pt x="420" y="351"/>
                    </a:lnTo>
                    <a:lnTo>
                      <a:pt x="416" y="349"/>
                    </a:lnTo>
                    <a:lnTo>
                      <a:pt x="416" y="349"/>
                    </a:lnTo>
                    <a:lnTo>
                      <a:pt x="415" y="346"/>
                    </a:lnTo>
                    <a:lnTo>
                      <a:pt x="415" y="345"/>
                    </a:lnTo>
                    <a:lnTo>
                      <a:pt x="413" y="340"/>
                    </a:lnTo>
                    <a:lnTo>
                      <a:pt x="413" y="340"/>
                    </a:lnTo>
                    <a:lnTo>
                      <a:pt x="414" y="340"/>
                    </a:lnTo>
                    <a:lnTo>
                      <a:pt x="415" y="339"/>
                    </a:lnTo>
                    <a:lnTo>
                      <a:pt x="415" y="338"/>
                    </a:lnTo>
                    <a:lnTo>
                      <a:pt x="415" y="335"/>
                    </a:lnTo>
                    <a:lnTo>
                      <a:pt x="415" y="335"/>
                    </a:lnTo>
                    <a:lnTo>
                      <a:pt x="415" y="335"/>
                    </a:lnTo>
                    <a:lnTo>
                      <a:pt x="414" y="335"/>
                    </a:lnTo>
                    <a:lnTo>
                      <a:pt x="413" y="335"/>
                    </a:lnTo>
                    <a:lnTo>
                      <a:pt x="413" y="336"/>
                    </a:lnTo>
                    <a:lnTo>
                      <a:pt x="412" y="336"/>
                    </a:lnTo>
                    <a:lnTo>
                      <a:pt x="411" y="336"/>
                    </a:lnTo>
                    <a:lnTo>
                      <a:pt x="410" y="337"/>
                    </a:lnTo>
                    <a:lnTo>
                      <a:pt x="409" y="337"/>
                    </a:lnTo>
                    <a:lnTo>
                      <a:pt x="408" y="337"/>
                    </a:lnTo>
                    <a:lnTo>
                      <a:pt x="407" y="337"/>
                    </a:lnTo>
                    <a:lnTo>
                      <a:pt x="405" y="337"/>
                    </a:lnTo>
                    <a:lnTo>
                      <a:pt x="404" y="337"/>
                    </a:lnTo>
                    <a:lnTo>
                      <a:pt x="396" y="339"/>
                    </a:lnTo>
                    <a:lnTo>
                      <a:pt x="395" y="339"/>
                    </a:lnTo>
                    <a:lnTo>
                      <a:pt x="392" y="342"/>
                    </a:lnTo>
                    <a:lnTo>
                      <a:pt x="392" y="342"/>
                    </a:lnTo>
                    <a:lnTo>
                      <a:pt x="392" y="342"/>
                    </a:lnTo>
                    <a:lnTo>
                      <a:pt x="392" y="343"/>
                    </a:lnTo>
                    <a:lnTo>
                      <a:pt x="391" y="343"/>
                    </a:lnTo>
                    <a:lnTo>
                      <a:pt x="389" y="343"/>
                    </a:lnTo>
                    <a:lnTo>
                      <a:pt x="387" y="343"/>
                    </a:lnTo>
                    <a:lnTo>
                      <a:pt x="387" y="343"/>
                    </a:lnTo>
                    <a:lnTo>
                      <a:pt x="385" y="342"/>
                    </a:lnTo>
                    <a:lnTo>
                      <a:pt x="384" y="340"/>
                    </a:lnTo>
                    <a:lnTo>
                      <a:pt x="385" y="339"/>
                    </a:lnTo>
                    <a:lnTo>
                      <a:pt x="386" y="338"/>
                    </a:lnTo>
                    <a:lnTo>
                      <a:pt x="386" y="337"/>
                    </a:lnTo>
                    <a:lnTo>
                      <a:pt x="386" y="336"/>
                    </a:lnTo>
                    <a:lnTo>
                      <a:pt x="386" y="335"/>
                    </a:lnTo>
                    <a:lnTo>
                      <a:pt x="385" y="332"/>
                    </a:lnTo>
                    <a:lnTo>
                      <a:pt x="385" y="332"/>
                    </a:lnTo>
                    <a:lnTo>
                      <a:pt x="385" y="331"/>
                    </a:lnTo>
                    <a:lnTo>
                      <a:pt x="383" y="331"/>
                    </a:lnTo>
                    <a:lnTo>
                      <a:pt x="383" y="330"/>
                    </a:lnTo>
                    <a:lnTo>
                      <a:pt x="382" y="330"/>
                    </a:lnTo>
                    <a:lnTo>
                      <a:pt x="379" y="329"/>
                    </a:lnTo>
                    <a:lnTo>
                      <a:pt x="378" y="329"/>
                    </a:lnTo>
                    <a:lnTo>
                      <a:pt x="377" y="328"/>
                    </a:lnTo>
                    <a:lnTo>
                      <a:pt x="377" y="326"/>
                    </a:lnTo>
                    <a:lnTo>
                      <a:pt x="376" y="325"/>
                    </a:lnTo>
                    <a:lnTo>
                      <a:pt x="375" y="325"/>
                    </a:lnTo>
                    <a:lnTo>
                      <a:pt x="374" y="325"/>
                    </a:lnTo>
                    <a:lnTo>
                      <a:pt x="373" y="324"/>
                    </a:lnTo>
                    <a:lnTo>
                      <a:pt x="372" y="324"/>
                    </a:lnTo>
                    <a:lnTo>
                      <a:pt x="372" y="327"/>
                    </a:lnTo>
                    <a:lnTo>
                      <a:pt x="371" y="327"/>
                    </a:lnTo>
                    <a:lnTo>
                      <a:pt x="369" y="329"/>
                    </a:lnTo>
                    <a:lnTo>
                      <a:pt x="369" y="329"/>
                    </a:lnTo>
                    <a:lnTo>
                      <a:pt x="368" y="329"/>
                    </a:lnTo>
                    <a:lnTo>
                      <a:pt x="362" y="329"/>
                    </a:lnTo>
                    <a:lnTo>
                      <a:pt x="362" y="329"/>
                    </a:lnTo>
                    <a:lnTo>
                      <a:pt x="361" y="328"/>
                    </a:lnTo>
                    <a:lnTo>
                      <a:pt x="360" y="328"/>
                    </a:lnTo>
                    <a:lnTo>
                      <a:pt x="358" y="328"/>
                    </a:lnTo>
                    <a:lnTo>
                      <a:pt x="358" y="327"/>
                    </a:lnTo>
                    <a:lnTo>
                      <a:pt x="357" y="327"/>
                    </a:lnTo>
                    <a:lnTo>
                      <a:pt x="356" y="327"/>
                    </a:lnTo>
                    <a:lnTo>
                      <a:pt x="356" y="327"/>
                    </a:lnTo>
                    <a:lnTo>
                      <a:pt x="354" y="327"/>
                    </a:lnTo>
                    <a:lnTo>
                      <a:pt x="354" y="328"/>
                    </a:lnTo>
                    <a:lnTo>
                      <a:pt x="354" y="328"/>
                    </a:lnTo>
                    <a:lnTo>
                      <a:pt x="353" y="328"/>
                    </a:lnTo>
                    <a:lnTo>
                      <a:pt x="350" y="329"/>
                    </a:lnTo>
                    <a:lnTo>
                      <a:pt x="349" y="331"/>
                    </a:lnTo>
                    <a:lnTo>
                      <a:pt x="349" y="331"/>
                    </a:lnTo>
                    <a:lnTo>
                      <a:pt x="348" y="331"/>
                    </a:lnTo>
                    <a:lnTo>
                      <a:pt x="344" y="332"/>
                    </a:lnTo>
                    <a:lnTo>
                      <a:pt x="342" y="332"/>
                    </a:lnTo>
                    <a:lnTo>
                      <a:pt x="340" y="332"/>
                    </a:lnTo>
                    <a:lnTo>
                      <a:pt x="339" y="332"/>
                    </a:lnTo>
                    <a:lnTo>
                      <a:pt x="339" y="332"/>
                    </a:lnTo>
                    <a:lnTo>
                      <a:pt x="338" y="331"/>
                    </a:lnTo>
                    <a:lnTo>
                      <a:pt x="338" y="331"/>
                    </a:lnTo>
                    <a:lnTo>
                      <a:pt x="337" y="330"/>
                    </a:lnTo>
                    <a:lnTo>
                      <a:pt x="337" y="330"/>
                    </a:lnTo>
                    <a:lnTo>
                      <a:pt x="336" y="330"/>
                    </a:lnTo>
                    <a:lnTo>
                      <a:pt x="336" y="331"/>
                    </a:lnTo>
                    <a:lnTo>
                      <a:pt x="335" y="331"/>
                    </a:lnTo>
                    <a:lnTo>
                      <a:pt x="334" y="331"/>
                    </a:lnTo>
                    <a:lnTo>
                      <a:pt x="334" y="332"/>
                    </a:lnTo>
                    <a:lnTo>
                      <a:pt x="334" y="332"/>
                    </a:lnTo>
                    <a:lnTo>
                      <a:pt x="332" y="332"/>
                    </a:lnTo>
                    <a:lnTo>
                      <a:pt x="331" y="331"/>
                    </a:lnTo>
                    <a:lnTo>
                      <a:pt x="330" y="331"/>
                    </a:lnTo>
                    <a:lnTo>
                      <a:pt x="330" y="331"/>
                    </a:lnTo>
                    <a:lnTo>
                      <a:pt x="329" y="331"/>
                    </a:lnTo>
                    <a:lnTo>
                      <a:pt x="329" y="330"/>
                    </a:lnTo>
                    <a:lnTo>
                      <a:pt x="328" y="329"/>
                    </a:lnTo>
                    <a:lnTo>
                      <a:pt x="327" y="329"/>
                    </a:lnTo>
                    <a:lnTo>
                      <a:pt x="326" y="330"/>
                    </a:lnTo>
                    <a:lnTo>
                      <a:pt x="326" y="330"/>
                    </a:lnTo>
                    <a:lnTo>
                      <a:pt x="326" y="331"/>
                    </a:lnTo>
                    <a:lnTo>
                      <a:pt x="326" y="331"/>
                    </a:lnTo>
                    <a:lnTo>
                      <a:pt x="326" y="332"/>
                    </a:lnTo>
                    <a:lnTo>
                      <a:pt x="325" y="332"/>
                    </a:lnTo>
                    <a:lnTo>
                      <a:pt x="325" y="332"/>
                    </a:lnTo>
                    <a:lnTo>
                      <a:pt x="325" y="333"/>
                    </a:lnTo>
                    <a:lnTo>
                      <a:pt x="325" y="333"/>
                    </a:lnTo>
                    <a:lnTo>
                      <a:pt x="319" y="336"/>
                    </a:lnTo>
                    <a:lnTo>
                      <a:pt x="318" y="335"/>
                    </a:lnTo>
                    <a:lnTo>
                      <a:pt x="318" y="335"/>
                    </a:lnTo>
                    <a:lnTo>
                      <a:pt x="318" y="334"/>
                    </a:lnTo>
                    <a:lnTo>
                      <a:pt x="318" y="331"/>
                    </a:lnTo>
                    <a:lnTo>
                      <a:pt x="317" y="331"/>
                    </a:lnTo>
                    <a:lnTo>
                      <a:pt x="316" y="329"/>
                    </a:lnTo>
                    <a:lnTo>
                      <a:pt x="316" y="328"/>
                    </a:lnTo>
                    <a:lnTo>
                      <a:pt x="315" y="325"/>
                    </a:lnTo>
                    <a:lnTo>
                      <a:pt x="315" y="324"/>
                    </a:lnTo>
                    <a:lnTo>
                      <a:pt x="315" y="324"/>
                    </a:lnTo>
                    <a:lnTo>
                      <a:pt x="315" y="323"/>
                    </a:lnTo>
                    <a:lnTo>
                      <a:pt x="316" y="323"/>
                    </a:lnTo>
                    <a:lnTo>
                      <a:pt x="316" y="323"/>
                    </a:lnTo>
                    <a:lnTo>
                      <a:pt x="318" y="322"/>
                    </a:lnTo>
                    <a:lnTo>
                      <a:pt x="319" y="320"/>
                    </a:lnTo>
                    <a:lnTo>
                      <a:pt x="319" y="320"/>
                    </a:lnTo>
                    <a:lnTo>
                      <a:pt x="319" y="319"/>
                    </a:lnTo>
                    <a:lnTo>
                      <a:pt x="319" y="316"/>
                    </a:lnTo>
                    <a:lnTo>
                      <a:pt x="319" y="316"/>
                    </a:lnTo>
                    <a:lnTo>
                      <a:pt x="318" y="313"/>
                    </a:lnTo>
                    <a:lnTo>
                      <a:pt x="319" y="311"/>
                    </a:lnTo>
                    <a:lnTo>
                      <a:pt x="319" y="309"/>
                    </a:lnTo>
                    <a:lnTo>
                      <a:pt x="319" y="309"/>
                    </a:lnTo>
                    <a:lnTo>
                      <a:pt x="318" y="306"/>
                    </a:lnTo>
                    <a:lnTo>
                      <a:pt x="317" y="304"/>
                    </a:lnTo>
                    <a:lnTo>
                      <a:pt x="316" y="303"/>
                    </a:lnTo>
                    <a:lnTo>
                      <a:pt x="316" y="302"/>
                    </a:lnTo>
                    <a:lnTo>
                      <a:pt x="316" y="300"/>
                    </a:lnTo>
                    <a:lnTo>
                      <a:pt x="315" y="296"/>
                    </a:lnTo>
                    <a:lnTo>
                      <a:pt x="315" y="296"/>
                    </a:lnTo>
                    <a:lnTo>
                      <a:pt x="315" y="295"/>
                    </a:lnTo>
                    <a:lnTo>
                      <a:pt x="314" y="294"/>
                    </a:lnTo>
                    <a:lnTo>
                      <a:pt x="314" y="294"/>
                    </a:lnTo>
                    <a:lnTo>
                      <a:pt x="312" y="293"/>
                    </a:lnTo>
                    <a:lnTo>
                      <a:pt x="311" y="293"/>
                    </a:lnTo>
                    <a:lnTo>
                      <a:pt x="310" y="292"/>
                    </a:lnTo>
                    <a:lnTo>
                      <a:pt x="306" y="286"/>
                    </a:lnTo>
                    <a:lnTo>
                      <a:pt x="305" y="286"/>
                    </a:lnTo>
                    <a:lnTo>
                      <a:pt x="305" y="285"/>
                    </a:lnTo>
                    <a:lnTo>
                      <a:pt x="303" y="278"/>
                    </a:lnTo>
                    <a:lnTo>
                      <a:pt x="303" y="278"/>
                    </a:lnTo>
                    <a:lnTo>
                      <a:pt x="303" y="276"/>
                    </a:lnTo>
                    <a:lnTo>
                      <a:pt x="304" y="275"/>
                    </a:lnTo>
                    <a:lnTo>
                      <a:pt x="304" y="270"/>
                    </a:lnTo>
                    <a:lnTo>
                      <a:pt x="304" y="268"/>
                    </a:lnTo>
                    <a:lnTo>
                      <a:pt x="305" y="263"/>
                    </a:lnTo>
                    <a:lnTo>
                      <a:pt x="306" y="259"/>
                    </a:lnTo>
                    <a:lnTo>
                      <a:pt x="306" y="257"/>
                    </a:lnTo>
                    <a:lnTo>
                      <a:pt x="307" y="252"/>
                    </a:lnTo>
                    <a:lnTo>
                      <a:pt x="307" y="251"/>
                    </a:lnTo>
                    <a:lnTo>
                      <a:pt x="308" y="250"/>
                    </a:lnTo>
                    <a:lnTo>
                      <a:pt x="307" y="247"/>
                    </a:lnTo>
                    <a:lnTo>
                      <a:pt x="307" y="247"/>
                    </a:lnTo>
                    <a:lnTo>
                      <a:pt x="307" y="246"/>
                    </a:lnTo>
                    <a:lnTo>
                      <a:pt x="307" y="246"/>
                    </a:lnTo>
                    <a:lnTo>
                      <a:pt x="307" y="246"/>
                    </a:lnTo>
                    <a:lnTo>
                      <a:pt x="307" y="245"/>
                    </a:lnTo>
                    <a:lnTo>
                      <a:pt x="307" y="245"/>
                    </a:lnTo>
                    <a:lnTo>
                      <a:pt x="306" y="243"/>
                    </a:lnTo>
                    <a:lnTo>
                      <a:pt x="305" y="241"/>
                    </a:lnTo>
                    <a:lnTo>
                      <a:pt x="305" y="240"/>
                    </a:lnTo>
                    <a:lnTo>
                      <a:pt x="304" y="238"/>
                    </a:lnTo>
                    <a:lnTo>
                      <a:pt x="303" y="235"/>
                    </a:lnTo>
                    <a:lnTo>
                      <a:pt x="303" y="235"/>
                    </a:lnTo>
                    <a:lnTo>
                      <a:pt x="302" y="235"/>
                    </a:lnTo>
                    <a:lnTo>
                      <a:pt x="302" y="234"/>
                    </a:lnTo>
                    <a:lnTo>
                      <a:pt x="302" y="234"/>
                    </a:lnTo>
                    <a:lnTo>
                      <a:pt x="302" y="234"/>
                    </a:lnTo>
                    <a:lnTo>
                      <a:pt x="302" y="232"/>
                    </a:lnTo>
                    <a:lnTo>
                      <a:pt x="302" y="228"/>
                    </a:lnTo>
                    <a:lnTo>
                      <a:pt x="302" y="227"/>
                    </a:lnTo>
                    <a:lnTo>
                      <a:pt x="303" y="227"/>
                    </a:lnTo>
                    <a:lnTo>
                      <a:pt x="304" y="223"/>
                    </a:lnTo>
                    <a:lnTo>
                      <a:pt x="304" y="222"/>
                    </a:lnTo>
                    <a:lnTo>
                      <a:pt x="305" y="221"/>
                    </a:lnTo>
                    <a:lnTo>
                      <a:pt x="305" y="218"/>
                    </a:lnTo>
                    <a:lnTo>
                      <a:pt x="305" y="217"/>
                    </a:lnTo>
                    <a:lnTo>
                      <a:pt x="304" y="214"/>
                    </a:lnTo>
                    <a:lnTo>
                      <a:pt x="304" y="212"/>
                    </a:lnTo>
                    <a:lnTo>
                      <a:pt x="303" y="212"/>
                    </a:lnTo>
                    <a:lnTo>
                      <a:pt x="303" y="211"/>
                    </a:lnTo>
                    <a:lnTo>
                      <a:pt x="302" y="211"/>
                    </a:lnTo>
                    <a:lnTo>
                      <a:pt x="297" y="211"/>
                    </a:lnTo>
                    <a:lnTo>
                      <a:pt x="284" y="211"/>
                    </a:lnTo>
                    <a:lnTo>
                      <a:pt x="264" y="211"/>
                    </a:lnTo>
                    <a:lnTo>
                      <a:pt x="263" y="211"/>
                    </a:lnTo>
                    <a:lnTo>
                      <a:pt x="263" y="210"/>
                    </a:lnTo>
                    <a:lnTo>
                      <a:pt x="263" y="210"/>
                    </a:lnTo>
                    <a:lnTo>
                      <a:pt x="263" y="208"/>
                    </a:lnTo>
                    <a:lnTo>
                      <a:pt x="264" y="206"/>
                    </a:lnTo>
                    <a:lnTo>
                      <a:pt x="264" y="206"/>
                    </a:lnTo>
                    <a:lnTo>
                      <a:pt x="265" y="203"/>
                    </a:lnTo>
                    <a:lnTo>
                      <a:pt x="266" y="202"/>
                    </a:lnTo>
                    <a:lnTo>
                      <a:pt x="266" y="201"/>
                    </a:lnTo>
                    <a:lnTo>
                      <a:pt x="266" y="199"/>
                    </a:lnTo>
                    <a:lnTo>
                      <a:pt x="257" y="199"/>
                    </a:lnTo>
                    <a:lnTo>
                      <a:pt x="257" y="200"/>
                    </a:lnTo>
                    <a:lnTo>
                      <a:pt x="256" y="200"/>
                    </a:lnTo>
                    <a:lnTo>
                      <a:pt x="256" y="201"/>
                    </a:lnTo>
                    <a:lnTo>
                      <a:pt x="256" y="202"/>
                    </a:lnTo>
                    <a:lnTo>
                      <a:pt x="256" y="202"/>
                    </a:lnTo>
                    <a:lnTo>
                      <a:pt x="245" y="202"/>
                    </a:lnTo>
                    <a:lnTo>
                      <a:pt x="231" y="202"/>
                    </a:lnTo>
                    <a:lnTo>
                      <a:pt x="231" y="207"/>
                    </a:lnTo>
                    <a:lnTo>
                      <a:pt x="230" y="207"/>
                    </a:lnTo>
                    <a:lnTo>
                      <a:pt x="230" y="208"/>
                    </a:lnTo>
                    <a:lnTo>
                      <a:pt x="230" y="211"/>
                    </a:lnTo>
                    <a:lnTo>
                      <a:pt x="230" y="212"/>
                    </a:lnTo>
                    <a:lnTo>
                      <a:pt x="230" y="212"/>
                    </a:lnTo>
                    <a:lnTo>
                      <a:pt x="230" y="214"/>
                    </a:lnTo>
                    <a:lnTo>
                      <a:pt x="230" y="214"/>
                    </a:lnTo>
                    <a:lnTo>
                      <a:pt x="231" y="216"/>
                    </a:lnTo>
                    <a:lnTo>
                      <a:pt x="231" y="216"/>
                    </a:lnTo>
                    <a:lnTo>
                      <a:pt x="231" y="216"/>
                    </a:lnTo>
                    <a:lnTo>
                      <a:pt x="231" y="217"/>
                    </a:lnTo>
                    <a:lnTo>
                      <a:pt x="231" y="218"/>
                    </a:lnTo>
                    <a:lnTo>
                      <a:pt x="230" y="220"/>
                    </a:lnTo>
                    <a:lnTo>
                      <a:pt x="230" y="220"/>
                    </a:lnTo>
                    <a:lnTo>
                      <a:pt x="229" y="220"/>
                    </a:lnTo>
                    <a:lnTo>
                      <a:pt x="227" y="220"/>
                    </a:lnTo>
                    <a:lnTo>
                      <a:pt x="227" y="220"/>
                    </a:lnTo>
                    <a:lnTo>
                      <a:pt x="226" y="220"/>
                    </a:lnTo>
                    <a:lnTo>
                      <a:pt x="226" y="221"/>
                    </a:lnTo>
                    <a:lnTo>
                      <a:pt x="227" y="222"/>
                    </a:lnTo>
                    <a:lnTo>
                      <a:pt x="227" y="224"/>
                    </a:lnTo>
                    <a:lnTo>
                      <a:pt x="227" y="224"/>
                    </a:lnTo>
                    <a:lnTo>
                      <a:pt x="227" y="226"/>
                    </a:lnTo>
                    <a:lnTo>
                      <a:pt x="227" y="227"/>
                    </a:lnTo>
                    <a:lnTo>
                      <a:pt x="226" y="227"/>
                    </a:lnTo>
                    <a:lnTo>
                      <a:pt x="226" y="228"/>
                    </a:lnTo>
                    <a:lnTo>
                      <a:pt x="226" y="228"/>
                    </a:lnTo>
                    <a:lnTo>
                      <a:pt x="226" y="230"/>
                    </a:lnTo>
                    <a:lnTo>
                      <a:pt x="226" y="231"/>
                    </a:lnTo>
                    <a:lnTo>
                      <a:pt x="226" y="231"/>
                    </a:lnTo>
                    <a:lnTo>
                      <a:pt x="226" y="232"/>
                    </a:lnTo>
                    <a:lnTo>
                      <a:pt x="226" y="234"/>
                    </a:lnTo>
                    <a:lnTo>
                      <a:pt x="215" y="234"/>
                    </a:lnTo>
                    <a:lnTo>
                      <a:pt x="208" y="234"/>
                    </a:lnTo>
                    <a:lnTo>
                      <a:pt x="207" y="233"/>
                    </a:lnTo>
                    <a:lnTo>
                      <a:pt x="207" y="233"/>
                    </a:lnTo>
                    <a:lnTo>
                      <a:pt x="207" y="232"/>
                    </a:lnTo>
                    <a:lnTo>
                      <a:pt x="207" y="231"/>
                    </a:lnTo>
                    <a:lnTo>
                      <a:pt x="200" y="231"/>
                    </a:lnTo>
                    <a:lnTo>
                      <a:pt x="199" y="232"/>
                    </a:lnTo>
                    <a:lnTo>
                      <a:pt x="199" y="233"/>
                    </a:lnTo>
                    <a:lnTo>
                      <a:pt x="200" y="233"/>
                    </a:lnTo>
                    <a:lnTo>
                      <a:pt x="200" y="234"/>
                    </a:lnTo>
                    <a:lnTo>
                      <a:pt x="196" y="234"/>
                    </a:lnTo>
                    <a:lnTo>
                      <a:pt x="194" y="234"/>
                    </a:lnTo>
                    <a:lnTo>
                      <a:pt x="189" y="234"/>
                    </a:lnTo>
                    <a:lnTo>
                      <a:pt x="187" y="235"/>
                    </a:lnTo>
                    <a:lnTo>
                      <a:pt x="187" y="237"/>
                    </a:lnTo>
                    <a:lnTo>
                      <a:pt x="187" y="237"/>
                    </a:lnTo>
                    <a:lnTo>
                      <a:pt x="184" y="237"/>
                    </a:lnTo>
                    <a:lnTo>
                      <a:pt x="183" y="237"/>
                    </a:lnTo>
                    <a:lnTo>
                      <a:pt x="182" y="237"/>
                    </a:lnTo>
                    <a:lnTo>
                      <a:pt x="182" y="236"/>
                    </a:lnTo>
                    <a:lnTo>
                      <a:pt x="182" y="235"/>
                    </a:lnTo>
                    <a:lnTo>
                      <a:pt x="180" y="235"/>
                    </a:lnTo>
                    <a:lnTo>
                      <a:pt x="180" y="235"/>
                    </a:lnTo>
                    <a:lnTo>
                      <a:pt x="179" y="235"/>
                    </a:lnTo>
                    <a:lnTo>
                      <a:pt x="175" y="236"/>
                    </a:lnTo>
                    <a:lnTo>
                      <a:pt x="172" y="237"/>
                    </a:lnTo>
                    <a:lnTo>
                      <a:pt x="172" y="237"/>
                    </a:lnTo>
                    <a:lnTo>
                      <a:pt x="171" y="237"/>
                    </a:lnTo>
                    <a:lnTo>
                      <a:pt x="169" y="237"/>
                    </a:lnTo>
                    <a:lnTo>
                      <a:pt x="168" y="235"/>
                    </a:lnTo>
                    <a:lnTo>
                      <a:pt x="167" y="234"/>
                    </a:lnTo>
                    <a:lnTo>
                      <a:pt x="165" y="230"/>
                    </a:lnTo>
                    <a:lnTo>
                      <a:pt x="165" y="229"/>
                    </a:lnTo>
                    <a:lnTo>
                      <a:pt x="164" y="229"/>
                    </a:lnTo>
                    <a:lnTo>
                      <a:pt x="161" y="226"/>
                    </a:lnTo>
                    <a:lnTo>
                      <a:pt x="160" y="224"/>
                    </a:lnTo>
                    <a:lnTo>
                      <a:pt x="157" y="218"/>
                    </a:lnTo>
                    <a:lnTo>
                      <a:pt x="156" y="216"/>
                    </a:lnTo>
                    <a:lnTo>
                      <a:pt x="155" y="215"/>
                    </a:lnTo>
                    <a:lnTo>
                      <a:pt x="155" y="214"/>
                    </a:lnTo>
                    <a:lnTo>
                      <a:pt x="153" y="213"/>
                    </a:lnTo>
                    <a:lnTo>
                      <a:pt x="151" y="212"/>
                    </a:lnTo>
                    <a:lnTo>
                      <a:pt x="151" y="211"/>
                    </a:lnTo>
                    <a:lnTo>
                      <a:pt x="150" y="209"/>
                    </a:lnTo>
                    <a:lnTo>
                      <a:pt x="149" y="208"/>
                    </a:lnTo>
                    <a:lnTo>
                      <a:pt x="149" y="206"/>
                    </a:lnTo>
                    <a:lnTo>
                      <a:pt x="150" y="204"/>
                    </a:lnTo>
                    <a:lnTo>
                      <a:pt x="151" y="203"/>
                    </a:lnTo>
                    <a:lnTo>
                      <a:pt x="151" y="203"/>
                    </a:lnTo>
                    <a:lnTo>
                      <a:pt x="149" y="199"/>
                    </a:lnTo>
                    <a:lnTo>
                      <a:pt x="149" y="198"/>
                    </a:lnTo>
                    <a:lnTo>
                      <a:pt x="148" y="198"/>
                    </a:lnTo>
                    <a:lnTo>
                      <a:pt x="148" y="198"/>
                    </a:lnTo>
                    <a:lnTo>
                      <a:pt x="147" y="197"/>
                    </a:lnTo>
                    <a:lnTo>
                      <a:pt x="146" y="196"/>
                    </a:lnTo>
                    <a:lnTo>
                      <a:pt x="145" y="192"/>
                    </a:lnTo>
                    <a:lnTo>
                      <a:pt x="142" y="185"/>
                    </a:lnTo>
                    <a:lnTo>
                      <a:pt x="141" y="184"/>
                    </a:lnTo>
                    <a:lnTo>
                      <a:pt x="141" y="183"/>
                    </a:lnTo>
                    <a:lnTo>
                      <a:pt x="141" y="182"/>
                    </a:lnTo>
                    <a:lnTo>
                      <a:pt x="142" y="182"/>
                    </a:lnTo>
                    <a:lnTo>
                      <a:pt x="143" y="177"/>
                    </a:lnTo>
                    <a:lnTo>
                      <a:pt x="143" y="176"/>
                    </a:lnTo>
                    <a:lnTo>
                      <a:pt x="143" y="176"/>
                    </a:lnTo>
                    <a:lnTo>
                      <a:pt x="142" y="175"/>
                    </a:lnTo>
                    <a:lnTo>
                      <a:pt x="141" y="175"/>
                    </a:lnTo>
                    <a:lnTo>
                      <a:pt x="141" y="175"/>
                    </a:lnTo>
                    <a:lnTo>
                      <a:pt x="139" y="172"/>
                    </a:lnTo>
                    <a:lnTo>
                      <a:pt x="139" y="170"/>
                    </a:lnTo>
                    <a:lnTo>
                      <a:pt x="138" y="168"/>
                    </a:lnTo>
                    <a:lnTo>
                      <a:pt x="138" y="168"/>
                    </a:lnTo>
                    <a:lnTo>
                      <a:pt x="136" y="167"/>
                    </a:lnTo>
                    <a:lnTo>
                      <a:pt x="132" y="166"/>
                    </a:lnTo>
                    <a:lnTo>
                      <a:pt x="130" y="166"/>
                    </a:lnTo>
                    <a:lnTo>
                      <a:pt x="126" y="166"/>
                    </a:lnTo>
                    <a:lnTo>
                      <a:pt x="124" y="166"/>
                    </a:lnTo>
                    <a:lnTo>
                      <a:pt x="123" y="166"/>
                    </a:lnTo>
                    <a:lnTo>
                      <a:pt x="117" y="166"/>
                    </a:lnTo>
                    <a:lnTo>
                      <a:pt x="114" y="167"/>
                    </a:lnTo>
                    <a:lnTo>
                      <a:pt x="110" y="166"/>
                    </a:lnTo>
                    <a:lnTo>
                      <a:pt x="110" y="166"/>
                    </a:lnTo>
                    <a:lnTo>
                      <a:pt x="91" y="167"/>
                    </a:lnTo>
                    <a:lnTo>
                      <a:pt x="83" y="167"/>
                    </a:lnTo>
                    <a:lnTo>
                      <a:pt x="81" y="167"/>
                    </a:lnTo>
                    <a:lnTo>
                      <a:pt x="79" y="167"/>
                    </a:lnTo>
                    <a:lnTo>
                      <a:pt x="75" y="168"/>
                    </a:lnTo>
                    <a:lnTo>
                      <a:pt x="67" y="167"/>
                    </a:lnTo>
                    <a:lnTo>
                      <a:pt x="64" y="167"/>
                    </a:lnTo>
                    <a:lnTo>
                      <a:pt x="59" y="167"/>
                    </a:lnTo>
                    <a:lnTo>
                      <a:pt x="56" y="166"/>
                    </a:lnTo>
                    <a:lnTo>
                      <a:pt x="56" y="165"/>
                    </a:lnTo>
                    <a:lnTo>
                      <a:pt x="55" y="165"/>
                    </a:lnTo>
                    <a:lnTo>
                      <a:pt x="55" y="165"/>
                    </a:lnTo>
                    <a:lnTo>
                      <a:pt x="49" y="167"/>
                    </a:lnTo>
                    <a:lnTo>
                      <a:pt x="43" y="167"/>
                    </a:lnTo>
                    <a:lnTo>
                      <a:pt x="42" y="167"/>
                    </a:lnTo>
                    <a:lnTo>
                      <a:pt x="41" y="167"/>
                    </a:lnTo>
                    <a:lnTo>
                      <a:pt x="41" y="166"/>
                    </a:lnTo>
                    <a:lnTo>
                      <a:pt x="40" y="166"/>
                    </a:lnTo>
                    <a:lnTo>
                      <a:pt x="39" y="166"/>
                    </a:lnTo>
                    <a:lnTo>
                      <a:pt x="38" y="166"/>
                    </a:lnTo>
                    <a:lnTo>
                      <a:pt x="37" y="166"/>
                    </a:lnTo>
                    <a:lnTo>
                      <a:pt x="33" y="166"/>
                    </a:lnTo>
                    <a:lnTo>
                      <a:pt x="31" y="166"/>
                    </a:lnTo>
                    <a:lnTo>
                      <a:pt x="29" y="167"/>
                    </a:lnTo>
                    <a:lnTo>
                      <a:pt x="28" y="167"/>
                    </a:lnTo>
                    <a:lnTo>
                      <a:pt x="25" y="166"/>
                    </a:lnTo>
                    <a:lnTo>
                      <a:pt x="25" y="165"/>
                    </a:lnTo>
                    <a:lnTo>
                      <a:pt x="24" y="165"/>
                    </a:lnTo>
                    <a:lnTo>
                      <a:pt x="24" y="165"/>
                    </a:lnTo>
                    <a:lnTo>
                      <a:pt x="22" y="165"/>
                    </a:lnTo>
                    <a:lnTo>
                      <a:pt x="21" y="165"/>
                    </a:lnTo>
                    <a:lnTo>
                      <a:pt x="17" y="166"/>
                    </a:lnTo>
                    <a:lnTo>
                      <a:pt x="17" y="167"/>
                    </a:lnTo>
                    <a:lnTo>
                      <a:pt x="16" y="168"/>
                    </a:lnTo>
                    <a:lnTo>
                      <a:pt x="16" y="168"/>
                    </a:lnTo>
                    <a:lnTo>
                      <a:pt x="16" y="169"/>
                    </a:lnTo>
                    <a:lnTo>
                      <a:pt x="16" y="169"/>
                    </a:lnTo>
                    <a:lnTo>
                      <a:pt x="14" y="170"/>
                    </a:lnTo>
                    <a:lnTo>
                      <a:pt x="14" y="170"/>
                    </a:lnTo>
                    <a:lnTo>
                      <a:pt x="10" y="171"/>
                    </a:lnTo>
                    <a:lnTo>
                      <a:pt x="7" y="171"/>
                    </a:lnTo>
                    <a:lnTo>
                      <a:pt x="2" y="167"/>
                    </a:lnTo>
                    <a:lnTo>
                      <a:pt x="1" y="165"/>
                    </a:lnTo>
                    <a:lnTo>
                      <a:pt x="1" y="164"/>
                    </a:lnTo>
                    <a:lnTo>
                      <a:pt x="0" y="163"/>
                    </a:lnTo>
                    <a:lnTo>
                      <a:pt x="1" y="163"/>
                    </a:lnTo>
                    <a:lnTo>
                      <a:pt x="1" y="162"/>
                    </a:lnTo>
                    <a:lnTo>
                      <a:pt x="2" y="162"/>
                    </a:lnTo>
                    <a:lnTo>
                      <a:pt x="2" y="162"/>
                    </a:lnTo>
                    <a:lnTo>
                      <a:pt x="5" y="162"/>
                    </a:lnTo>
                    <a:lnTo>
                      <a:pt x="9" y="162"/>
                    </a:lnTo>
                    <a:lnTo>
                      <a:pt x="10" y="162"/>
                    </a:lnTo>
                    <a:lnTo>
                      <a:pt x="10" y="148"/>
                    </a:lnTo>
                    <a:lnTo>
                      <a:pt x="10" y="142"/>
                    </a:lnTo>
                    <a:lnTo>
                      <a:pt x="11" y="140"/>
                    </a:lnTo>
                    <a:lnTo>
                      <a:pt x="12" y="140"/>
                    </a:lnTo>
                    <a:lnTo>
                      <a:pt x="13" y="139"/>
                    </a:lnTo>
                    <a:lnTo>
                      <a:pt x="16" y="137"/>
                    </a:lnTo>
                    <a:lnTo>
                      <a:pt x="16" y="136"/>
                    </a:lnTo>
                    <a:lnTo>
                      <a:pt x="16" y="136"/>
                    </a:lnTo>
                    <a:lnTo>
                      <a:pt x="16" y="135"/>
                    </a:lnTo>
                    <a:lnTo>
                      <a:pt x="19" y="131"/>
                    </a:lnTo>
                    <a:lnTo>
                      <a:pt x="20" y="130"/>
                    </a:lnTo>
                    <a:lnTo>
                      <a:pt x="26" y="129"/>
                    </a:lnTo>
                    <a:lnTo>
                      <a:pt x="27" y="129"/>
                    </a:lnTo>
                    <a:lnTo>
                      <a:pt x="27" y="129"/>
                    </a:lnTo>
                    <a:lnTo>
                      <a:pt x="28" y="129"/>
                    </a:lnTo>
                    <a:lnTo>
                      <a:pt x="28" y="128"/>
                    </a:lnTo>
                    <a:lnTo>
                      <a:pt x="28" y="127"/>
                    </a:lnTo>
                    <a:lnTo>
                      <a:pt x="28" y="127"/>
                    </a:lnTo>
                    <a:lnTo>
                      <a:pt x="28" y="126"/>
                    </a:lnTo>
                    <a:lnTo>
                      <a:pt x="28" y="126"/>
                    </a:lnTo>
                    <a:lnTo>
                      <a:pt x="28" y="125"/>
                    </a:lnTo>
                    <a:lnTo>
                      <a:pt x="29" y="126"/>
                    </a:lnTo>
                    <a:lnTo>
                      <a:pt x="29" y="126"/>
                    </a:lnTo>
                    <a:lnTo>
                      <a:pt x="31" y="127"/>
                    </a:lnTo>
                    <a:lnTo>
                      <a:pt x="31" y="128"/>
                    </a:lnTo>
                    <a:lnTo>
                      <a:pt x="31" y="129"/>
                    </a:lnTo>
                    <a:lnTo>
                      <a:pt x="31" y="129"/>
                    </a:lnTo>
                    <a:lnTo>
                      <a:pt x="31" y="129"/>
                    </a:lnTo>
                    <a:lnTo>
                      <a:pt x="38" y="136"/>
                    </a:lnTo>
                    <a:lnTo>
                      <a:pt x="41" y="133"/>
                    </a:lnTo>
                    <a:lnTo>
                      <a:pt x="41" y="132"/>
                    </a:lnTo>
                    <a:lnTo>
                      <a:pt x="41" y="132"/>
                    </a:lnTo>
                    <a:lnTo>
                      <a:pt x="42" y="131"/>
                    </a:lnTo>
                    <a:lnTo>
                      <a:pt x="43" y="132"/>
                    </a:lnTo>
                    <a:lnTo>
                      <a:pt x="43" y="132"/>
                    </a:lnTo>
                    <a:lnTo>
                      <a:pt x="44" y="132"/>
                    </a:lnTo>
                    <a:lnTo>
                      <a:pt x="44" y="132"/>
                    </a:lnTo>
                    <a:lnTo>
                      <a:pt x="47" y="130"/>
                    </a:lnTo>
                    <a:lnTo>
                      <a:pt x="48" y="125"/>
                    </a:lnTo>
                    <a:lnTo>
                      <a:pt x="48" y="124"/>
                    </a:lnTo>
                    <a:lnTo>
                      <a:pt x="48" y="123"/>
                    </a:lnTo>
                    <a:lnTo>
                      <a:pt x="48" y="123"/>
                    </a:lnTo>
                    <a:lnTo>
                      <a:pt x="48" y="122"/>
                    </a:lnTo>
                    <a:lnTo>
                      <a:pt x="48" y="122"/>
                    </a:lnTo>
                    <a:lnTo>
                      <a:pt x="48" y="121"/>
                    </a:lnTo>
                    <a:lnTo>
                      <a:pt x="50" y="121"/>
                    </a:lnTo>
                    <a:lnTo>
                      <a:pt x="51" y="121"/>
                    </a:lnTo>
                    <a:lnTo>
                      <a:pt x="51" y="121"/>
                    </a:lnTo>
                    <a:lnTo>
                      <a:pt x="52" y="121"/>
                    </a:lnTo>
                    <a:lnTo>
                      <a:pt x="54" y="123"/>
                    </a:lnTo>
                    <a:lnTo>
                      <a:pt x="55" y="123"/>
                    </a:lnTo>
                    <a:lnTo>
                      <a:pt x="55" y="123"/>
                    </a:lnTo>
                    <a:lnTo>
                      <a:pt x="56" y="123"/>
                    </a:lnTo>
                    <a:lnTo>
                      <a:pt x="57" y="122"/>
                    </a:lnTo>
                    <a:lnTo>
                      <a:pt x="57" y="121"/>
                    </a:lnTo>
                    <a:lnTo>
                      <a:pt x="66" y="117"/>
                    </a:lnTo>
                    <a:lnTo>
                      <a:pt x="68" y="117"/>
                    </a:lnTo>
                    <a:lnTo>
                      <a:pt x="69" y="116"/>
                    </a:lnTo>
                    <a:lnTo>
                      <a:pt x="70" y="117"/>
                    </a:lnTo>
                    <a:lnTo>
                      <a:pt x="72" y="121"/>
                    </a:lnTo>
                    <a:lnTo>
                      <a:pt x="72" y="121"/>
                    </a:lnTo>
                    <a:lnTo>
                      <a:pt x="72" y="122"/>
                    </a:lnTo>
                    <a:lnTo>
                      <a:pt x="71" y="123"/>
                    </a:lnTo>
                    <a:lnTo>
                      <a:pt x="70" y="123"/>
                    </a:lnTo>
                    <a:lnTo>
                      <a:pt x="69" y="124"/>
                    </a:lnTo>
                    <a:lnTo>
                      <a:pt x="68" y="125"/>
                    </a:lnTo>
                    <a:lnTo>
                      <a:pt x="68" y="125"/>
                    </a:lnTo>
                    <a:lnTo>
                      <a:pt x="68" y="125"/>
                    </a:lnTo>
                    <a:lnTo>
                      <a:pt x="68" y="127"/>
                    </a:lnTo>
                    <a:lnTo>
                      <a:pt x="70" y="132"/>
                    </a:lnTo>
                    <a:lnTo>
                      <a:pt x="70" y="134"/>
                    </a:lnTo>
                    <a:lnTo>
                      <a:pt x="70" y="135"/>
                    </a:lnTo>
                    <a:lnTo>
                      <a:pt x="70" y="136"/>
                    </a:lnTo>
                    <a:lnTo>
                      <a:pt x="72" y="134"/>
                    </a:lnTo>
                    <a:lnTo>
                      <a:pt x="72" y="134"/>
                    </a:lnTo>
                    <a:lnTo>
                      <a:pt x="74" y="134"/>
                    </a:lnTo>
                    <a:lnTo>
                      <a:pt x="75" y="135"/>
                    </a:lnTo>
                    <a:lnTo>
                      <a:pt x="75" y="136"/>
                    </a:lnTo>
                    <a:lnTo>
                      <a:pt x="75" y="136"/>
                    </a:lnTo>
                    <a:lnTo>
                      <a:pt x="76" y="136"/>
                    </a:lnTo>
                    <a:lnTo>
                      <a:pt x="77" y="136"/>
                    </a:lnTo>
                    <a:lnTo>
                      <a:pt x="78" y="136"/>
                    </a:lnTo>
                    <a:lnTo>
                      <a:pt x="78" y="136"/>
                    </a:lnTo>
                    <a:lnTo>
                      <a:pt x="79" y="136"/>
                    </a:lnTo>
                    <a:lnTo>
                      <a:pt x="83" y="134"/>
                    </a:lnTo>
                    <a:lnTo>
                      <a:pt x="83" y="133"/>
                    </a:lnTo>
                    <a:lnTo>
                      <a:pt x="83" y="133"/>
                    </a:lnTo>
                    <a:lnTo>
                      <a:pt x="84" y="131"/>
                    </a:lnTo>
                    <a:lnTo>
                      <a:pt x="85" y="130"/>
                    </a:lnTo>
                    <a:lnTo>
                      <a:pt x="85" y="129"/>
                    </a:lnTo>
                    <a:lnTo>
                      <a:pt x="86" y="128"/>
                    </a:lnTo>
                    <a:lnTo>
                      <a:pt x="86" y="127"/>
                    </a:lnTo>
                    <a:lnTo>
                      <a:pt x="89" y="125"/>
                    </a:lnTo>
                    <a:lnTo>
                      <a:pt x="89" y="125"/>
                    </a:lnTo>
                    <a:lnTo>
                      <a:pt x="90" y="124"/>
                    </a:lnTo>
                    <a:lnTo>
                      <a:pt x="91" y="123"/>
                    </a:lnTo>
                    <a:lnTo>
                      <a:pt x="91" y="123"/>
                    </a:lnTo>
                    <a:lnTo>
                      <a:pt x="92" y="122"/>
                    </a:lnTo>
                    <a:lnTo>
                      <a:pt x="93" y="121"/>
                    </a:lnTo>
                    <a:lnTo>
                      <a:pt x="93" y="121"/>
                    </a:lnTo>
                    <a:lnTo>
                      <a:pt x="94" y="118"/>
                    </a:lnTo>
                    <a:lnTo>
                      <a:pt x="95" y="118"/>
                    </a:lnTo>
                    <a:lnTo>
                      <a:pt x="95" y="118"/>
                    </a:lnTo>
                    <a:lnTo>
                      <a:pt x="97" y="117"/>
                    </a:lnTo>
                    <a:lnTo>
                      <a:pt x="97" y="117"/>
                    </a:lnTo>
                    <a:lnTo>
                      <a:pt x="98" y="116"/>
                    </a:lnTo>
                    <a:lnTo>
                      <a:pt x="99" y="116"/>
                    </a:lnTo>
                    <a:lnTo>
                      <a:pt x="99" y="116"/>
                    </a:lnTo>
                    <a:lnTo>
                      <a:pt x="101" y="117"/>
                    </a:lnTo>
                    <a:lnTo>
                      <a:pt x="101" y="117"/>
                    </a:lnTo>
                    <a:lnTo>
                      <a:pt x="102" y="117"/>
                    </a:lnTo>
                    <a:lnTo>
                      <a:pt x="102" y="116"/>
                    </a:lnTo>
                    <a:lnTo>
                      <a:pt x="103" y="116"/>
                    </a:lnTo>
                    <a:lnTo>
                      <a:pt x="103" y="115"/>
                    </a:lnTo>
                    <a:lnTo>
                      <a:pt x="103" y="115"/>
                    </a:lnTo>
                    <a:lnTo>
                      <a:pt x="103" y="115"/>
                    </a:lnTo>
                    <a:lnTo>
                      <a:pt x="103" y="114"/>
                    </a:lnTo>
                    <a:lnTo>
                      <a:pt x="103" y="114"/>
                    </a:lnTo>
                    <a:lnTo>
                      <a:pt x="103" y="113"/>
                    </a:lnTo>
                    <a:lnTo>
                      <a:pt x="103" y="113"/>
                    </a:lnTo>
                    <a:lnTo>
                      <a:pt x="103" y="112"/>
                    </a:lnTo>
                    <a:lnTo>
                      <a:pt x="103" y="111"/>
                    </a:lnTo>
                    <a:lnTo>
                      <a:pt x="105" y="110"/>
                    </a:lnTo>
                    <a:lnTo>
                      <a:pt x="105" y="110"/>
                    </a:lnTo>
                    <a:lnTo>
                      <a:pt x="105" y="109"/>
                    </a:lnTo>
                    <a:lnTo>
                      <a:pt x="106" y="109"/>
                    </a:lnTo>
                    <a:lnTo>
                      <a:pt x="107" y="109"/>
                    </a:lnTo>
                    <a:lnTo>
                      <a:pt x="110" y="107"/>
                    </a:lnTo>
                    <a:lnTo>
                      <a:pt x="112" y="107"/>
                    </a:lnTo>
                    <a:lnTo>
                      <a:pt x="113" y="107"/>
                    </a:lnTo>
                    <a:lnTo>
                      <a:pt x="114" y="106"/>
                    </a:lnTo>
                    <a:lnTo>
                      <a:pt x="115" y="106"/>
                    </a:lnTo>
                    <a:lnTo>
                      <a:pt x="116" y="106"/>
                    </a:lnTo>
                    <a:lnTo>
                      <a:pt x="116" y="106"/>
                    </a:lnTo>
                    <a:lnTo>
                      <a:pt x="117" y="104"/>
                    </a:lnTo>
                    <a:lnTo>
                      <a:pt x="119" y="100"/>
                    </a:lnTo>
                    <a:lnTo>
                      <a:pt x="121" y="95"/>
                    </a:lnTo>
                    <a:lnTo>
                      <a:pt x="122" y="95"/>
                    </a:lnTo>
                    <a:lnTo>
                      <a:pt x="122" y="95"/>
                    </a:lnTo>
                    <a:lnTo>
                      <a:pt x="122" y="94"/>
                    </a:lnTo>
                    <a:lnTo>
                      <a:pt x="123" y="94"/>
                    </a:lnTo>
                    <a:lnTo>
                      <a:pt x="124" y="92"/>
                    </a:lnTo>
                    <a:lnTo>
                      <a:pt x="124" y="92"/>
                    </a:lnTo>
                    <a:lnTo>
                      <a:pt x="126" y="89"/>
                    </a:lnTo>
                    <a:lnTo>
                      <a:pt x="127" y="87"/>
                    </a:lnTo>
                    <a:lnTo>
                      <a:pt x="127" y="86"/>
                    </a:lnTo>
                    <a:lnTo>
                      <a:pt x="127" y="86"/>
                    </a:lnTo>
                    <a:lnTo>
                      <a:pt x="127" y="85"/>
                    </a:lnTo>
                    <a:lnTo>
                      <a:pt x="126" y="84"/>
                    </a:lnTo>
                    <a:lnTo>
                      <a:pt x="126" y="84"/>
                    </a:lnTo>
                    <a:lnTo>
                      <a:pt x="126" y="84"/>
                    </a:lnTo>
                    <a:lnTo>
                      <a:pt x="126" y="80"/>
                    </a:lnTo>
                    <a:lnTo>
                      <a:pt x="126" y="79"/>
                    </a:lnTo>
                    <a:lnTo>
                      <a:pt x="126" y="76"/>
                    </a:lnTo>
                    <a:lnTo>
                      <a:pt x="126" y="74"/>
                    </a:lnTo>
                    <a:lnTo>
                      <a:pt x="126" y="74"/>
                    </a:lnTo>
                    <a:lnTo>
                      <a:pt x="125" y="73"/>
                    </a:lnTo>
                    <a:lnTo>
                      <a:pt x="125" y="72"/>
                    </a:lnTo>
                    <a:lnTo>
                      <a:pt x="126" y="72"/>
                    </a:lnTo>
                    <a:lnTo>
                      <a:pt x="126" y="68"/>
                    </a:lnTo>
                    <a:lnTo>
                      <a:pt x="126" y="67"/>
                    </a:lnTo>
                    <a:lnTo>
                      <a:pt x="126" y="67"/>
                    </a:lnTo>
                    <a:lnTo>
                      <a:pt x="126" y="66"/>
                    </a:lnTo>
                    <a:lnTo>
                      <a:pt x="126" y="61"/>
                    </a:lnTo>
                    <a:lnTo>
                      <a:pt x="126" y="57"/>
                    </a:lnTo>
                    <a:lnTo>
                      <a:pt x="126" y="56"/>
                    </a:lnTo>
                    <a:lnTo>
                      <a:pt x="126" y="56"/>
                    </a:lnTo>
                    <a:lnTo>
                      <a:pt x="126" y="54"/>
                    </a:lnTo>
                    <a:lnTo>
                      <a:pt x="126" y="52"/>
                    </a:lnTo>
                    <a:lnTo>
                      <a:pt x="126" y="51"/>
                    </a:lnTo>
                    <a:lnTo>
                      <a:pt x="126" y="50"/>
                    </a:lnTo>
                    <a:lnTo>
                      <a:pt x="126" y="49"/>
                    </a:lnTo>
                    <a:lnTo>
                      <a:pt x="126" y="49"/>
                    </a:lnTo>
                    <a:lnTo>
                      <a:pt x="127" y="48"/>
                    </a:lnTo>
                    <a:lnTo>
                      <a:pt x="128" y="48"/>
                    </a:lnTo>
                    <a:lnTo>
                      <a:pt x="128" y="47"/>
                    </a:lnTo>
                    <a:lnTo>
                      <a:pt x="129" y="47"/>
                    </a:lnTo>
                    <a:lnTo>
                      <a:pt x="130" y="45"/>
                    </a:lnTo>
                    <a:lnTo>
                      <a:pt x="132" y="45"/>
                    </a:lnTo>
                    <a:lnTo>
                      <a:pt x="133" y="44"/>
                    </a:lnTo>
                    <a:lnTo>
                      <a:pt x="134" y="43"/>
                    </a:lnTo>
                    <a:lnTo>
                      <a:pt x="134" y="42"/>
                    </a:lnTo>
                    <a:lnTo>
                      <a:pt x="136" y="41"/>
                    </a:lnTo>
                    <a:lnTo>
                      <a:pt x="136" y="40"/>
                    </a:lnTo>
                    <a:lnTo>
                      <a:pt x="137" y="40"/>
                    </a:lnTo>
                    <a:lnTo>
                      <a:pt x="137" y="39"/>
                    </a:lnTo>
                    <a:lnTo>
                      <a:pt x="139" y="36"/>
                    </a:lnTo>
                    <a:lnTo>
                      <a:pt x="140" y="35"/>
                    </a:lnTo>
                    <a:lnTo>
                      <a:pt x="141" y="33"/>
                    </a:lnTo>
                    <a:lnTo>
                      <a:pt x="141" y="32"/>
                    </a:lnTo>
                    <a:lnTo>
                      <a:pt x="141" y="31"/>
                    </a:lnTo>
                    <a:lnTo>
                      <a:pt x="141" y="31"/>
                    </a:lnTo>
                    <a:lnTo>
                      <a:pt x="143" y="28"/>
                    </a:lnTo>
                    <a:lnTo>
                      <a:pt x="143" y="28"/>
                    </a:lnTo>
                    <a:lnTo>
                      <a:pt x="143" y="26"/>
                    </a:lnTo>
                    <a:lnTo>
                      <a:pt x="144" y="25"/>
                    </a:lnTo>
                    <a:lnTo>
                      <a:pt x="145" y="23"/>
                    </a:lnTo>
                    <a:lnTo>
                      <a:pt x="145" y="22"/>
                    </a:lnTo>
                    <a:lnTo>
                      <a:pt x="147" y="21"/>
                    </a:lnTo>
                    <a:lnTo>
                      <a:pt x="148" y="20"/>
                    </a:lnTo>
                    <a:lnTo>
                      <a:pt x="150" y="18"/>
                    </a:lnTo>
                    <a:lnTo>
                      <a:pt x="151" y="17"/>
                    </a:lnTo>
                    <a:lnTo>
                      <a:pt x="155" y="14"/>
                    </a:lnTo>
                    <a:lnTo>
                      <a:pt x="156" y="14"/>
                    </a:lnTo>
                    <a:lnTo>
                      <a:pt x="157" y="14"/>
                    </a:lnTo>
                    <a:lnTo>
                      <a:pt x="158" y="14"/>
                    </a:lnTo>
                    <a:lnTo>
                      <a:pt x="159" y="14"/>
                    </a:lnTo>
                    <a:lnTo>
                      <a:pt x="160" y="14"/>
                    </a:lnTo>
                    <a:lnTo>
                      <a:pt x="160" y="13"/>
                    </a:lnTo>
                    <a:lnTo>
                      <a:pt x="161" y="13"/>
                    </a:lnTo>
                    <a:lnTo>
                      <a:pt x="161" y="13"/>
                    </a:lnTo>
                    <a:lnTo>
                      <a:pt x="162" y="13"/>
                    </a:lnTo>
                    <a:lnTo>
                      <a:pt x="164" y="11"/>
                    </a:lnTo>
                    <a:lnTo>
                      <a:pt x="164" y="10"/>
                    </a:lnTo>
                    <a:lnTo>
                      <a:pt x="169" y="6"/>
                    </a:lnTo>
                    <a:lnTo>
                      <a:pt x="169" y="5"/>
                    </a:lnTo>
                    <a:lnTo>
                      <a:pt x="171" y="3"/>
                    </a:lnTo>
                    <a:lnTo>
                      <a:pt x="171" y="3"/>
                    </a:lnTo>
                    <a:lnTo>
                      <a:pt x="173" y="0"/>
                    </a:lnTo>
                  </a:path>
                </a:pathLst>
              </a:custGeom>
              <a:noFill/>
              <a:ln w="3175">
                <a:solidFill>
                  <a:srgbClr val="6E6E6E"/>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5" name="Freeform 321"/>
              <p:cNvSpPr>
                <a:spLocks/>
              </p:cNvSpPr>
              <p:nvPr/>
            </p:nvSpPr>
            <p:spPr bwMode="auto">
              <a:xfrm>
                <a:off x="3830631" y="3257551"/>
                <a:ext cx="684212" cy="433388"/>
              </a:xfrm>
              <a:custGeom>
                <a:avLst/>
                <a:gdLst>
                  <a:gd name="T0" fmla="*/ 2 w 431"/>
                  <a:gd name="T1" fmla="*/ 180 h 273"/>
                  <a:gd name="T2" fmla="*/ 3 w 431"/>
                  <a:gd name="T3" fmla="*/ 170 h 273"/>
                  <a:gd name="T4" fmla="*/ 9 w 431"/>
                  <a:gd name="T5" fmla="*/ 159 h 273"/>
                  <a:gd name="T6" fmla="*/ 7 w 431"/>
                  <a:gd name="T7" fmla="*/ 148 h 273"/>
                  <a:gd name="T8" fmla="*/ 6 w 431"/>
                  <a:gd name="T9" fmla="*/ 139 h 273"/>
                  <a:gd name="T10" fmla="*/ 13 w 431"/>
                  <a:gd name="T11" fmla="*/ 121 h 273"/>
                  <a:gd name="T12" fmla="*/ 14 w 431"/>
                  <a:gd name="T13" fmla="*/ 97 h 273"/>
                  <a:gd name="T14" fmla="*/ 18 w 431"/>
                  <a:gd name="T15" fmla="*/ 90 h 273"/>
                  <a:gd name="T16" fmla="*/ 27 w 431"/>
                  <a:gd name="T17" fmla="*/ 73 h 273"/>
                  <a:gd name="T18" fmla="*/ 30 w 431"/>
                  <a:gd name="T19" fmla="*/ 60 h 273"/>
                  <a:gd name="T20" fmla="*/ 30 w 431"/>
                  <a:gd name="T21" fmla="*/ 43 h 273"/>
                  <a:gd name="T22" fmla="*/ 27 w 431"/>
                  <a:gd name="T23" fmla="*/ 32 h 273"/>
                  <a:gd name="T24" fmla="*/ 34 w 431"/>
                  <a:gd name="T25" fmla="*/ 31 h 273"/>
                  <a:gd name="T26" fmla="*/ 42 w 431"/>
                  <a:gd name="T27" fmla="*/ 17 h 273"/>
                  <a:gd name="T28" fmla="*/ 49 w 431"/>
                  <a:gd name="T29" fmla="*/ 12 h 273"/>
                  <a:gd name="T30" fmla="*/ 68 w 431"/>
                  <a:gd name="T31" fmla="*/ 9 h 273"/>
                  <a:gd name="T32" fmla="*/ 73 w 431"/>
                  <a:gd name="T33" fmla="*/ 12 h 273"/>
                  <a:gd name="T34" fmla="*/ 92 w 431"/>
                  <a:gd name="T35" fmla="*/ 31 h 273"/>
                  <a:gd name="T36" fmla="*/ 108 w 431"/>
                  <a:gd name="T37" fmla="*/ 32 h 273"/>
                  <a:gd name="T38" fmla="*/ 125 w 431"/>
                  <a:gd name="T39" fmla="*/ 34 h 273"/>
                  <a:gd name="T40" fmla="*/ 141 w 431"/>
                  <a:gd name="T41" fmla="*/ 38 h 273"/>
                  <a:gd name="T42" fmla="*/ 149 w 431"/>
                  <a:gd name="T43" fmla="*/ 39 h 273"/>
                  <a:gd name="T44" fmla="*/ 156 w 431"/>
                  <a:gd name="T45" fmla="*/ 28 h 273"/>
                  <a:gd name="T46" fmla="*/ 165 w 431"/>
                  <a:gd name="T47" fmla="*/ 17 h 273"/>
                  <a:gd name="T48" fmla="*/ 181 w 431"/>
                  <a:gd name="T49" fmla="*/ 25 h 273"/>
                  <a:gd name="T50" fmla="*/ 202 w 431"/>
                  <a:gd name="T51" fmla="*/ 15 h 273"/>
                  <a:gd name="T52" fmla="*/ 214 w 431"/>
                  <a:gd name="T53" fmla="*/ 8 h 273"/>
                  <a:gd name="T54" fmla="*/ 230 w 431"/>
                  <a:gd name="T55" fmla="*/ 12 h 273"/>
                  <a:gd name="T56" fmla="*/ 242 w 431"/>
                  <a:gd name="T57" fmla="*/ 8 h 273"/>
                  <a:gd name="T58" fmla="*/ 250 w 431"/>
                  <a:gd name="T59" fmla="*/ 0 h 273"/>
                  <a:gd name="T60" fmla="*/ 269 w 431"/>
                  <a:gd name="T61" fmla="*/ 4 h 273"/>
                  <a:gd name="T62" fmla="*/ 286 w 431"/>
                  <a:gd name="T63" fmla="*/ 9 h 273"/>
                  <a:gd name="T64" fmla="*/ 295 w 431"/>
                  <a:gd name="T65" fmla="*/ 6 h 273"/>
                  <a:gd name="T66" fmla="*/ 309 w 431"/>
                  <a:gd name="T67" fmla="*/ 11 h 273"/>
                  <a:gd name="T68" fmla="*/ 322 w 431"/>
                  <a:gd name="T69" fmla="*/ 26 h 273"/>
                  <a:gd name="T70" fmla="*/ 346 w 431"/>
                  <a:gd name="T71" fmla="*/ 30 h 273"/>
                  <a:gd name="T72" fmla="*/ 352 w 431"/>
                  <a:gd name="T73" fmla="*/ 27 h 273"/>
                  <a:gd name="T74" fmla="*/ 363 w 431"/>
                  <a:gd name="T75" fmla="*/ 31 h 273"/>
                  <a:gd name="T76" fmla="*/ 373 w 431"/>
                  <a:gd name="T77" fmla="*/ 22 h 273"/>
                  <a:gd name="T78" fmla="*/ 383 w 431"/>
                  <a:gd name="T79" fmla="*/ 31 h 273"/>
                  <a:gd name="T80" fmla="*/ 394 w 431"/>
                  <a:gd name="T81" fmla="*/ 40 h 273"/>
                  <a:gd name="T82" fmla="*/ 400 w 431"/>
                  <a:gd name="T83" fmla="*/ 46 h 273"/>
                  <a:gd name="T84" fmla="*/ 408 w 431"/>
                  <a:gd name="T85" fmla="*/ 53 h 273"/>
                  <a:gd name="T86" fmla="*/ 413 w 431"/>
                  <a:gd name="T87" fmla="*/ 55 h 273"/>
                  <a:gd name="T88" fmla="*/ 419 w 431"/>
                  <a:gd name="T89" fmla="*/ 62 h 273"/>
                  <a:gd name="T90" fmla="*/ 417 w 431"/>
                  <a:gd name="T91" fmla="*/ 76 h 273"/>
                  <a:gd name="T92" fmla="*/ 413 w 431"/>
                  <a:gd name="T93" fmla="*/ 92 h 273"/>
                  <a:gd name="T94" fmla="*/ 421 w 431"/>
                  <a:gd name="T95" fmla="*/ 94 h 273"/>
                  <a:gd name="T96" fmla="*/ 407 w 431"/>
                  <a:gd name="T97" fmla="*/ 128 h 273"/>
                  <a:gd name="T98" fmla="*/ 397 w 431"/>
                  <a:gd name="T99" fmla="*/ 137 h 273"/>
                  <a:gd name="T100" fmla="*/ 389 w 431"/>
                  <a:gd name="T101" fmla="*/ 143 h 273"/>
                  <a:gd name="T102" fmla="*/ 389 w 431"/>
                  <a:gd name="T103" fmla="*/ 155 h 273"/>
                  <a:gd name="T104" fmla="*/ 381 w 431"/>
                  <a:gd name="T105" fmla="*/ 167 h 273"/>
                  <a:gd name="T106" fmla="*/ 379 w 431"/>
                  <a:gd name="T107" fmla="*/ 189 h 273"/>
                  <a:gd name="T108" fmla="*/ 376 w 431"/>
                  <a:gd name="T109" fmla="*/ 207 h 273"/>
                  <a:gd name="T110" fmla="*/ 374 w 431"/>
                  <a:gd name="T111" fmla="*/ 216 h 273"/>
                  <a:gd name="T112" fmla="*/ 362 w 431"/>
                  <a:gd name="T113" fmla="*/ 229 h 273"/>
                  <a:gd name="T114" fmla="*/ 363 w 431"/>
                  <a:gd name="T115" fmla="*/ 238 h 273"/>
                  <a:gd name="T116" fmla="*/ 353 w 431"/>
                  <a:gd name="T117" fmla="*/ 249 h 273"/>
                  <a:gd name="T118" fmla="*/ 359 w 431"/>
                  <a:gd name="T119" fmla="*/ 257 h 273"/>
                  <a:gd name="T120" fmla="*/ 365 w 431"/>
                  <a:gd name="T121" fmla="*/ 266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431" h="273">
                    <a:moveTo>
                      <a:pt x="0" y="189"/>
                    </a:moveTo>
                    <a:lnTo>
                      <a:pt x="1" y="188"/>
                    </a:lnTo>
                    <a:lnTo>
                      <a:pt x="1" y="187"/>
                    </a:lnTo>
                    <a:lnTo>
                      <a:pt x="1" y="187"/>
                    </a:lnTo>
                    <a:lnTo>
                      <a:pt x="1" y="186"/>
                    </a:lnTo>
                    <a:lnTo>
                      <a:pt x="2" y="184"/>
                    </a:lnTo>
                    <a:lnTo>
                      <a:pt x="2" y="183"/>
                    </a:lnTo>
                    <a:lnTo>
                      <a:pt x="2" y="182"/>
                    </a:lnTo>
                    <a:lnTo>
                      <a:pt x="2" y="181"/>
                    </a:lnTo>
                    <a:lnTo>
                      <a:pt x="2" y="180"/>
                    </a:lnTo>
                    <a:lnTo>
                      <a:pt x="2" y="180"/>
                    </a:lnTo>
                    <a:lnTo>
                      <a:pt x="1" y="178"/>
                    </a:lnTo>
                    <a:lnTo>
                      <a:pt x="1" y="178"/>
                    </a:lnTo>
                    <a:lnTo>
                      <a:pt x="1" y="177"/>
                    </a:lnTo>
                    <a:lnTo>
                      <a:pt x="1" y="176"/>
                    </a:lnTo>
                    <a:lnTo>
                      <a:pt x="1" y="176"/>
                    </a:lnTo>
                    <a:lnTo>
                      <a:pt x="1" y="175"/>
                    </a:lnTo>
                    <a:lnTo>
                      <a:pt x="1" y="175"/>
                    </a:lnTo>
                    <a:lnTo>
                      <a:pt x="1" y="174"/>
                    </a:lnTo>
                    <a:lnTo>
                      <a:pt x="2" y="174"/>
                    </a:lnTo>
                    <a:lnTo>
                      <a:pt x="2" y="172"/>
                    </a:lnTo>
                    <a:lnTo>
                      <a:pt x="3" y="170"/>
                    </a:lnTo>
                    <a:lnTo>
                      <a:pt x="3" y="167"/>
                    </a:lnTo>
                    <a:lnTo>
                      <a:pt x="3" y="166"/>
                    </a:lnTo>
                    <a:lnTo>
                      <a:pt x="4" y="166"/>
                    </a:lnTo>
                    <a:lnTo>
                      <a:pt x="4" y="165"/>
                    </a:lnTo>
                    <a:lnTo>
                      <a:pt x="5" y="163"/>
                    </a:lnTo>
                    <a:lnTo>
                      <a:pt x="5" y="163"/>
                    </a:lnTo>
                    <a:lnTo>
                      <a:pt x="6" y="162"/>
                    </a:lnTo>
                    <a:lnTo>
                      <a:pt x="7" y="160"/>
                    </a:lnTo>
                    <a:lnTo>
                      <a:pt x="8" y="160"/>
                    </a:lnTo>
                    <a:lnTo>
                      <a:pt x="8" y="159"/>
                    </a:lnTo>
                    <a:lnTo>
                      <a:pt x="9" y="159"/>
                    </a:lnTo>
                    <a:lnTo>
                      <a:pt x="9" y="158"/>
                    </a:lnTo>
                    <a:lnTo>
                      <a:pt x="9" y="158"/>
                    </a:lnTo>
                    <a:lnTo>
                      <a:pt x="9" y="156"/>
                    </a:lnTo>
                    <a:lnTo>
                      <a:pt x="9" y="155"/>
                    </a:lnTo>
                    <a:lnTo>
                      <a:pt x="9" y="155"/>
                    </a:lnTo>
                    <a:lnTo>
                      <a:pt x="8" y="152"/>
                    </a:lnTo>
                    <a:lnTo>
                      <a:pt x="7" y="152"/>
                    </a:lnTo>
                    <a:lnTo>
                      <a:pt x="7" y="152"/>
                    </a:lnTo>
                    <a:lnTo>
                      <a:pt x="7" y="151"/>
                    </a:lnTo>
                    <a:lnTo>
                      <a:pt x="6" y="148"/>
                    </a:lnTo>
                    <a:lnTo>
                      <a:pt x="7" y="148"/>
                    </a:lnTo>
                    <a:lnTo>
                      <a:pt x="7" y="147"/>
                    </a:lnTo>
                    <a:lnTo>
                      <a:pt x="7" y="146"/>
                    </a:lnTo>
                    <a:lnTo>
                      <a:pt x="7" y="145"/>
                    </a:lnTo>
                    <a:lnTo>
                      <a:pt x="7" y="144"/>
                    </a:lnTo>
                    <a:lnTo>
                      <a:pt x="7" y="144"/>
                    </a:lnTo>
                    <a:lnTo>
                      <a:pt x="7" y="143"/>
                    </a:lnTo>
                    <a:lnTo>
                      <a:pt x="7" y="142"/>
                    </a:lnTo>
                    <a:lnTo>
                      <a:pt x="6" y="141"/>
                    </a:lnTo>
                    <a:lnTo>
                      <a:pt x="6" y="140"/>
                    </a:lnTo>
                    <a:lnTo>
                      <a:pt x="6" y="139"/>
                    </a:lnTo>
                    <a:lnTo>
                      <a:pt x="6" y="139"/>
                    </a:lnTo>
                    <a:lnTo>
                      <a:pt x="6" y="137"/>
                    </a:lnTo>
                    <a:lnTo>
                      <a:pt x="6" y="137"/>
                    </a:lnTo>
                    <a:lnTo>
                      <a:pt x="7" y="136"/>
                    </a:lnTo>
                    <a:lnTo>
                      <a:pt x="7" y="135"/>
                    </a:lnTo>
                    <a:lnTo>
                      <a:pt x="8" y="135"/>
                    </a:lnTo>
                    <a:lnTo>
                      <a:pt x="8" y="134"/>
                    </a:lnTo>
                    <a:lnTo>
                      <a:pt x="8" y="133"/>
                    </a:lnTo>
                    <a:lnTo>
                      <a:pt x="9" y="133"/>
                    </a:lnTo>
                    <a:lnTo>
                      <a:pt x="9" y="131"/>
                    </a:lnTo>
                    <a:lnTo>
                      <a:pt x="12" y="122"/>
                    </a:lnTo>
                    <a:lnTo>
                      <a:pt x="13" y="121"/>
                    </a:lnTo>
                    <a:lnTo>
                      <a:pt x="13" y="121"/>
                    </a:lnTo>
                    <a:lnTo>
                      <a:pt x="13" y="120"/>
                    </a:lnTo>
                    <a:lnTo>
                      <a:pt x="13" y="117"/>
                    </a:lnTo>
                    <a:lnTo>
                      <a:pt x="13" y="115"/>
                    </a:lnTo>
                    <a:lnTo>
                      <a:pt x="13" y="114"/>
                    </a:lnTo>
                    <a:lnTo>
                      <a:pt x="12" y="110"/>
                    </a:lnTo>
                    <a:lnTo>
                      <a:pt x="13" y="105"/>
                    </a:lnTo>
                    <a:lnTo>
                      <a:pt x="13" y="105"/>
                    </a:lnTo>
                    <a:lnTo>
                      <a:pt x="13" y="100"/>
                    </a:lnTo>
                    <a:lnTo>
                      <a:pt x="14" y="98"/>
                    </a:lnTo>
                    <a:lnTo>
                      <a:pt x="14" y="97"/>
                    </a:lnTo>
                    <a:lnTo>
                      <a:pt x="14" y="97"/>
                    </a:lnTo>
                    <a:lnTo>
                      <a:pt x="15" y="97"/>
                    </a:lnTo>
                    <a:lnTo>
                      <a:pt x="15" y="96"/>
                    </a:lnTo>
                    <a:lnTo>
                      <a:pt x="17" y="94"/>
                    </a:lnTo>
                    <a:lnTo>
                      <a:pt x="17" y="94"/>
                    </a:lnTo>
                    <a:lnTo>
                      <a:pt x="17" y="93"/>
                    </a:lnTo>
                    <a:lnTo>
                      <a:pt x="17" y="92"/>
                    </a:lnTo>
                    <a:lnTo>
                      <a:pt x="17" y="92"/>
                    </a:lnTo>
                    <a:lnTo>
                      <a:pt x="17" y="91"/>
                    </a:lnTo>
                    <a:lnTo>
                      <a:pt x="17" y="90"/>
                    </a:lnTo>
                    <a:lnTo>
                      <a:pt x="18" y="90"/>
                    </a:lnTo>
                    <a:lnTo>
                      <a:pt x="18" y="89"/>
                    </a:lnTo>
                    <a:lnTo>
                      <a:pt x="19" y="89"/>
                    </a:lnTo>
                    <a:lnTo>
                      <a:pt x="19" y="89"/>
                    </a:lnTo>
                    <a:lnTo>
                      <a:pt x="19" y="89"/>
                    </a:lnTo>
                    <a:lnTo>
                      <a:pt x="20" y="89"/>
                    </a:lnTo>
                    <a:lnTo>
                      <a:pt x="20" y="88"/>
                    </a:lnTo>
                    <a:lnTo>
                      <a:pt x="21" y="88"/>
                    </a:lnTo>
                    <a:lnTo>
                      <a:pt x="22" y="85"/>
                    </a:lnTo>
                    <a:lnTo>
                      <a:pt x="23" y="82"/>
                    </a:lnTo>
                    <a:lnTo>
                      <a:pt x="25" y="78"/>
                    </a:lnTo>
                    <a:lnTo>
                      <a:pt x="27" y="73"/>
                    </a:lnTo>
                    <a:lnTo>
                      <a:pt x="27" y="72"/>
                    </a:lnTo>
                    <a:lnTo>
                      <a:pt x="29" y="72"/>
                    </a:lnTo>
                    <a:lnTo>
                      <a:pt x="29" y="71"/>
                    </a:lnTo>
                    <a:lnTo>
                      <a:pt x="29" y="71"/>
                    </a:lnTo>
                    <a:lnTo>
                      <a:pt x="30" y="70"/>
                    </a:lnTo>
                    <a:lnTo>
                      <a:pt x="30" y="69"/>
                    </a:lnTo>
                    <a:lnTo>
                      <a:pt x="30" y="65"/>
                    </a:lnTo>
                    <a:lnTo>
                      <a:pt x="30" y="65"/>
                    </a:lnTo>
                    <a:lnTo>
                      <a:pt x="30" y="61"/>
                    </a:lnTo>
                    <a:lnTo>
                      <a:pt x="30" y="61"/>
                    </a:lnTo>
                    <a:lnTo>
                      <a:pt x="30" y="60"/>
                    </a:lnTo>
                    <a:lnTo>
                      <a:pt x="30" y="58"/>
                    </a:lnTo>
                    <a:lnTo>
                      <a:pt x="29" y="54"/>
                    </a:lnTo>
                    <a:lnTo>
                      <a:pt x="29" y="53"/>
                    </a:lnTo>
                    <a:lnTo>
                      <a:pt x="29" y="53"/>
                    </a:lnTo>
                    <a:lnTo>
                      <a:pt x="29" y="52"/>
                    </a:lnTo>
                    <a:lnTo>
                      <a:pt x="29" y="51"/>
                    </a:lnTo>
                    <a:lnTo>
                      <a:pt x="29" y="48"/>
                    </a:lnTo>
                    <a:lnTo>
                      <a:pt x="30" y="44"/>
                    </a:lnTo>
                    <a:lnTo>
                      <a:pt x="30" y="44"/>
                    </a:lnTo>
                    <a:lnTo>
                      <a:pt x="30" y="43"/>
                    </a:lnTo>
                    <a:lnTo>
                      <a:pt x="30" y="43"/>
                    </a:lnTo>
                    <a:lnTo>
                      <a:pt x="30" y="42"/>
                    </a:lnTo>
                    <a:lnTo>
                      <a:pt x="30" y="42"/>
                    </a:lnTo>
                    <a:lnTo>
                      <a:pt x="30" y="39"/>
                    </a:lnTo>
                    <a:lnTo>
                      <a:pt x="29" y="36"/>
                    </a:lnTo>
                    <a:lnTo>
                      <a:pt x="28" y="35"/>
                    </a:lnTo>
                    <a:lnTo>
                      <a:pt x="27" y="35"/>
                    </a:lnTo>
                    <a:lnTo>
                      <a:pt x="27" y="35"/>
                    </a:lnTo>
                    <a:lnTo>
                      <a:pt x="27" y="34"/>
                    </a:lnTo>
                    <a:lnTo>
                      <a:pt x="27" y="34"/>
                    </a:lnTo>
                    <a:lnTo>
                      <a:pt x="27" y="33"/>
                    </a:lnTo>
                    <a:lnTo>
                      <a:pt x="27" y="32"/>
                    </a:lnTo>
                    <a:lnTo>
                      <a:pt x="28" y="32"/>
                    </a:lnTo>
                    <a:lnTo>
                      <a:pt x="28" y="32"/>
                    </a:lnTo>
                    <a:lnTo>
                      <a:pt x="29" y="32"/>
                    </a:lnTo>
                    <a:lnTo>
                      <a:pt x="29" y="32"/>
                    </a:lnTo>
                    <a:lnTo>
                      <a:pt x="30" y="32"/>
                    </a:lnTo>
                    <a:lnTo>
                      <a:pt x="30" y="32"/>
                    </a:lnTo>
                    <a:lnTo>
                      <a:pt x="32" y="32"/>
                    </a:lnTo>
                    <a:lnTo>
                      <a:pt x="33" y="32"/>
                    </a:lnTo>
                    <a:lnTo>
                      <a:pt x="33" y="31"/>
                    </a:lnTo>
                    <a:lnTo>
                      <a:pt x="34" y="31"/>
                    </a:lnTo>
                    <a:lnTo>
                      <a:pt x="34" y="31"/>
                    </a:lnTo>
                    <a:lnTo>
                      <a:pt x="34" y="30"/>
                    </a:lnTo>
                    <a:lnTo>
                      <a:pt x="35" y="29"/>
                    </a:lnTo>
                    <a:lnTo>
                      <a:pt x="36" y="28"/>
                    </a:lnTo>
                    <a:lnTo>
                      <a:pt x="36" y="27"/>
                    </a:lnTo>
                    <a:lnTo>
                      <a:pt x="36" y="26"/>
                    </a:lnTo>
                    <a:lnTo>
                      <a:pt x="37" y="26"/>
                    </a:lnTo>
                    <a:lnTo>
                      <a:pt x="37" y="25"/>
                    </a:lnTo>
                    <a:lnTo>
                      <a:pt x="40" y="21"/>
                    </a:lnTo>
                    <a:lnTo>
                      <a:pt x="41" y="20"/>
                    </a:lnTo>
                    <a:lnTo>
                      <a:pt x="41" y="20"/>
                    </a:lnTo>
                    <a:lnTo>
                      <a:pt x="42" y="17"/>
                    </a:lnTo>
                    <a:lnTo>
                      <a:pt x="44" y="16"/>
                    </a:lnTo>
                    <a:lnTo>
                      <a:pt x="44" y="15"/>
                    </a:lnTo>
                    <a:lnTo>
                      <a:pt x="44" y="15"/>
                    </a:lnTo>
                    <a:lnTo>
                      <a:pt x="44" y="15"/>
                    </a:lnTo>
                    <a:lnTo>
                      <a:pt x="45" y="15"/>
                    </a:lnTo>
                    <a:lnTo>
                      <a:pt x="45" y="14"/>
                    </a:lnTo>
                    <a:lnTo>
                      <a:pt x="47" y="13"/>
                    </a:lnTo>
                    <a:lnTo>
                      <a:pt x="48" y="13"/>
                    </a:lnTo>
                    <a:lnTo>
                      <a:pt x="48" y="13"/>
                    </a:lnTo>
                    <a:lnTo>
                      <a:pt x="49" y="12"/>
                    </a:lnTo>
                    <a:lnTo>
                      <a:pt x="49" y="12"/>
                    </a:lnTo>
                    <a:lnTo>
                      <a:pt x="54" y="8"/>
                    </a:lnTo>
                    <a:lnTo>
                      <a:pt x="55" y="8"/>
                    </a:lnTo>
                    <a:lnTo>
                      <a:pt x="59" y="7"/>
                    </a:lnTo>
                    <a:lnTo>
                      <a:pt x="60" y="7"/>
                    </a:lnTo>
                    <a:lnTo>
                      <a:pt x="62" y="7"/>
                    </a:lnTo>
                    <a:lnTo>
                      <a:pt x="63" y="7"/>
                    </a:lnTo>
                    <a:lnTo>
                      <a:pt x="64" y="8"/>
                    </a:lnTo>
                    <a:lnTo>
                      <a:pt x="64" y="8"/>
                    </a:lnTo>
                    <a:lnTo>
                      <a:pt x="66" y="8"/>
                    </a:lnTo>
                    <a:lnTo>
                      <a:pt x="67" y="9"/>
                    </a:lnTo>
                    <a:lnTo>
                      <a:pt x="68" y="9"/>
                    </a:lnTo>
                    <a:lnTo>
                      <a:pt x="68" y="9"/>
                    </a:lnTo>
                    <a:lnTo>
                      <a:pt x="68" y="9"/>
                    </a:lnTo>
                    <a:lnTo>
                      <a:pt x="69" y="10"/>
                    </a:lnTo>
                    <a:lnTo>
                      <a:pt x="69" y="11"/>
                    </a:lnTo>
                    <a:lnTo>
                      <a:pt x="69" y="12"/>
                    </a:lnTo>
                    <a:lnTo>
                      <a:pt x="70" y="12"/>
                    </a:lnTo>
                    <a:lnTo>
                      <a:pt x="71" y="12"/>
                    </a:lnTo>
                    <a:lnTo>
                      <a:pt x="71" y="12"/>
                    </a:lnTo>
                    <a:lnTo>
                      <a:pt x="72" y="12"/>
                    </a:lnTo>
                    <a:lnTo>
                      <a:pt x="72" y="12"/>
                    </a:lnTo>
                    <a:lnTo>
                      <a:pt x="73" y="12"/>
                    </a:lnTo>
                    <a:lnTo>
                      <a:pt x="73" y="12"/>
                    </a:lnTo>
                    <a:lnTo>
                      <a:pt x="79" y="16"/>
                    </a:lnTo>
                    <a:lnTo>
                      <a:pt x="84" y="19"/>
                    </a:lnTo>
                    <a:lnTo>
                      <a:pt x="84" y="19"/>
                    </a:lnTo>
                    <a:lnTo>
                      <a:pt x="88" y="24"/>
                    </a:lnTo>
                    <a:lnTo>
                      <a:pt x="88" y="24"/>
                    </a:lnTo>
                    <a:lnTo>
                      <a:pt x="88" y="27"/>
                    </a:lnTo>
                    <a:lnTo>
                      <a:pt x="88" y="28"/>
                    </a:lnTo>
                    <a:lnTo>
                      <a:pt x="91" y="30"/>
                    </a:lnTo>
                    <a:lnTo>
                      <a:pt x="92" y="31"/>
                    </a:lnTo>
                    <a:lnTo>
                      <a:pt x="92" y="31"/>
                    </a:lnTo>
                    <a:lnTo>
                      <a:pt x="93" y="31"/>
                    </a:lnTo>
                    <a:lnTo>
                      <a:pt x="96" y="30"/>
                    </a:lnTo>
                    <a:lnTo>
                      <a:pt x="100" y="30"/>
                    </a:lnTo>
                    <a:lnTo>
                      <a:pt x="101" y="30"/>
                    </a:lnTo>
                    <a:lnTo>
                      <a:pt x="104" y="30"/>
                    </a:lnTo>
                    <a:lnTo>
                      <a:pt x="104" y="30"/>
                    </a:lnTo>
                    <a:lnTo>
                      <a:pt x="106" y="31"/>
                    </a:lnTo>
                    <a:lnTo>
                      <a:pt x="107" y="31"/>
                    </a:lnTo>
                    <a:lnTo>
                      <a:pt x="108" y="31"/>
                    </a:lnTo>
                    <a:lnTo>
                      <a:pt x="108" y="32"/>
                    </a:lnTo>
                    <a:lnTo>
                      <a:pt x="108" y="32"/>
                    </a:lnTo>
                    <a:lnTo>
                      <a:pt x="108" y="33"/>
                    </a:lnTo>
                    <a:lnTo>
                      <a:pt x="110" y="34"/>
                    </a:lnTo>
                    <a:lnTo>
                      <a:pt x="111" y="34"/>
                    </a:lnTo>
                    <a:lnTo>
                      <a:pt x="121" y="36"/>
                    </a:lnTo>
                    <a:lnTo>
                      <a:pt x="122" y="36"/>
                    </a:lnTo>
                    <a:lnTo>
                      <a:pt x="123" y="36"/>
                    </a:lnTo>
                    <a:lnTo>
                      <a:pt x="123" y="35"/>
                    </a:lnTo>
                    <a:lnTo>
                      <a:pt x="123" y="35"/>
                    </a:lnTo>
                    <a:lnTo>
                      <a:pt x="124" y="35"/>
                    </a:lnTo>
                    <a:lnTo>
                      <a:pt x="125" y="34"/>
                    </a:lnTo>
                    <a:lnTo>
                      <a:pt x="125" y="34"/>
                    </a:lnTo>
                    <a:lnTo>
                      <a:pt x="126" y="34"/>
                    </a:lnTo>
                    <a:lnTo>
                      <a:pt x="128" y="34"/>
                    </a:lnTo>
                    <a:lnTo>
                      <a:pt x="129" y="34"/>
                    </a:lnTo>
                    <a:lnTo>
                      <a:pt x="131" y="35"/>
                    </a:lnTo>
                    <a:lnTo>
                      <a:pt x="136" y="36"/>
                    </a:lnTo>
                    <a:lnTo>
                      <a:pt x="138" y="36"/>
                    </a:lnTo>
                    <a:lnTo>
                      <a:pt x="139" y="36"/>
                    </a:lnTo>
                    <a:lnTo>
                      <a:pt x="140" y="36"/>
                    </a:lnTo>
                    <a:lnTo>
                      <a:pt x="140" y="37"/>
                    </a:lnTo>
                    <a:lnTo>
                      <a:pt x="141" y="37"/>
                    </a:lnTo>
                    <a:lnTo>
                      <a:pt x="141" y="38"/>
                    </a:lnTo>
                    <a:lnTo>
                      <a:pt x="141" y="38"/>
                    </a:lnTo>
                    <a:lnTo>
                      <a:pt x="142" y="38"/>
                    </a:lnTo>
                    <a:lnTo>
                      <a:pt x="143" y="39"/>
                    </a:lnTo>
                    <a:lnTo>
                      <a:pt x="143" y="39"/>
                    </a:lnTo>
                    <a:lnTo>
                      <a:pt x="144" y="39"/>
                    </a:lnTo>
                    <a:lnTo>
                      <a:pt x="145" y="39"/>
                    </a:lnTo>
                    <a:lnTo>
                      <a:pt x="145" y="39"/>
                    </a:lnTo>
                    <a:lnTo>
                      <a:pt x="146" y="39"/>
                    </a:lnTo>
                    <a:lnTo>
                      <a:pt x="147" y="39"/>
                    </a:lnTo>
                    <a:lnTo>
                      <a:pt x="149" y="39"/>
                    </a:lnTo>
                    <a:lnTo>
                      <a:pt x="149" y="39"/>
                    </a:lnTo>
                    <a:lnTo>
                      <a:pt x="150" y="39"/>
                    </a:lnTo>
                    <a:lnTo>
                      <a:pt x="150" y="39"/>
                    </a:lnTo>
                    <a:lnTo>
                      <a:pt x="151" y="39"/>
                    </a:lnTo>
                    <a:lnTo>
                      <a:pt x="152" y="38"/>
                    </a:lnTo>
                    <a:lnTo>
                      <a:pt x="153" y="36"/>
                    </a:lnTo>
                    <a:lnTo>
                      <a:pt x="154" y="36"/>
                    </a:lnTo>
                    <a:lnTo>
                      <a:pt x="154" y="33"/>
                    </a:lnTo>
                    <a:lnTo>
                      <a:pt x="155" y="31"/>
                    </a:lnTo>
                    <a:lnTo>
                      <a:pt x="155" y="29"/>
                    </a:lnTo>
                    <a:lnTo>
                      <a:pt x="156" y="29"/>
                    </a:lnTo>
                    <a:lnTo>
                      <a:pt x="156" y="28"/>
                    </a:lnTo>
                    <a:lnTo>
                      <a:pt x="156" y="28"/>
                    </a:lnTo>
                    <a:lnTo>
                      <a:pt x="156" y="28"/>
                    </a:lnTo>
                    <a:lnTo>
                      <a:pt x="157" y="28"/>
                    </a:lnTo>
                    <a:lnTo>
                      <a:pt x="157" y="28"/>
                    </a:lnTo>
                    <a:lnTo>
                      <a:pt x="158" y="28"/>
                    </a:lnTo>
                    <a:lnTo>
                      <a:pt x="158" y="28"/>
                    </a:lnTo>
                    <a:lnTo>
                      <a:pt x="160" y="26"/>
                    </a:lnTo>
                    <a:lnTo>
                      <a:pt x="160" y="25"/>
                    </a:lnTo>
                    <a:lnTo>
                      <a:pt x="161" y="23"/>
                    </a:lnTo>
                    <a:lnTo>
                      <a:pt x="161" y="21"/>
                    </a:lnTo>
                    <a:lnTo>
                      <a:pt x="165" y="17"/>
                    </a:lnTo>
                    <a:lnTo>
                      <a:pt x="167" y="17"/>
                    </a:lnTo>
                    <a:lnTo>
                      <a:pt x="168" y="17"/>
                    </a:lnTo>
                    <a:lnTo>
                      <a:pt x="168" y="17"/>
                    </a:lnTo>
                    <a:lnTo>
                      <a:pt x="168" y="19"/>
                    </a:lnTo>
                    <a:lnTo>
                      <a:pt x="169" y="20"/>
                    </a:lnTo>
                    <a:lnTo>
                      <a:pt x="171" y="21"/>
                    </a:lnTo>
                    <a:lnTo>
                      <a:pt x="172" y="21"/>
                    </a:lnTo>
                    <a:lnTo>
                      <a:pt x="175" y="22"/>
                    </a:lnTo>
                    <a:lnTo>
                      <a:pt x="178" y="24"/>
                    </a:lnTo>
                    <a:lnTo>
                      <a:pt x="180" y="25"/>
                    </a:lnTo>
                    <a:lnTo>
                      <a:pt x="181" y="25"/>
                    </a:lnTo>
                    <a:lnTo>
                      <a:pt x="182" y="25"/>
                    </a:lnTo>
                    <a:lnTo>
                      <a:pt x="182" y="24"/>
                    </a:lnTo>
                    <a:lnTo>
                      <a:pt x="182" y="24"/>
                    </a:lnTo>
                    <a:lnTo>
                      <a:pt x="182" y="23"/>
                    </a:lnTo>
                    <a:lnTo>
                      <a:pt x="182" y="23"/>
                    </a:lnTo>
                    <a:lnTo>
                      <a:pt x="183" y="23"/>
                    </a:lnTo>
                    <a:lnTo>
                      <a:pt x="187" y="20"/>
                    </a:lnTo>
                    <a:lnTo>
                      <a:pt x="194" y="17"/>
                    </a:lnTo>
                    <a:lnTo>
                      <a:pt x="195" y="17"/>
                    </a:lnTo>
                    <a:lnTo>
                      <a:pt x="196" y="17"/>
                    </a:lnTo>
                    <a:lnTo>
                      <a:pt x="202" y="15"/>
                    </a:lnTo>
                    <a:lnTo>
                      <a:pt x="206" y="13"/>
                    </a:lnTo>
                    <a:lnTo>
                      <a:pt x="207" y="13"/>
                    </a:lnTo>
                    <a:lnTo>
                      <a:pt x="211" y="12"/>
                    </a:lnTo>
                    <a:lnTo>
                      <a:pt x="212" y="12"/>
                    </a:lnTo>
                    <a:lnTo>
                      <a:pt x="212" y="11"/>
                    </a:lnTo>
                    <a:lnTo>
                      <a:pt x="212" y="11"/>
                    </a:lnTo>
                    <a:lnTo>
                      <a:pt x="212" y="11"/>
                    </a:lnTo>
                    <a:lnTo>
                      <a:pt x="211" y="10"/>
                    </a:lnTo>
                    <a:lnTo>
                      <a:pt x="212" y="8"/>
                    </a:lnTo>
                    <a:lnTo>
                      <a:pt x="212" y="8"/>
                    </a:lnTo>
                    <a:lnTo>
                      <a:pt x="214" y="8"/>
                    </a:lnTo>
                    <a:lnTo>
                      <a:pt x="215" y="8"/>
                    </a:lnTo>
                    <a:lnTo>
                      <a:pt x="215" y="9"/>
                    </a:lnTo>
                    <a:lnTo>
                      <a:pt x="216" y="9"/>
                    </a:lnTo>
                    <a:lnTo>
                      <a:pt x="219" y="11"/>
                    </a:lnTo>
                    <a:lnTo>
                      <a:pt x="219" y="11"/>
                    </a:lnTo>
                    <a:lnTo>
                      <a:pt x="220" y="13"/>
                    </a:lnTo>
                    <a:lnTo>
                      <a:pt x="223" y="15"/>
                    </a:lnTo>
                    <a:lnTo>
                      <a:pt x="224" y="15"/>
                    </a:lnTo>
                    <a:lnTo>
                      <a:pt x="226" y="14"/>
                    </a:lnTo>
                    <a:lnTo>
                      <a:pt x="230" y="12"/>
                    </a:lnTo>
                    <a:lnTo>
                      <a:pt x="230" y="12"/>
                    </a:lnTo>
                    <a:lnTo>
                      <a:pt x="231" y="12"/>
                    </a:lnTo>
                    <a:lnTo>
                      <a:pt x="231" y="12"/>
                    </a:lnTo>
                    <a:lnTo>
                      <a:pt x="234" y="13"/>
                    </a:lnTo>
                    <a:lnTo>
                      <a:pt x="237" y="12"/>
                    </a:lnTo>
                    <a:lnTo>
                      <a:pt x="239" y="12"/>
                    </a:lnTo>
                    <a:lnTo>
                      <a:pt x="240" y="11"/>
                    </a:lnTo>
                    <a:lnTo>
                      <a:pt x="241" y="11"/>
                    </a:lnTo>
                    <a:lnTo>
                      <a:pt x="242" y="11"/>
                    </a:lnTo>
                    <a:lnTo>
                      <a:pt x="242" y="10"/>
                    </a:lnTo>
                    <a:lnTo>
                      <a:pt x="242" y="8"/>
                    </a:lnTo>
                    <a:lnTo>
                      <a:pt x="242" y="8"/>
                    </a:lnTo>
                    <a:lnTo>
                      <a:pt x="242" y="7"/>
                    </a:lnTo>
                    <a:lnTo>
                      <a:pt x="242" y="7"/>
                    </a:lnTo>
                    <a:lnTo>
                      <a:pt x="242" y="7"/>
                    </a:lnTo>
                    <a:lnTo>
                      <a:pt x="241" y="7"/>
                    </a:lnTo>
                    <a:lnTo>
                      <a:pt x="241" y="6"/>
                    </a:lnTo>
                    <a:lnTo>
                      <a:pt x="242" y="5"/>
                    </a:lnTo>
                    <a:lnTo>
                      <a:pt x="242" y="4"/>
                    </a:lnTo>
                    <a:lnTo>
                      <a:pt x="243" y="2"/>
                    </a:lnTo>
                    <a:lnTo>
                      <a:pt x="249" y="0"/>
                    </a:lnTo>
                    <a:lnTo>
                      <a:pt x="250" y="0"/>
                    </a:lnTo>
                    <a:lnTo>
                      <a:pt x="250" y="0"/>
                    </a:lnTo>
                    <a:lnTo>
                      <a:pt x="251" y="2"/>
                    </a:lnTo>
                    <a:lnTo>
                      <a:pt x="254" y="3"/>
                    </a:lnTo>
                    <a:lnTo>
                      <a:pt x="257" y="4"/>
                    </a:lnTo>
                    <a:lnTo>
                      <a:pt x="259" y="6"/>
                    </a:lnTo>
                    <a:lnTo>
                      <a:pt x="260" y="6"/>
                    </a:lnTo>
                    <a:lnTo>
                      <a:pt x="264" y="6"/>
                    </a:lnTo>
                    <a:lnTo>
                      <a:pt x="265" y="5"/>
                    </a:lnTo>
                    <a:lnTo>
                      <a:pt x="266" y="5"/>
                    </a:lnTo>
                    <a:lnTo>
                      <a:pt x="266" y="4"/>
                    </a:lnTo>
                    <a:lnTo>
                      <a:pt x="267" y="4"/>
                    </a:lnTo>
                    <a:lnTo>
                      <a:pt x="269" y="4"/>
                    </a:lnTo>
                    <a:lnTo>
                      <a:pt x="276" y="8"/>
                    </a:lnTo>
                    <a:lnTo>
                      <a:pt x="277" y="9"/>
                    </a:lnTo>
                    <a:lnTo>
                      <a:pt x="277" y="9"/>
                    </a:lnTo>
                    <a:lnTo>
                      <a:pt x="278" y="10"/>
                    </a:lnTo>
                    <a:lnTo>
                      <a:pt x="278" y="11"/>
                    </a:lnTo>
                    <a:lnTo>
                      <a:pt x="279" y="11"/>
                    </a:lnTo>
                    <a:lnTo>
                      <a:pt x="280" y="11"/>
                    </a:lnTo>
                    <a:lnTo>
                      <a:pt x="283" y="9"/>
                    </a:lnTo>
                    <a:lnTo>
                      <a:pt x="285" y="9"/>
                    </a:lnTo>
                    <a:lnTo>
                      <a:pt x="286" y="9"/>
                    </a:lnTo>
                    <a:lnTo>
                      <a:pt x="286" y="9"/>
                    </a:lnTo>
                    <a:lnTo>
                      <a:pt x="287" y="9"/>
                    </a:lnTo>
                    <a:lnTo>
                      <a:pt x="288" y="9"/>
                    </a:lnTo>
                    <a:lnTo>
                      <a:pt x="288" y="10"/>
                    </a:lnTo>
                    <a:lnTo>
                      <a:pt x="290" y="11"/>
                    </a:lnTo>
                    <a:lnTo>
                      <a:pt x="290" y="11"/>
                    </a:lnTo>
                    <a:lnTo>
                      <a:pt x="291" y="11"/>
                    </a:lnTo>
                    <a:lnTo>
                      <a:pt x="291" y="10"/>
                    </a:lnTo>
                    <a:lnTo>
                      <a:pt x="291" y="9"/>
                    </a:lnTo>
                    <a:lnTo>
                      <a:pt x="292" y="8"/>
                    </a:lnTo>
                    <a:lnTo>
                      <a:pt x="293" y="7"/>
                    </a:lnTo>
                    <a:lnTo>
                      <a:pt x="295" y="6"/>
                    </a:lnTo>
                    <a:lnTo>
                      <a:pt x="296" y="6"/>
                    </a:lnTo>
                    <a:lnTo>
                      <a:pt x="297" y="5"/>
                    </a:lnTo>
                    <a:lnTo>
                      <a:pt x="297" y="5"/>
                    </a:lnTo>
                    <a:lnTo>
                      <a:pt x="298" y="5"/>
                    </a:lnTo>
                    <a:lnTo>
                      <a:pt x="299" y="5"/>
                    </a:lnTo>
                    <a:lnTo>
                      <a:pt x="300" y="6"/>
                    </a:lnTo>
                    <a:lnTo>
                      <a:pt x="305" y="8"/>
                    </a:lnTo>
                    <a:lnTo>
                      <a:pt x="307" y="9"/>
                    </a:lnTo>
                    <a:lnTo>
                      <a:pt x="308" y="9"/>
                    </a:lnTo>
                    <a:lnTo>
                      <a:pt x="308" y="10"/>
                    </a:lnTo>
                    <a:lnTo>
                      <a:pt x="309" y="11"/>
                    </a:lnTo>
                    <a:lnTo>
                      <a:pt x="311" y="13"/>
                    </a:lnTo>
                    <a:lnTo>
                      <a:pt x="315" y="15"/>
                    </a:lnTo>
                    <a:lnTo>
                      <a:pt x="316" y="15"/>
                    </a:lnTo>
                    <a:lnTo>
                      <a:pt x="319" y="19"/>
                    </a:lnTo>
                    <a:lnTo>
                      <a:pt x="319" y="19"/>
                    </a:lnTo>
                    <a:lnTo>
                      <a:pt x="320" y="20"/>
                    </a:lnTo>
                    <a:lnTo>
                      <a:pt x="320" y="21"/>
                    </a:lnTo>
                    <a:lnTo>
                      <a:pt x="319" y="22"/>
                    </a:lnTo>
                    <a:lnTo>
                      <a:pt x="319" y="23"/>
                    </a:lnTo>
                    <a:lnTo>
                      <a:pt x="320" y="24"/>
                    </a:lnTo>
                    <a:lnTo>
                      <a:pt x="322" y="26"/>
                    </a:lnTo>
                    <a:lnTo>
                      <a:pt x="324" y="26"/>
                    </a:lnTo>
                    <a:lnTo>
                      <a:pt x="327" y="28"/>
                    </a:lnTo>
                    <a:lnTo>
                      <a:pt x="329" y="30"/>
                    </a:lnTo>
                    <a:lnTo>
                      <a:pt x="332" y="32"/>
                    </a:lnTo>
                    <a:lnTo>
                      <a:pt x="333" y="32"/>
                    </a:lnTo>
                    <a:lnTo>
                      <a:pt x="338" y="34"/>
                    </a:lnTo>
                    <a:lnTo>
                      <a:pt x="342" y="33"/>
                    </a:lnTo>
                    <a:lnTo>
                      <a:pt x="342" y="32"/>
                    </a:lnTo>
                    <a:lnTo>
                      <a:pt x="342" y="32"/>
                    </a:lnTo>
                    <a:lnTo>
                      <a:pt x="345" y="31"/>
                    </a:lnTo>
                    <a:lnTo>
                      <a:pt x="346" y="30"/>
                    </a:lnTo>
                    <a:lnTo>
                      <a:pt x="347" y="30"/>
                    </a:lnTo>
                    <a:lnTo>
                      <a:pt x="347" y="30"/>
                    </a:lnTo>
                    <a:lnTo>
                      <a:pt x="348" y="29"/>
                    </a:lnTo>
                    <a:lnTo>
                      <a:pt x="348" y="28"/>
                    </a:lnTo>
                    <a:lnTo>
                      <a:pt x="348" y="28"/>
                    </a:lnTo>
                    <a:lnTo>
                      <a:pt x="348" y="27"/>
                    </a:lnTo>
                    <a:lnTo>
                      <a:pt x="349" y="27"/>
                    </a:lnTo>
                    <a:lnTo>
                      <a:pt x="351" y="26"/>
                    </a:lnTo>
                    <a:lnTo>
                      <a:pt x="351" y="26"/>
                    </a:lnTo>
                    <a:lnTo>
                      <a:pt x="352" y="27"/>
                    </a:lnTo>
                    <a:lnTo>
                      <a:pt x="352" y="27"/>
                    </a:lnTo>
                    <a:lnTo>
                      <a:pt x="352" y="28"/>
                    </a:lnTo>
                    <a:lnTo>
                      <a:pt x="352" y="28"/>
                    </a:lnTo>
                    <a:lnTo>
                      <a:pt x="354" y="28"/>
                    </a:lnTo>
                    <a:lnTo>
                      <a:pt x="355" y="28"/>
                    </a:lnTo>
                    <a:lnTo>
                      <a:pt x="357" y="28"/>
                    </a:lnTo>
                    <a:lnTo>
                      <a:pt x="358" y="28"/>
                    </a:lnTo>
                    <a:lnTo>
                      <a:pt x="358" y="28"/>
                    </a:lnTo>
                    <a:lnTo>
                      <a:pt x="358" y="28"/>
                    </a:lnTo>
                    <a:lnTo>
                      <a:pt x="359" y="28"/>
                    </a:lnTo>
                    <a:lnTo>
                      <a:pt x="362" y="31"/>
                    </a:lnTo>
                    <a:lnTo>
                      <a:pt x="363" y="31"/>
                    </a:lnTo>
                    <a:lnTo>
                      <a:pt x="365" y="32"/>
                    </a:lnTo>
                    <a:lnTo>
                      <a:pt x="365" y="33"/>
                    </a:lnTo>
                    <a:lnTo>
                      <a:pt x="366" y="32"/>
                    </a:lnTo>
                    <a:lnTo>
                      <a:pt x="368" y="31"/>
                    </a:lnTo>
                    <a:lnTo>
                      <a:pt x="369" y="31"/>
                    </a:lnTo>
                    <a:lnTo>
                      <a:pt x="371" y="27"/>
                    </a:lnTo>
                    <a:lnTo>
                      <a:pt x="373" y="25"/>
                    </a:lnTo>
                    <a:lnTo>
                      <a:pt x="373" y="24"/>
                    </a:lnTo>
                    <a:lnTo>
                      <a:pt x="373" y="23"/>
                    </a:lnTo>
                    <a:lnTo>
                      <a:pt x="373" y="23"/>
                    </a:lnTo>
                    <a:lnTo>
                      <a:pt x="373" y="22"/>
                    </a:lnTo>
                    <a:lnTo>
                      <a:pt x="374" y="22"/>
                    </a:lnTo>
                    <a:lnTo>
                      <a:pt x="377" y="23"/>
                    </a:lnTo>
                    <a:lnTo>
                      <a:pt x="378" y="23"/>
                    </a:lnTo>
                    <a:lnTo>
                      <a:pt x="380" y="24"/>
                    </a:lnTo>
                    <a:lnTo>
                      <a:pt x="383" y="26"/>
                    </a:lnTo>
                    <a:lnTo>
                      <a:pt x="384" y="26"/>
                    </a:lnTo>
                    <a:lnTo>
                      <a:pt x="383" y="28"/>
                    </a:lnTo>
                    <a:lnTo>
                      <a:pt x="383" y="28"/>
                    </a:lnTo>
                    <a:lnTo>
                      <a:pt x="383" y="30"/>
                    </a:lnTo>
                    <a:lnTo>
                      <a:pt x="383" y="30"/>
                    </a:lnTo>
                    <a:lnTo>
                      <a:pt x="383" y="31"/>
                    </a:lnTo>
                    <a:lnTo>
                      <a:pt x="383" y="32"/>
                    </a:lnTo>
                    <a:lnTo>
                      <a:pt x="384" y="32"/>
                    </a:lnTo>
                    <a:lnTo>
                      <a:pt x="385" y="32"/>
                    </a:lnTo>
                    <a:lnTo>
                      <a:pt x="388" y="34"/>
                    </a:lnTo>
                    <a:lnTo>
                      <a:pt x="389" y="36"/>
                    </a:lnTo>
                    <a:lnTo>
                      <a:pt x="391" y="39"/>
                    </a:lnTo>
                    <a:lnTo>
                      <a:pt x="392" y="39"/>
                    </a:lnTo>
                    <a:lnTo>
                      <a:pt x="392" y="40"/>
                    </a:lnTo>
                    <a:lnTo>
                      <a:pt x="393" y="40"/>
                    </a:lnTo>
                    <a:lnTo>
                      <a:pt x="393" y="40"/>
                    </a:lnTo>
                    <a:lnTo>
                      <a:pt x="394" y="40"/>
                    </a:lnTo>
                    <a:lnTo>
                      <a:pt x="394" y="40"/>
                    </a:lnTo>
                    <a:lnTo>
                      <a:pt x="394" y="40"/>
                    </a:lnTo>
                    <a:lnTo>
                      <a:pt x="395" y="42"/>
                    </a:lnTo>
                    <a:lnTo>
                      <a:pt x="396" y="44"/>
                    </a:lnTo>
                    <a:lnTo>
                      <a:pt x="396" y="45"/>
                    </a:lnTo>
                    <a:lnTo>
                      <a:pt x="397" y="45"/>
                    </a:lnTo>
                    <a:lnTo>
                      <a:pt x="397" y="45"/>
                    </a:lnTo>
                    <a:lnTo>
                      <a:pt x="398" y="44"/>
                    </a:lnTo>
                    <a:lnTo>
                      <a:pt x="398" y="44"/>
                    </a:lnTo>
                    <a:lnTo>
                      <a:pt x="398" y="45"/>
                    </a:lnTo>
                    <a:lnTo>
                      <a:pt x="400" y="46"/>
                    </a:lnTo>
                    <a:lnTo>
                      <a:pt x="401" y="46"/>
                    </a:lnTo>
                    <a:lnTo>
                      <a:pt x="404" y="47"/>
                    </a:lnTo>
                    <a:lnTo>
                      <a:pt x="405" y="48"/>
                    </a:lnTo>
                    <a:lnTo>
                      <a:pt x="405" y="48"/>
                    </a:lnTo>
                    <a:lnTo>
                      <a:pt x="405" y="47"/>
                    </a:lnTo>
                    <a:lnTo>
                      <a:pt x="406" y="47"/>
                    </a:lnTo>
                    <a:lnTo>
                      <a:pt x="406" y="47"/>
                    </a:lnTo>
                    <a:lnTo>
                      <a:pt x="407" y="47"/>
                    </a:lnTo>
                    <a:lnTo>
                      <a:pt x="407" y="48"/>
                    </a:lnTo>
                    <a:lnTo>
                      <a:pt x="408" y="53"/>
                    </a:lnTo>
                    <a:lnTo>
                      <a:pt x="408" y="53"/>
                    </a:lnTo>
                    <a:lnTo>
                      <a:pt x="408" y="54"/>
                    </a:lnTo>
                    <a:lnTo>
                      <a:pt x="408" y="54"/>
                    </a:lnTo>
                    <a:lnTo>
                      <a:pt x="408" y="55"/>
                    </a:lnTo>
                    <a:lnTo>
                      <a:pt x="407" y="55"/>
                    </a:lnTo>
                    <a:lnTo>
                      <a:pt x="407" y="56"/>
                    </a:lnTo>
                    <a:lnTo>
                      <a:pt x="408" y="56"/>
                    </a:lnTo>
                    <a:lnTo>
                      <a:pt x="408" y="56"/>
                    </a:lnTo>
                    <a:lnTo>
                      <a:pt x="409" y="56"/>
                    </a:lnTo>
                    <a:lnTo>
                      <a:pt x="409" y="56"/>
                    </a:lnTo>
                    <a:lnTo>
                      <a:pt x="413" y="55"/>
                    </a:lnTo>
                    <a:lnTo>
                      <a:pt x="413" y="55"/>
                    </a:lnTo>
                    <a:lnTo>
                      <a:pt x="414" y="54"/>
                    </a:lnTo>
                    <a:lnTo>
                      <a:pt x="416" y="58"/>
                    </a:lnTo>
                    <a:lnTo>
                      <a:pt x="417" y="59"/>
                    </a:lnTo>
                    <a:lnTo>
                      <a:pt x="418" y="59"/>
                    </a:lnTo>
                    <a:lnTo>
                      <a:pt x="418" y="58"/>
                    </a:lnTo>
                    <a:lnTo>
                      <a:pt x="418" y="58"/>
                    </a:lnTo>
                    <a:lnTo>
                      <a:pt x="418" y="59"/>
                    </a:lnTo>
                    <a:lnTo>
                      <a:pt x="419" y="59"/>
                    </a:lnTo>
                    <a:lnTo>
                      <a:pt x="419" y="59"/>
                    </a:lnTo>
                    <a:lnTo>
                      <a:pt x="419" y="62"/>
                    </a:lnTo>
                    <a:lnTo>
                      <a:pt x="419" y="62"/>
                    </a:lnTo>
                    <a:lnTo>
                      <a:pt x="417" y="65"/>
                    </a:lnTo>
                    <a:lnTo>
                      <a:pt x="417" y="66"/>
                    </a:lnTo>
                    <a:lnTo>
                      <a:pt x="416" y="67"/>
                    </a:lnTo>
                    <a:lnTo>
                      <a:pt x="414" y="71"/>
                    </a:lnTo>
                    <a:lnTo>
                      <a:pt x="414" y="73"/>
                    </a:lnTo>
                    <a:lnTo>
                      <a:pt x="414" y="74"/>
                    </a:lnTo>
                    <a:lnTo>
                      <a:pt x="414" y="74"/>
                    </a:lnTo>
                    <a:lnTo>
                      <a:pt x="415" y="74"/>
                    </a:lnTo>
                    <a:lnTo>
                      <a:pt x="415" y="75"/>
                    </a:lnTo>
                    <a:lnTo>
                      <a:pt x="416" y="76"/>
                    </a:lnTo>
                    <a:lnTo>
                      <a:pt x="417" y="76"/>
                    </a:lnTo>
                    <a:lnTo>
                      <a:pt x="417" y="77"/>
                    </a:lnTo>
                    <a:lnTo>
                      <a:pt x="417" y="78"/>
                    </a:lnTo>
                    <a:lnTo>
                      <a:pt x="417" y="79"/>
                    </a:lnTo>
                    <a:lnTo>
                      <a:pt x="417" y="80"/>
                    </a:lnTo>
                    <a:lnTo>
                      <a:pt x="417" y="81"/>
                    </a:lnTo>
                    <a:lnTo>
                      <a:pt x="417" y="82"/>
                    </a:lnTo>
                    <a:lnTo>
                      <a:pt x="416" y="82"/>
                    </a:lnTo>
                    <a:lnTo>
                      <a:pt x="416" y="83"/>
                    </a:lnTo>
                    <a:lnTo>
                      <a:pt x="414" y="85"/>
                    </a:lnTo>
                    <a:lnTo>
                      <a:pt x="413" y="88"/>
                    </a:lnTo>
                    <a:lnTo>
                      <a:pt x="413" y="92"/>
                    </a:lnTo>
                    <a:lnTo>
                      <a:pt x="413" y="92"/>
                    </a:lnTo>
                    <a:lnTo>
                      <a:pt x="413" y="93"/>
                    </a:lnTo>
                    <a:lnTo>
                      <a:pt x="417" y="96"/>
                    </a:lnTo>
                    <a:lnTo>
                      <a:pt x="418" y="96"/>
                    </a:lnTo>
                    <a:lnTo>
                      <a:pt x="418" y="96"/>
                    </a:lnTo>
                    <a:lnTo>
                      <a:pt x="418" y="96"/>
                    </a:lnTo>
                    <a:lnTo>
                      <a:pt x="419" y="96"/>
                    </a:lnTo>
                    <a:lnTo>
                      <a:pt x="419" y="94"/>
                    </a:lnTo>
                    <a:lnTo>
                      <a:pt x="420" y="94"/>
                    </a:lnTo>
                    <a:lnTo>
                      <a:pt x="420" y="94"/>
                    </a:lnTo>
                    <a:lnTo>
                      <a:pt x="421" y="94"/>
                    </a:lnTo>
                    <a:lnTo>
                      <a:pt x="421" y="94"/>
                    </a:lnTo>
                    <a:lnTo>
                      <a:pt x="424" y="97"/>
                    </a:lnTo>
                    <a:lnTo>
                      <a:pt x="428" y="100"/>
                    </a:lnTo>
                    <a:lnTo>
                      <a:pt x="431" y="101"/>
                    </a:lnTo>
                    <a:lnTo>
                      <a:pt x="431" y="103"/>
                    </a:lnTo>
                    <a:lnTo>
                      <a:pt x="428" y="107"/>
                    </a:lnTo>
                    <a:lnTo>
                      <a:pt x="422" y="114"/>
                    </a:lnTo>
                    <a:lnTo>
                      <a:pt x="416" y="119"/>
                    </a:lnTo>
                    <a:lnTo>
                      <a:pt x="412" y="123"/>
                    </a:lnTo>
                    <a:lnTo>
                      <a:pt x="411" y="123"/>
                    </a:lnTo>
                    <a:lnTo>
                      <a:pt x="407" y="128"/>
                    </a:lnTo>
                    <a:lnTo>
                      <a:pt x="405" y="131"/>
                    </a:lnTo>
                    <a:lnTo>
                      <a:pt x="404" y="132"/>
                    </a:lnTo>
                    <a:lnTo>
                      <a:pt x="404" y="132"/>
                    </a:lnTo>
                    <a:lnTo>
                      <a:pt x="403" y="132"/>
                    </a:lnTo>
                    <a:lnTo>
                      <a:pt x="401" y="132"/>
                    </a:lnTo>
                    <a:lnTo>
                      <a:pt x="398" y="133"/>
                    </a:lnTo>
                    <a:lnTo>
                      <a:pt x="398" y="133"/>
                    </a:lnTo>
                    <a:lnTo>
                      <a:pt x="397" y="134"/>
                    </a:lnTo>
                    <a:lnTo>
                      <a:pt x="397" y="135"/>
                    </a:lnTo>
                    <a:lnTo>
                      <a:pt x="396" y="136"/>
                    </a:lnTo>
                    <a:lnTo>
                      <a:pt x="397" y="137"/>
                    </a:lnTo>
                    <a:lnTo>
                      <a:pt x="397" y="137"/>
                    </a:lnTo>
                    <a:lnTo>
                      <a:pt x="397" y="139"/>
                    </a:lnTo>
                    <a:lnTo>
                      <a:pt x="395" y="141"/>
                    </a:lnTo>
                    <a:lnTo>
                      <a:pt x="394" y="141"/>
                    </a:lnTo>
                    <a:lnTo>
                      <a:pt x="394" y="141"/>
                    </a:lnTo>
                    <a:lnTo>
                      <a:pt x="393" y="141"/>
                    </a:lnTo>
                    <a:lnTo>
                      <a:pt x="392" y="141"/>
                    </a:lnTo>
                    <a:lnTo>
                      <a:pt x="391" y="142"/>
                    </a:lnTo>
                    <a:lnTo>
                      <a:pt x="390" y="143"/>
                    </a:lnTo>
                    <a:lnTo>
                      <a:pt x="389" y="143"/>
                    </a:lnTo>
                    <a:lnTo>
                      <a:pt x="389" y="143"/>
                    </a:lnTo>
                    <a:lnTo>
                      <a:pt x="389" y="144"/>
                    </a:lnTo>
                    <a:lnTo>
                      <a:pt x="388" y="144"/>
                    </a:lnTo>
                    <a:lnTo>
                      <a:pt x="388" y="144"/>
                    </a:lnTo>
                    <a:lnTo>
                      <a:pt x="388" y="145"/>
                    </a:lnTo>
                    <a:lnTo>
                      <a:pt x="388" y="145"/>
                    </a:lnTo>
                    <a:lnTo>
                      <a:pt x="387" y="150"/>
                    </a:lnTo>
                    <a:lnTo>
                      <a:pt x="387" y="151"/>
                    </a:lnTo>
                    <a:lnTo>
                      <a:pt x="388" y="152"/>
                    </a:lnTo>
                    <a:lnTo>
                      <a:pt x="388" y="152"/>
                    </a:lnTo>
                    <a:lnTo>
                      <a:pt x="389" y="153"/>
                    </a:lnTo>
                    <a:lnTo>
                      <a:pt x="389" y="155"/>
                    </a:lnTo>
                    <a:lnTo>
                      <a:pt x="388" y="155"/>
                    </a:lnTo>
                    <a:lnTo>
                      <a:pt x="387" y="156"/>
                    </a:lnTo>
                    <a:lnTo>
                      <a:pt x="385" y="158"/>
                    </a:lnTo>
                    <a:lnTo>
                      <a:pt x="385" y="161"/>
                    </a:lnTo>
                    <a:lnTo>
                      <a:pt x="384" y="164"/>
                    </a:lnTo>
                    <a:lnTo>
                      <a:pt x="383" y="165"/>
                    </a:lnTo>
                    <a:lnTo>
                      <a:pt x="383" y="165"/>
                    </a:lnTo>
                    <a:lnTo>
                      <a:pt x="383" y="164"/>
                    </a:lnTo>
                    <a:lnTo>
                      <a:pt x="382" y="164"/>
                    </a:lnTo>
                    <a:lnTo>
                      <a:pt x="381" y="167"/>
                    </a:lnTo>
                    <a:lnTo>
                      <a:pt x="381" y="167"/>
                    </a:lnTo>
                    <a:lnTo>
                      <a:pt x="381" y="168"/>
                    </a:lnTo>
                    <a:lnTo>
                      <a:pt x="381" y="168"/>
                    </a:lnTo>
                    <a:lnTo>
                      <a:pt x="381" y="169"/>
                    </a:lnTo>
                    <a:lnTo>
                      <a:pt x="381" y="170"/>
                    </a:lnTo>
                    <a:lnTo>
                      <a:pt x="381" y="170"/>
                    </a:lnTo>
                    <a:lnTo>
                      <a:pt x="381" y="172"/>
                    </a:lnTo>
                    <a:lnTo>
                      <a:pt x="379" y="176"/>
                    </a:lnTo>
                    <a:lnTo>
                      <a:pt x="379" y="179"/>
                    </a:lnTo>
                    <a:lnTo>
                      <a:pt x="378" y="184"/>
                    </a:lnTo>
                    <a:lnTo>
                      <a:pt x="379" y="185"/>
                    </a:lnTo>
                    <a:lnTo>
                      <a:pt x="379" y="189"/>
                    </a:lnTo>
                    <a:lnTo>
                      <a:pt x="378" y="190"/>
                    </a:lnTo>
                    <a:lnTo>
                      <a:pt x="378" y="193"/>
                    </a:lnTo>
                    <a:lnTo>
                      <a:pt x="378" y="194"/>
                    </a:lnTo>
                    <a:lnTo>
                      <a:pt x="378" y="194"/>
                    </a:lnTo>
                    <a:lnTo>
                      <a:pt x="378" y="195"/>
                    </a:lnTo>
                    <a:lnTo>
                      <a:pt x="378" y="198"/>
                    </a:lnTo>
                    <a:lnTo>
                      <a:pt x="377" y="198"/>
                    </a:lnTo>
                    <a:lnTo>
                      <a:pt x="377" y="198"/>
                    </a:lnTo>
                    <a:lnTo>
                      <a:pt x="376" y="198"/>
                    </a:lnTo>
                    <a:lnTo>
                      <a:pt x="376" y="199"/>
                    </a:lnTo>
                    <a:lnTo>
                      <a:pt x="376" y="207"/>
                    </a:lnTo>
                    <a:lnTo>
                      <a:pt x="376" y="207"/>
                    </a:lnTo>
                    <a:lnTo>
                      <a:pt x="377" y="208"/>
                    </a:lnTo>
                    <a:lnTo>
                      <a:pt x="377" y="208"/>
                    </a:lnTo>
                    <a:lnTo>
                      <a:pt x="377" y="209"/>
                    </a:lnTo>
                    <a:lnTo>
                      <a:pt x="377" y="211"/>
                    </a:lnTo>
                    <a:lnTo>
                      <a:pt x="377" y="212"/>
                    </a:lnTo>
                    <a:lnTo>
                      <a:pt x="377" y="214"/>
                    </a:lnTo>
                    <a:lnTo>
                      <a:pt x="376" y="214"/>
                    </a:lnTo>
                    <a:lnTo>
                      <a:pt x="375" y="214"/>
                    </a:lnTo>
                    <a:lnTo>
                      <a:pt x="374" y="215"/>
                    </a:lnTo>
                    <a:lnTo>
                      <a:pt x="374" y="216"/>
                    </a:lnTo>
                    <a:lnTo>
                      <a:pt x="373" y="217"/>
                    </a:lnTo>
                    <a:lnTo>
                      <a:pt x="373" y="217"/>
                    </a:lnTo>
                    <a:lnTo>
                      <a:pt x="372" y="217"/>
                    </a:lnTo>
                    <a:lnTo>
                      <a:pt x="370" y="218"/>
                    </a:lnTo>
                    <a:lnTo>
                      <a:pt x="369" y="218"/>
                    </a:lnTo>
                    <a:lnTo>
                      <a:pt x="366" y="221"/>
                    </a:lnTo>
                    <a:lnTo>
                      <a:pt x="366" y="222"/>
                    </a:lnTo>
                    <a:lnTo>
                      <a:pt x="363" y="227"/>
                    </a:lnTo>
                    <a:lnTo>
                      <a:pt x="362" y="228"/>
                    </a:lnTo>
                    <a:lnTo>
                      <a:pt x="362" y="228"/>
                    </a:lnTo>
                    <a:lnTo>
                      <a:pt x="362" y="229"/>
                    </a:lnTo>
                    <a:lnTo>
                      <a:pt x="362" y="230"/>
                    </a:lnTo>
                    <a:lnTo>
                      <a:pt x="362" y="231"/>
                    </a:lnTo>
                    <a:lnTo>
                      <a:pt x="362" y="232"/>
                    </a:lnTo>
                    <a:lnTo>
                      <a:pt x="362" y="232"/>
                    </a:lnTo>
                    <a:lnTo>
                      <a:pt x="363" y="234"/>
                    </a:lnTo>
                    <a:lnTo>
                      <a:pt x="363" y="235"/>
                    </a:lnTo>
                    <a:lnTo>
                      <a:pt x="363" y="236"/>
                    </a:lnTo>
                    <a:lnTo>
                      <a:pt x="363" y="236"/>
                    </a:lnTo>
                    <a:lnTo>
                      <a:pt x="363" y="237"/>
                    </a:lnTo>
                    <a:lnTo>
                      <a:pt x="363" y="238"/>
                    </a:lnTo>
                    <a:lnTo>
                      <a:pt x="363" y="238"/>
                    </a:lnTo>
                    <a:lnTo>
                      <a:pt x="362" y="239"/>
                    </a:lnTo>
                    <a:lnTo>
                      <a:pt x="362" y="240"/>
                    </a:lnTo>
                    <a:lnTo>
                      <a:pt x="362" y="241"/>
                    </a:lnTo>
                    <a:lnTo>
                      <a:pt x="361" y="241"/>
                    </a:lnTo>
                    <a:lnTo>
                      <a:pt x="361" y="242"/>
                    </a:lnTo>
                    <a:lnTo>
                      <a:pt x="358" y="244"/>
                    </a:lnTo>
                    <a:lnTo>
                      <a:pt x="355" y="245"/>
                    </a:lnTo>
                    <a:lnTo>
                      <a:pt x="354" y="245"/>
                    </a:lnTo>
                    <a:lnTo>
                      <a:pt x="354" y="245"/>
                    </a:lnTo>
                    <a:lnTo>
                      <a:pt x="354" y="246"/>
                    </a:lnTo>
                    <a:lnTo>
                      <a:pt x="353" y="249"/>
                    </a:lnTo>
                    <a:lnTo>
                      <a:pt x="354" y="250"/>
                    </a:lnTo>
                    <a:lnTo>
                      <a:pt x="355" y="254"/>
                    </a:lnTo>
                    <a:lnTo>
                      <a:pt x="355" y="255"/>
                    </a:lnTo>
                    <a:lnTo>
                      <a:pt x="356" y="255"/>
                    </a:lnTo>
                    <a:lnTo>
                      <a:pt x="356" y="255"/>
                    </a:lnTo>
                    <a:lnTo>
                      <a:pt x="356" y="255"/>
                    </a:lnTo>
                    <a:lnTo>
                      <a:pt x="357" y="255"/>
                    </a:lnTo>
                    <a:lnTo>
                      <a:pt x="358" y="255"/>
                    </a:lnTo>
                    <a:lnTo>
                      <a:pt x="358" y="256"/>
                    </a:lnTo>
                    <a:lnTo>
                      <a:pt x="359" y="256"/>
                    </a:lnTo>
                    <a:lnTo>
                      <a:pt x="359" y="257"/>
                    </a:lnTo>
                    <a:lnTo>
                      <a:pt x="358" y="257"/>
                    </a:lnTo>
                    <a:lnTo>
                      <a:pt x="358" y="257"/>
                    </a:lnTo>
                    <a:lnTo>
                      <a:pt x="358" y="258"/>
                    </a:lnTo>
                    <a:lnTo>
                      <a:pt x="358" y="259"/>
                    </a:lnTo>
                    <a:lnTo>
                      <a:pt x="358" y="259"/>
                    </a:lnTo>
                    <a:lnTo>
                      <a:pt x="363" y="265"/>
                    </a:lnTo>
                    <a:lnTo>
                      <a:pt x="363" y="265"/>
                    </a:lnTo>
                    <a:lnTo>
                      <a:pt x="364" y="265"/>
                    </a:lnTo>
                    <a:lnTo>
                      <a:pt x="365" y="265"/>
                    </a:lnTo>
                    <a:lnTo>
                      <a:pt x="365" y="265"/>
                    </a:lnTo>
                    <a:lnTo>
                      <a:pt x="365" y="266"/>
                    </a:lnTo>
                    <a:lnTo>
                      <a:pt x="366" y="267"/>
                    </a:lnTo>
                    <a:lnTo>
                      <a:pt x="366" y="267"/>
                    </a:lnTo>
                    <a:lnTo>
                      <a:pt x="366" y="268"/>
                    </a:lnTo>
                    <a:lnTo>
                      <a:pt x="365" y="269"/>
                    </a:lnTo>
                    <a:lnTo>
                      <a:pt x="365" y="270"/>
                    </a:lnTo>
                    <a:lnTo>
                      <a:pt x="365" y="272"/>
                    </a:lnTo>
                    <a:lnTo>
                      <a:pt x="365" y="273"/>
                    </a:lnTo>
                    <a:lnTo>
                      <a:pt x="366" y="273"/>
                    </a:lnTo>
                  </a:path>
                </a:pathLst>
              </a:custGeom>
              <a:noFill/>
              <a:ln w="3175">
                <a:solidFill>
                  <a:srgbClr val="6E6E6E"/>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6" name="Freeform 322"/>
              <p:cNvSpPr>
                <a:spLocks/>
              </p:cNvSpPr>
              <p:nvPr/>
            </p:nvSpPr>
            <p:spPr bwMode="auto">
              <a:xfrm>
                <a:off x="4048120" y="3938589"/>
                <a:ext cx="587374" cy="495300"/>
              </a:xfrm>
              <a:custGeom>
                <a:avLst/>
                <a:gdLst>
                  <a:gd name="T0" fmla="*/ 77 w 370"/>
                  <a:gd name="T1" fmla="*/ 294 h 312"/>
                  <a:gd name="T2" fmla="*/ 16 w 370"/>
                  <a:gd name="T3" fmla="*/ 271 h 312"/>
                  <a:gd name="T4" fmla="*/ 2 w 370"/>
                  <a:gd name="T5" fmla="*/ 254 h 312"/>
                  <a:gd name="T6" fmla="*/ 0 w 370"/>
                  <a:gd name="T7" fmla="*/ 184 h 312"/>
                  <a:gd name="T8" fmla="*/ 59 w 370"/>
                  <a:gd name="T9" fmla="*/ 152 h 312"/>
                  <a:gd name="T10" fmla="*/ 59 w 370"/>
                  <a:gd name="T11" fmla="*/ 145 h 312"/>
                  <a:gd name="T12" fmla="*/ 63 w 370"/>
                  <a:gd name="T13" fmla="*/ 115 h 312"/>
                  <a:gd name="T14" fmla="*/ 63 w 370"/>
                  <a:gd name="T15" fmla="*/ 92 h 312"/>
                  <a:gd name="T16" fmla="*/ 73 w 370"/>
                  <a:gd name="T17" fmla="*/ 91 h 312"/>
                  <a:gd name="T18" fmla="*/ 79 w 370"/>
                  <a:gd name="T19" fmla="*/ 103 h 312"/>
                  <a:gd name="T20" fmla="*/ 100 w 370"/>
                  <a:gd name="T21" fmla="*/ 97 h 312"/>
                  <a:gd name="T22" fmla="*/ 103 w 370"/>
                  <a:gd name="T23" fmla="*/ 100 h 312"/>
                  <a:gd name="T24" fmla="*/ 132 w 370"/>
                  <a:gd name="T25" fmla="*/ 117 h 312"/>
                  <a:gd name="T26" fmla="*/ 157 w 370"/>
                  <a:gd name="T27" fmla="*/ 116 h 312"/>
                  <a:gd name="T28" fmla="*/ 165 w 370"/>
                  <a:gd name="T29" fmla="*/ 111 h 312"/>
                  <a:gd name="T30" fmla="*/ 173 w 370"/>
                  <a:gd name="T31" fmla="*/ 120 h 312"/>
                  <a:gd name="T32" fmla="*/ 178 w 370"/>
                  <a:gd name="T33" fmla="*/ 130 h 312"/>
                  <a:gd name="T34" fmla="*/ 188 w 370"/>
                  <a:gd name="T35" fmla="*/ 130 h 312"/>
                  <a:gd name="T36" fmla="*/ 206 w 370"/>
                  <a:gd name="T37" fmla="*/ 142 h 312"/>
                  <a:gd name="T38" fmla="*/ 210 w 370"/>
                  <a:gd name="T39" fmla="*/ 147 h 312"/>
                  <a:gd name="T40" fmla="*/ 220 w 370"/>
                  <a:gd name="T41" fmla="*/ 163 h 312"/>
                  <a:gd name="T42" fmla="*/ 236 w 370"/>
                  <a:gd name="T43" fmla="*/ 161 h 312"/>
                  <a:gd name="T44" fmla="*/ 241 w 370"/>
                  <a:gd name="T45" fmla="*/ 162 h 312"/>
                  <a:gd name="T46" fmla="*/ 246 w 370"/>
                  <a:gd name="T47" fmla="*/ 137 h 312"/>
                  <a:gd name="T48" fmla="*/ 238 w 370"/>
                  <a:gd name="T49" fmla="*/ 133 h 312"/>
                  <a:gd name="T50" fmla="*/ 222 w 370"/>
                  <a:gd name="T51" fmla="*/ 133 h 312"/>
                  <a:gd name="T52" fmla="*/ 205 w 370"/>
                  <a:gd name="T53" fmla="*/ 116 h 312"/>
                  <a:gd name="T54" fmla="*/ 201 w 370"/>
                  <a:gd name="T55" fmla="*/ 104 h 312"/>
                  <a:gd name="T56" fmla="*/ 210 w 370"/>
                  <a:gd name="T57" fmla="*/ 80 h 312"/>
                  <a:gd name="T58" fmla="*/ 210 w 370"/>
                  <a:gd name="T59" fmla="*/ 52 h 312"/>
                  <a:gd name="T60" fmla="*/ 201 w 370"/>
                  <a:gd name="T61" fmla="*/ 35 h 312"/>
                  <a:gd name="T62" fmla="*/ 209 w 370"/>
                  <a:gd name="T63" fmla="*/ 29 h 312"/>
                  <a:gd name="T64" fmla="*/ 219 w 370"/>
                  <a:gd name="T65" fmla="*/ 11 h 312"/>
                  <a:gd name="T66" fmla="*/ 267 w 370"/>
                  <a:gd name="T67" fmla="*/ 2 h 312"/>
                  <a:gd name="T68" fmla="*/ 285 w 370"/>
                  <a:gd name="T69" fmla="*/ 12 h 312"/>
                  <a:gd name="T70" fmla="*/ 299 w 370"/>
                  <a:gd name="T71" fmla="*/ 15 h 312"/>
                  <a:gd name="T72" fmla="*/ 311 w 370"/>
                  <a:gd name="T73" fmla="*/ 22 h 312"/>
                  <a:gd name="T74" fmla="*/ 316 w 370"/>
                  <a:gd name="T75" fmla="*/ 27 h 312"/>
                  <a:gd name="T76" fmla="*/ 329 w 370"/>
                  <a:gd name="T77" fmla="*/ 29 h 312"/>
                  <a:gd name="T78" fmla="*/ 342 w 370"/>
                  <a:gd name="T79" fmla="*/ 37 h 312"/>
                  <a:gd name="T80" fmla="*/ 352 w 370"/>
                  <a:gd name="T81" fmla="*/ 44 h 312"/>
                  <a:gd name="T82" fmla="*/ 358 w 370"/>
                  <a:gd name="T83" fmla="*/ 59 h 312"/>
                  <a:gd name="T84" fmla="*/ 368 w 370"/>
                  <a:gd name="T85" fmla="*/ 73 h 312"/>
                  <a:gd name="T86" fmla="*/ 362 w 370"/>
                  <a:gd name="T87" fmla="*/ 83 h 312"/>
                  <a:gd name="T88" fmla="*/ 360 w 370"/>
                  <a:gd name="T89" fmla="*/ 94 h 312"/>
                  <a:gd name="T90" fmla="*/ 357 w 370"/>
                  <a:gd name="T91" fmla="*/ 107 h 312"/>
                  <a:gd name="T92" fmla="*/ 356 w 370"/>
                  <a:gd name="T93" fmla="*/ 125 h 312"/>
                  <a:gd name="T94" fmla="*/ 364 w 370"/>
                  <a:gd name="T95" fmla="*/ 132 h 312"/>
                  <a:gd name="T96" fmla="*/ 346 w 370"/>
                  <a:gd name="T97" fmla="*/ 145 h 312"/>
                  <a:gd name="T98" fmla="*/ 347 w 370"/>
                  <a:gd name="T99" fmla="*/ 156 h 312"/>
                  <a:gd name="T100" fmla="*/ 338 w 370"/>
                  <a:gd name="T101" fmla="*/ 172 h 312"/>
                  <a:gd name="T102" fmla="*/ 354 w 370"/>
                  <a:gd name="T103" fmla="*/ 183 h 312"/>
                  <a:gd name="T104" fmla="*/ 311 w 370"/>
                  <a:gd name="T105" fmla="*/ 199 h 312"/>
                  <a:gd name="T106" fmla="*/ 294 w 370"/>
                  <a:gd name="T107" fmla="*/ 204 h 312"/>
                  <a:gd name="T108" fmla="*/ 260 w 370"/>
                  <a:gd name="T109" fmla="*/ 220 h 312"/>
                  <a:gd name="T110" fmla="*/ 264 w 370"/>
                  <a:gd name="T111" fmla="*/ 236 h 312"/>
                  <a:gd name="T112" fmla="*/ 239 w 370"/>
                  <a:gd name="T113" fmla="*/ 236 h 312"/>
                  <a:gd name="T114" fmla="*/ 216 w 370"/>
                  <a:gd name="T115" fmla="*/ 258 h 312"/>
                  <a:gd name="T116" fmla="*/ 183 w 370"/>
                  <a:gd name="T117" fmla="*/ 278 h 312"/>
                  <a:gd name="T118" fmla="*/ 154 w 370"/>
                  <a:gd name="T119" fmla="*/ 309 h 312"/>
                  <a:gd name="T120" fmla="*/ 137 w 370"/>
                  <a:gd name="T121" fmla="*/ 308 h 312"/>
                  <a:gd name="T122" fmla="*/ 121 w 370"/>
                  <a:gd name="T123" fmla="*/ 307 h 312"/>
                  <a:gd name="T124" fmla="*/ 104 w 370"/>
                  <a:gd name="T125" fmla="*/ 305 h 3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70" h="312">
                    <a:moveTo>
                      <a:pt x="94" y="296"/>
                    </a:moveTo>
                    <a:lnTo>
                      <a:pt x="91" y="296"/>
                    </a:lnTo>
                    <a:lnTo>
                      <a:pt x="89" y="294"/>
                    </a:lnTo>
                    <a:lnTo>
                      <a:pt x="85" y="294"/>
                    </a:lnTo>
                    <a:lnTo>
                      <a:pt x="84" y="294"/>
                    </a:lnTo>
                    <a:lnTo>
                      <a:pt x="83" y="294"/>
                    </a:lnTo>
                    <a:lnTo>
                      <a:pt x="83" y="294"/>
                    </a:lnTo>
                    <a:lnTo>
                      <a:pt x="82" y="294"/>
                    </a:lnTo>
                    <a:lnTo>
                      <a:pt x="82" y="295"/>
                    </a:lnTo>
                    <a:lnTo>
                      <a:pt x="81" y="295"/>
                    </a:lnTo>
                    <a:lnTo>
                      <a:pt x="80" y="295"/>
                    </a:lnTo>
                    <a:lnTo>
                      <a:pt x="79" y="294"/>
                    </a:lnTo>
                    <a:lnTo>
                      <a:pt x="77" y="294"/>
                    </a:lnTo>
                    <a:lnTo>
                      <a:pt x="77" y="294"/>
                    </a:lnTo>
                    <a:lnTo>
                      <a:pt x="75" y="293"/>
                    </a:lnTo>
                    <a:lnTo>
                      <a:pt x="70" y="293"/>
                    </a:lnTo>
                    <a:lnTo>
                      <a:pt x="64" y="295"/>
                    </a:lnTo>
                    <a:lnTo>
                      <a:pt x="63" y="295"/>
                    </a:lnTo>
                    <a:lnTo>
                      <a:pt x="57" y="296"/>
                    </a:lnTo>
                    <a:lnTo>
                      <a:pt x="46" y="298"/>
                    </a:lnTo>
                    <a:lnTo>
                      <a:pt x="46" y="298"/>
                    </a:lnTo>
                    <a:lnTo>
                      <a:pt x="37" y="294"/>
                    </a:lnTo>
                    <a:lnTo>
                      <a:pt x="33" y="289"/>
                    </a:lnTo>
                    <a:lnTo>
                      <a:pt x="24" y="281"/>
                    </a:lnTo>
                    <a:lnTo>
                      <a:pt x="23" y="279"/>
                    </a:lnTo>
                    <a:lnTo>
                      <a:pt x="16" y="271"/>
                    </a:lnTo>
                    <a:lnTo>
                      <a:pt x="15" y="271"/>
                    </a:lnTo>
                    <a:lnTo>
                      <a:pt x="9" y="266"/>
                    </a:lnTo>
                    <a:lnTo>
                      <a:pt x="6" y="265"/>
                    </a:lnTo>
                    <a:lnTo>
                      <a:pt x="5" y="264"/>
                    </a:lnTo>
                    <a:lnTo>
                      <a:pt x="4" y="262"/>
                    </a:lnTo>
                    <a:lnTo>
                      <a:pt x="4" y="262"/>
                    </a:lnTo>
                    <a:lnTo>
                      <a:pt x="4" y="262"/>
                    </a:lnTo>
                    <a:lnTo>
                      <a:pt x="4" y="259"/>
                    </a:lnTo>
                    <a:lnTo>
                      <a:pt x="4" y="259"/>
                    </a:lnTo>
                    <a:lnTo>
                      <a:pt x="4" y="258"/>
                    </a:lnTo>
                    <a:lnTo>
                      <a:pt x="4" y="258"/>
                    </a:lnTo>
                    <a:lnTo>
                      <a:pt x="3" y="257"/>
                    </a:lnTo>
                    <a:lnTo>
                      <a:pt x="2" y="254"/>
                    </a:lnTo>
                    <a:lnTo>
                      <a:pt x="1" y="254"/>
                    </a:lnTo>
                    <a:lnTo>
                      <a:pt x="0" y="252"/>
                    </a:lnTo>
                    <a:lnTo>
                      <a:pt x="0" y="252"/>
                    </a:lnTo>
                    <a:lnTo>
                      <a:pt x="0" y="251"/>
                    </a:lnTo>
                    <a:lnTo>
                      <a:pt x="0" y="247"/>
                    </a:lnTo>
                    <a:lnTo>
                      <a:pt x="0" y="234"/>
                    </a:lnTo>
                    <a:lnTo>
                      <a:pt x="0" y="230"/>
                    </a:lnTo>
                    <a:lnTo>
                      <a:pt x="0" y="213"/>
                    </a:lnTo>
                    <a:lnTo>
                      <a:pt x="0" y="212"/>
                    </a:lnTo>
                    <a:lnTo>
                      <a:pt x="0" y="210"/>
                    </a:lnTo>
                    <a:lnTo>
                      <a:pt x="0" y="207"/>
                    </a:lnTo>
                    <a:lnTo>
                      <a:pt x="0" y="198"/>
                    </a:lnTo>
                    <a:lnTo>
                      <a:pt x="0" y="184"/>
                    </a:lnTo>
                    <a:lnTo>
                      <a:pt x="0" y="182"/>
                    </a:lnTo>
                    <a:lnTo>
                      <a:pt x="0" y="181"/>
                    </a:lnTo>
                    <a:lnTo>
                      <a:pt x="0" y="175"/>
                    </a:lnTo>
                    <a:lnTo>
                      <a:pt x="0" y="174"/>
                    </a:lnTo>
                    <a:lnTo>
                      <a:pt x="0" y="166"/>
                    </a:lnTo>
                    <a:lnTo>
                      <a:pt x="0" y="162"/>
                    </a:lnTo>
                    <a:lnTo>
                      <a:pt x="0" y="152"/>
                    </a:lnTo>
                    <a:lnTo>
                      <a:pt x="16" y="152"/>
                    </a:lnTo>
                    <a:lnTo>
                      <a:pt x="31" y="152"/>
                    </a:lnTo>
                    <a:lnTo>
                      <a:pt x="40" y="152"/>
                    </a:lnTo>
                    <a:lnTo>
                      <a:pt x="44" y="152"/>
                    </a:lnTo>
                    <a:lnTo>
                      <a:pt x="50" y="152"/>
                    </a:lnTo>
                    <a:lnTo>
                      <a:pt x="59" y="152"/>
                    </a:lnTo>
                    <a:lnTo>
                      <a:pt x="63" y="152"/>
                    </a:lnTo>
                    <a:lnTo>
                      <a:pt x="63" y="151"/>
                    </a:lnTo>
                    <a:lnTo>
                      <a:pt x="63" y="151"/>
                    </a:lnTo>
                    <a:lnTo>
                      <a:pt x="63" y="150"/>
                    </a:lnTo>
                    <a:lnTo>
                      <a:pt x="63" y="150"/>
                    </a:lnTo>
                    <a:lnTo>
                      <a:pt x="62" y="149"/>
                    </a:lnTo>
                    <a:lnTo>
                      <a:pt x="61" y="148"/>
                    </a:lnTo>
                    <a:lnTo>
                      <a:pt x="60" y="147"/>
                    </a:lnTo>
                    <a:lnTo>
                      <a:pt x="60" y="147"/>
                    </a:lnTo>
                    <a:lnTo>
                      <a:pt x="59" y="147"/>
                    </a:lnTo>
                    <a:lnTo>
                      <a:pt x="59" y="146"/>
                    </a:lnTo>
                    <a:lnTo>
                      <a:pt x="59" y="146"/>
                    </a:lnTo>
                    <a:lnTo>
                      <a:pt x="59" y="145"/>
                    </a:lnTo>
                    <a:lnTo>
                      <a:pt x="59" y="144"/>
                    </a:lnTo>
                    <a:lnTo>
                      <a:pt x="62" y="137"/>
                    </a:lnTo>
                    <a:lnTo>
                      <a:pt x="62" y="136"/>
                    </a:lnTo>
                    <a:lnTo>
                      <a:pt x="64" y="133"/>
                    </a:lnTo>
                    <a:lnTo>
                      <a:pt x="64" y="130"/>
                    </a:lnTo>
                    <a:lnTo>
                      <a:pt x="64" y="129"/>
                    </a:lnTo>
                    <a:lnTo>
                      <a:pt x="64" y="129"/>
                    </a:lnTo>
                    <a:lnTo>
                      <a:pt x="64" y="128"/>
                    </a:lnTo>
                    <a:lnTo>
                      <a:pt x="63" y="128"/>
                    </a:lnTo>
                    <a:lnTo>
                      <a:pt x="63" y="127"/>
                    </a:lnTo>
                    <a:lnTo>
                      <a:pt x="62" y="127"/>
                    </a:lnTo>
                    <a:lnTo>
                      <a:pt x="62" y="116"/>
                    </a:lnTo>
                    <a:lnTo>
                      <a:pt x="63" y="115"/>
                    </a:lnTo>
                    <a:lnTo>
                      <a:pt x="63" y="115"/>
                    </a:lnTo>
                    <a:lnTo>
                      <a:pt x="63" y="114"/>
                    </a:lnTo>
                    <a:lnTo>
                      <a:pt x="63" y="111"/>
                    </a:lnTo>
                    <a:lnTo>
                      <a:pt x="63" y="111"/>
                    </a:lnTo>
                    <a:lnTo>
                      <a:pt x="62" y="111"/>
                    </a:lnTo>
                    <a:lnTo>
                      <a:pt x="62" y="110"/>
                    </a:lnTo>
                    <a:lnTo>
                      <a:pt x="64" y="103"/>
                    </a:lnTo>
                    <a:lnTo>
                      <a:pt x="64" y="103"/>
                    </a:lnTo>
                    <a:lnTo>
                      <a:pt x="64" y="102"/>
                    </a:lnTo>
                    <a:lnTo>
                      <a:pt x="65" y="102"/>
                    </a:lnTo>
                    <a:lnTo>
                      <a:pt x="66" y="102"/>
                    </a:lnTo>
                    <a:lnTo>
                      <a:pt x="64" y="96"/>
                    </a:lnTo>
                    <a:lnTo>
                      <a:pt x="63" y="92"/>
                    </a:lnTo>
                    <a:lnTo>
                      <a:pt x="62" y="86"/>
                    </a:lnTo>
                    <a:lnTo>
                      <a:pt x="62" y="84"/>
                    </a:lnTo>
                    <a:lnTo>
                      <a:pt x="63" y="84"/>
                    </a:lnTo>
                    <a:lnTo>
                      <a:pt x="64" y="85"/>
                    </a:lnTo>
                    <a:lnTo>
                      <a:pt x="65" y="85"/>
                    </a:lnTo>
                    <a:lnTo>
                      <a:pt x="66" y="85"/>
                    </a:lnTo>
                    <a:lnTo>
                      <a:pt x="67" y="86"/>
                    </a:lnTo>
                    <a:lnTo>
                      <a:pt x="67" y="88"/>
                    </a:lnTo>
                    <a:lnTo>
                      <a:pt x="68" y="89"/>
                    </a:lnTo>
                    <a:lnTo>
                      <a:pt x="69" y="89"/>
                    </a:lnTo>
                    <a:lnTo>
                      <a:pt x="72" y="90"/>
                    </a:lnTo>
                    <a:lnTo>
                      <a:pt x="73" y="90"/>
                    </a:lnTo>
                    <a:lnTo>
                      <a:pt x="73" y="91"/>
                    </a:lnTo>
                    <a:lnTo>
                      <a:pt x="75" y="91"/>
                    </a:lnTo>
                    <a:lnTo>
                      <a:pt x="75" y="92"/>
                    </a:lnTo>
                    <a:lnTo>
                      <a:pt x="75" y="92"/>
                    </a:lnTo>
                    <a:lnTo>
                      <a:pt x="76" y="95"/>
                    </a:lnTo>
                    <a:lnTo>
                      <a:pt x="76" y="96"/>
                    </a:lnTo>
                    <a:lnTo>
                      <a:pt x="76" y="97"/>
                    </a:lnTo>
                    <a:lnTo>
                      <a:pt x="76" y="98"/>
                    </a:lnTo>
                    <a:lnTo>
                      <a:pt x="75" y="99"/>
                    </a:lnTo>
                    <a:lnTo>
                      <a:pt x="74" y="100"/>
                    </a:lnTo>
                    <a:lnTo>
                      <a:pt x="75" y="102"/>
                    </a:lnTo>
                    <a:lnTo>
                      <a:pt x="77" y="103"/>
                    </a:lnTo>
                    <a:lnTo>
                      <a:pt x="77" y="103"/>
                    </a:lnTo>
                    <a:lnTo>
                      <a:pt x="79" y="103"/>
                    </a:lnTo>
                    <a:lnTo>
                      <a:pt x="81" y="103"/>
                    </a:lnTo>
                    <a:lnTo>
                      <a:pt x="82" y="103"/>
                    </a:lnTo>
                    <a:lnTo>
                      <a:pt x="82" y="102"/>
                    </a:lnTo>
                    <a:lnTo>
                      <a:pt x="82" y="102"/>
                    </a:lnTo>
                    <a:lnTo>
                      <a:pt x="82" y="102"/>
                    </a:lnTo>
                    <a:lnTo>
                      <a:pt x="85" y="99"/>
                    </a:lnTo>
                    <a:lnTo>
                      <a:pt x="86" y="99"/>
                    </a:lnTo>
                    <a:lnTo>
                      <a:pt x="94" y="97"/>
                    </a:lnTo>
                    <a:lnTo>
                      <a:pt x="95" y="97"/>
                    </a:lnTo>
                    <a:lnTo>
                      <a:pt x="97" y="97"/>
                    </a:lnTo>
                    <a:lnTo>
                      <a:pt x="98" y="97"/>
                    </a:lnTo>
                    <a:lnTo>
                      <a:pt x="99" y="97"/>
                    </a:lnTo>
                    <a:lnTo>
                      <a:pt x="100" y="97"/>
                    </a:lnTo>
                    <a:lnTo>
                      <a:pt x="101" y="96"/>
                    </a:lnTo>
                    <a:lnTo>
                      <a:pt x="102" y="96"/>
                    </a:lnTo>
                    <a:lnTo>
                      <a:pt x="103" y="96"/>
                    </a:lnTo>
                    <a:lnTo>
                      <a:pt x="103" y="95"/>
                    </a:lnTo>
                    <a:lnTo>
                      <a:pt x="104" y="95"/>
                    </a:lnTo>
                    <a:lnTo>
                      <a:pt x="105" y="95"/>
                    </a:lnTo>
                    <a:lnTo>
                      <a:pt x="105" y="95"/>
                    </a:lnTo>
                    <a:lnTo>
                      <a:pt x="105" y="95"/>
                    </a:lnTo>
                    <a:lnTo>
                      <a:pt x="105" y="98"/>
                    </a:lnTo>
                    <a:lnTo>
                      <a:pt x="105" y="99"/>
                    </a:lnTo>
                    <a:lnTo>
                      <a:pt x="104" y="100"/>
                    </a:lnTo>
                    <a:lnTo>
                      <a:pt x="103" y="100"/>
                    </a:lnTo>
                    <a:lnTo>
                      <a:pt x="103" y="100"/>
                    </a:lnTo>
                    <a:lnTo>
                      <a:pt x="105" y="105"/>
                    </a:lnTo>
                    <a:lnTo>
                      <a:pt x="105" y="106"/>
                    </a:lnTo>
                    <a:lnTo>
                      <a:pt x="106" y="109"/>
                    </a:lnTo>
                    <a:lnTo>
                      <a:pt x="106" y="109"/>
                    </a:lnTo>
                    <a:lnTo>
                      <a:pt x="110" y="111"/>
                    </a:lnTo>
                    <a:lnTo>
                      <a:pt x="116" y="113"/>
                    </a:lnTo>
                    <a:lnTo>
                      <a:pt x="121" y="114"/>
                    </a:lnTo>
                    <a:lnTo>
                      <a:pt x="125" y="117"/>
                    </a:lnTo>
                    <a:lnTo>
                      <a:pt x="126" y="117"/>
                    </a:lnTo>
                    <a:lnTo>
                      <a:pt x="126" y="117"/>
                    </a:lnTo>
                    <a:lnTo>
                      <a:pt x="128" y="117"/>
                    </a:lnTo>
                    <a:lnTo>
                      <a:pt x="128" y="117"/>
                    </a:lnTo>
                    <a:lnTo>
                      <a:pt x="132" y="117"/>
                    </a:lnTo>
                    <a:lnTo>
                      <a:pt x="140" y="118"/>
                    </a:lnTo>
                    <a:lnTo>
                      <a:pt x="140" y="118"/>
                    </a:lnTo>
                    <a:lnTo>
                      <a:pt x="141" y="118"/>
                    </a:lnTo>
                    <a:lnTo>
                      <a:pt x="141" y="118"/>
                    </a:lnTo>
                    <a:lnTo>
                      <a:pt x="145" y="119"/>
                    </a:lnTo>
                    <a:lnTo>
                      <a:pt x="148" y="120"/>
                    </a:lnTo>
                    <a:lnTo>
                      <a:pt x="150" y="120"/>
                    </a:lnTo>
                    <a:lnTo>
                      <a:pt x="153" y="119"/>
                    </a:lnTo>
                    <a:lnTo>
                      <a:pt x="154" y="119"/>
                    </a:lnTo>
                    <a:lnTo>
                      <a:pt x="155" y="119"/>
                    </a:lnTo>
                    <a:lnTo>
                      <a:pt x="156" y="118"/>
                    </a:lnTo>
                    <a:lnTo>
                      <a:pt x="157" y="117"/>
                    </a:lnTo>
                    <a:lnTo>
                      <a:pt x="157" y="116"/>
                    </a:lnTo>
                    <a:lnTo>
                      <a:pt x="157" y="115"/>
                    </a:lnTo>
                    <a:lnTo>
                      <a:pt x="157" y="115"/>
                    </a:lnTo>
                    <a:lnTo>
                      <a:pt x="157" y="113"/>
                    </a:lnTo>
                    <a:lnTo>
                      <a:pt x="157" y="112"/>
                    </a:lnTo>
                    <a:lnTo>
                      <a:pt x="159" y="108"/>
                    </a:lnTo>
                    <a:lnTo>
                      <a:pt x="159" y="107"/>
                    </a:lnTo>
                    <a:lnTo>
                      <a:pt x="164" y="107"/>
                    </a:lnTo>
                    <a:lnTo>
                      <a:pt x="164" y="107"/>
                    </a:lnTo>
                    <a:lnTo>
                      <a:pt x="164" y="107"/>
                    </a:lnTo>
                    <a:lnTo>
                      <a:pt x="164" y="108"/>
                    </a:lnTo>
                    <a:lnTo>
                      <a:pt x="165" y="110"/>
                    </a:lnTo>
                    <a:lnTo>
                      <a:pt x="165" y="111"/>
                    </a:lnTo>
                    <a:lnTo>
                      <a:pt x="165" y="111"/>
                    </a:lnTo>
                    <a:lnTo>
                      <a:pt x="165" y="112"/>
                    </a:lnTo>
                    <a:lnTo>
                      <a:pt x="165" y="113"/>
                    </a:lnTo>
                    <a:lnTo>
                      <a:pt x="165" y="114"/>
                    </a:lnTo>
                    <a:lnTo>
                      <a:pt x="166" y="114"/>
                    </a:lnTo>
                    <a:lnTo>
                      <a:pt x="166" y="114"/>
                    </a:lnTo>
                    <a:lnTo>
                      <a:pt x="166" y="114"/>
                    </a:lnTo>
                    <a:lnTo>
                      <a:pt x="169" y="116"/>
                    </a:lnTo>
                    <a:lnTo>
                      <a:pt x="170" y="116"/>
                    </a:lnTo>
                    <a:lnTo>
                      <a:pt x="171" y="117"/>
                    </a:lnTo>
                    <a:lnTo>
                      <a:pt x="171" y="118"/>
                    </a:lnTo>
                    <a:lnTo>
                      <a:pt x="172" y="118"/>
                    </a:lnTo>
                    <a:lnTo>
                      <a:pt x="173" y="119"/>
                    </a:lnTo>
                    <a:lnTo>
                      <a:pt x="173" y="120"/>
                    </a:lnTo>
                    <a:lnTo>
                      <a:pt x="173" y="121"/>
                    </a:lnTo>
                    <a:lnTo>
                      <a:pt x="174" y="122"/>
                    </a:lnTo>
                    <a:lnTo>
                      <a:pt x="174" y="122"/>
                    </a:lnTo>
                    <a:lnTo>
                      <a:pt x="175" y="125"/>
                    </a:lnTo>
                    <a:lnTo>
                      <a:pt x="175" y="126"/>
                    </a:lnTo>
                    <a:lnTo>
                      <a:pt x="175" y="126"/>
                    </a:lnTo>
                    <a:lnTo>
                      <a:pt x="175" y="127"/>
                    </a:lnTo>
                    <a:lnTo>
                      <a:pt x="176" y="127"/>
                    </a:lnTo>
                    <a:lnTo>
                      <a:pt x="176" y="127"/>
                    </a:lnTo>
                    <a:lnTo>
                      <a:pt x="178" y="128"/>
                    </a:lnTo>
                    <a:lnTo>
                      <a:pt x="178" y="129"/>
                    </a:lnTo>
                    <a:lnTo>
                      <a:pt x="178" y="129"/>
                    </a:lnTo>
                    <a:lnTo>
                      <a:pt x="178" y="130"/>
                    </a:lnTo>
                    <a:lnTo>
                      <a:pt x="179" y="130"/>
                    </a:lnTo>
                    <a:lnTo>
                      <a:pt x="179" y="130"/>
                    </a:lnTo>
                    <a:lnTo>
                      <a:pt x="183" y="130"/>
                    </a:lnTo>
                    <a:lnTo>
                      <a:pt x="183" y="130"/>
                    </a:lnTo>
                    <a:lnTo>
                      <a:pt x="184" y="129"/>
                    </a:lnTo>
                    <a:lnTo>
                      <a:pt x="184" y="129"/>
                    </a:lnTo>
                    <a:lnTo>
                      <a:pt x="184" y="129"/>
                    </a:lnTo>
                    <a:lnTo>
                      <a:pt x="185" y="129"/>
                    </a:lnTo>
                    <a:lnTo>
                      <a:pt x="186" y="129"/>
                    </a:lnTo>
                    <a:lnTo>
                      <a:pt x="187" y="129"/>
                    </a:lnTo>
                    <a:lnTo>
                      <a:pt x="187" y="130"/>
                    </a:lnTo>
                    <a:lnTo>
                      <a:pt x="188" y="130"/>
                    </a:lnTo>
                    <a:lnTo>
                      <a:pt x="188" y="130"/>
                    </a:lnTo>
                    <a:lnTo>
                      <a:pt x="188" y="130"/>
                    </a:lnTo>
                    <a:lnTo>
                      <a:pt x="191" y="132"/>
                    </a:lnTo>
                    <a:lnTo>
                      <a:pt x="194" y="134"/>
                    </a:lnTo>
                    <a:lnTo>
                      <a:pt x="197" y="134"/>
                    </a:lnTo>
                    <a:lnTo>
                      <a:pt x="199" y="134"/>
                    </a:lnTo>
                    <a:lnTo>
                      <a:pt x="200" y="134"/>
                    </a:lnTo>
                    <a:lnTo>
                      <a:pt x="201" y="134"/>
                    </a:lnTo>
                    <a:lnTo>
                      <a:pt x="203" y="137"/>
                    </a:lnTo>
                    <a:lnTo>
                      <a:pt x="203" y="137"/>
                    </a:lnTo>
                    <a:lnTo>
                      <a:pt x="206" y="141"/>
                    </a:lnTo>
                    <a:lnTo>
                      <a:pt x="206" y="142"/>
                    </a:lnTo>
                    <a:lnTo>
                      <a:pt x="206" y="142"/>
                    </a:lnTo>
                    <a:lnTo>
                      <a:pt x="206" y="142"/>
                    </a:lnTo>
                    <a:lnTo>
                      <a:pt x="206" y="143"/>
                    </a:lnTo>
                    <a:lnTo>
                      <a:pt x="205" y="143"/>
                    </a:lnTo>
                    <a:lnTo>
                      <a:pt x="205" y="143"/>
                    </a:lnTo>
                    <a:lnTo>
                      <a:pt x="205" y="144"/>
                    </a:lnTo>
                    <a:lnTo>
                      <a:pt x="205" y="145"/>
                    </a:lnTo>
                    <a:lnTo>
                      <a:pt x="207" y="148"/>
                    </a:lnTo>
                    <a:lnTo>
                      <a:pt x="207" y="149"/>
                    </a:lnTo>
                    <a:lnTo>
                      <a:pt x="208" y="149"/>
                    </a:lnTo>
                    <a:lnTo>
                      <a:pt x="209" y="149"/>
                    </a:lnTo>
                    <a:lnTo>
                      <a:pt x="209" y="148"/>
                    </a:lnTo>
                    <a:lnTo>
                      <a:pt x="209" y="147"/>
                    </a:lnTo>
                    <a:lnTo>
                      <a:pt x="209" y="147"/>
                    </a:lnTo>
                    <a:lnTo>
                      <a:pt x="210" y="147"/>
                    </a:lnTo>
                    <a:lnTo>
                      <a:pt x="210" y="147"/>
                    </a:lnTo>
                    <a:lnTo>
                      <a:pt x="211" y="147"/>
                    </a:lnTo>
                    <a:lnTo>
                      <a:pt x="213" y="149"/>
                    </a:lnTo>
                    <a:lnTo>
                      <a:pt x="213" y="149"/>
                    </a:lnTo>
                    <a:lnTo>
                      <a:pt x="215" y="153"/>
                    </a:lnTo>
                    <a:lnTo>
                      <a:pt x="218" y="157"/>
                    </a:lnTo>
                    <a:lnTo>
                      <a:pt x="218" y="157"/>
                    </a:lnTo>
                    <a:lnTo>
                      <a:pt x="219" y="160"/>
                    </a:lnTo>
                    <a:lnTo>
                      <a:pt x="219" y="161"/>
                    </a:lnTo>
                    <a:lnTo>
                      <a:pt x="219" y="162"/>
                    </a:lnTo>
                    <a:lnTo>
                      <a:pt x="219" y="162"/>
                    </a:lnTo>
                    <a:lnTo>
                      <a:pt x="219" y="163"/>
                    </a:lnTo>
                    <a:lnTo>
                      <a:pt x="220" y="163"/>
                    </a:lnTo>
                    <a:lnTo>
                      <a:pt x="220" y="164"/>
                    </a:lnTo>
                    <a:lnTo>
                      <a:pt x="221" y="165"/>
                    </a:lnTo>
                    <a:lnTo>
                      <a:pt x="222" y="165"/>
                    </a:lnTo>
                    <a:lnTo>
                      <a:pt x="222" y="164"/>
                    </a:lnTo>
                    <a:lnTo>
                      <a:pt x="223" y="164"/>
                    </a:lnTo>
                    <a:lnTo>
                      <a:pt x="224" y="164"/>
                    </a:lnTo>
                    <a:lnTo>
                      <a:pt x="227" y="165"/>
                    </a:lnTo>
                    <a:lnTo>
                      <a:pt x="227" y="166"/>
                    </a:lnTo>
                    <a:lnTo>
                      <a:pt x="228" y="166"/>
                    </a:lnTo>
                    <a:lnTo>
                      <a:pt x="231" y="164"/>
                    </a:lnTo>
                    <a:lnTo>
                      <a:pt x="236" y="162"/>
                    </a:lnTo>
                    <a:lnTo>
                      <a:pt x="236" y="161"/>
                    </a:lnTo>
                    <a:lnTo>
                      <a:pt x="236" y="161"/>
                    </a:lnTo>
                    <a:lnTo>
                      <a:pt x="237" y="160"/>
                    </a:lnTo>
                    <a:lnTo>
                      <a:pt x="238" y="160"/>
                    </a:lnTo>
                    <a:lnTo>
                      <a:pt x="238" y="160"/>
                    </a:lnTo>
                    <a:lnTo>
                      <a:pt x="238" y="160"/>
                    </a:lnTo>
                    <a:lnTo>
                      <a:pt x="239" y="159"/>
                    </a:lnTo>
                    <a:lnTo>
                      <a:pt x="240" y="159"/>
                    </a:lnTo>
                    <a:lnTo>
                      <a:pt x="240" y="159"/>
                    </a:lnTo>
                    <a:lnTo>
                      <a:pt x="242" y="160"/>
                    </a:lnTo>
                    <a:lnTo>
                      <a:pt x="242" y="161"/>
                    </a:lnTo>
                    <a:lnTo>
                      <a:pt x="242" y="161"/>
                    </a:lnTo>
                    <a:lnTo>
                      <a:pt x="242" y="162"/>
                    </a:lnTo>
                    <a:lnTo>
                      <a:pt x="242" y="162"/>
                    </a:lnTo>
                    <a:lnTo>
                      <a:pt x="241" y="162"/>
                    </a:lnTo>
                    <a:lnTo>
                      <a:pt x="241" y="164"/>
                    </a:lnTo>
                    <a:lnTo>
                      <a:pt x="241" y="164"/>
                    </a:lnTo>
                    <a:lnTo>
                      <a:pt x="241" y="165"/>
                    </a:lnTo>
                    <a:lnTo>
                      <a:pt x="241" y="165"/>
                    </a:lnTo>
                    <a:lnTo>
                      <a:pt x="241" y="166"/>
                    </a:lnTo>
                    <a:lnTo>
                      <a:pt x="242" y="166"/>
                    </a:lnTo>
                    <a:lnTo>
                      <a:pt x="244" y="166"/>
                    </a:lnTo>
                    <a:lnTo>
                      <a:pt x="246" y="166"/>
                    </a:lnTo>
                    <a:lnTo>
                      <a:pt x="246" y="166"/>
                    </a:lnTo>
                    <a:lnTo>
                      <a:pt x="246" y="165"/>
                    </a:lnTo>
                    <a:lnTo>
                      <a:pt x="246" y="157"/>
                    </a:lnTo>
                    <a:lnTo>
                      <a:pt x="246" y="145"/>
                    </a:lnTo>
                    <a:lnTo>
                      <a:pt x="246" y="137"/>
                    </a:lnTo>
                    <a:lnTo>
                      <a:pt x="246" y="135"/>
                    </a:lnTo>
                    <a:lnTo>
                      <a:pt x="246" y="127"/>
                    </a:lnTo>
                    <a:lnTo>
                      <a:pt x="246" y="126"/>
                    </a:lnTo>
                    <a:lnTo>
                      <a:pt x="246" y="125"/>
                    </a:lnTo>
                    <a:lnTo>
                      <a:pt x="245" y="125"/>
                    </a:lnTo>
                    <a:lnTo>
                      <a:pt x="239" y="126"/>
                    </a:lnTo>
                    <a:lnTo>
                      <a:pt x="236" y="128"/>
                    </a:lnTo>
                    <a:lnTo>
                      <a:pt x="236" y="129"/>
                    </a:lnTo>
                    <a:lnTo>
                      <a:pt x="235" y="131"/>
                    </a:lnTo>
                    <a:lnTo>
                      <a:pt x="236" y="133"/>
                    </a:lnTo>
                    <a:lnTo>
                      <a:pt x="237" y="133"/>
                    </a:lnTo>
                    <a:lnTo>
                      <a:pt x="237" y="133"/>
                    </a:lnTo>
                    <a:lnTo>
                      <a:pt x="238" y="133"/>
                    </a:lnTo>
                    <a:lnTo>
                      <a:pt x="238" y="133"/>
                    </a:lnTo>
                    <a:lnTo>
                      <a:pt x="238" y="134"/>
                    </a:lnTo>
                    <a:lnTo>
                      <a:pt x="237" y="134"/>
                    </a:lnTo>
                    <a:lnTo>
                      <a:pt x="237" y="135"/>
                    </a:lnTo>
                    <a:lnTo>
                      <a:pt x="236" y="135"/>
                    </a:lnTo>
                    <a:lnTo>
                      <a:pt x="236" y="135"/>
                    </a:lnTo>
                    <a:lnTo>
                      <a:pt x="234" y="134"/>
                    </a:lnTo>
                    <a:lnTo>
                      <a:pt x="229" y="132"/>
                    </a:lnTo>
                    <a:lnTo>
                      <a:pt x="226" y="132"/>
                    </a:lnTo>
                    <a:lnTo>
                      <a:pt x="226" y="132"/>
                    </a:lnTo>
                    <a:lnTo>
                      <a:pt x="224" y="133"/>
                    </a:lnTo>
                    <a:lnTo>
                      <a:pt x="223" y="133"/>
                    </a:lnTo>
                    <a:lnTo>
                      <a:pt x="222" y="133"/>
                    </a:lnTo>
                    <a:lnTo>
                      <a:pt x="222" y="132"/>
                    </a:lnTo>
                    <a:lnTo>
                      <a:pt x="222" y="131"/>
                    </a:lnTo>
                    <a:lnTo>
                      <a:pt x="221" y="130"/>
                    </a:lnTo>
                    <a:lnTo>
                      <a:pt x="219" y="127"/>
                    </a:lnTo>
                    <a:lnTo>
                      <a:pt x="219" y="126"/>
                    </a:lnTo>
                    <a:lnTo>
                      <a:pt x="218" y="126"/>
                    </a:lnTo>
                    <a:lnTo>
                      <a:pt x="218" y="126"/>
                    </a:lnTo>
                    <a:lnTo>
                      <a:pt x="216" y="123"/>
                    </a:lnTo>
                    <a:lnTo>
                      <a:pt x="211" y="120"/>
                    </a:lnTo>
                    <a:lnTo>
                      <a:pt x="211" y="120"/>
                    </a:lnTo>
                    <a:lnTo>
                      <a:pt x="209" y="119"/>
                    </a:lnTo>
                    <a:lnTo>
                      <a:pt x="205" y="116"/>
                    </a:lnTo>
                    <a:lnTo>
                      <a:pt x="205" y="116"/>
                    </a:lnTo>
                    <a:lnTo>
                      <a:pt x="203" y="114"/>
                    </a:lnTo>
                    <a:lnTo>
                      <a:pt x="203" y="113"/>
                    </a:lnTo>
                    <a:lnTo>
                      <a:pt x="203" y="112"/>
                    </a:lnTo>
                    <a:lnTo>
                      <a:pt x="203" y="111"/>
                    </a:lnTo>
                    <a:lnTo>
                      <a:pt x="203" y="110"/>
                    </a:lnTo>
                    <a:lnTo>
                      <a:pt x="202" y="108"/>
                    </a:lnTo>
                    <a:lnTo>
                      <a:pt x="202" y="107"/>
                    </a:lnTo>
                    <a:lnTo>
                      <a:pt x="201" y="107"/>
                    </a:lnTo>
                    <a:lnTo>
                      <a:pt x="201" y="106"/>
                    </a:lnTo>
                    <a:lnTo>
                      <a:pt x="201" y="106"/>
                    </a:lnTo>
                    <a:lnTo>
                      <a:pt x="201" y="106"/>
                    </a:lnTo>
                    <a:lnTo>
                      <a:pt x="201" y="105"/>
                    </a:lnTo>
                    <a:lnTo>
                      <a:pt x="201" y="104"/>
                    </a:lnTo>
                    <a:lnTo>
                      <a:pt x="201" y="103"/>
                    </a:lnTo>
                    <a:lnTo>
                      <a:pt x="201" y="102"/>
                    </a:lnTo>
                    <a:lnTo>
                      <a:pt x="202" y="100"/>
                    </a:lnTo>
                    <a:lnTo>
                      <a:pt x="204" y="96"/>
                    </a:lnTo>
                    <a:lnTo>
                      <a:pt x="204" y="96"/>
                    </a:lnTo>
                    <a:lnTo>
                      <a:pt x="205" y="94"/>
                    </a:lnTo>
                    <a:lnTo>
                      <a:pt x="206" y="87"/>
                    </a:lnTo>
                    <a:lnTo>
                      <a:pt x="207" y="84"/>
                    </a:lnTo>
                    <a:lnTo>
                      <a:pt x="207" y="84"/>
                    </a:lnTo>
                    <a:lnTo>
                      <a:pt x="207" y="83"/>
                    </a:lnTo>
                    <a:lnTo>
                      <a:pt x="207" y="82"/>
                    </a:lnTo>
                    <a:lnTo>
                      <a:pt x="209" y="80"/>
                    </a:lnTo>
                    <a:lnTo>
                      <a:pt x="210" y="80"/>
                    </a:lnTo>
                    <a:lnTo>
                      <a:pt x="210" y="80"/>
                    </a:lnTo>
                    <a:lnTo>
                      <a:pt x="211" y="78"/>
                    </a:lnTo>
                    <a:lnTo>
                      <a:pt x="211" y="77"/>
                    </a:lnTo>
                    <a:lnTo>
                      <a:pt x="210" y="75"/>
                    </a:lnTo>
                    <a:lnTo>
                      <a:pt x="210" y="75"/>
                    </a:lnTo>
                    <a:lnTo>
                      <a:pt x="210" y="73"/>
                    </a:lnTo>
                    <a:lnTo>
                      <a:pt x="209" y="73"/>
                    </a:lnTo>
                    <a:lnTo>
                      <a:pt x="208" y="65"/>
                    </a:lnTo>
                    <a:lnTo>
                      <a:pt x="209" y="62"/>
                    </a:lnTo>
                    <a:lnTo>
                      <a:pt x="209" y="57"/>
                    </a:lnTo>
                    <a:lnTo>
                      <a:pt x="209" y="56"/>
                    </a:lnTo>
                    <a:lnTo>
                      <a:pt x="209" y="54"/>
                    </a:lnTo>
                    <a:lnTo>
                      <a:pt x="210" y="52"/>
                    </a:lnTo>
                    <a:lnTo>
                      <a:pt x="211" y="51"/>
                    </a:lnTo>
                    <a:lnTo>
                      <a:pt x="211" y="50"/>
                    </a:lnTo>
                    <a:lnTo>
                      <a:pt x="210" y="49"/>
                    </a:lnTo>
                    <a:lnTo>
                      <a:pt x="206" y="40"/>
                    </a:lnTo>
                    <a:lnTo>
                      <a:pt x="206" y="37"/>
                    </a:lnTo>
                    <a:lnTo>
                      <a:pt x="206" y="37"/>
                    </a:lnTo>
                    <a:lnTo>
                      <a:pt x="205" y="36"/>
                    </a:lnTo>
                    <a:lnTo>
                      <a:pt x="205" y="36"/>
                    </a:lnTo>
                    <a:lnTo>
                      <a:pt x="203" y="36"/>
                    </a:lnTo>
                    <a:lnTo>
                      <a:pt x="203" y="36"/>
                    </a:lnTo>
                    <a:lnTo>
                      <a:pt x="202" y="36"/>
                    </a:lnTo>
                    <a:lnTo>
                      <a:pt x="202" y="35"/>
                    </a:lnTo>
                    <a:lnTo>
                      <a:pt x="201" y="35"/>
                    </a:lnTo>
                    <a:lnTo>
                      <a:pt x="201" y="34"/>
                    </a:lnTo>
                    <a:lnTo>
                      <a:pt x="201" y="34"/>
                    </a:lnTo>
                    <a:lnTo>
                      <a:pt x="201" y="33"/>
                    </a:lnTo>
                    <a:lnTo>
                      <a:pt x="202" y="33"/>
                    </a:lnTo>
                    <a:lnTo>
                      <a:pt x="202" y="33"/>
                    </a:lnTo>
                    <a:lnTo>
                      <a:pt x="202" y="33"/>
                    </a:lnTo>
                    <a:lnTo>
                      <a:pt x="203" y="32"/>
                    </a:lnTo>
                    <a:lnTo>
                      <a:pt x="203" y="32"/>
                    </a:lnTo>
                    <a:lnTo>
                      <a:pt x="204" y="32"/>
                    </a:lnTo>
                    <a:lnTo>
                      <a:pt x="205" y="32"/>
                    </a:lnTo>
                    <a:lnTo>
                      <a:pt x="206" y="31"/>
                    </a:lnTo>
                    <a:lnTo>
                      <a:pt x="209" y="29"/>
                    </a:lnTo>
                    <a:lnTo>
                      <a:pt x="209" y="29"/>
                    </a:lnTo>
                    <a:lnTo>
                      <a:pt x="211" y="26"/>
                    </a:lnTo>
                    <a:lnTo>
                      <a:pt x="212" y="26"/>
                    </a:lnTo>
                    <a:lnTo>
                      <a:pt x="213" y="25"/>
                    </a:lnTo>
                    <a:lnTo>
                      <a:pt x="215" y="22"/>
                    </a:lnTo>
                    <a:lnTo>
                      <a:pt x="216" y="21"/>
                    </a:lnTo>
                    <a:lnTo>
                      <a:pt x="217" y="20"/>
                    </a:lnTo>
                    <a:lnTo>
                      <a:pt x="218" y="17"/>
                    </a:lnTo>
                    <a:lnTo>
                      <a:pt x="219" y="15"/>
                    </a:lnTo>
                    <a:lnTo>
                      <a:pt x="219" y="15"/>
                    </a:lnTo>
                    <a:lnTo>
                      <a:pt x="219" y="14"/>
                    </a:lnTo>
                    <a:lnTo>
                      <a:pt x="219" y="13"/>
                    </a:lnTo>
                    <a:lnTo>
                      <a:pt x="219" y="13"/>
                    </a:lnTo>
                    <a:lnTo>
                      <a:pt x="219" y="11"/>
                    </a:lnTo>
                    <a:lnTo>
                      <a:pt x="219" y="10"/>
                    </a:lnTo>
                    <a:lnTo>
                      <a:pt x="218" y="9"/>
                    </a:lnTo>
                    <a:lnTo>
                      <a:pt x="218" y="9"/>
                    </a:lnTo>
                    <a:lnTo>
                      <a:pt x="221" y="9"/>
                    </a:lnTo>
                    <a:lnTo>
                      <a:pt x="228" y="7"/>
                    </a:lnTo>
                    <a:lnTo>
                      <a:pt x="229" y="7"/>
                    </a:lnTo>
                    <a:lnTo>
                      <a:pt x="233" y="7"/>
                    </a:lnTo>
                    <a:lnTo>
                      <a:pt x="239" y="6"/>
                    </a:lnTo>
                    <a:lnTo>
                      <a:pt x="240" y="6"/>
                    </a:lnTo>
                    <a:lnTo>
                      <a:pt x="250" y="4"/>
                    </a:lnTo>
                    <a:lnTo>
                      <a:pt x="255" y="3"/>
                    </a:lnTo>
                    <a:lnTo>
                      <a:pt x="261" y="2"/>
                    </a:lnTo>
                    <a:lnTo>
                      <a:pt x="267" y="2"/>
                    </a:lnTo>
                    <a:lnTo>
                      <a:pt x="269" y="1"/>
                    </a:lnTo>
                    <a:lnTo>
                      <a:pt x="276" y="0"/>
                    </a:lnTo>
                    <a:lnTo>
                      <a:pt x="277" y="0"/>
                    </a:lnTo>
                    <a:lnTo>
                      <a:pt x="277" y="2"/>
                    </a:lnTo>
                    <a:lnTo>
                      <a:pt x="279" y="5"/>
                    </a:lnTo>
                    <a:lnTo>
                      <a:pt x="279" y="5"/>
                    </a:lnTo>
                    <a:lnTo>
                      <a:pt x="280" y="6"/>
                    </a:lnTo>
                    <a:lnTo>
                      <a:pt x="281" y="9"/>
                    </a:lnTo>
                    <a:lnTo>
                      <a:pt x="281" y="9"/>
                    </a:lnTo>
                    <a:lnTo>
                      <a:pt x="283" y="10"/>
                    </a:lnTo>
                    <a:lnTo>
                      <a:pt x="283" y="11"/>
                    </a:lnTo>
                    <a:lnTo>
                      <a:pt x="284" y="11"/>
                    </a:lnTo>
                    <a:lnTo>
                      <a:pt x="285" y="12"/>
                    </a:lnTo>
                    <a:lnTo>
                      <a:pt x="285" y="13"/>
                    </a:lnTo>
                    <a:lnTo>
                      <a:pt x="286" y="13"/>
                    </a:lnTo>
                    <a:lnTo>
                      <a:pt x="287" y="13"/>
                    </a:lnTo>
                    <a:lnTo>
                      <a:pt x="287" y="13"/>
                    </a:lnTo>
                    <a:lnTo>
                      <a:pt x="288" y="13"/>
                    </a:lnTo>
                    <a:lnTo>
                      <a:pt x="288" y="13"/>
                    </a:lnTo>
                    <a:lnTo>
                      <a:pt x="289" y="13"/>
                    </a:lnTo>
                    <a:lnTo>
                      <a:pt x="290" y="13"/>
                    </a:lnTo>
                    <a:lnTo>
                      <a:pt x="291" y="12"/>
                    </a:lnTo>
                    <a:lnTo>
                      <a:pt x="291" y="12"/>
                    </a:lnTo>
                    <a:lnTo>
                      <a:pt x="294" y="13"/>
                    </a:lnTo>
                    <a:lnTo>
                      <a:pt x="298" y="14"/>
                    </a:lnTo>
                    <a:lnTo>
                      <a:pt x="299" y="15"/>
                    </a:lnTo>
                    <a:lnTo>
                      <a:pt x="302" y="18"/>
                    </a:lnTo>
                    <a:lnTo>
                      <a:pt x="302" y="19"/>
                    </a:lnTo>
                    <a:lnTo>
                      <a:pt x="303" y="20"/>
                    </a:lnTo>
                    <a:lnTo>
                      <a:pt x="303" y="21"/>
                    </a:lnTo>
                    <a:lnTo>
                      <a:pt x="306" y="22"/>
                    </a:lnTo>
                    <a:lnTo>
                      <a:pt x="306" y="23"/>
                    </a:lnTo>
                    <a:lnTo>
                      <a:pt x="307" y="23"/>
                    </a:lnTo>
                    <a:lnTo>
                      <a:pt x="307" y="23"/>
                    </a:lnTo>
                    <a:lnTo>
                      <a:pt x="308" y="22"/>
                    </a:lnTo>
                    <a:lnTo>
                      <a:pt x="308" y="22"/>
                    </a:lnTo>
                    <a:lnTo>
                      <a:pt x="309" y="22"/>
                    </a:lnTo>
                    <a:lnTo>
                      <a:pt x="310" y="22"/>
                    </a:lnTo>
                    <a:lnTo>
                      <a:pt x="311" y="22"/>
                    </a:lnTo>
                    <a:lnTo>
                      <a:pt x="312" y="23"/>
                    </a:lnTo>
                    <a:lnTo>
                      <a:pt x="314" y="23"/>
                    </a:lnTo>
                    <a:lnTo>
                      <a:pt x="314" y="24"/>
                    </a:lnTo>
                    <a:lnTo>
                      <a:pt x="314" y="24"/>
                    </a:lnTo>
                    <a:lnTo>
                      <a:pt x="314" y="25"/>
                    </a:lnTo>
                    <a:lnTo>
                      <a:pt x="314" y="25"/>
                    </a:lnTo>
                    <a:lnTo>
                      <a:pt x="314" y="26"/>
                    </a:lnTo>
                    <a:lnTo>
                      <a:pt x="314" y="26"/>
                    </a:lnTo>
                    <a:lnTo>
                      <a:pt x="314" y="26"/>
                    </a:lnTo>
                    <a:lnTo>
                      <a:pt x="315" y="28"/>
                    </a:lnTo>
                    <a:lnTo>
                      <a:pt x="315" y="28"/>
                    </a:lnTo>
                    <a:lnTo>
                      <a:pt x="316" y="28"/>
                    </a:lnTo>
                    <a:lnTo>
                      <a:pt x="316" y="27"/>
                    </a:lnTo>
                    <a:lnTo>
                      <a:pt x="317" y="27"/>
                    </a:lnTo>
                    <a:lnTo>
                      <a:pt x="318" y="27"/>
                    </a:lnTo>
                    <a:lnTo>
                      <a:pt x="319" y="27"/>
                    </a:lnTo>
                    <a:lnTo>
                      <a:pt x="319" y="28"/>
                    </a:lnTo>
                    <a:lnTo>
                      <a:pt x="321" y="28"/>
                    </a:lnTo>
                    <a:lnTo>
                      <a:pt x="321" y="28"/>
                    </a:lnTo>
                    <a:lnTo>
                      <a:pt x="322" y="29"/>
                    </a:lnTo>
                    <a:lnTo>
                      <a:pt x="323" y="29"/>
                    </a:lnTo>
                    <a:lnTo>
                      <a:pt x="324" y="30"/>
                    </a:lnTo>
                    <a:lnTo>
                      <a:pt x="325" y="30"/>
                    </a:lnTo>
                    <a:lnTo>
                      <a:pt x="325" y="30"/>
                    </a:lnTo>
                    <a:lnTo>
                      <a:pt x="327" y="30"/>
                    </a:lnTo>
                    <a:lnTo>
                      <a:pt x="329" y="29"/>
                    </a:lnTo>
                    <a:lnTo>
                      <a:pt x="329" y="30"/>
                    </a:lnTo>
                    <a:lnTo>
                      <a:pt x="331" y="31"/>
                    </a:lnTo>
                    <a:lnTo>
                      <a:pt x="331" y="31"/>
                    </a:lnTo>
                    <a:lnTo>
                      <a:pt x="331" y="32"/>
                    </a:lnTo>
                    <a:lnTo>
                      <a:pt x="332" y="32"/>
                    </a:lnTo>
                    <a:lnTo>
                      <a:pt x="332" y="33"/>
                    </a:lnTo>
                    <a:lnTo>
                      <a:pt x="333" y="33"/>
                    </a:lnTo>
                    <a:lnTo>
                      <a:pt x="333" y="34"/>
                    </a:lnTo>
                    <a:lnTo>
                      <a:pt x="333" y="34"/>
                    </a:lnTo>
                    <a:lnTo>
                      <a:pt x="335" y="34"/>
                    </a:lnTo>
                    <a:lnTo>
                      <a:pt x="338" y="34"/>
                    </a:lnTo>
                    <a:lnTo>
                      <a:pt x="340" y="36"/>
                    </a:lnTo>
                    <a:lnTo>
                      <a:pt x="342" y="37"/>
                    </a:lnTo>
                    <a:lnTo>
                      <a:pt x="343" y="37"/>
                    </a:lnTo>
                    <a:lnTo>
                      <a:pt x="343" y="37"/>
                    </a:lnTo>
                    <a:lnTo>
                      <a:pt x="345" y="38"/>
                    </a:lnTo>
                    <a:lnTo>
                      <a:pt x="346" y="38"/>
                    </a:lnTo>
                    <a:lnTo>
                      <a:pt x="346" y="40"/>
                    </a:lnTo>
                    <a:lnTo>
                      <a:pt x="346" y="40"/>
                    </a:lnTo>
                    <a:lnTo>
                      <a:pt x="346" y="41"/>
                    </a:lnTo>
                    <a:lnTo>
                      <a:pt x="347" y="45"/>
                    </a:lnTo>
                    <a:lnTo>
                      <a:pt x="347" y="45"/>
                    </a:lnTo>
                    <a:lnTo>
                      <a:pt x="348" y="45"/>
                    </a:lnTo>
                    <a:lnTo>
                      <a:pt x="350" y="45"/>
                    </a:lnTo>
                    <a:lnTo>
                      <a:pt x="351" y="45"/>
                    </a:lnTo>
                    <a:lnTo>
                      <a:pt x="352" y="44"/>
                    </a:lnTo>
                    <a:lnTo>
                      <a:pt x="354" y="45"/>
                    </a:lnTo>
                    <a:lnTo>
                      <a:pt x="355" y="45"/>
                    </a:lnTo>
                    <a:lnTo>
                      <a:pt x="355" y="46"/>
                    </a:lnTo>
                    <a:lnTo>
                      <a:pt x="355" y="46"/>
                    </a:lnTo>
                    <a:lnTo>
                      <a:pt x="354" y="47"/>
                    </a:lnTo>
                    <a:lnTo>
                      <a:pt x="354" y="48"/>
                    </a:lnTo>
                    <a:lnTo>
                      <a:pt x="354" y="48"/>
                    </a:lnTo>
                    <a:lnTo>
                      <a:pt x="355" y="49"/>
                    </a:lnTo>
                    <a:lnTo>
                      <a:pt x="357" y="50"/>
                    </a:lnTo>
                    <a:lnTo>
                      <a:pt x="358" y="51"/>
                    </a:lnTo>
                    <a:lnTo>
                      <a:pt x="359" y="55"/>
                    </a:lnTo>
                    <a:lnTo>
                      <a:pt x="358" y="57"/>
                    </a:lnTo>
                    <a:lnTo>
                      <a:pt x="358" y="59"/>
                    </a:lnTo>
                    <a:lnTo>
                      <a:pt x="358" y="60"/>
                    </a:lnTo>
                    <a:lnTo>
                      <a:pt x="362" y="63"/>
                    </a:lnTo>
                    <a:lnTo>
                      <a:pt x="364" y="64"/>
                    </a:lnTo>
                    <a:lnTo>
                      <a:pt x="365" y="64"/>
                    </a:lnTo>
                    <a:lnTo>
                      <a:pt x="365" y="64"/>
                    </a:lnTo>
                    <a:lnTo>
                      <a:pt x="365" y="65"/>
                    </a:lnTo>
                    <a:lnTo>
                      <a:pt x="365" y="65"/>
                    </a:lnTo>
                    <a:lnTo>
                      <a:pt x="365" y="67"/>
                    </a:lnTo>
                    <a:lnTo>
                      <a:pt x="365" y="67"/>
                    </a:lnTo>
                    <a:lnTo>
                      <a:pt x="365" y="68"/>
                    </a:lnTo>
                    <a:lnTo>
                      <a:pt x="365" y="68"/>
                    </a:lnTo>
                    <a:lnTo>
                      <a:pt x="365" y="69"/>
                    </a:lnTo>
                    <a:lnTo>
                      <a:pt x="368" y="73"/>
                    </a:lnTo>
                    <a:lnTo>
                      <a:pt x="369" y="75"/>
                    </a:lnTo>
                    <a:lnTo>
                      <a:pt x="370" y="75"/>
                    </a:lnTo>
                    <a:lnTo>
                      <a:pt x="369" y="75"/>
                    </a:lnTo>
                    <a:lnTo>
                      <a:pt x="369" y="76"/>
                    </a:lnTo>
                    <a:lnTo>
                      <a:pt x="369" y="76"/>
                    </a:lnTo>
                    <a:lnTo>
                      <a:pt x="368" y="77"/>
                    </a:lnTo>
                    <a:lnTo>
                      <a:pt x="366" y="77"/>
                    </a:lnTo>
                    <a:lnTo>
                      <a:pt x="365" y="79"/>
                    </a:lnTo>
                    <a:lnTo>
                      <a:pt x="365" y="80"/>
                    </a:lnTo>
                    <a:lnTo>
                      <a:pt x="365" y="80"/>
                    </a:lnTo>
                    <a:lnTo>
                      <a:pt x="365" y="81"/>
                    </a:lnTo>
                    <a:lnTo>
                      <a:pt x="364" y="81"/>
                    </a:lnTo>
                    <a:lnTo>
                      <a:pt x="362" y="83"/>
                    </a:lnTo>
                    <a:lnTo>
                      <a:pt x="362" y="83"/>
                    </a:lnTo>
                    <a:lnTo>
                      <a:pt x="361" y="83"/>
                    </a:lnTo>
                    <a:lnTo>
                      <a:pt x="360" y="82"/>
                    </a:lnTo>
                    <a:lnTo>
                      <a:pt x="358" y="83"/>
                    </a:lnTo>
                    <a:lnTo>
                      <a:pt x="356" y="84"/>
                    </a:lnTo>
                    <a:lnTo>
                      <a:pt x="356" y="84"/>
                    </a:lnTo>
                    <a:lnTo>
                      <a:pt x="356" y="85"/>
                    </a:lnTo>
                    <a:lnTo>
                      <a:pt x="356" y="85"/>
                    </a:lnTo>
                    <a:lnTo>
                      <a:pt x="358" y="91"/>
                    </a:lnTo>
                    <a:lnTo>
                      <a:pt x="359" y="92"/>
                    </a:lnTo>
                    <a:lnTo>
                      <a:pt x="360" y="92"/>
                    </a:lnTo>
                    <a:lnTo>
                      <a:pt x="361" y="94"/>
                    </a:lnTo>
                    <a:lnTo>
                      <a:pt x="360" y="94"/>
                    </a:lnTo>
                    <a:lnTo>
                      <a:pt x="360" y="95"/>
                    </a:lnTo>
                    <a:lnTo>
                      <a:pt x="360" y="95"/>
                    </a:lnTo>
                    <a:lnTo>
                      <a:pt x="358" y="98"/>
                    </a:lnTo>
                    <a:lnTo>
                      <a:pt x="357" y="100"/>
                    </a:lnTo>
                    <a:lnTo>
                      <a:pt x="356" y="102"/>
                    </a:lnTo>
                    <a:lnTo>
                      <a:pt x="355" y="102"/>
                    </a:lnTo>
                    <a:lnTo>
                      <a:pt x="355" y="102"/>
                    </a:lnTo>
                    <a:lnTo>
                      <a:pt x="356" y="105"/>
                    </a:lnTo>
                    <a:lnTo>
                      <a:pt x="356" y="107"/>
                    </a:lnTo>
                    <a:lnTo>
                      <a:pt x="356" y="107"/>
                    </a:lnTo>
                    <a:lnTo>
                      <a:pt x="357" y="107"/>
                    </a:lnTo>
                    <a:lnTo>
                      <a:pt x="357" y="107"/>
                    </a:lnTo>
                    <a:lnTo>
                      <a:pt x="357" y="107"/>
                    </a:lnTo>
                    <a:lnTo>
                      <a:pt x="358" y="108"/>
                    </a:lnTo>
                    <a:lnTo>
                      <a:pt x="358" y="108"/>
                    </a:lnTo>
                    <a:lnTo>
                      <a:pt x="358" y="112"/>
                    </a:lnTo>
                    <a:lnTo>
                      <a:pt x="358" y="117"/>
                    </a:lnTo>
                    <a:lnTo>
                      <a:pt x="357" y="120"/>
                    </a:lnTo>
                    <a:lnTo>
                      <a:pt x="357" y="120"/>
                    </a:lnTo>
                    <a:lnTo>
                      <a:pt x="357" y="121"/>
                    </a:lnTo>
                    <a:lnTo>
                      <a:pt x="357" y="122"/>
                    </a:lnTo>
                    <a:lnTo>
                      <a:pt x="356" y="122"/>
                    </a:lnTo>
                    <a:lnTo>
                      <a:pt x="356" y="123"/>
                    </a:lnTo>
                    <a:lnTo>
                      <a:pt x="356" y="124"/>
                    </a:lnTo>
                    <a:lnTo>
                      <a:pt x="356" y="124"/>
                    </a:lnTo>
                    <a:lnTo>
                      <a:pt x="356" y="125"/>
                    </a:lnTo>
                    <a:lnTo>
                      <a:pt x="358" y="130"/>
                    </a:lnTo>
                    <a:lnTo>
                      <a:pt x="359" y="130"/>
                    </a:lnTo>
                    <a:lnTo>
                      <a:pt x="360" y="131"/>
                    </a:lnTo>
                    <a:lnTo>
                      <a:pt x="360" y="131"/>
                    </a:lnTo>
                    <a:lnTo>
                      <a:pt x="360" y="131"/>
                    </a:lnTo>
                    <a:lnTo>
                      <a:pt x="361" y="131"/>
                    </a:lnTo>
                    <a:lnTo>
                      <a:pt x="361" y="131"/>
                    </a:lnTo>
                    <a:lnTo>
                      <a:pt x="362" y="130"/>
                    </a:lnTo>
                    <a:lnTo>
                      <a:pt x="363" y="130"/>
                    </a:lnTo>
                    <a:lnTo>
                      <a:pt x="365" y="131"/>
                    </a:lnTo>
                    <a:lnTo>
                      <a:pt x="365" y="131"/>
                    </a:lnTo>
                    <a:lnTo>
                      <a:pt x="365" y="132"/>
                    </a:lnTo>
                    <a:lnTo>
                      <a:pt x="364" y="132"/>
                    </a:lnTo>
                    <a:lnTo>
                      <a:pt x="364" y="133"/>
                    </a:lnTo>
                    <a:lnTo>
                      <a:pt x="362" y="133"/>
                    </a:lnTo>
                    <a:lnTo>
                      <a:pt x="362" y="134"/>
                    </a:lnTo>
                    <a:lnTo>
                      <a:pt x="359" y="137"/>
                    </a:lnTo>
                    <a:lnTo>
                      <a:pt x="359" y="138"/>
                    </a:lnTo>
                    <a:lnTo>
                      <a:pt x="355" y="139"/>
                    </a:lnTo>
                    <a:lnTo>
                      <a:pt x="353" y="139"/>
                    </a:lnTo>
                    <a:lnTo>
                      <a:pt x="352" y="139"/>
                    </a:lnTo>
                    <a:lnTo>
                      <a:pt x="350" y="139"/>
                    </a:lnTo>
                    <a:lnTo>
                      <a:pt x="349" y="139"/>
                    </a:lnTo>
                    <a:lnTo>
                      <a:pt x="349" y="139"/>
                    </a:lnTo>
                    <a:lnTo>
                      <a:pt x="346" y="144"/>
                    </a:lnTo>
                    <a:lnTo>
                      <a:pt x="346" y="145"/>
                    </a:lnTo>
                    <a:lnTo>
                      <a:pt x="346" y="147"/>
                    </a:lnTo>
                    <a:lnTo>
                      <a:pt x="346" y="147"/>
                    </a:lnTo>
                    <a:lnTo>
                      <a:pt x="347" y="147"/>
                    </a:lnTo>
                    <a:lnTo>
                      <a:pt x="348" y="148"/>
                    </a:lnTo>
                    <a:lnTo>
                      <a:pt x="349" y="149"/>
                    </a:lnTo>
                    <a:lnTo>
                      <a:pt x="349" y="149"/>
                    </a:lnTo>
                    <a:lnTo>
                      <a:pt x="349" y="150"/>
                    </a:lnTo>
                    <a:lnTo>
                      <a:pt x="348" y="151"/>
                    </a:lnTo>
                    <a:lnTo>
                      <a:pt x="347" y="151"/>
                    </a:lnTo>
                    <a:lnTo>
                      <a:pt x="347" y="152"/>
                    </a:lnTo>
                    <a:lnTo>
                      <a:pt x="347" y="153"/>
                    </a:lnTo>
                    <a:lnTo>
                      <a:pt x="347" y="155"/>
                    </a:lnTo>
                    <a:lnTo>
                      <a:pt x="347" y="156"/>
                    </a:lnTo>
                    <a:lnTo>
                      <a:pt x="347" y="157"/>
                    </a:lnTo>
                    <a:lnTo>
                      <a:pt x="347" y="159"/>
                    </a:lnTo>
                    <a:lnTo>
                      <a:pt x="345" y="164"/>
                    </a:lnTo>
                    <a:lnTo>
                      <a:pt x="345" y="164"/>
                    </a:lnTo>
                    <a:lnTo>
                      <a:pt x="344" y="165"/>
                    </a:lnTo>
                    <a:lnTo>
                      <a:pt x="342" y="169"/>
                    </a:lnTo>
                    <a:lnTo>
                      <a:pt x="342" y="169"/>
                    </a:lnTo>
                    <a:lnTo>
                      <a:pt x="341" y="169"/>
                    </a:lnTo>
                    <a:lnTo>
                      <a:pt x="339" y="170"/>
                    </a:lnTo>
                    <a:lnTo>
                      <a:pt x="338" y="170"/>
                    </a:lnTo>
                    <a:lnTo>
                      <a:pt x="337" y="171"/>
                    </a:lnTo>
                    <a:lnTo>
                      <a:pt x="337" y="172"/>
                    </a:lnTo>
                    <a:lnTo>
                      <a:pt x="338" y="172"/>
                    </a:lnTo>
                    <a:lnTo>
                      <a:pt x="338" y="172"/>
                    </a:lnTo>
                    <a:lnTo>
                      <a:pt x="339" y="172"/>
                    </a:lnTo>
                    <a:lnTo>
                      <a:pt x="341" y="172"/>
                    </a:lnTo>
                    <a:lnTo>
                      <a:pt x="342" y="174"/>
                    </a:lnTo>
                    <a:lnTo>
                      <a:pt x="342" y="174"/>
                    </a:lnTo>
                    <a:lnTo>
                      <a:pt x="344" y="178"/>
                    </a:lnTo>
                    <a:lnTo>
                      <a:pt x="347" y="181"/>
                    </a:lnTo>
                    <a:lnTo>
                      <a:pt x="350" y="183"/>
                    </a:lnTo>
                    <a:lnTo>
                      <a:pt x="350" y="183"/>
                    </a:lnTo>
                    <a:lnTo>
                      <a:pt x="353" y="181"/>
                    </a:lnTo>
                    <a:lnTo>
                      <a:pt x="353" y="181"/>
                    </a:lnTo>
                    <a:lnTo>
                      <a:pt x="353" y="182"/>
                    </a:lnTo>
                    <a:lnTo>
                      <a:pt x="354" y="183"/>
                    </a:lnTo>
                    <a:lnTo>
                      <a:pt x="354" y="184"/>
                    </a:lnTo>
                    <a:lnTo>
                      <a:pt x="354" y="184"/>
                    </a:lnTo>
                    <a:lnTo>
                      <a:pt x="354" y="184"/>
                    </a:lnTo>
                    <a:lnTo>
                      <a:pt x="347" y="186"/>
                    </a:lnTo>
                    <a:lnTo>
                      <a:pt x="327" y="193"/>
                    </a:lnTo>
                    <a:lnTo>
                      <a:pt x="327" y="193"/>
                    </a:lnTo>
                    <a:lnTo>
                      <a:pt x="323" y="195"/>
                    </a:lnTo>
                    <a:lnTo>
                      <a:pt x="323" y="195"/>
                    </a:lnTo>
                    <a:lnTo>
                      <a:pt x="319" y="196"/>
                    </a:lnTo>
                    <a:lnTo>
                      <a:pt x="314" y="197"/>
                    </a:lnTo>
                    <a:lnTo>
                      <a:pt x="312" y="198"/>
                    </a:lnTo>
                    <a:lnTo>
                      <a:pt x="311" y="198"/>
                    </a:lnTo>
                    <a:lnTo>
                      <a:pt x="311" y="199"/>
                    </a:lnTo>
                    <a:lnTo>
                      <a:pt x="310" y="199"/>
                    </a:lnTo>
                    <a:lnTo>
                      <a:pt x="309" y="199"/>
                    </a:lnTo>
                    <a:lnTo>
                      <a:pt x="307" y="199"/>
                    </a:lnTo>
                    <a:lnTo>
                      <a:pt x="307" y="199"/>
                    </a:lnTo>
                    <a:lnTo>
                      <a:pt x="306" y="200"/>
                    </a:lnTo>
                    <a:lnTo>
                      <a:pt x="302" y="202"/>
                    </a:lnTo>
                    <a:lnTo>
                      <a:pt x="301" y="202"/>
                    </a:lnTo>
                    <a:lnTo>
                      <a:pt x="301" y="203"/>
                    </a:lnTo>
                    <a:lnTo>
                      <a:pt x="300" y="203"/>
                    </a:lnTo>
                    <a:lnTo>
                      <a:pt x="300" y="203"/>
                    </a:lnTo>
                    <a:lnTo>
                      <a:pt x="299" y="203"/>
                    </a:lnTo>
                    <a:lnTo>
                      <a:pt x="299" y="203"/>
                    </a:lnTo>
                    <a:lnTo>
                      <a:pt x="294" y="204"/>
                    </a:lnTo>
                    <a:lnTo>
                      <a:pt x="294" y="205"/>
                    </a:lnTo>
                    <a:lnTo>
                      <a:pt x="288" y="206"/>
                    </a:lnTo>
                    <a:lnTo>
                      <a:pt x="287" y="206"/>
                    </a:lnTo>
                    <a:lnTo>
                      <a:pt x="285" y="206"/>
                    </a:lnTo>
                    <a:lnTo>
                      <a:pt x="281" y="207"/>
                    </a:lnTo>
                    <a:lnTo>
                      <a:pt x="278" y="208"/>
                    </a:lnTo>
                    <a:lnTo>
                      <a:pt x="272" y="211"/>
                    </a:lnTo>
                    <a:lnTo>
                      <a:pt x="269" y="211"/>
                    </a:lnTo>
                    <a:lnTo>
                      <a:pt x="268" y="212"/>
                    </a:lnTo>
                    <a:lnTo>
                      <a:pt x="264" y="214"/>
                    </a:lnTo>
                    <a:lnTo>
                      <a:pt x="259" y="215"/>
                    </a:lnTo>
                    <a:lnTo>
                      <a:pt x="260" y="218"/>
                    </a:lnTo>
                    <a:lnTo>
                      <a:pt x="260" y="220"/>
                    </a:lnTo>
                    <a:lnTo>
                      <a:pt x="261" y="222"/>
                    </a:lnTo>
                    <a:lnTo>
                      <a:pt x="261" y="223"/>
                    </a:lnTo>
                    <a:lnTo>
                      <a:pt x="262" y="224"/>
                    </a:lnTo>
                    <a:lnTo>
                      <a:pt x="263" y="225"/>
                    </a:lnTo>
                    <a:lnTo>
                      <a:pt x="264" y="225"/>
                    </a:lnTo>
                    <a:lnTo>
                      <a:pt x="264" y="225"/>
                    </a:lnTo>
                    <a:lnTo>
                      <a:pt x="264" y="226"/>
                    </a:lnTo>
                    <a:lnTo>
                      <a:pt x="265" y="230"/>
                    </a:lnTo>
                    <a:lnTo>
                      <a:pt x="265" y="234"/>
                    </a:lnTo>
                    <a:lnTo>
                      <a:pt x="266" y="235"/>
                    </a:lnTo>
                    <a:lnTo>
                      <a:pt x="265" y="235"/>
                    </a:lnTo>
                    <a:lnTo>
                      <a:pt x="264" y="236"/>
                    </a:lnTo>
                    <a:lnTo>
                      <a:pt x="264" y="236"/>
                    </a:lnTo>
                    <a:lnTo>
                      <a:pt x="262" y="236"/>
                    </a:lnTo>
                    <a:lnTo>
                      <a:pt x="261" y="235"/>
                    </a:lnTo>
                    <a:lnTo>
                      <a:pt x="258" y="235"/>
                    </a:lnTo>
                    <a:lnTo>
                      <a:pt x="257" y="235"/>
                    </a:lnTo>
                    <a:lnTo>
                      <a:pt x="248" y="235"/>
                    </a:lnTo>
                    <a:lnTo>
                      <a:pt x="247" y="235"/>
                    </a:lnTo>
                    <a:lnTo>
                      <a:pt x="246" y="235"/>
                    </a:lnTo>
                    <a:lnTo>
                      <a:pt x="244" y="236"/>
                    </a:lnTo>
                    <a:lnTo>
                      <a:pt x="242" y="236"/>
                    </a:lnTo>
                    <a:lnTo>
                      <a:pt x="241" y="236"/>
                    </a:lnTo>
                    <a:lnTo>
                      <a:pt x="240" y="236"/>
                    </a:lnTo>
                    <a:lnTo>
                      <a:pt x="240" y="236"/>
                    </a:lnTo>
                    <a:lnTo>
                      <a:pt x="239" y="236"/>
                    </a:lnTo>
                    <a:lnTo>
                      <a:pt x="232" y="238"/>
                    </a:lnTo>
                    <a:lnTo>
                      <a:pt x="232" y="239"/>
                    </a:lnTo>
                    <a:lnTo>
                      <a:pt x="229" y="240"/>
                    </a:lnTo>
                    <a:lnTo>
                      <a:pt x="223" y="243"/>
                    </a:lnTo>
                    <a:lnTo>
                      <a:pt x="221" y="245"/>
                    </a:lnTo>
                    <a:lnTo>
                      <a:pt x="219" y="246"/>
                    </a:lnTo>
                    <a:lnTo>
                      <a:pt x="218" y="246"/>
                    </a:lnTo>
                    <a:lnTo>
                      <a:pt x="217" y="248"/>
                    </a:lnTo>
                    <a:lnTo>
                      <a:pt x="217" y="248"/>
                    </a:lnTo>
                    <a:lnTo>
                      <a:pt x="216" y="252"/>
                    </a:lnTo>
                    <a:lnTo>
                      <a:pt x="216" y="256"/>
                    </a:lnTo>
                    <a:lnTo>
                      <a:pt x="216" y="257"/>
                    </a:lnTo>
                    <a:lnTo>
                      <a:pt x="216" y="258"/>
                    </a:lnTo>
                    <a:lnTo>
                      <a:pt x="217" y="258"/>
                    </a:lnTo>
                    <a:lnTo>
                      <a:pt x="217" y="259"/>
                    </a:lnTo>
                    <a:lnTo>
                      <a:pt x="216" y="259"/>
                    </a:lnTo>
                    <a:lnTo>
                      <a:pt x="215" y="262"/>
                    </a:lnTo>
                    <a:lnTo>
                      <a:pt x="215" y="262"/>
                    </a:lnTo>
                    <a:lnTo>
                      <a:pt x="213" y="264"/>
                    </a:lnTo>
                    <a:lnTo>
                      <a:pt x="213" y="265"/>
                    </a:lnTo>
                    <a:lnTo>
                      <a:pt x="208" y="266"/>
                    </a:lnTo>
                    <a:lnTo>
                      <a:pt x="198" y="270"/>
                    </a:lnTo>
                    <a:lnTo>
                      <a:pt x="194" y="273"/>
                    </a:lnTo>
                    <a:lnTo>
                      <a:pt x="190" y="274"/>
                    </a:lnTo>
                    <a:lnTo>
                      <a:pt x="184" y="277"/>
                    </a:lnTo>
                    <a:lnTo>
                      <a:pt x="183" y="278"/>
                    </a:lnTo>
                    <a:lnTo>
                      <a:pt x="180" y="282"/>
                    </a:lnTo>
                    <a:lnTo>
                      <a:pt x="178" y="285"/>
                    </a:lnTo>
                    <a:lnTo>
                      <a:pt x="177" y="289"/>
                    </a:lnTo>
                    <a:lnTo>
                      <a:pt x="174" y="291"/>
                    </a:lnTo>
                    <a:lnTo>
                      <a:pt x="169" y="297"/>
                    </a:lnTo>
                    <a:lnTo>
                      <a:pt x="163" y="304"/>
                    </a:lnTo>
                    <a:lnTo>
                      <a:pt x="162" y="304"/>
                    </a:lnTo>
                    <a:lnTo>
                      <a:pt x="163" y="305"/>
                    </a:lnTo>
                    <a:lnTo>
                      <a:pt x="162" y="306"/>
                    </a:lnTo>
                    <a:lnTo>
                      <a:pt x="159" y="309"/>
                    </a:lnTo>
                    <a:lnTo>
                      <a:pt x="157" y="309"/>
                    </a:lnTo>
                    <a:lnTo>
                      <a:pt x="156" y="309"/>
                    </a:lnTo>
                    <a:lnTo>
                      <a:pt x="154" y="309"/>
                    </a:lnTo>
                    <a:lnTo>
                      <a:pt x="153" y="310"/>
                    </a:lnTo>
                    <a:lnTo>
                      <a:pt x="150" y="311"/>
                    </a:lnTo>
                    <a:lnTo>
                      <a:pt x="149" y="311"/>
                    </a:lnTo>
                    <a:lnTo>
                      <a:pt x="149" y="312"/>
                    </a:lnTo>
                    <a:lnTo>
                      <a:pt x="148" y="312"/>
                    </a:lnTo>
                    <a:lnTo>
                      <a:pt x="148" y="312"/>
                    </a:lnTo>
                    <a:lnTo>
                      <a:pt x="145" y="312"/>
                    </a:lnTo>
                    <a:lnTo>
                      <a:pt x="145" y="312"/>
                    </a:lnTo>
                    <a:lnTo>
                      <a:pt x="145" y="311"/>
                    </a:lnTo>
                    <a:lnTo>
                      <a:pt x="144" y="310"/>
                    </a:lnTo>
                    <a:lnTo>
                      <a:pt x="144" y="310"/>
                    </a:lnTo>
                    <a:lnTo>
                      <a:pt x="140" y="308"/>
                    </a:lnTo>
                    <a:lnTo>
                      <a:pt x="137" y="308"/>
                    </a:lnTo>
                    <a:lnTo>
                      <a:pt x="133" y="307"/>
                    </a:lnTo>
                    <a:lnTo>
                      <a:pt x="132" y="307"/>
                    </a:lnTo>
                    <a:lnTo>
                      <a:pt x="130" y="308"/>
                    </a:lnTo>
                    <a:lnTo>
                      <a:pt x="129" y="309"/>
                    </a:lnTo>
                    <a:lnTo>
                      <a:pt x="125" y="310"/>
                    </a:lnTo>
                    <a:lnTo>
                      <a:pt x="125" y="310"/>
                    </a:lnTo>
                    <a:lnTo>
                      <a:pt x="125" y="310"/>
                    </a:lnTo>
                    <a:lnTo>
                      <a:pt x="123" y="310"/>
                    </a:lnTo>
                    <a:lnTo>
                      <a:pt x="122" y="309"/>
                    </a:lnTo>
                    <a:lnTo>
                      <a:pt x="121" y="308"/>
                    </a:lnTo>
                    <a:lnTo>
                      <a:pt x="121" y="308"/>
                    </a:lnTo>
                    <a:lnTo>
                      <a:pt x="122" y="308"/>
                    </a:lnTo>
                    <a:lnTo>
                      <a:pt x="121" y="307"/>
                    </a:lnTo>
                    <a:lnTo>
                      <a:pt x="119" y="306"/>
                    </a:lnTo>
                    <a:lnTo>
                      <a:pt x="116" y="304"/>
                    </a:lnTo>
                    <a:lnTo>
                      <a:pt x="116" y="304"/>
                    </a:lnTo>
                    <a:lnTo>
                      <a:pt x="115" y="304"/>
                    </a:lnTo>
                    <a:lnTo>
                      <a:pt x="114" y="305"/>
                    </a:lnTo>
                    <a:lnTo>
                      <a:pt x="114" y="305"/>
                    </a:lnTo>
                    <a:lnTo>
                      <a:pt x="111" y="306"/>
                    </a:lnTo>
                    <a:lnTo>
                      <a:pt x="108" y="305"/>
                    </a:lnTo>
                    <a:lnTo>
                      <a:pt x="108" y="305"/>
                    </a:lnTo>
                    <a:lnTo>
                      <a:pt x="105" y="305"/>
                    </a:lnTo>
                    <a:lnTo>
                      <a:pt x="105" y="305"/>
                    </a:lnTo>
                    <a:lnTo>
                      <a:pt x="105" y="305"/>
                    </a:lnTo>
                    <a:lnTo>
                      <a:pt x="104" y="305"/>
                    </a:lnTo>
                    <a:lnTo>
                      <a:pt x="103" y="304"/>
                    </a:lnTo>
                    <a:lnTo>
                      <a:pt x="102" y="304"/>
                    </a:lnTo>
                    <a:lnTo>
                      <a:pt x="102" y="303"/>
                    </a:lnTo>
                    <a:lnTo>
                      <a:pt x="97" y="298"/>
                    </a:lnTo>
                    <a:lnTo>
                      <a:pt x="95" y="298"/>
                    </a:lnTo>
                    <a:lnTo>
                      <a:pt x="94" y="297"/>
                    </a:lnTo>
                    <a:lnTo>
                      <a:pt x="94" y="296"/>
                    </a:lnTo>
                    <a:close/>
                  </a:path>
                </a:pathLst>
              </a:custGeom>
              <a:solidFill>
                <a:schemeClr val="tx2">
                  <a:lumMod val="60000"/>
                  <a:lumOff val="40000"/>
                </a:schemeClr>
              </a:solidFill>
              <a:ln w="3175">
                <a:solidFill>
                  <a:srgbClr val="6E6E6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77" name="Freeform 323"/>
              <p:cNvSpPr>
                <a:spLocks/>
              </p:cNvSpPr>
              <p:nvPr/>
            </p:nvSpPr>
            <p:spPr bwMode="auto">
              <a:xfrm>
                <a:off x="4210044" y="4311651"/>
                <a:ext cx="393699" cy="339725"/>
              </a:xfrm>
              <a:custGeom>
                <a:avLst/>
                <a:gdLst>
                  <a:gd name="T0" fmla="*/ 244 w 248"/>
                  <a:gd name="T1" fmla="*/ 59 h 214"/>
                  <a:gd name="T2" fmla="*/ 247 w 248"/>
                  <a:gd name="T3" fmla="*/ 63 h 214"/>
                  <a:gd name="T4" fmla="*/ 244 w 248"/>
                  <a:gd name="T5" fmla="*/ 74 h 214"/>
                  <a:gd name="T6" fmla="*/ 244 w 248"/>
                  <a:gd name="T7" fmla="*/ 82 h 214"/>
                  <a:gd name="T8" fmla="*/ 246 w 248"/>
                  <a:gd name="T9" fmla="*/ 90 h 214"/>
                  <a:gd name="T10" fmla="*/ 243 w 248"/>
                  <a:gd name="T11" fmla="*/ 94 h 214"/>
                  <a:gd name="T12" fmla="*/ 240 w 248"/>
                  <a:gd name="T13" fmla="*/ 100 h 214"/>
                  <a:gd name="T14" fmla="*/ 237 w 248"/>
                  <a:gd name="T15" fmla="*/ 108 h 214"/>
                  <a:gd name="T16" fmla="*/ 242 w 248"/>
                  <a:gd name="T17" fmla="*/ 110 h 214"/>
                  <a:gd name="T18" fmla="*/ 239 w 248"/>
                  <a:gd name="T19" fmla="*/ 121 h 214"/>
                  <a:gd name="T20" fmla="*/ 247 w 248"/>
                  <a:gd name="T21" fmla="*/ 131 h 214"/>
                  <a:gd name="T22" fmla="*/ 241 w 248"/>
                  <a:gd name="T23" fmla="*/ 147 h 214"/>
                  <a:gd name="T24" fmla="*/ 230 w 248"/>
                  <a:gd name="T25" fmla="*/ 166 h 214"/>
                  <a:gd name="T26" fmla="*/ 229 w 248"/>
                  <a:gd name="T27" fmla="*/ 180 h 214"/>
                  <a:gd name="T28" fmla="*/ 193 w 248"/>
                  <a:gd name="T29" fmla="*/ 213 h 214"/>
                  <a:gd name="T30" fmla="*/ 186 w 248"/>
                  <a:gd name="T31" fmla="*/ 212 h 214"/>
                  <a:gd name="T32" fmla="*/ 177 w 248"/>
                  <a:gd name="T33" fmla="*/ 210 h 214"/>
                  <a:gd name="T34" fmla="*/ 165 w 248"/>
                  <a:gd name="T35" fmla="*/ 211 h 214"/>
                  <a:gd name="T36" fmla="*/ 148 w 248"/>
                  <a:gd name="T37" fmla="*/ 207 h 214"/>
                  <a:gd name="T38" fmla="*/ 133 w 248"/>
                  <a:gd name="T39" fmla="*/ 207 h 214"/>
                  <a:gd name="T40" fmla="*/ 124 w 248"/>
                  <a:gd name="T41" fmla="*/ 204 h 214"/>
                  <a:gd name="T42" fmla="*/ 120 w 248"/>
                  <a:gd name="T43" fmla="*/ 201 h 214"/>
                  <a:gd name="T44" fmla="*/ 121 w 248"/>
                  <a:gd name="T45" fmla="*/ 197 h 214"/>
                  <a:gd name="T46" fmla="*/ 115 w 248"/>
                  <a:gd name="T47" fmla="*/ 194 h 214"/>
                  <a:gd name="T48" fmla="*/ 102 w 248"/>
                  <a:gd name="T49" fmla="*/ 190 h 214"/>
                  <a:gd name="T50" fmla="*/ 92 w 248"/>
                  <a:gd name="T51" fmla="*/ 188 h 214"/>
                  <a:gd name="T52" fmla="*/ 84 w 248"/>
                  <a:gd name="T53" fmla="*/ 179 h 214"/>
                  <a:gd name="T54" fmla="*/ 77 w 248"/>
                  <a:gd name="T55" fmla="*/ 172 h 214"/>
                  <a:gd name="T56" fmla="*/ 78 w 248"/>
                  <a:gd name="T57" fmla="*/ 155 h 214"/>
                  <a:gd name="T58" fmla="*/ 67 w 248"/>
                  <a:gd name="T59" fmla="*/ 153 h 214"/>
                  <a:gd name="T60" fmla="*/ 65 w 248"/>
                  <a:gd name="T61" fmla="*/ 148 h 214"/>
                  <a:gd name="T62" fmla="*/ 55 w 248"/>
                  <a:gd name="T63" fmla="*/ 139 h 214"/>
                  <a:gd name="T64" fmla="*/ 43 w 248"/>
                  <a:gd name="T65" fmla="*/ 133 h 214"/>
                  <a:gd name="T66" fmla="*/ 35 w 248"/>
                  <a:gd name="T67" fmla="*/ 126 h 214"/>
                  <a:gd name="T68" fmla="*/ 29 w 248"/>
                  <a:gd name="T69" fmla="*/ 122 h 214"/>
                  <a:gd name="T70" fmla="*/ 23 w 248"/>
                  <a:gd name="T71" fmla="*/ 109 h 214"/>
                  <a:gd name="T72" fmla="*/ 18 w 248"/>
                  <a:gd name="T73" fmla="*/ 97 h 214"/>
                  <a:gd name="T74" fmla="*/ 8 w 248"/>
                  <a:gd name="T75" fmla="*/ 85 h 214"/>
                  <a:gd name="T76" fmla="*/ 3 w 248"/>
                  <a:gd name="T77" fmla="*/ 77 h 214"/>
                  <a:gd name="T78" fmla="*/ 0 w 248"/>
                  <a:gd name="T79" fmla="*/ 70 h 214"/>
                  <a:gd name="T80" fmla="*/ 9 w 248"/>
                  <a:gd name="T81" fmla="*/ 71 h 214"/>
                  <a:gd name="T82" fmla="*/ 20 w 248"/>
                  <a:gd name="T83" fmla="*/ 73 h 214"/>
                  <a:gd name="T84" fmla="*/ 27 w 248"/>
                  <a:gd name="T85" fmla="*/ 74 h 214"/>
                  <a:gd name="T86" fmla="*/ 43 w 248"/>
                  <a:gd name="T87" fmla="*/ 76 h 214"/>
                  <a:gd name="T88" fmla="*/ 51 w 248"/>
                  <a:gd name="T89" fmla="*/ 75 h 214"/>
                  <a:gd name="T90" fmla="*/ 61 w 248"/>
                  <a:gd name="T91" fmla="*/ 69 h 214"/>
                  <a:gd name="T92" fmla="*/ 88 w 248"/>
                  <a:gd name="T93" fmla="*/ 39 h 214"/>
                  <a:gd name="T94" fmla="*/ 114 w 248"/>
                  <a:gd name="T95" fmla="*/ 24 h 214"/>
                  <a:gd name="T96" fmla="*/ 115 w 248"/>
                  <a:gd name="T97" fmla="*/ 13 h 214"/>
                  <a:gd name="T98" fmla="*/ 137 w 248"/>
                  <a:gd name="T99" fmla="*/ 1 h 214"/>
                  <a:gd name="T100" fmla="*/ 146 w 248"/>
                  <a:gd name="T101" fmla="*/ 0 h 214"/>
                  <a:gd name="T102" fmla="*/ 164 w 248"/>
                  <a:gd name="T103" fmla="*/ 0 h 214"/>
                  <a:gd name="T104" fmla="*/ 193 w 248"/>
                  <a:gd name="T105" fmla="*/ 14 h 214"/>
                  <a:gd name="T106" fmla="*/ 203 w 248"/>
                  <a:gd name="T107" fmla="*/ 18 h 214"/>
                  <a:gd name="T108" fmla="*/ 211 w 248"/>
                  <a:gd name="T109" fmla="*/ 25 h 214"/>
                  <a:gd name="T110" fmla="*/ 221 w 248"/>
                  <a:gd name="T111" fmla="*/ 26 h 214"/>
                  <a:gd name="T112" fmla="*/ 236 w 248"/>
                  <a:gd name="T113" fmla="*/ 31 h 214"/>
                  <a:gd name="T114" fmla="*/ 245 w 248"/>
                  <a:gd name="T115" fmla="*/ 35 h 214"/>
                  <a:gd name="T116" fmla="*/ 242 w 248"/>
                  <a:gd name="T117" fmla="*/ 40 h 214"/>
                  <a:gd name="T118" fmla="*/ 245 w 248"/>
                  <a:gd name="T119" fmla="*/ 51 h 2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48" h="214">
                    <a:moveTo>
                      <a:pt x="245" y="52"/>
                    </a:moveTo>
                    <a:lnTo>
                      <a:pt x="245" y="53"/>
                    </a:lnTo>
                    <a:lnTo>
                      <a:pt x="245" y="53"/>
                    </a:lnTo>
                    <a:lnTo>
                      <a:pt x="246" y="54"/>
                    </a:lnTo>
                    <a:lnTo>
                      <a:pt x="247" y="54"/>
                    </a:lnTo>
                    <a:lnTo>
                      <a:pt x="247" y="55"/>
                    </a:lnTo>
                    <a:lnTo>
                      <a:pt x="244" y="59"/>
                    </a:lnTo>
                    <a:lnTo>
                      <a:pt x="244" y="59"/>
                    </a:lnTo>
                    <a:lnTo>
                      <a:pt x="244" y="60"/>
                    </a:lnTo>
                    <a:lnTo>
                      <a:pt x="244" y="61"/>
                    </a:lnTo>
                    <a:lnTo>
                      <a:pt x="244" y="61"/>
                    </a:lnTo>
                    <a:lnTo>
                      <a:pt x="245" y="61"/>
                    </a:lnTo>
                    <a:lnTo>
                      <a:pt x="246" y="62"/>
                    </a:lnTo>
                    <a:lnTo>
                      <a:pt x="247" y="62"/>
                    </a:lnTo>
                    <a:lnTo>
                      <a:pt x="247" y="62"/>
                    </a:lnTo>
                    <a:lnTo>
                      <a:pt x="247" y="63"/>
                    </a:lnTo>
                    <a:lnTo>
                      <a:pt x="247" y="63"/>
                    </a:lnTo>
                    <a:lnTo>
                      <a:pt x="246" y="67"/>
                    </a:lnTo>
                    <a:lnTo>
                      <a:pt x="245" y="69"/>
                    </a:lnTo>
                    <a:lnTo>
                      <a:pt x="245" y="69"/>
                    </a:lnTo>
                    <a:lnTo>
                      <a:pt x="244" y="69"/>
                    </a:lnTo>
                    <a:lnTo>
                      <a:pt x="244" y="71"/>
                    </a:lnTo>
                    <a:lnTo>
                      <a:pt x="244" y="71"/>
                    </a:lnTo>
                    <a:lnTo>
                      <a:pt x="244" y="74"/>
                    </a:lnTo>
                    <a:lnTo>
                      <a:pt x="244" y="76"/>
                    </a:lnTo>
                    <a:lnTo>
                      <a:pt x="244" y="77"/>
                    </a:lnTo>
                    <a:lnTo>
                      <a:pt x="244" y="78"/>
                    </a:lnTo>
                    <a:lnTo>
                      <a:pt x="245" y="78"/>
                    </a:lnTo>
                    <a:lnTo>
                      <a:pt x="245" y="79"/>
                    </a:lnTo>
                    <a:lnTo>
                      <a:pt x="245" y="81"/>
                    </a:lnTo>
                    <a:lnTo>
                      <a:pt x="245" y="81"/>
                    </a:lnTo>
                    <a:lnTo>
                      <a:pt x="244" y="82"/>
                    </a:lnTo>
                    <a:lnTo>
                      <a:pt x="244" y="83"/>
                    </a:lnTo>
                    <a:lnTo>
                      <a:pt x="245" y="83"/>
                    </a:lnTo>
                    <a:lnTo>
                      <a:pt x="246" y="85"/>
                    </a:lnTo>
                    <a:lnTo>
                      <a:pt x="247" y="85"/>
                    </a:lnTo>
                    <a:lnTo>
                      <a:pt x="248" y="86"/>
                    </a:lnTo>
                    <a:lnTo>
                      <a:pt x="248" y="86"/>
                    </a:lnTo>
                    <a:lnTo>
                      <a:pt x="246" y="89"/>
                    </a:lnTo>
                    <a:lnTo>
                      <a:pt x="246" y="90"/>
                    </a:lnTo>
                    <a:lnTo>
                      <a:pt x="245" y="90"/>
                    </a:lnTo>
                    <a:lnTo>
                      <a:pt x="244" y="91"/>
                    </a:lnTo>
                    <a:lnTo>
                      <a:pt x="243" y="91"/>
                    </a:lnTo>
                    <a:lnTo>
                      <a:pt x="243" y="91"/>
                    </a:lnTo>
                    <a:lnTo>
                      <a:pt x="242" y="91"/>
                    </a:lnTo>
                    <a:lnTo>
                      <a:pt x="242" y="93"/>
                    </a:lnTo>
                    <a:lnTo>
                      <a:pt x="242" y="93"/>
                    </a:lnTo>
                    <a:lnTo>
                      <a:pt x="243" y="94"/>
                    </a:lnTo>
                    <a:lnTo>
                      <a:pt x="244" y="97"/>
                    </a:lnTo>
                    <a:lnTo>
                      <a:pt x="243" y="99"/>
                    </a:lnTo>
                    <a:lnTo>
                      <a:pt x="243" y="100"/>
                    </a:lnTo>
                    <a:lnTo>
                      <a:pt x="243" y="100"/>
                    </a:lnTo>
                    <a:lnTo>
                      <a:pt x="242" y="100"/>
                    </a:lnTo>
                    <a:lnTo>
                      <a:pt x="241" y="100"/>
                    </a:lnTo>
                    <a:lnTo>
                      <a:pt x="240" y="100"/>
                    </a:lnTo>
                    <a:lnTo>
                      <a:pt x="240" y="100"/>
                    </a:lnTo>
                    <a:lnTo>
                      <a:pt x="239" y="100"/>
                    </a:lnTo>
                    <a:lnTo>
                      <a:pt x="236" y="101"/>
                    </a:lnTo>
                    <a:lnTo>
                      <a:pt x="236" y="101"/>
                    </a:lnTo>
                    <a:lnTo>
                      <a:pt x="236" y="105"/>
                    </a:lnTo>
                    <a:lnTo>
                      <a:pt x="236" y="105"/>
                    </a:lnTo>
                    <a:lnTo>
                      <a:pt x="236" y="107"/>
                    </a:lnTo>
                    <a:lnTo>
                      <a:pt x="237" y="108"/>
                    </a:lnTo>
                    <a:lnTo>
                      <a:pt x="237" y="108"/>
                    </a:lnTo>
                    <a:lnTo>
                      <a:pt x="238" y="108"/>
                    </a:lnTo>
                    <a:lnTo>
                      <a:pt x="239" y="108"/>
                    </a:lnTo>
                    <a:lnTo>
                      <a:pt x="239" y="107"/>
                    </a:lnTo>
                    <a:lnTo>
                      <a:pt x="240" y="107"/>
                    </a:lnTo>
                    <a:lnTo>
                      <a:pt x="240" y="107"/>
                    </a:lnTo>
                    <a:lnTo>
                      <a:pt x="240" y="108"/>
                    </a:lnTo>
                    <a:lnTo>
                      <a:pt x="242" y="109"/>
                    </a:lnTo>
                    <a:lnTo>
                      <a:pt x="242" y="110"/>
                    </a:lnTo>
                    <a:lnTo>
                      <a:pt x="241" y="115"/>
                    </a:lnTo>
                    <a:lnTo>
                      <a:pt x="240" y="116"/>
                    </a:lnTo>
                    <a:lnTo>
                      <a:pt x="239" y="118"/>
                    </a:lnTo>
                    <a:lnTo>
                      <a:pt x="239" y="118"/>
                    </a:lnTo>
                    <a:lnTo>
                      <a:pt x="239" y="118"/>
                    </a:lnTo>
                    <a:lnTo>
                      <a:pt x="239" y="121"/>
                    </a:lnTo>
                    <a:lnTo>
                      <a:pt x="239" y="121"/>
                    </a:lnTo>
                    <a:lnTo>
                      <a:pt x="239" y="121"/>
                    </a:lnTo>
                    <a:lnTo>
                      <a:pt x="240" y="121"/>
                    </a:lnTo>
                    <a:lnTo>
                      <a:pt x="240" y="121"/>
                    </a:lnTo>
                    <a:lnTo>
                      <a:pt x="240" y="122"/>
                    </a:lnTo>
                    <a:lnTo>
                      <a:pt x="241" y="122"/>
                    </a:lnTo>
                    <a:lnTo>
                      <a:pt x="241" y="122"/>
                    </a:lnTo>
                    <a:lnTo>
                      <a:pt x="241" y="126"/>
                    </a:lnTo>
                    <a:lnTo>
                      <a:pt x="245" y="128"/>
                    </a:lnTo>
                    <a:lnTo>
                      <a:pt x="247" y="131"/>
                    </a:lnTo>
                    <a:lnTo>
                      <a:pt x="246" y="136"/>
                    </a:lnTo>
                    <a:lnTo>
                      <a:pt x="245" y="139"/>
                    </a:lnTo>
                    <a:lnTo>
                      <a:pt x="243" y="142"/>
                    </a:lnTo>
                    <a:lnTo>
                      <a:pt x="242" y="144"/>
                    </a:lnTo>
                    <a:lnTo>
                      <a:pt x="242" y="145"/>
                    </a:lnTo>
                    <a:lnTo>
                      <a:pt x="241" y="145"/>
                    </a:lnTo>
                    <a:lnTo>
                      <a:pt x="241" y="147"/>
                    </a:lnTo>
                    <a:lnTo>
                      <a:pt x="241" y="147"/>
                    </a:lnTo>
                    <a:lnTo>
                      <a:pt x="239" y="149"/>
                    </a:lnTo>
                    <a:lnTo>
                      <a:pt x="235" y="156"/>
                    </a:lnTo>
                    <a:lnTo>
                      <a:pt x="231" y="156"/>
                    </a:lnTo>
                    <a:lnTo>
                      <a:pt x="229" y="157"/>
                    </a:lnTo>
                    <a:lnTo>
                      <a:pt x="229" y="159"/>
                    </a:lnTo>
                    <a:lnTo>
                      <a:pt x="229" y="160"/>
                    </a:lnTo>
                    <a:lnTo>
                      <a:pt x="229" y="164"/>
                    </a:lnTo>
                    <a:lnTo>
                      <a:pt x="230" y="166"/>
                    </a:lnTo>
                    <a:lnTo>
                      <a:pt x="231" y="167"/>
                    </a:lnTo>
                    <a:lnTo>
                      <a:pt x="229" y="170"/>
                    </a:lnTo>
                    <a:lnTo>
                      <a:pt x="226" y="173"/>
                    </a:lnTo>
                    <a:lnTo>
                      <a:pt x="225" y="174"/>
                    </a:lnTo>
                    <a:lnTo>
                      <a:pt x="227" y="176"/>
                    </a:lnTo>
                    <a:lnTo>
                      <a:pt x="229" y="180"/>
                    </a:lnTo>
                    <a:lnTo>
                      <a:pt x="229" y="180"/>
                    </a:lnTo>
                    <a:lnTo>
                      <a:pt x="229" y="180"/>
                    </a:lnTo>
                    <a:lnTo>
                      <a:pt x="228" y="180"/>
                    </a:lnTo>
                    <a:lnTo>
                      <a:pt x="227" y="179"/>
                    </a:lnTo>
                    <a:lnTo>
                      <a:pt x="227" y="180"/>
                    </a:lnTo>
                    <a:lnTo>
                      <a:pt x="212" y="195"/>
                    </a:lnTo>
                    <a:lnTo>
                      <a:pt x="204" y="203"/>
                    </a:lnTo>
                    <a:lnTo>
                      <a:pt x="195" y="212"/>
                    </a:lnTo>
                    <a:lnTo>
                      <a:pt x="194" y="213"/>
                    </a:lnTo>
                    <a:lnTo>
                      <a:pt x="193" y="213"/>
                    </a:lnTo>
                    <a:lnTo>
                      <a:pt x="192" y="214"/>
                    </a:lnTo>
                    <a:lnTo>
                      <a:pt x="192" y="214"/>
                    </a:lnTo>
                    <a:lnTo>
                      <a:pt x="191" y="213"/>
                    </a:lnTo>
                    <a:lnTo>
                      <a:pt x="190" y="213"/>
                    </a:lnTo>
                    <a:lnTo>
                      <a:pt x="188" y="211"/>
                    </a:lnTo>
                    <a:lnTo>
                      <a:pt x="187" y="211"/>
                    </a:lnTo>
                    <a:lnTo>
                      <a:pt x="186" y="211"/>
                    </a:lnTo>
                    <a:lnTo>
                      <a:pt x="186" y="212"/>
                    </a:lnTo>
                    <a:lnTo>
                      <a:pt x="185" y="212"/>
                    </a:lnTo>
                    <a:lnTo>
                      <a:pt x="184" y="212"/>
                    </a:lnTo>
                    <a:lnTo>
                      <a:pt x="182" y="211"/>
                    </a:lnTo>
                    <a:lnTo>
                      <a:pt x="181" y="211"/>
                    </a:lnTo>
                    <a:lnTo>
                      <a:pt x="180" y="211"/>
                    </a:lnTo>
                    <a:lnTo>
                      <a:pt x="179" y="210"/>
                    </a:lnTo>
                    <a:lnTo>
                      <a:pt x="179" y="210"/>
                    </a:lnTo>
                    <a:lnTo>
                      <a:pt x="177" y="210"/>
                    </a:lnTo>
                    <a:lnTo>
                      <a:pt x="175" y="211"/>
                    </a:lnTo>
                    <a:lnTo>
                      <a:pt x="173" y="211"/>
                    </a:lnTo>
                    <a:lnTo>
                      <a:pt x="171" y="212"/>
                    </a:lnTo>
                    <a:lnTo>
                      <a:pt x="168" y="211"/>
                    </a:lnTo>
                    <a:lnTo>
                      <a:pt x="167" y="211"/>
                    </a:lnTo>
                    <a:lnTo>
                      <a:pt x="166" y="211"/>
                    </a:lnTo>
                    <a:lnTo>
                      <a:pt x="166" y="211"/>
                    </a:lnTo>
                    <a:lnTo>
                      <a:pt x="165" y="211"/>
                    </a:lnTo>
                    <a:lnTo>
                      <a:pt x="164" y="212"/>
                    </a:lnTo>
                    <a:lnTo>
                      <a:pt x="163" y="212"/>
                    </a:lnTo>
                    <a:lnTo>
                      <a:pt x="162" y="212"/>
                    </a:lnTo>
                    <a:lnTo>
                      <a:pt x="161" y="213"/>
                    </a:lnTo>
                    <a:lnTo>
                      <a:pt x="160" y="212"/>
                    </a:lnTo>
                    <a:lnTo>
                      <a:pt x="151" y="209"/>
                    </a:lnTo>
                    <a:lnTo>
                      <a:pt x="149" y="207"/>
                    </a:lnTo>
                    <a:lnTo>
                      <a:pt x="148" y="207"/>
                    </a:lnTo>
                    <a:lnTo>
                      <a:pt x="148" y="207"/>
                    </a:lnTo>
                    <a:lnTo>
                      <a:pt x="147" y="207"/>
                    </a:lnTo>
                    <a:lnTo>
                      <a:pt x="146" y="207"/>
                    </a:lnTo>
                    <a:lnTo>
                      <a:pt x="145" y="207"/>
                    </a:lnTo>
                    <a:lnTo>
                      <a:pt x="144" y="207"/>
                    </a:lnTo>
                    <a:lnTo>
                      <a:pt x="142" y="206"/>
                    </a:lnTo>
                    <a:lnTo>
                      <a:pt x="140" y="206"/>
                    </a:lnTo>
                    <a:lnTo>
                      <a:pt x="133" y="207"/>
                    </a:lnTo>
                    <a:lnTo>
                      <a:pt x="131" y="207"/>
                    </a:lnTo>
                    <a:lnTo>
                      <a:pt x="131" y="207"/>
                    </a:lnTo>
                    <a:lnTo>
                      <a:pt x="127" y="204"/>
                    </a:lnTo>
                    <a:lnTo>
                      <a:pt x="127" y="203"/>
                    </a:lnTo>
                    <a:lnTo>
                      <a:pt x="127" y="204"/>
                    </a:lnTo>
                    <a:lnTo>
                      <a:pt x="126" y="204"/>
                    </a:lnTo>
                    <a:lnTo>
                      <a:pt x="125" y="204"/>
                    </a:lnTo>
                    <a:lnTo>
                      <a:pt x="124" y="204"/>
                    </a:lnTo>
                    <a:lnTo>
                      <a:pt x="124" y="204"/>
                    </a:lnTo>
                    <a:lnTo>
                      <a:pt x="123" y="203"/>
                    </a:lnTo>
                    <a:lnTo>
                      <a:pt x="123" y="203"/>
                    </a:lnTo>
                    <a:lnTo>
                      <a:pt x="122" y="203"/>
                    </a:lnTo>
                    <a:lnTo>
                      <a:pt x="121" y="203"/>
                    </a:lnTo>
                    <a:lnTo>
                      <a:pt x="121" y="202"/>
                    </a:lnTo>
                    <a:lnTo>
                      <a:pt x="121" y="202"/>
                    </a:lnTo>
                    <a:lnTo>
                      <a:pt x="120" y="201"/>
                    </a:lnTo>
                    <a:lnTo>
                      <a:pt x="120" y="201"/>
                    </a:lnTo>
                    <a:lnTo>
                      <a:pt x="120" y="200"/>
                    </a:lnTo>
                    <a:lnTo>
                      <a:pt x="120" y="199"/>
                    </a:lnTo>
                    <a:lnTo>
                      <a:pt x="120" y="199"/>
                    </a:lnTo>
                    <a:lnTo>
                      <a:pt x="120" y="198"/>
                    </a:lnTo>
                    <a:lnTo>
                      <a:pt x="120" y="198"/>
                    </a:lnTo>
                    <a:lnTo>
                      <a:pt x="120" y="197"/>
                    </a:lnTo>
                    <a:lnTo>
                      <a:pt x="121" y="197"/>
                    </a:lnTo>
                    <a:lnTo>
                      <a:pt x="121" y="196"/>
                    </a:lnTo>
                    <a:lnTo>
                      <a:pt x="121" y="195"/>
                    </a:lnTo>
                    <a:lnTo>
                      <a:pt x="121" y="195"/>
                    </a:lnTo>
                    <a:lnTo>
                      <a:pt x="119" y="194"/>
                    </a:lnTo>
                    <a:lnTo>
                      <a:pt x="117" y="194"/>
                    </a:lnTo>
                    <a:lnTo>
                      <a:pt x="117" y="194"/>
                    </a:lnTo>
                    <a:lnTo>
                      <a:pt x="116" y="194"/>
                    </a:lnTo>
                    <a:lnTo>
                      <a:pt x="115" y="194"/>
                    </a:lnTo>
                    <a:lnTo>
                      <a:pt x="108" y="190"/>
                    </a:lnTo>
                    <a:lnTo>
                      <a:pt x="105" y="190"/>
                    </a:lnTo>
                    <a:lnTo>
                      <a:pt x="105" y="190"/>
                    </a:lnTo>
                    <a:lnTo>
                      <a:pt x="104" y="190"/>
                    </a:lnTo>
                    <a:lnTo>
                      <a:pt x="104" y="191"/>
                    </a:lnTo>
                    <a:lnTo>
                      <a:pt x="103" y="191"/>
                    </a:lnTo>
                    <a:lnTo>
                      <a:pt x="102" y="191"/>
                    </a:lnTo>
                    <a:lnTo>
                      <a:pt x="102" y="190"/>
                    </a:lnTo>
                    <a:lnTo>
                      <a:pt x="100" y="190"/>
                    </a:lnTo>
                    <a:lnTo>
                      <a:pt x="99" y="189"/>
                    </a:lnTo>
                    <a:lnTo>
                      <a:pt x="99" y="189"/>
                    </a:lnTo>
                    <a:lnTo>
                      <a:pt x="96" y="188"/>
                    </a:lnTo>
                    <a:lnTo>
                      <a:pt x="96" y="188"/>
                    </a:lnTo>
                    <a:lnTo>
                      <a:pt x="95" y="188"/>
                    </a:lnTo>
                    <a:lnTo>
                      <a:pt x="94" y="188"/>
                    </a:lnTo>
                    <a:lnTo>
                      <a:pt x="92" y="188"/>
                    </a:lnTo>
                    <a:lnTo>
                      <a:pt x="89" y="188"/>
                    </a:lnTo>
                    <a:lnTo>
                      <a:pt x="88" y="188"/>
                    </a:lnTo>
                    <a:lnTo>
                      <a:pt x="88" y="187"/>
                    </a:lnTo>
                    <a:lnTo>
                      <a:pt x="88" y="187"/>
                    </a:lnTo>
                    <a:lnTo>
                      <a:pt x="86" y="184"/>
                    </a:lnTo>
                    <a:lnTo>
                      <a:pt x="86" y="183"/>
                    </a:lnTo>
                    <a:lnTo>
                      <a:pt x="85" y="182"/>
                    </a:lnTo>
                    <a:lnTo>
                      <a:pt x="84" y="179"/>
                    </a:lnTo>
                    <a:lnTo>
                      <a:pt x="82" y="177"/>
                    </a:lnTo>
                    <a:lnTo>
                      <a:pt x="82" y="176"/>
                    </a:lnTo>
                    <a:lnTo>
                      <a:pt x="80" y="175"/>
                    </a:lnTo>
                    <a:lnTo>
                      <a:pt x="80" y="175"/>
                    </a:lnTo>
                    <a:lnTo>
                      <a:pt x="79" y="174"/>
                    </a:lnTo>
                    <a:lnTo>
                      <a:pt x="78" y="174"/>
                    </a:lnTo>
                    <a:lnTo>
                      <a:pt x="77" y="172"/>
                    </a:lnTo>
                    <a:lnTo>
                      <a:pt x="77" y="172"/>
                    </a:lnTo>
                    <a:lnTo>
                      <a:pt x="77" y="168"/>
                    </a:lnTo>
                    <a:lnTo>
                      <a:pt x="78" y="166"/>
                    </a:lnTo>
                    <a:lnTo>
                      <a:pt x="78" y="165"/>
                    </a:lnTo>
                    <a:lnTo>
                      <a:pt x="78" y="165"/>
                    </a:lnTo>
                    <a:lnTo>
                      <a:pt x="78" y="163"/>
                    </a:lnTo>
                    <a:lnTo>
                      <a:pt x="79" y="162"/>
                    </a:lnTo>
                    <a:lnTo>
                      <a:pt x="78" y="156"/>
                    </a:lnTo>
                    <a:lnTo>
                      <a:pt x="78" y="155"/>
                    </a:lnTo>
                    <a:lnTo>
                      <a:pt x="78" y="154"/>
                    </a:lnTo>
                    <a:lnTo>
                      <a:pt x="78" y="154"/>
                    </a:lnTo>
                    <a:lnTo>
                      <a:pt x="78" y="153"/>
                    </a:lnTo>
                    <a:lnTo>
                      <a:pt x="77" y="153"/>
                    </a:lnTo>
                    <a:lnTo>
                      <a:pt x="75" y="153"/>
                    </a:lnTo>
                    <a:lnTo>
                      <a:pt x="72" y="153"/>
                    </a:lnTo>
                    <a:lnTo>
                      <a:pt x="69" y="153"/>
                    </a:lnTo>
                    <a:lnTo>
                      <a:pt x="67" y="153"/>
                    </a:lnTo>
                    <a:lnTo>
                      <a:pt x="66" y="153"/>
                    </a:lnTo>
                    <a:lnTo>
                      <a:pt x="66" y="153"/>
                    </a:lnTo>
                    <a:lnTo>
                      <a:pt x="65" y="153"/>
                    </a:lnTo>
                    <a:lnTo>
                      <a:pt x="65" y="154"/>
                    </a:lnTo>
                    <a:lnTo>
                      <a:pt x="65" y="152"/>
                    </a:lnTo>
                    <a:lnTo>
                      <a:pt x="65" y="151"/>
                    </a:lnTo>
                    <a:lnTo>
                      <a:pt x="65" y="148"/>
                    </a:lnTo>
                    <a:lnTo>
                      <a:pt x="65" y="148"/>
                    </a:lnTo>
                    <a:lnTo>
                      <a:pt x="65" y="146"/>
                    </a:lnTo>
                    <a:lnTo>
                      <a:pt x="65" y="145"/>
                    </a:lnTo>
                    <a:lnTo>
                      <a:pt x="63" y="142"/>
                    </a:lnTo>
                    <a:lnTo>
                      <a:pt x="63" y="141"/>
                    </a:lnTo>
                    <a:lnTo>
                      <a:pt x="63" y="141"/>
                    </a:lnTo>
                    <a:lnTo>
                      <a:pt x="62" y="141"/>
                    </a:lnTo>
                    <a:lnTo>
                      <a:pt x="58" y="139"/>
                    </a:lnTo>
                    <a:lnTo>
                      <a:pt x="55" y="139"/>
                    </a:lnTo>
                    <a:lnTo>
                      <a:pt x="55" y="139"/>
                    </a:lnTo>
                    <a:lnTo>
                      <a:pt x="47" y="136"/>
                    </a:lnTo>
                    <a:lnTo>
                      <a:pt x="47" y="136"/>
                    </a:lnTo>
                    <a:lnTo>
                      <a:pt x="46" y="135"/>
                    </a:lnTo>
                    <a:lnTo>
                      <a:pt x="45" y="134"/>
                    </a:lnTo>
                    <a:lnTo>
                      <a:pt x="44" y="134"/>
                    </a:lnTo>
                    <a:lnTo>
                      <a:pt x="43" y="134"/>
                    </a:lnTo>
                    <a:lnTo>
                      <a:pt x="43" y="133"/>
                    </a:lnTo>
                    <a:lnTo>
                      <a:pt x="43" y="133"/>
                    </a:lnTo>
                    <a:lnTo>
                      <a:pt x="43" y="133"/>
                    </a:lnTo>
                    <a:lnTo>
                      <a:pt x="43" y="132"/>
                    </a:lnTo>
                    <a:lnTo>
                      <a:pt x="43" y="132"/>
                    </a:lnTo>
                    <a:lnTo>
                      <a:pt x="42" y="132"/>
                    </a:lnTo>
                    <a:lnTo>
                      <a:pt x="41" y="131"/>
                    </a:lnTo>
                    <a:lnTo>
                      <a:pt x="37" y="128"/>
                    </a:lnTo>
                    <a:lnTo>
                      <a:pt x="35" y="126"/>
                    </a:lnTo>
                    <a:lnTo>
                      <a:pt x="32" y="125"/>
                    </a:lnTo>
                    <a:lnTo>
                      <a:pt x="32" y="125"/>
                    </a:lnTo>
                    <a:lnTo>
                      <a:pt x="31" y="125"/>
                    </a:lnTo>
                    <a:lnTo>
                      <a:pt x="30" y="124"/>
                    </a:lnTo>
                    <a:lnTo>
                      <a:pt x="30" y="124"/>
                    </a:lnTo>
                    <a:lnTo>
                      <a:pt x="30" y="124"/>
                    </a:lnTo>
                    <a:lnTo>
                      <a:pt x="29" y="123"/>
                    </a:lnTo>
                    <a:lnTo>
                      <a:pt x="29" y="122"/>
                    </a:lnTo>
                    <a:lnTo>
                      <a:pt x="27" y="118"/>
                    </a:lnTo>
                    <a:lnTo>
                      <a:pt x="26" y="115"/>
                    </a:lnTo>
                    <a:lnTo>
                      <a:pt x="25" y="113"/>
                    </a:lnTo>
                    <a:lnTo>
                      <a:pt x="24" y="112"/>
                    </a:lnTo>
                    <a:lnTo>
                      <a:pt x="23" y="110"/>
                    </a:lnTo>
                    <a:lnTo>
                      <a:pt x="23" y="110"/>
                    </a:lnTo>
                    <a:lnTo>
                      <a:pt x="23" y="109"/>
                    </a:lnTo>
                    <a:lnTo>
                      <a:pt x="23" y="109"/>
                    </a:lnTo>
                    <a:lnTo>
                      <a:pt x="24" y="106"/>
                    </a:lnTo>
                    <a:lnTo>
                      <a:pt x="23" y="105"/>
                    </a:lnTo>
                    <a:lnTo>
                      <a:pt x="23" y="105"/>
                    </a:lnTo>
                    <a:lnTo>
                      <a:pt x="23" y="104"/>
                    </a:lnTo>
                    <a:lnTo>
                      <a:pt x="22" y="104"/>
                    </a:lnTo>
                    <a:lnTo>
                      <a:pt x="22" y="103"/>
                    </a:lnTo>
                    <a:lnTo>
                      <a:pt x="20" y="102"/>
                    </a:lnTo>
                    <a:lnTo>
                      <a:pt x="18" y="97"/>
                    </a:lnTo>
                    <a:lnTo>
                      <a:pt x="15" y="94"/>
                    </a:lnTo>
                    <a:lnTo>
                      <a:pt x="14" y="92"/>
                    </a:lnTo>
                    <a:lnTo>
                      <a:pt x="11" y="90"/>
                    </a:lnTo>
                    <a:lnTo>
                      <a:pt x="9" y="87"/>
                    </a:lnTo>
                    <a:lnTo>
                      <a:pt x="9" y="87"/>
                    </a:lnTo>
                    <a:lnTo>
                      <a:pt x="8" y="87"/>
                    </a:lnTo>
                    <a:lnTo>
                      <a:pt x="8" y="86"/>
                    </a:lnTo>
                    <a:lnTo>
                      <a:pt x="8" y="85"/>
                    </a:lnTo>
                    <a:lnTo>
                      <a:pt x="8" y="83"/>
                    </a:lnTo>
                    <a:lnTo>
                      <a:pt x="7" y="82"/>
                    </a:lnTo>
                    <a:lnTo>
                      <a:pt x="5" y="79"/>
                    </a:lnTo>
                    <a:lnTo>
                      <a:pt x="5" y="79"/>
                    </a:lnTo>
                    <a:lnTo>
                      <a:pt x="4" y="78"/>
                    </a:lnTo>
                    <a:lnTo>
                      <a:pt x="4" y="78"/>
                    </a:lnTo>
                    <a:lnTo>
                      <a:pt x="3" y="78"/>
                    </a:lnTo>
                    <a:lnTo>
                      <a:pt x="3" y="77"/>
                    </a:lnTo>
                    <a:lnTo>
                      <a:pt x="2" y="77"/>
                    </a:lnTo>
                    <a:lnTo>
                      <a:pt x="1" y="75"/>
                    </a:lnTo>
                    <a:lnTo>
                      <a:pt x="1" y="75"/>
                    </a:lnTo>
                    <a:lnTo>
                      <a:pt x="0" y="73"/>
                    </a:lnTo>
                    <a:lnTo>
                      <a:pt x="0" y="72"/>
                    </a:lnTo>
                    <a:lnTo>
                      <a:pt x="0" y="71"/>
                    </a:lnTo>
                    <a:lnTo>
                      <a:pt x="0" y="71"/>
                    </a:lnTo>
                    <a:lnTo>
                      <a:pt x="0" y="70"/>
                    </a:lnTo>
                    <a:lnTo>
                      <a:pt x="1" y="69"/>
                    </a:lnTo>
                    <a:lnTo>
                      <a:pt x="2" y="70"/>
                    </a:lnTo>
                    <a:lnTo>
                      <a:pt x="3" y="70"/>
                    </a:lnTo>
                    <a:lnTo>
                      <a:pt x="3" y="70"/>
                    </a:lnTo>
                    <a:lnTo>
                      <a:pt x="3" y="70"/>
                    </a:lnTo>
                    <a:lnTo>
                      <a:pt x="6" y="70"/>
                    </a:lnTo>
                    <a:lnTo>
                      <a:pt x="6" y="70"/>
                    </a:lnTo>
                    <a:lnTo>
                      <a:pt x="9" y="71"/>
                    </a:lnTo>
                    <a:lnTo>
                      <a:pt x="12" y="70"/>
                    </a:lnTo>
                    <a:lnTo>
                      <a:pt x="12" y="70"/>
                    </a:lnTo>
                    <a:lnTo>
                      <a:pt x="13" y="69"/>
                    </a:lnTo>
                    <a:lnTo>
                      <a:pt x="14" y="69"/>
                    </a:lnTo>
                    <a:lnTo>
                      <a:pt x="14" y="69"/>
                    </a:lnTo>
                    <a:lnTo>
                      <a:pt x="17" y="71"/>
                    </a:lnTo>
                    <a:lnTo>
                      <a:pt x="19" y="72"/>
                    </a:lnTo>
                    <a:lnTo>
                      <a:pt x="20" y="73"/>
                    </a:lnTo>
                    <a:lnTo>
                      <a:pt x="19" y="73"/>
                    </a:lnTo>
                    <a:lnTo>
                      <a:pt x="19" y="73"/>
                    </a:lnTo>
                    <a:lnTo>
                      <a:pt x="20" y="74"/>
                    </a:lnTo>
                    <a:lnTo>
                      <a:pt x="21" y="75"/>
                    </a:lnTo>
                    <a:lnTo>
                      <a:pt x="23" y="75"/>
                    </a:lnTo>
                    <a:lnTo>
                      <a:pt x="23" y="75"/>
                    </a:lnTo>
                    <a:lnTo>
                      <a:pt x="23" y="75"/>
                    </a:lnTo>
                    <a:lnTo>
                      <a:pt x="27" y="74"/>
                    </a:lnTo>
                    <a:lnTo>
                      <a:pt x="28" y="73"/>
                    </a:lnTo>
                    <a:lnTo>
                      <a:pt x="30" y="72"/>
                    </a:lnTo>
                    <a:lnTo>
                      <a:pt x="31" y="72"/>
                    </a:lnTo>
                    <a:lnTo>
                      <a:pt x="35" y="73"/>
                    </a:lnTo>
                    <a:lnTo>
                      <a:pt x="38" y="73"/>
                    </a:lnTo>
                    <a:lnTo>
                      <a:pt x="42" y="75"/>
                    </a:lnTo>
                    <a:lnTo>
                      <a:pt x="42" y="75"/>
                    </a:lnTo>
                    <a:lnTo>
                      <a:pt x="43" y="76"/>
                    </a:lnTo>
                    <a:lnTo>
                      <a:pt x="43" y="77"/>
                    </a:lnTo>
                    <a:lnTo>
                      <a:pt x="43" y="77"/>
                    </a:lnTo>
                    <a:lnTo>
                      <a:pt x="46" y="77"/>
                    </a:lnTo>
                    <a:lnTo>
                      <a:pt x="46" y="77"/>
                    </a:lnTo>
                    <a:lnTo>
                      <a:pt x="47" y="77"/>
                    </a:lnTo>
                    <a:lnTo>
                      <a:pt x="47" y="76"/>
                    </a:lnTo>
                    <a:lnTo>
                      <a:pt x="48" y="76"/>
                    </a:lnTo>
                    <a:lnTo>
                      <a:pt x="51" y="75"/>
                    </a:lnTo>
                    <a:lnTo>
                      <a:pt x="52" y="74"/>
                    </a:lnTo>
                    <a:lnTo>
                      <a:pt x="54" y="74"/>
                    </a:lnTo>
                    <a:lnTo>
                      <a:pt x="55" y="74"/>
                    </a:lnTo>
                    <a:lnTo>
                      <a:pt x="57" y="74"/>
                    </a:lnTo>
                    <a:lnTo>
                      <a:pt x="60" y="71"/>
                    </a:lnTo>
                    <a:lnTo>
                      <a:pt x="61" y="70"/>
                    </a:lnTo>
                    <a:lnTo>
                      <a:pt x="60" y="69"/>
                    </a:lnTo>
                    <a:lnTo>
                      <a:pt x="61" y="69"/>
                    </a:lnTo>
                    <a:lnTo>
                      <a:pt x="67" y="62"/>
                    </a:lnTo>
                    <a:lnTo>
                      <a:pt x="72" y="56"/>
                    </a:lnTo>
                    <a:lnTo>
                      <a:pt x="75" y="54"/>
                    </a:lnTo>
                    <a:lnTo>
                      <a:pt x="76" y="50"/>
                    </a:lnTo>
                    <a:lnTo>
                      <a:pt x="78" y="47"/>
                    </a:lnTo>
                    <a:lnTo>
                      <a:pt x="81" y="43"/>
                    </a:lnTo>
                    <a:lnTo>
                      <a:pt x="82" y="42"/>
                    </a:lnTo>
                    <a:lnTo>
                      <a:pt x="88" y="39"/>
                    </a:lnTo>
                    <a:lnTo>
                      <a:pt x="92" y="38"/>
                    </a:lnTo>
                    <a:lnTo>
                      <a:pt x="96" y="35"/>
                    </a:lnTo>
                    <a:lnTo>
                      <a:pt x="106" y="31"/>
                    </a:lnTo>
                    <a:lnTo>
                      <a:pt x="111" y="30"/>
                    </a:lnTo>
                    <a:lnTo>
                      <a:pt x="111" y="29"/>
                    </a:lnTo>
                    <a:lnTo>
                      <a:pt x="113" y="27"/>
                    </a:lnTo>
                    <a:lnTo>
                      <a:pt x="113" y="27"/>
                    </a:lnTo>
                    <a:lnTo>
                      <a:pt x="114" y="24"/>
                    </a:lnTo>
                    <a:lnTo>
                      <a:pt x="115" y="24"/>
                    </a:lnTo>
                    <a:lnTo>
                      <a:pt x="115" y="23"/>
                    </a:lnTo>
                    <a:lnTo>
                      <a:pt x="114" y="23"/>
                    </a:lnTo>
                    <a:lnTo>
                      <a:pt x="114" y="22"/>
                    </a:lnTo>
                    <a:lnTo>
                      <a:pt x="114" y="21"/>
                    </a:lnTo>
                    <a:lnTo>
                      <a:pt x="114" y="17"/>
                    </a:lnTo>
                    <a:lnTo>
                      <a:pt x="115" y="13"/>
                    </a:lnTo>
                    <a:lnTo>
                      <a:pt x="115" y="13"/>
                    </a:lnTo>
                    <a:lnTo>
                      <a:pt x="116" y="11"/>
                    </a:lnTo>
                    <a:lnTo>
                      <a:pt x="117" y="11"/>
                    </a:lnTo>
                    <a:lnTo>
                      <a:pt x="119" y="10"/>
                    </a:lnTo>
                    <a:lnTo>
                      <a:pt x="121" y="8"/>
                    </a:lnTo>
                    <a:lnTo>
                      <a:pt x="127" y="5"/>
                    </a:lnTo>
                    <a:lnTo>
                      <a:pt x="130" y="4"/>
                    </a:lnTo>
                    <a:lnTo>
                      <a:pt x="130" y="3"/>
                    </a:lnTo>
                    <a:lnTo>
                      <a:pt x="137" y="1"/>
                    </a:lnTo>
                    <a:lnTo>
                      <a:pt x="138" y="1"/>
                    </a:lnTo>
                    <a:lnTo>
                      <a:pt x="138" y="1"/>
                    </a:lnTo>
                    <a:lnTo>
                      <a:pt x="139" y="1"/>
                    </a:lnTo>
                    <a:lnTo>
                      <a:pt x="140" y="1"/>
                    </a:lnTo>
                    <a:lnTo>
                      <a:pt x="142" y="1"/>
                    </a:lnTo>
                    <a:lnTo>
                      <a:pt x="144" y="0"/>
                    </a:lnTo>
                    <a:lnTo>
                      <a:pt x="145" y="0"/>
                    </a:lnTo>
                    <a:lnTo>
                      <a:pt x="146" y="0"/>
                    </a:lnTo>
                    <a:lnTo>
                      <a:pt x="155" y="0"/>
                    </a:lnTo>
                    <a:lnTo>
                      <a:pt x="156" y="0"/>
                    </a:lnTo>
                    <a:lnTo>
                      <a:pt x="159" y="0"/>
                    </a:lnTo>
                    <a:lnTo>
                      <a:pt x="160" y="1"/>
                    </a:lnTo>
                    <a:lnTo>
                      <a:pt x="162" y="1"/>
                    </a:lnTo>
                    <a:lnTo>
                      <a:pt x="162" y="1"/>
                    </a:lnTo>
                    <a:lnTo>
                      <a:pt x="163" y="0"/>
                    </a:lnTo>
                    <a:lnTo>
                      <a:pt x="164" y="0"/>
                    </a:lnTo>
                    <a:lnTo>
                      <a:pt x="164" y="12"/>
                    </a:lnTo>
                    <a:lnTo>
                      <a:pt x="177" y="12"/>
                    </a:lnTo>
                    <a:lnTo>
                      <a:pt x="185" y="12"/>
                    </a:lnTo>
                    <a:lnTo>
                      <a:pt x="186" y="12"/>
                    </a:lnTo>
                    <a:lnTo>
                      <a:pt x="187" y="12"/>
                    </a:lnTo>
                    <a:lnTo>
                      <a:pt x="191" y="12"/>
                    </a:lnTo>
                    <a:lnTo>
                      <a:pt x="192" y="13"/>
                    </a:lnTo>
                    <a:lnTo>
                      <a:pt x="193" y="14"/>
                    </a:lnTo>
                    <a:lnTo>
                      <a:pt x="193" y="15"/>
                    </a:lnTo>
                    <a:lnTo>
                      <a:pt x="195" y="16"/>
                    </a:lnTo>
                    <a:lnTo>
                      <a:pt x="196" y="17"/>
                    </a:lnTo>
                    <a:lnTo>
                      <a:pt x="198" y="17"/>
                    </a:lnTo>
                    <a:lnTo>
                      <a:pt x="200" y="18"/>
                    </a:lnTo>
                    <a:lnTo>
                      <a:pt x="200" y="18"/>
                    </a:lnTo>
                    <a:lnTo>
                      <a:pt x="201" y="18"/>
                    </a:lnTo>
                    <a:lnTo>
                      <a:pt x="203" y="18"/>
                    </a:lnTo>
                    <a:lnTo>
                      <a:pt x="205" y="18"/>
                    </a:lnTo>
                    <a:lnTo>
                      <a:pt x="205" y="19"/>
                    </a:lnTo>
                    <a:lnTo>
                      <a:pt x="207" y="20"/>
                    </a:lnTo>
                    <a:lnTo>
                      <a:pt x="210" y="23"/>
                    </a:lnTo>
                    <a:lnTo>
                      <a:pt x="211" y="23"/>
                    </a:lnTo>
                    <a:lnTo>
                      <a:pt x="211" y="24"/>
                    </a:lnTo>
                    <a:lnTo>
                      <a:pt x="211" y="24"/>
                    </a:lnTo>
                    <a:lnTo>
                      <a:pt x="211" y="25"/>
                    </a:lnTo>
                    <a:lnTo>
                      <a:pt x="212" y="25"/>
                    </a:lnTo>
                    <a:lnTo>
                      <a:pt x="213" y="26"/>
                    </a:lnTo>
                    <a:lnTo>
                      <a:pt x="215" y="26"/>
                    </a:lnTo>
                    <a:lnTo>
                      <a:pt x="216" y="26"/>
                    </a:lnTo>
                    <a:lnTo>
                      <a:pt x="216" y="26"/>
                    </a:lnTo>
                    <a:lnTo>
                      <a:pt x="217" y="26"/>
                    </a:lnTo>
                    <a:lnTo>
                      <a:pt x="219" y="26"/>
                    </a:lnTo>
                    <a:lnTo>
                      <a:pt x="221" y="26"/>
                    </a:lnTo>
                    <a:lnTo>
                      <a:pt x="221" y="26"/>
                    </a:lnTo>
                    <a:lnTo>
                      <a:pt x="222" y="26"/>
                    </a:lnTo>
                    <a:lnTo>
                      <a:pt x="223" y="26"/>
                    </a:lnTo>
                    <a:lnTo>
                      <a:pt x="225" y="27"/>
                    </a:lnTo>
                    <a:lnTo>
                      <a:pt x="226" y="27"/>
                    </a:lnTo>
                    <a:lnTo>
                      <a:pt x="227" y="27"/>
                    </a:lnTo>
                    <a:lnTo>
                      <a:pt x="232" y="29"/>
                    </a:lnTo>
                    <a:lnTo>
                      <a:pt x="236" y="31"/>
                    </a:lnTo>
                    <a:lnTo>
                      <a:pt x="236" y="31"/>
                    </a:lnTo>
                    <a:lnTo>
                      <a:pt x="236" y="31"/>
                    </a:lnTo>
                    <a:lnTo>
                      <a:pt x="237" y="34"/>
                    </a:lnTo>
                    <a:lnTo>
                      <a:pt x="238" y="35"/>
                    </a:lnTo>
                    <a:lnTo>
                      <a:pt x="239" y="35"/>
                    </a:lnTo>
                    <a:lnTo>
                      <a:pt x="243" y="34"/>
                    </a:lnTo>
                    <a:lnTo>
                      <a:pt x="245" y="34"/>
                    </a:lnTo>
                    <a:lnTo>
                      <a:pt x="245" y="35"/>
                    </a:lnTo>
                    <a:lnTo>
                      <a:pt x="244" y="36"/>
                    </a:lnTo>
                    <a:lnTo>
                      <a:pt x="244" y="36"/>
                    </a:lnTo>
                    <a:lnTo>
                      <a:pt x="244" y="37"/>
                    </a:lnTo>
                    <a:lnTo>
                      <a:pt x="244" y="38"/>
                    </a:lnTo>
                    <a:lnTo>
                      <a:pt x="244" y="38"/>
                    </a:lnTo>
                    <a:lnTo>
                      <a:pt x="243" y="39"/>
                    </a:lnTo>
                    <a:lnTo>
                      <a:pt x="243" y="39"/>
                    </a:lnTo>
                    <a:lnTo>
                      <a:pt x="242" y="40"/>
                    </a:lnTo>
                    <a:lnTo>
                      <a:pt x="242" y="40"/>
                    </a:lnTo>
                    <a:lnTo>
                      <a:pt x="241" y="41"/>
                    </a:lnTo>
                    <a:lnTo>
                      <a:pt x="243" y="45"/>
                    </a:lnTo>
                    <a:lnTo>
                      <a:pt x="243" y="46"/>
                    </a:lnTo>
                    <a:lnTo>
                      <a:pt x="244" y="48"/>
                    </a:lnTo>
                    <a:lnTo>
                      <a:pt x="245" y="49"/>
                    </a:lnTo>
                    <a:lnTo>
                      <a:pt x="245" y="51"/>
                    </a:lnTo>
                    <a:lnTo>
                      <a:pt x="245" y="51"/>
                    </a:lnTo>
                    <a:lnTo>
                      <a:pt x="245" y="52"/>
                    </a:lnTo>
                    <a:close/>
                  </a:path>
                </a:pathLst>
              </a:custGeom>
              <a:pattFill prst="ltUpDiag">
                <a:fgClr>
                  <a:srgbClr val="508FD4"/>
                </a:fgClr>
                <a:bgClr>
                  <a:schemeClr val="bg1"/>
                </a:bgClr>
              </a:pattFill>
              <a:ln w="3175">
                <a:solidFill>
                  <a:srgbClr val="6E6E6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78" name="Freeform 324"/>
              <p:cNvSpPr>
                <a:spLocks/>
              </p:cNvSpPr>
              <p:nvPr/>
            </p:nvSpPr>
            <p:spPr bwMode="auto">
              <a:xfrm>
                <a:off x="4375147" y="2913061"/>
                <a:ext cx="373063" cy="439738"/>
              </a:xfrm>
              <a:custGeom>
                <a:avLst/>
                <a:gdLst>
                  <a:gd name="T0" fmla="*/ 169 w 235"/>
                  <a:gd name="T1" fmla="*/ 66 h 277"/>
                  <a:gd name="T2" fmla="*/ 170 w 235"/>
                  <a:gd name="T3" fmla="*/ 85 h 277"/>
                  <a:gd name="T4" fmla="*/ 178 w 235"/>
                  <a:gd name="T5" fmla="*/ 104 h 277"/>
                  <a:gd name="T6" fmla="*/ 177 w 235"/>
                  <a:gd name="T7" fmla="*/ 117 h 277"/>
                  <a:gd name="T8" fmla="*/ 168 w 235"/>
                  <a:gd name="T9" fmla="*/ 120 h 277"/>
                  <a:gd name="T10" fmla="*/ 163 w 235"/>
                  <a:gd name="T11" fmla="*/ 120 h 277"/>
                  <a:gd name="T12" fmla="*/ 156 w 235"/>
                  <a:gd name="T13" fmla="*/ 120 h 277"/>
                  <a:gd name="T14" fmla="*/ 149 w 235"/>
                  <a:gd name="T15" fmla="*/ 120 h 277"/>
                  <a:gd name="T16" fmla="*/ 147 w 235"/>
                  <a:gd name="T17" fmla="*/ 125 h 277"/>
                  <a:gd name="T18" fmla="*/ 146 w 235"/>
                  <a:gd name="T19" fmla="*/ 131 h 277"/>
                  <a:gd name="T20" fmla="*/ 143 w 235"/>
                  <a:gd name="T21" fmla="*/ 135 h 277"/>
                  <a:gd name="T22" fmla="*/ 144 w 235"/>
                  <a:gd name="T23" fmla="*/ 141 h 277"/>
                  <a:gd name="T24" fmla="*/ 150 w 235"/>
                  <a:gd name="T25" fmla="*/ 142 h 277"/>
                  <a:gd name="T26" fmla="*/ 156 w 235"/>
                  <a:gd name="T27" fmla="*/ 143 h 277"/>
                  <a:gd name="T28" fmla="*/ 162 w 235"/>
                  <a:gd name="T29" fmla="*/ 144 h 277"/>
                  <a:gd name="T30" fmla="*/ 168 w 235"/>
                  <a:gd name="T31" fmla="*/ 148 h 277"/>
                  <a:gd name="T32" fmla="*/ 174 w 235"/>
                  <a:gd name="T33" fmla="*/ 155 h 277"/>
                  <a:gd name="T34" fmla="*/ 178 w 235"/>
                  <a:gd name="T35" fmla="*/ 160 h 277"/>
                  <a:gd name="T36" fmla="*/ 181 w 235"/>
                  <a:gd name="T37" fmla="*/ 165 h 277"/>
                  <a:gd name="T38" fmla="*/ 189 w 235"/>
                  <a:gd name="T39" fmla="*/ 169 h 277"/>
                  <a:gd name="T40" fmla="*/ 192 w 235"/>
                  <a:gd name="T41" fmla="*/ 174 h 277"/>
                  <a:gd name="T42" fmla="*/ 198 w 235"/>
                  <a:gd name="T43" fmla="*/ 178 h 277"/>
                  <a:gd name="T44" fmla="*/ 205 w 235"/>
                  <a:gd name="T45" fmla="*/ 183 h 277"/>
                  <a:gd name="T46" fmla="*/ 204 w 235"/>
                  <a:gd name="T47" fmla="*/ 190 h 277"/>
                  <a:gd name="T48" fmla="*/ 205 w 235"/>
                  <a:gd name="T49" fmla="*/ 198 h 277"/>
                  <a:gd name="T50" fmla="*/ 211 w 235"/>
                  <a:gd name="T51" fmla="*/ 211 h 277"/>
                  <a:gd name="T52" fmla="*/ 214 w 235"/>
                  <a:gd name="T53" fmla="*/ 218 h 277"/>
                  <a:gd name="T54" fmla="*/ 224 w 235"/>
                  <a:gd name="T55" fmla="*/ 216 h 277"/>
                  <a:gd name="T56" fmla="*/ 230 w 235"/>
                  <a:gd name="T57" fmla="*/ 218 h 277"/>
                  <a:gd name="T58" fmla="*/ 231 w 235"/>
                  <a:gd name="T59" fmla="*/ 225 h 277"/>
                  <a:gd name="T60" fmla="*/ 235 w 235"/>
                  <a:gd name="T61" fmla="*/ 241 h 277"/>
                  <a:gd name="T62" fmla="*/ 220 w 235"/>
                  <a:gd name="T63" fmla="*/ 241 h 277"/>
                  <a:gd name="T64" fmla="*/ 199 w 235"/>
                  <a:gd name="T65" fmla="*/ 241 h 277"/>
                  <a:gd name="T66" fmla="*/ 182 w 235"/>
                  <a:gd name="T67" fmla="*/ 245 h 277"/>
                  <a:gd name="T68" fmla="*/ 157 w 235"/>
                  <a:gd name="T69" fmla="*/ 268 h 277"/>
                  <a:gd name="T70" fmla="*/ 142 w 235"/>
                  <a:gd name="T71" fmla="*/ 264 h 277"/>
                  <a:gd name="T72" fmla="*/ 135 w 235"/>
                  <a:gd name="T73" fmla="*/ 267 h 277"/>
                  <a:gd name="T74" fmla="*/ 121 w 235"/>
                  <a:gd name="T75" fmla="*/ 270 h 277"/>
                  <a:gd name="T76" fmla="*/ 115 w 235"/>
                  <a:gd name="T77" fmla="*/ 276 h 277"/>
                  <a:gd name="T78" fmla="*/ 112 w 235"/>
                  <a:gd name="T79" fmla="*/ 274 h 277"/>
                  <a:gd name="T80" fmla="*/ 108 w 235"/>
                  <a:gd name="T81" fmla="*/ 271 h 277"/>
                  <a:gd name="T82" fmla="*/ 103 w 235"/>
                  <a:gd name="T83" fmla="*/ 267 h 277"/>
                  <a:gd name="T84" fmla="*/ 95 w 235"/>
                  <a:gd name="T85" fmla="*/ 271 h 277"/>
                  <a:gd name="T86" fmla="*/ 88 w 235"/>
                  <a:gd name="T87" fmla="*/ 267 h 277"/>
                  <a:gd name="T88" fmla="*/ 82 w 235"/>
                  <a:gd name="T89" fmla="*/ 268 h 277"/>
                  <a:gd name="T90" fmla="*/ 77 w 235"/>
                  <a:gd name="T91" fmla="*/ 270 h 277"/>
                  <a:gd name="T92" fmla="*/ 74 w 235"/>
                  <a:gd name="T93" fmla="*/ 276 h 277"/>
                  <a:gd name="T94" fmla="*/ 71 w 235"/>
                  <a:gd name="T95" fmla="*/ 271 h 277"/>
                  <a:gd name="T96" fmla="*/ 65 w 235"/>
                  <a:gd name="T97" fmla="*/ 272 h 277"/>
                  <a:gd name="T98" fmla="*/ 59 w 235"/>
                  <a:gd name="T99" fmla="*/ 264 h 277"/>
                  <a:gd name="T100" fmla="*/ 52 w 235"/>
                  <a:gd name="T101" fmla="*/ 259 h 277"/>
                  <a:gd name="T102" fmla="*/ 45 w 235"/>
                  <a:gd name="T103" fmla="*/ 252 h 277"/>
                  <a:gd name="T104" fmla="*/ 40 w 235"/>
                  <a:gd name="T105" fmla="*/ 247 h 277"/>
                  <a:gd name="T106" fmla="*/ 39 w 235"/>
                  <a:gd name="T107" fmla="*/ 243 h 277"/>
                  <a:gd name="T108" fmla="*/ 32 w 235"/>
                  <a:gd name="T109" fmla="*/ 240 h 277"/>
                  <a:gd name="T110" fmla="*/ 27 w 235"/>
                  <a:gd name="T111" fmla="*/ 245 h 277"/>
                  <a:gd name="T112" fmla="*/ 20 w 235"/>
                  <a:gd name="T113" fmla="*/ 248 h 277"/>
                  <a:gd name="T114" fmla="*/ 14 w 235"/>
                  <a:gd name="T115" fmla="*/ 245 h 277"/>
                  <a:gd name="T116" fmla="*/ 7 w 235"/>
                  <a:gd name="T117" fmla="*/ 244 h 277"/>
                  <a:gd name="T118" fmla="*/ 2 w 235"/>
                  <a:gd name="T119" fmla="*/ 249 h 2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35" h="277">
                    <a:moveTo>
                      <a:pt x="133" y="0"/>
                    </a:moveTo>
                    <a:lnTo>
                      <a:pt x="150" y="1"/>
                    </a:lnTo>
                    <a:lnTo>
                      <a:pt x="151" y="1"/>
                    </a:lnTo>
                    <a:lnTo>
                      <a:pt x="150" y="3"/>
                    </a:lnTo>
                    <a:lnTo>
                      <a:pt x="149" y="8"/>
                    </a:lnTo>
                    <a:lnTo>
                      <a:pt x="148" y="16"/>
                    </a:lnTo>
                    <a:lnTo>
                      <a:pt x="147" y="16"/>
                    </a:lnTo>
                    <a:lnTo>
                      <a:pt x="146" y="21"/>
                    </a:lnTo>
                    <a:lnTo>
                      <a:pt x="150" y="41"/>
                    </a:lnTo>
                    <a:lnTo>
                      <a:pt x="151" y="45"/>
                    </a:lnTo>
                    <a:lnTo>
                      <a:pt x="150" y="49"/>
                    </a:lnTo>
                    <a:lnTo>
                      <a:pt x="156" y="51"/>
                    </a:lnTo>
                    <a:lnTo>
                      <a:pt x="162" y="57"/>
                    </a:lnTo>
                    <a:lnTo>
                      <a:pt x="163" y="58"/>
                    </a:lnTo>
                    <a:lnTo>
                      <a:pt x="166" y="60"/>
                    </a:lnTo>
                    <a:lnTo>
                      <a:pt x="168" y="63"/>
                    </a:lnTo>
                    <a:lnTo>
                      <a:pt x="169" y="66"/>
                    </a:lnTo>
                    <a:lnTo>
                      <a:pt x="171" y="66"/>
                    </a:lnTo>
                    <a:lnTo>
                      <a:pt x="172" y="66"/>
                    </a:lnTo>
                    <a:lnTo>
                      <a:pt x="172" y="67"/>
                    </a:lnTo>
                    <a:lnTo>
                      <a:pt x="172" y="68"/>
                    </a:lnTo>
                    <a:lnTo>
                      <a:pt x="173" y="70"/>
                    </a:lnTo>
                    <a:lnTo>
                      <a:pt x="173" y="70"/>
                    </a:lnTo>
                    <a:lnTo>
                      <a:pt x="173" y="72"/>
                    </a:lnTo>
                    <a:lnTo>
                      <a:pt x="173" y="73"/>
                    </a:lnTo>
                    <a:lnTo>
                      <a:pt x="173" y="74"/>
                    </a:lnTo>
                    <a:lnTo>
                      <a:pt x="171" y="77"/>
                    </a:lnTo>
                    <a:lnTo>
                      <a:pt x="171" y="78"/>
                    </a:lnTo>
                    <a:lnTo>
                      <a:pt x="170" y="79"/>
                    </a:lnTo>
                    <a:lnTo>
                      <a:pt x="170" y="81"/>
                    </a:lnTo>
                    <a:lnTo>
                      <a:pt x="170" y="82"/>
                    </a:lnTo>
                    <a:lnTo>
                      <a:pt x="169" y="83"/>
                    </a:lnTo>
                    <a:lnTo>
                      <a:pt x="169" y="84"/>
                    </a:lnTo>
                    <a:lnTo>
                      <a:pt x="170" y="85"/>
                    </a:lnTo>
                    <a:lnTo>
                      <a:pt x="170" y="87"/>
                    </a:lnTo>
                    <a:lnTo>
                      <a:pt x="177" y="87"/>
                    </a:lnTo>
                    <a:lnTo>
                      <a:pt x="177" y="88"/>
                    </a:lnTo>
                    <a:lnTo>
                      <a:pt x="177" y="92"/>
                    </a:lnTo>
                    <a:lnTo>
                      <a:pt x="177" y="94"/>
                    </a:lnTo>
                    <a:lnTo>
                      <a:pt x="177" y="95"/>
                    </a:lnTo>
                    <a:lnTo>
                      <a:pt x="177" y="96"/>
                    </a:lnTo>
                    <a:lnTo>
                      <a:pt x="177" y="96"/>
                    </a:lnTo>
                    <a:lnTo>
                      <a:pt x="177" y="97"/>
                    </a:lnTo>
                    <a:lnTo>
                      <a:pt x="177" y="97"/>
                    </a:lnTo>
                    <a:lnTo>
                      <a:pt x="178" y="98"/>
                    </a:lnTo>
                    <a:lnTo>
                      <a:pt x="178" y="100"/>
                    </a:lnTo>
                    <a:lnTo>
                      <a:pt x="178" y="101"/>
                    </a:lnTo>
                    <a:lnTo>
                      <a:pt x="178" y="101"/>
                    </a:lnTo>
                    <a:lnTo>
                      <a:pt x="178" y="102"/>
                    </a:lnTo>
                    <a:lnTo>
                      <a:pt x="178" y="103"/>
                    </a:lnTo>
                    <a:lnTo>
                      <a:pt x="178" y="104"/>
                    </a:lnTo>
                    <a:lnTo>
                      <a:pt x="178" y="104"/>
                    </a:lnTo>
                    <a:lnTo>
                      <a:pt x="178" y="105"/>
                    </a:lnTo>
                    <a:lnTo>
                      <a:pt x="178" y="105"/>
                    </a:lnTo>
                    <a:lnTo>
                      <a:pt x="178" y="108"/>
                    </a:lnTo>
                    <a:lnTo>
                      <a:pt x="178" y="109"/>
                    </a:lnTo>
                    <a:lnTo>
                      <a:pt x="178" y="109"/>
                    </a:lnTo>
                    <a:lnTo>
                      <a:pt x="178" y="110"/>
                    </a:lnTo>
                    <a:lnTo>
                      <a:pt x="178" y="111"/>
                    </a:lnTo>
                    <a:lnTo>
                      <a:pt x="178" y="112"/>
                    </a:lnTo>
                    <a:lnTo>
                      <a:pt x="178" y="112"/>
                    </a:lnTo>
                    <a:lnTo>
                      <a:pt x="178" y="113"/>
                    </a:lnTo>
                    <a:lnTo>
                      <a:pt x="178" y="115"/>
                    </a:lnTo>
                    <a:lnTo>
                      <a:pt x="178" y="115"/>
                    </a:lnTo>
                    <a:lnTo>
                      <a:pt x="177" y="115"/>
                    </a:lnTo>
                    <a:lnTo>
                      <a:pt x="177" y="116"/>
                    </a:lnTo>
                    <a:lnTo>
                      <a:pt x="177" y="116"/>
                    </a:lnTo>
                    <a:lnTo>
                      <a:pt x="177" y="117"/>
                    </a:lnTo>
                    <a:lnTo>
                      <a:pt x="176" y="117"/>
                    </a:lnTo>
                    <a:lnTo>
                      <a:pt x="175" y="117"/>
                    </a:lnTo>
                    <a:lnTo>
                      <a:pt x="175" y="117"/>
                    </a:lnTo>
                    <a:lnTo>
                      <a:pt x="174" y="118"/>
                    </a:lnTo>
                    <a:lnTo>
                      <a:pt x="174" y="119"/>
                    </a:lnTo>
                    <a:lnTo>
                      <a:pt x="173" y="119"/>
                    </a:lnTo>
                    <a:lnTo>
                      <a:pt x="173" y="119"/>
                    </a:lnTo>
                    <a:lnTo>
                      <a:pt x="172" y="119"/>
                    </a:lnTo>
                    <a:lnTo>
                      <a:pt x="171" y="119"/>
                    </a:lnTo>
                    <a:lnTo>
                      <a:pt x="171" y="119"/>
                    </a:lnTo>
                    <a:lnTo>
                      <a:pt x="170" y="119"/>
                    </a:lnTo>
                    <a:lnTo>
                      <a:pt x="170" y="119"/>
                    </a:lnTo>
                    <a:lnTo>
                      <a:pt x="170" y="120"/>
                    </a:lnTo>
                    <a:lnTo>
                      <a:pt x="169" y="120"/>
                    </a:lnTo>
                    <a:lnTo>
                      <a:pt x="169" y="120"/>
                    </a:lnTo>
                    <a:lnTo>
                      <a:pt x="168" y="120"/>
                    </a:lnTo>
                    <a:lnTo>
                      <a:pt x="168" y="120"/>
                    </a:lnTo>
                    <a:lnTo>
                      <a:pt x="168" y="121"/>
                    </a:lnTo>
                    <a:lnTo>
                      <a:pt x="167" y="121"/>
                    </a:lnTo>
                    <a:lnTo>
                      <a:pt x="167" y="121"/>
                    </a:lnTo>
                    <a:lnTo>
                      <a:pt x="167" y="121"/>
                    </a:lnTo>
                    <a:lnTo>
                      <a:pt x="167" y="122"/>
                    </a:lnTo>
                    <a:lnTo>
                      <a:pt x="166" y="122"/>
                    </a:lnTo>
                    <a:lnTo>
                      <a:pt x="166" y="123"/>
                    </a:lnTo>
                    <a:lnTo>
                      <a:pt x="165" y="123"/>
                    </a:lnTo>
                    <a:lnTo>
                      <a:pt x="165" y="122"/>
                    </a:lnTo>
                    <a:lnTo>
                      <a:pt x="165" y="123"/>
                    </a:lnTo>
                    <a:lnTo>
                      <a:pt x="164" y="123"/>
                    </a:lnTo>
                    <a:lnTo>
                      <a:pt x="164" y="123"/>
                    </a:lnTo>
                    <a:lnTo>
                      <a:pt x="163" y="122"/>
                    </a:lnTo>
                    <a:lnTo>
                      <a:pt x="163" y="121"/>
                    </a:lnTo>
                    <a:lnTo>
                      <a:pt x="163" y="121"/>
                    </a:lnTo>
                    <a:lnTo>
                      <a:pt x="163" y="121"/>
                    </a:lnTo>
                    <a:lnTo>
                      <a:pt x="163" y="120"/>
                    </a:lnTo>
                    <a:lnTo>
                      <a:pt x="163" y="120"/>
                    </a:lnTo>
                    <a:lnTo>
                      <a:pt x="162" y="120"/>
                    </a:lnTo>
                    <a:lnTo>
                      <a:pt x="162" y="120"/>
                    </a:lnTo>
                    <a:lnTo>
                      <a:pt x="162" y="119"/>
                    </a:lnTo>
                    <a:lnTo>
                      <a:pt x="161" y="119"/>
                    </a:lnTo>
                    <a:lnTo>
                      <a:pt x="161" y="120"/>
                    </a:lnTo>
                    <a:lnTo>
                      <a:pt x="160" y="120"/>
                    </a:lnTo>
                    <a:lnTo>
                      <a:pt x="160" y="120"/>
                    </a:lnTo>
                    <a:lnTo>
                      <a:pt x="159" y="120"/>
                    </a:lnTo>
                    <a:lnTo>
                      <a:pt x="159" y="119"/>
                    </a:lnTo>
                    <a:lnTo>
                      <a:pt x="159" y="119"/>
                    </a:lnTo>
                    <a:lnTo>
                      <a:pt x="158" y="119"/>
                    </a:lnTo>
                    <a:lnTo>
                      <a:pt x="158" y="119"/>
                    </a:lnTo>
                    <a:lnTo>
                      <a:pt x="157" y="119"/>
                    </a:lnTo>
                    <a:lnTo>
                      <a:pt x="157" y="120"/>
                    </a:lnTo>
                    <a:lnTo>
                      <a:pt x="156" y="120"/>
                    </a:lnTo>
                    <a:lnTo>
                      <a:pt x="156" y="120"/>
                    </a:lnTo>
                    <a:lnTo>
                      <a:pt x="156" y="120"/>
                    </a:lnTo>
                    <a:lnTo>
                      <a:pt x="155" y="120"/>
                    </a:lnTo>
                    <a:lnTo>
                      <a:pt x="155" y="120"/>
                    </a:lnTo>
                    <a:lnTo>
                      <a:pt x="154" y="120"/>
                    </a:lnTo>
                    <a:lnTo>
                      <a:pt x="154" y="121"/>
                    </a:lnTo>
                    <a:lnTo>
                      <a:pt x="154" y="121"/>
                    </a:lnTo>
                    <a:lnTo>
                      <a:pt x="154" y="120"/>
                    </a:lnTo>
                    <a:lnTo>
                      <a:pt x="153" y="120"/>
                    </a:lnTo>
                    <a:lnTo>
                      <a:pt x="152" y="120"/>
                    </a:lnTo>
                    <a:lnTo>
                      <a:pt x="152" y="120"/>
                    </a:lnTo>
                    <a:lnTo>
                      <a:pt x="152" y="120"/>
                    </a:lnTo>
                    <a:lnTo>
                      <a:pt x="151" y="120"/>
                    </a:lnTo>
                    <a:lnTo>
                      <a:pt x="151" y="120"/>
                    </a:lnTo>
                    <a:lnTo>
                      <a:pt x="150" y="120"/>
                    </a:lnTo>
                    <a:lnTo>
                      <a:pt x="150" y="120"/>
                    </a:lnTo>
                    <a:lnTo>
                      <a:pt x="150" y="120"/>
                    </a:lnTo>
                    <a:lnTo>
                      <a:pt x="149" y="120"/>
                    </a:lnTo>
                    <a:lnTo>
                      <a:pt x="149" y="121"/>
                    </a:lnTo>
                    <a:lnTo>
                      <a:pt x="148" y="120"/>
                    </a:lnTo>
                    <a:lnTo>
                      <a:pt x="148" y="121"/>
                    </a:lnTo>
                    <a:lnTo>
                      <a:pt x="148" y="121"/>
                    </a:lnTo>
                    <a:lnTo>
                      <a:pt x="148" y="121"/>
                    </a:lnTo>
                    <a:lnTo>
                      <a:pt x="147" y="121"/>
                    </a:lnTo>
                    <a:lnTo>
                      <a:pt x="148" y="121"/>
                    </a:lnTo>
                    <a:lnTo>
                      <a:pt x="147" y="122"/>
                    </a:lnTo>
                    <a:lnTo>
                      <a:pt x="147" y="123"/>
                    </a:lnTo>
                    <a:lnTo>
                      <a:pt x="148" y="123"/>
                    </a:lnTo>
                    <a:lnTo>
                      <a:pt x="148" y="123"/>
                    </a:lnTo>
                    <a:lnTo>
                      <a:pt x="148" y="123"/>
                    </a:lnTo>
                    <a:lnTo>
                      <a:pt x="148" y="124"/>
                    </a:lnTo>
                    <a:lnTo>
                      <a:pt x="147" y="124"/>
                    </a:lnTo>
                    <a:lnTo>
                      <a:pt x="148" y="124"/>
                    </a:lnTo>
                    <a:lnTo>
                      <a:pt x="148" y="125"/>
                    </a:lnTo>
                    <a:lnTo>
                      <a:pt x="147" y="125"/>
                    </a:lnTo>
                    <a:lnTo>
                      <a:pt x="147" y="125"/>
                    </a:lnTo>
                    <a:lnTo>
                      <a:pt x="147" y="125"/>
                    </a:lnTo>
                    <a:lnTo>
                      <a:pt x="147" y="125"/>
                    </a:lnTo>
                    <a:lnTo>
                      <a:pt x="147" y="126"/>
                    </a:lnTo>
                    <a:lnTo>
                      <a:pt x="147" y="126"/>
                    </a:lnTo>
                    <a:lnTo>
                      <a:pt x="148" y="126"/>
                    </a:lnTo>
                    <a:lnTo>
                      <a:pt x="148" y="127"/>
                    </a:lnTo>
                    <a:lnTo>
                      <a:pt x="148" y="127"/>
                    </a:lnTo>
                    <a:lnTo>
                      <a:pt x="147" y="128"/>
                    </a:lnTo>
                    <a:lnTo>
                      <a:pt x="147" y="128"/>
                    </a:lnTo>
                    <a:lnTo>
                      <a:pt x="147" y="128"/>
                    </a:lnTo>
                    <a:lnTo>
                      <a:pt x="147" y="129"/>
                    </a:lnTo>
                    <a:lnTo>
                      <a:pt x="147" y="129"/>
                    </a:lnTo>
                    <a:lnTo>
                      <a:pt x="147" y="130"/>
                    </a:lnTo>
                    <a:lnTo>
                      <a:pt x="147" y="130"/>
                    </a:lnTo>
                    <a:lnTo>
                      <a:pt x="147" y="131"/>
                    </a:lnTo>
                    <a:lnTo>
                      <a:pt x="146" y="131"/>
                    </a:lnTo>
                    <a:lnTo>
                      <a:pt x="146" y="131"/>
                    </a:lnTo>
                    <a:lnTo>
                      <a:pt x="145" y="131"/>
                    </a:lnTo>
                    <a:lnTo>
                      <a:pt x="145" y="131"/>
                    </a:lnTo>
                    <a:lnTo>
                      <a:pt x="145" y="132"/>
                    </a:lnTo>
                    <a:lnTo>
                      <a:pt x="145" y="132"/>
                    </a:lnTo>
                    <a:lnTo>
                      <a:pt x="145" y="132"/>
                    </a:lnTo>
                    <a:lnTo>
                      <a:pt x="144" y="132"/>
                    </a:lnTo>
                    <a:lnTo>
                      <a:pt x="144" y="132"/>
                    </a:lnTo>
                    <a:lnTo>
                      <a:pt x="144" y="132"/>
                    </a:lnTo>
                    <a:lnTo>
                      <a:pt x="144" y="132"/>
                    </a:lnTo>
                    <a:lnTo>
                      <a:pt x="144" y="133"/>
                    </a:lnTo>
                    <a:lnTo>
                      <a:pt x="144" y="133"/>
                    </a:lnTo>
                    <a:lnTo>
                      <a:pt x="143" y="133"/>
                    </a:lnTo>
                    <a:lnTo>
                      <a:pt x="143" y="133"/>
                    </a:lnTo>
                    <a:lnTo>
                      <a:pt x="143" y="134"/>
                    </a:lnTo>
                    <a:lnTo>
                      <a:pt x="143" y="135"/>
                    </a:lnTo>
                    <a:lnTo>
                      <a:pt x="143" y="135"/>
                    </a:lnTo>
                    <a:lnTo>
                      <a:pt x="142" y="135"/>
                    </a:lnTo>
                    <a:lnTo>
                      <a:pt x="141" y="136"/>
                    </a:lnTo>
                    <a:lnTo>
                      <a:pt x="141" y="136"/>
                    </a:lnTo>
                    <a:lnTo>
                      <a:pt x="141" y="137"/>
                    </a:lnTo>
                    <a:lnTo>
                      <a:pt x="142" y="138"/>
                    </a:lnTo>
                    <a:lnTo>
                      <a:pt x="141" y="138"/>
                    </a:lnTo>
                    <a:lnTo>
                      <a:pt x="141" y="138"/>
                    </a:lnTo>
                    <a:lnTo>
                      <a:pt x="141" y="139"/>
                    </a:lnTo>
                    <a:lnTo>
                      <a:pt x="142" y="139"/>
                    </a:lnTo>
                    <a:lnTo>
                      <a:pt x="143" y="140"/>
                    </a:lnTo>
                    <a:lnTo>
                      <a:pt x="143" y="140"/>
                    </a:lnTo>
                    <a:lnTo>
                      <a:pt x="143" y="140"/>
                    </a:lnTo>
                    <a:lnTo>
                      <a:pt x="143" y="141"/>
                    </a:lnTo>
                    <a:lnTo>
                      <a:pt x="143" y="141"/>
                    </a:lnTo>
                    <a:lnTo>
                      <a:pt x="143" y="140"/>
                    </a:lnTo>
                    <a:lnTo>
                      <a:pt x="143" y="141"/>
                    </a:lnTo>
                    <a:lnTo>
                      <a:pt x="144" y="141"/>
                    </a:lnTo>
                    <a:lnTo>
                      <a:pt x="144" y="140"/>
                    </a:lnTo>
                    <a:lnTo>
                      <a:pt x="144" y="140"/>
                    </a:lnTo>
                    <a:lnTo>
                      <a:pt x="144" y="141"/>
                    </a:lnTo>
                    <a:lnTo>
                      <a:pt x="145" y="141"/>
                    </a:lnTo>
                    <a:lnTo>
                      <a:pt x="144" y="141"/>
                    </a:lnTo>
                    <a:lnTo>
                      <a:pt x="145" y="141"/>
                    </a:lnTo>
                    <a:lnTo>
                      <a:pt x="146" y="141"/>
                    </a:lnTo>
                    <a:lnTo>
                      <a:pt x="146" y="141"/>
                    </a:lnTo>
                    <a:lnTo>
                      <a:pt x="147" y="141"/>
                    </a:lnTo>
                    <a:lnTo>
                      <a:pt x="147" y="140"/>
                    </a:lnTo>
                    <a:lnTo>
                      <a:pt x="147" y="141"/>
                    </a:lnTo>
                    <a:lnTo>
                      <a:pt x="148" y="141"/>
                    </a:lnTo>
                    <a:lnTo>
                      <a:pt x="148" y="142"/>
                    </a:lnTo>
                    <a:lnTo>
                      <a:pt x="149" y="141"/>
                    </a:lnTo>
                    <a:lnTo>
                      <a:pt x="149" y="142"/>
                    </a:lnTo>
                    <a:lnTo>
                      <a:pt x="150" y="142"/>
                    </a:lnTo>
                    <a:lnTo>
                      <a:pt x="150" y="142"/>
                    </a:lnTo>
                    <a:lnTo>
                      <a:pt x="151" y="142"/>
                    </a:lnTo>
                    <a:lnTo>
                      <a:pt x="151" y="143"/>
                    </a:lnTo>
                    <a:lnTo>
                      <a:pt x="151" y="142"/>
                    </a:lnTo>
                    <a:lnTo>
                      <a:pt x="151" y="143"/>
                    </a:lnTo>
                    <a:lnTo>
                      <a:pt x="151" y="143"/>
                    </a:lnTo>
                    <a:lnTo>
                      <a:pt x="151" y="143"/>
                    </a:lnTo>
                    <a:lnTo>
                      <a:pt x="152" y="143"/>
                    </a:lnTo>
                    <a:lnTo>
                      <a:pt x="152" y="143"/>
                    </a:lnTo>
                    <a:lnTo>
                      <a:pt x="152" y="143"/>
                    </a:lnTo>
                    <a:lnTo>
                      <a:pt x="153" y="143"/>
                    </a:lnTo>
                    <a:lnTo>
                      <a:pt x="153" y="143"/>
                    </a:lnTo>
                    <a:lnTo>
                      <a:pt x="154" y="143"/>
                    </a:lnTo>
                    <a:lnTo>
                      <a:pt x="154" y="143"/>
                    </a:lnTo>
                    <a:lnTo>
                      <a:pt x="155" y="143"/>
                    </a:lnTo>
                    <a:lnTo>
                      <a:pt x="155" y="142"/>
                    </a:lnTo>
                    <a:lnTo>
                      <a:pt x="155" y="142"/>
                    </a:lnTo>
                    <a:lnTo>
                      <a:pt x="156" y="143"/>
                    </a:lnTo>
                    <a:lnTo>
                      <a:pt x="156" y="142"/>
                    </a:lnTo>
                    <a:lnTo>
                      <a:pt x="156" y="142"/>
                    </a:lnTo>
                    <a:lnTo>
                      <a:pt x="157" y="143"/>
                    </a:lnTo>
                    <a:lnTo>
                      <a:pt x="158" y="143"/>
                    </a:lnTo>
                    <a:lnTo>
                      <a:pt x="158" y="143"/>
                    </a:lnTo>
                    <a:lnTo>
                      <a:pt x="158" y="143"/>
                    </a:lnTo>
                    <a:lnTo>
                      <a:pt x="159" y="143"/>
                    </a:lnTo>
                    <a:lnTo>
                      <a:pt x="159" y="144"/>
                    </a:lnTo>
                    <a:lnTo>
                      <a:pt x="159" y="144"/>
                    </a:lnTo>
                    <a:lnTo>
                      <a:pt x="160" y="144"/>
                    </a:lnTo>
                    <a:lnTo>
                      <a:pt x="160" y="143"/>
                    </a:lnTo>
                    <a:lnTo>
                      <a:pt x="160" y="144"/>
                    </a:lnTo>
                    <a:lnTo>
                      <a:pt x="160" y="143"/>
                    </a:lnTo>
                    <a:lnTo>
                      <a:pt x="160" y="144"/>
                    </a:lnTo>
                    <a:lnTo>
                      <a:pt x="161" y="143"/>
                    </a:lnTo>
                    <a:lnTo>
                      <a:pt x="162" y="143"/>
                    </a:lnTo>
                    <a:lnTo>
                      <a:pt x="162" y="144"/>
                    </a:lnTo>
                    <a:lnTo>
                      <a:pt x="162" y="144"/>
                    </a:lnTo>
                    <a:lnTo>
                      <a:pt x="163" y="144"/>
                    </a:lnTo>
                    <a:lnTo>
                      <a:pt x="163" y="144"/>
                    </a:lnTo>
                    <a:lnTo>
                      <a:pt x="163" y="144"/>
                    </a:lnTo>
                    <a:lnTo>
                      <a:pt x="163" y="144"/>
                    </a:lnTo>
                    <a:lnTo>
                      <a:pt x="163" y="144"/>
                    </a:lnTo>
                    <a:lnTo>
                      <a:pt x="163" y="145"/>
                    </a:lnTo>
                    <a:lnTo>
                      <a:pt x="164" y="145"/>
                    </a:lnTo>
                    <a:lnTo>
                      <a:pt x="164" y="145"/>
                    </a:lnTo>
                    <a:lnTo>
                      <a:pt x="164" y="146"/>
                    </a:lnTo>
                    <a:lnTo>
                      <a:pt x="165" y="146"/>
                    </a:lnTo>
                    <a:lnTo>
                      <a:pt x="166" y="146"/>
                    </a:lnTo>
                    <a:lnTo>
                      <a:pt x="166" y="147"/>
                    </a:lnTo>
                    <a:lnTo>
                      <a:pt x="167" y="147"/>
                    </a:lnTo>
                    <a:lnTo>
                      <a:pt x="167" y="147"/>
                    </a:lnTo>
                    <a:lnTo>
                      <a:pt x="168" y="148"/>
                    </a:lnTo>
                    <a:lnTo>
                      <a:pt x="168" y="148"/>
                    </a:lnTo>
                    <a:lnTo>
                      <a:pt x="168" y="149"/>
                    </a:lnTo>
                    <a:lnTo>
                      <a:pt x="169" y="149"/>
                    </a:lnTo>
                    <a:lnTo>
                      <a:pt x="169" y="150"/>
                    </a:lnTo>
                    <a:lnTo>
                      <a:pt x="170" y="150"/>
                    </a:lnTo>
                    <a:lnTo>
                      <a:pt x="170" y="150"/>
                    </a:lnTo>
                    <a:lnTo>
                      <a:pt x="171" y="150"/>
                    </a:lnTo>
                    <a:lnTo>
                      <a:pt x="171" y="150"/>
                    </a:lnTo>
                    <a:lnTo>
                      <a:pt x="171" y="150"/>
                    </a:lnTo>
                    <a:lnTo>
                      <a:pt x="171" y="151"/>
                    </a:lnTo>
                    <a:lnTo>
                      <a:pt x="171" y="151"/>
                    </a:lnTo>
                    <a:lnTo>
                      <a:pt x="172" y="151"/>
                    </a:lnTo>
                    <a:lnTo>
                      <a:pt x="173" y="152"/>
                    </a:lnTo>
                    <a:lnTo>
                      <a:pt x="173" y="152"/>
                    </a:lnTo>
                    <a:lnTo>
                      <a:pt x="174" y="154"/>
                    </a:lnTo>
                    <a:lnTo>
                      <a:pt x="174" y="154"/>
                    </a:lnTo>
                    <a:lnTo>
                      <a:pt x="174" y="154"/>
                    </a:lnTo>
                    <a:lnTo>
                      <a:pt x="174" y="155"/>
                    </a:lnTo>
                    <a:lnTo>
                      <a:pt x="174" y="155"/>
                    </a:lnTo>
                    <a:lnTo>
                      <a:pt x="174" y="156"/>
                    </a:lnTo>
                    <a:lnTo>
                      <a:pt x="174" y="156"/>
                    </a:lnTo>
                    <a:lnTo>
                      <a:pt x="174" y="157"/>
                    </a:lnTo>
                    <a:lnTo>
                      <a:pt x="174" y="157"/>
                    </a:lnTo>
                    <a:lnTo>
                      <a:pt x="173" y="157"/>
                    </a:lnTo>
                    <a:lnTo>
                      <a:pt x="174" y="157"/>
                    </a:lnTo>
                    <a:lnTo>
                      <a:pt x="174" y="158"/>
                    </a:lnTo>
                    <a:lnTo>
                      <a:pt x="174" y="158"/>
                    </a:lnTo>
                    <a:lnTo>
                      <a:pt x="174" y="159"/>
                    </a:lnTo>
                    <a:lnTo>
                      <a:pt x="175" y="159"/>
                    </a:lnTo>
                    <a:lnTo>
                      <a:pt x="175" y="159"/>
                    </a:lnTo>
                    <a:lnTo>
                      <a:pt x="176" y="159"/>
                    </a:lnTo>
                    <a:lnTo>
                      <a:pt x="176" y="160"/>
                    </a:lnTo>
                    <a:lnTo>
                      <a:pt x="177" y="160"/>
                    </a:lnTo>
                    <a:lnTo>
                      <a:pt x="177" y="160"/>
                    </a:lnTo>
                    <a:lnTo>
                      <a:pt x="178" y="160"/>
                    </a:lnTo>
                    <a:lnTo>
                      <a:pt x="178" y="161"/>
                    </a:lnTo>
                    <a:lnTo>
                      <a:pt x="178" y="161"/>
                    </a:lnTo>
                    <a:lnTo>
                      <a:pt x="179" y="161"/>
                    </a:lnTo>
                    <a:lnTo>
                      <a:pt x="179" y="162"/>
                    </a:lnTo>
                    <a:lnTo>
                      <a:pt x="179" y="162"/>
                    </a:lnTo>
                    <a:lnTo>
                      <a:pt x="179" y="162"/>
                    </a:lnTo>
                    <a:lnTo>
                      <a:pt x="179" y="162"/>
                    </a:lnTo>
                    <a:lnTo>
                      <a:pt x="179" y="163"/>
                    </a:lnTo>
                    <a:lnTo>
                      <a:pt x="179" y="163"/>
                    </a:lnTo>
                    <a:lnTo>
                      <a:pt x="179" y="163"/>
                    </a:lnTo>
                    <a:lnTo>
                      <a:pt x="179" y="163"/>
                    </a:lnTo>
                    <a:lnTo>
                      <a:pt x="179" y="163"/>
                    </a:lnTo>
                    <a:lnTo>
                      <a:pt x="179" y="164"/>
                    </a:lnTo>
                    <a:lnTo>
                      <a:pt x="179" y="164"/>
                    </a:lnTo>
                    <a:lnTo>
                      <a:pt x="180" y="164"/>
                    </a:lnTo>
                    <a:lnTo>
                      <a:pt x="180" y="165"/>
                    </a:lnTo>
                    <a:lnTo>
                      <a:pt x="181" y="165"/>
                    </a:lnTo>
                    <a:lnTo>
                      <a:pt x="181" y="166"/>
                    </a:lnTo>
                    <a:lnTo>
                      <a:pt x="181" y="166"/>
                    </a:lnTo>
                    <a:lnTo>
                      <a:pt x="181" y="165"/>
                    </a:lnTo>
                    <a:lnTo>
                      <a:pt x="182" y="166"/>
                    </a:lnTo>
                    <a:lnTo>
                      <a:pt x="182" y="166"/>
                    </a:lnTo>
                    <a:lnTo>
                      <a:pt x="182" y="166"/>
                    </a:lnTo>
                    <a:lnTo>
                      <a:pt x="182" y="167"/>
                    </a:lnTo>
                    <a:lnTo>
                      <a:pt x="183" y="167"/>
                    </a:lnTo>
                    <a:lnTo>
                      <a:pt x="183" y="167"/>
                    </a:lnTo>
                    <a:lnTo>
                      <a:pt x="184" y="167"/>
                    </a:lnTo>
                    <a:lnTo>
                      <a:pt x="185" y="167"/>
                    </a:lnTo>
                    <a:lnTo>
                      <a:pt x="186" y="167"/>
                    </a:lnTo>
                    <a:lnTo>
                      <a:pt x="186" y="167"/>
                    </a:lnTo>
                    <a:lnTo>
                      <a:pt x="187" y="168"/>
                    </a:lnTo>
                    <a:lnTo>
                      <a:pt x="187" y="168"/>
                    </a:lnTo>
                    <a:lnTo>
                      <a:pt x="188" y="169"/>
                    </a:lnTo>
                    <a:lnTo>
                      <a:pt x="189" y="169"/>
                    </a:lnTo>
                    <a:lnTo>
                      <a:pt x="189" y="170"/>
                    </a:lnTo>
                    <a:lnTo>
                      <a:pt x="189" y="170"/>
                    </a:lnTo>
                    <a:lnTo>
                      <a:pt x="189" y="170"/>
                    </a:lnTo>
                    <a:lnTo>
                      <a:pt x="190" y="170"/>
                    </a:lnTo>
                    <a:lnTo>
                      <a:pt x="190" y="171"/>
                    </a:lnTo>
                    <a:lnTo>
                      <a:pt x="190" y="171"/>
                    </a:lnTo>
                    <a:lnTo>
                      <a:pt x="190" y="171"/>
                    </a:lnTo>
                    <a:lnTo>
                      <a:pt x="190" y="172"/>
                    </a:lnTo>
                    <a:lnTo>
                      <a:pt x="190" y="172"/>
                    </a:lnTo>
                    <a:lnTo>
                      <a:pt x="190" y="172"/>
                    </a:lnTo>
                    <a:lnTo>
                      <a:pt x="190" y="173"/>
                    </a:lnTo>
                    <a:lnTo>
                      <a:pt x="190" y="174"/>
                    </a:lnTo>
                    <a:lnTo>
                      <a:pt x="190" y="174"/>
                    </a:lnTo>
                    <a:lnTo>
                      <a:pt x="190" y="174"/>
                    </a:lnTo>
                    <a:lnTo>
                      <a:pt x="191" y="174"/>
                    </a:lnTo>
                    <a:lnTo>
                      <a:pt x="191" y="174"/>
                    </a:lnTo>
                    <a:lnTo>
                      <a:pt x="192" y="174"/>
                    </a:lnTo>
                    <a:lnTo>
                      <a:pt x="193" y="174"/>
                    </a:lnTo>
                    <a:lnTo>
                      <a:pt x="193" y="174"/>
                    </a:lnTo>
                    <a:lnTo>
                      <a:pt x="193" y="174"/>
                    </a:lnTo>
                    <a:lnTo>
                      <a:pt x="193" y="174"/>
                    </a:lnTo>
                    <a:lnTo>
                      <a:pt x="194" y="174"/>
                    </a:lnTo>
                    <a:lnTo>
                      <a:pt x="194" y="175"/>
                    </a:lnTo>
                    <a:lnTo>
                      <a:pt x="195" y="175"/>
                    </a:lnTo>
                    <a:lnTo>
                      <a:pt x="195" y="175"/>
                    </a:lnTo>
                    <a:lnTo>
                      <a:pt x="195" y="176"/>
                    </a:lnTo>
                    <a:lnTo>
                      <a:pt x="195" y="177"/>
                    </a:lnTo>
                    <a:lnTo>
                      <a:pt x="196" y="177"/>
                    </a:lnTo>
                    <a:lnTo>
                      <a:pt x="197" y="177"/>
                    </a:lnTo>
                    <a:lnTo>
                      <a:pt x="197" y="178"/>
                    </a:lnTo>
                    <a:lnTo>
                      <a:pt x="198" y="178"/>
                    </a:lnTo>
                    <a:lnTo>
                      <a:pt x="198" y="179"/>
                    </a:lnTo>
                    <a:lnTo>
                      <a:pt x="198" y="179"/>
                    </a:lnTo>
                    <a:lnTo>
                      <a:pt x="198" y="178"/>
                    </a:lnTo>
                    <a:lnTo>
                      <a:pt x="199" y="178"/>
                    </a:lnTo>
                    <a:lnTo>
                      <a:pt x="199" y="178"/>
                    </a:lnTo>
                    <a:lnTo>
                      <a:pt x="200" y="178"/>
                    </a:lnTo>
                    <a:lnTo>
                      <a:pt x="201" y="178"/>
                    </a:lnTo>
                    <a:lnTo>
                      <a:pt x="201" y="179"/>
                    </a:lnTo>
                    <a:lnTo>
                      <a:pt x="202" y="179"/>
                    </a:lnTo>
                    <a:lnTo>
                      <a:pt x="202" y="179"/>
                    </a:lnTo>
                    <a:lnTo>
                      <a:pt x="202" y="180"/>
                    </a:lnTo>
                    <a:lnTo>
                      <a:pt x="203" y="180"/>
                    </a:lnTo>
                    <a:lnTo>
                      <a:pt x="203" y="181"/>
                    </a:lnTo>
                    <a:lnTo>
                      <a:pt x="204" y="181"/>
                    </a:lnTo>
                    <a:lnTo>
                      <a:pt x="204" y="181"/>
                    </a:lnTo>
                    <a:lnTo>
                      <a:pt x="204" y="182"/>
                    </a:lnTo>
                    <a:lnTo>
                      <a:pt x="204" y="182"/>
                    </a:lnTo>
                    <a:lnTo>
                      <a:pt x="205" y="182"/>
                    </a:lnTo>
                    <a:lnTo>
                      <a:pt x="205" y="182"/>
                    </a:lnTo>
                    <a:lnTo>
                      <a:pt x="205" y="183"/>
                    </a:lnTo>
                    <a:lnTo>
                      <a:pt x="205" y="183"/>
                    </a:lnTo>
                    <a:lnTo>
                      <a:pt x="205" y="184"/>
                    </a:lnTo>
                    <a:lnTo>
                      <a:pt x="205" y="185"/>
                    </a:lnTo>
                    <a:lnTo>
                      <a:pt x="205" y="185"/>
                    </a:lnTo>
                    <a:lnTo>
                      <a:pt x="205" y="185"/>
                    </a:lnTo>
                    <a:lnTo>
                      <a:pt x="205" y="186"/>
                    </a:lnTo>
                    <a:lnTo>
                      <a:pt x="205" y="186"/>
                    </a:lnTo>
                    <a:lnTo>
                      <a:pt x="205" y="187"/>
                    </a:lnTo>
                    <a:lnTo>
                      <a:pt x="204" y="187"/>
                    </a:lnTo>
                    <a:lnTo>
                      <a:pt x="204" y="187"/>
                    </a:lnTo>
                    <a:lnTo>
                      <a:pt x="204" y="188"/>
                    </a:lnTo>
                    <a:lnTo>
                      <a:pt x="204" y="188"/>
                    </a:lnTo>
                    <a:lnTo>
                      <a:pt x="204" y="189"/>
                    </a:lnTo>
                    <a:lnTo>
                      <a:pt x="203" y="189"/>
                    </a:lnTo>
                    <a:lnTo>
                      <a:pt x="203" y="189"/>
                    </a:lnTo>
                    <a:lnTo>
                      <a:pt x="203" y="190"/>
                    </a:lnTo>
                    <a:lnTo>
                      <a:pt x="204" y="190"/>
                    </a:lnTo>
                    <a:lnTo>
                      <a:pt x="204" y="190"/>
                    </a:lnTo>
                    <a:lnTo>
                      <a:pt x="204" y="191"/>
                    </a:lnTo>
                    <a:lnTo>
                      <a:pt x="204" y="191"/>
                    </a:lnTo>
                    <a:lnTo>
                      <a:pt x="204" y="191"/>
                    </a:lnTo>
                    <a:lnTo>
                      <a:pt x="204" y="192"/>
                    </a:lnTo>
                    <a:lnTo>
                      <a:pt x="204" y="193"/>
                    </a:lnTo>
                    <a:lnTo>
                      <a:pt x="204" y="194"/>
                    </a:lnTo>
                    <a:lnTo>
                      <a:pt x="204" y="194"/>
                    </a:lnTo>
                    <a:lnTo>
                      <a:pt x="204" y="194"/>
                    </a:lnTo>
                    <a:lnTo>
                      <a:pt x="204" y="195"/>
                    </a:lnTo>
                    <a:lnTo>
                      <a:pt x="205" y="195"/>
                    </a:lnTo>
                    <a:lnTo>
                      <a:pt x="205" y="195"/>
                    </a:lnTo>
                    <a:lnTo>
                      <a:pt x="205" y="196"/>
                    </a:lnTo>
                    <a:lnTo>
                      <a:pt x="205" y="197"/>
                    </a:lnTo>
                    <a:lnTo>
                      <a:pt x="205" y="197"/>
                    </a:lnTo>
                    <a:lnTo>
                      <a:pt x="205" y="198"/>
                    </a:lnTo>
                    <a:lnTo>
                      <a:pt x="205" y="198"/>
                    </a:lnTo>
                    <a:lnTo>
                      <a:pt x="205" y="199"/>
                    </a:lnTo>
                    <a:lnTo>
                      <a:pt x="205" y="199"/>
                    </a:lnTo>
                    <a:lnTo>
                      <a:pt x="205" y="200"/>
                    </a:lnTo>
                    <a:lnTo>
                      <a:pt x="205" y="201"/>
                    </a:lnTo>
                    <a:lnTo>
                      <a:pt x="205" y="201"/>
                    </a:lnTo>
                    <a:lnTo>
                      <a:pt x="206" y="202"/>
                    </a:lnTo>
                    <a:lnTo>
                      <a:pt x="206" y="203"/>
                    </a:lnTo>
                    <a:lnTo>
                      <a:pt x="206" y="204"/>
                    </a:lnTo>
                    <a:lnTo>
                      <a:pt x="208" y="206"/>
                    </a:lnTo>
                    <a:lnTo>
                      <a:pt x="209" y="207"/>
                    </a:lnTo>
                    <a:lnTo>
                      <a:pt x="209" y="209"/>
                    </a:lnTo>
                    <a:lnTo>
                      <a:pt x="209" y="209"/>
                    </a:lnTo>
                    <a:lnTo>
                      <a:pt x="209" y="209"/>
                    </a:lnTo>
                    <a:lnTo>
                      <a:pt x="210" y="210"/>
                    </a:lnTo>
                    <a:lnTo>
                      <a:pt x="210" y="210"/>
                    </a:lnTo>
                    <a:lnTo>
                      <a:pt x="211" y="210"/>
                    </a:lnTo>
                    <a:lnTo>
                      <a:pt x="211" y="211"/>
                    </a:lnTo>
                    <a:lnTo>
                      <a:pt x="212" y="211"/>
                    </a:lnTo>
                    <a:lnTo>
                      <a:pt x="212" y="212"/>
                    </a:lnTo>
                    <a:lnTo>
                      <a:pt x="213" y="212"/>
                    </a:lnTo>
                    <a:lnTo>
                      <a:pt x="213" y="212"/>
                    </a:lnTo>
                    <a:lnTo>
                      <a:pt x="213" y="212"/>
                    </a:lnTo>
                    <a:lnTo>
                      <a:pt x="213" y="213"/>
                    </a:lnTo>
                    <a:lnTo>
                      <a:pt x="214" y="213"/>
                    </a:lnTo>
                    <a:lnTo>
                      <a:pt x="214" y="213"/>
                    </a:lnTo>
                    <a:lnTo>
                      <a:pt x="214" y="214"/>
                    </a:lnTo>
                    <a:lnTo>
                      <a:pt x="215" y="214"/>
                    </a:lnTo>
                    <a:lnTo>
                      <a:pt x="215" y="214"/>
                    </a:lnTo>
                    <a:lnTo>
                      <a:pt x="214" y="214"/>
                    </a:lnTo>
                    <a:lnTo>
                      <a:pt x="214" y="215"/>
                    </a:lnTo>
                    <a:lnTo>
                      <a:pt x="214" y="216"/>
                    </a:lnTo>
                    <a:lnTo>
                      <a:pt x="214" y="217"/>
                    </a:lnTo>
                    <a:lnTo>
                      <a:pt x="214" y="218"/>
                    </a:lnTo>
                    <a:lnTo>
                      <a:pt x="214" y="218"/>
                    </a:lnTo>
                    <a:lnTo>
                      <a:pt x="215" y="218"/>
                    </a:lnTo>
                    <a:lnTo>
                      <a:pt x="216" y="218"/>
                    </a:lnTo>
                    <a:lnTo>
                      <a:pt x="216" y="218"/>
                    </a:lnTo>
                    <a:lnTo>
                      <a:pt x="216" y="218"/>
                    </a:lnTo>
                    <a:lnTo>
                      <a:pt x="217" y="218"/>
                    </a:lnTo>
                    <a:lnTo>
                      <a:pt x="217" y="217"/>
                    </a:lnTo>
                    <a:lnTo>
                      <a:pt x="218" y="217"/>
                    </a:lnTo>
                    <a:lnTo>
                      <a:pt x="219" y="217"/>
                    </a:lnTo>
                    <a:lnTo>
                      <a:pt x="220" y="216"/>
                    </a:lnTo>
                    <a:lnTo>
                      <a:pt x="220" y="216"/>
                    </a:lnTo>
                    <a:lnTo>
                      <a:pt x="221" y="216"/>
                    </a:lnTo>
                    <a:lnTo>
                      <a:pt x="221" y="216"/>
                    </a:lnTo>
                    <a:lnTo>
                      <a:pt x="222" y="216"/>
                    </a:lnTo>
                    <a:lnTo>
                      <a:pt x="222" y="216"/>
                    </a:lnTo>
                    <a:lnTo>
                      <a:pt x="223" y="216"/>
                    </a:lnTo>
                    <a:lnTo>
                      <a:pt x="224" y="216"/>
                    </a:lnTo>
                    <a:lnTo>
                      <a:pt x="224" y="216"/>
                    </a:lnTo>
                    <a:lnTo>
                      <a:pt x="224" y="217"/>
                    </a:lnTo>
                    <a:lnTo>
                      <a:pt x="225" y="217"/>
                    </a:lnTo>
                    <a:lnTo>
                      <a:pt x="225" y="217"/>
                    </a:lnTo>
                    <a:lnTo>
                      <a:pt x="226" y="217"/>
                    </a:lnTo>
                    <a:lnTo>
                      <a:pt x="226" y="217"/>
                    </a:lnTo>
                    <a:lnTo>
                      <a:pt x="227" y="217"/>
                    </a:lnTo>
                    <a:lnTo>
                      <a:pt x="228" y="217"/>
                    </a:lnTo>
                    <a:lnTo>
                      <a:pt x="228" y="217"/>
                    </a:lnTo>
                    <a:lnTo>
                      <a:pt x="228" y="217"/>
                    </a:lnTo>
                    <a:lnTo>
                      <a:pt x="228" y="217"/>
                    </a:lnTo>
                    <a:lnTo>
                      <a:pt x="228" y="217"/>
                    </a:lnTo>
                    <a:lnTo>
                      <a:pt x="229" y="217"/>
                    </a:lnTo>
                    <a:lnTo>
                      <a:pt x="229" y="218"/>
                    </a:lnTo>
                    <a:lnTo>
                      <a:pt x="229" y="218"/>
                    </a:lnTo>
                    <a:lnTo>
                      <a:pt x="230" y="218"/>
                    </a:lnTo>
                    <a:lnTo>
                      <a:pt x="230" y="218"/>
                    </a:lnTo>
                    <a:lnTo>
                      <a:pt x="230" y="218"/>
                    </a:lnTo>
                    <a:lnTo>
                      <a:pt x="231" y="218"/>
                    </a:lnTo>
                    <a:lnTo>
                      <a:pt x="232" y="218"/>
                    </a:lnTo>
                    <a:lnTo>
                      <a:pt x="232" y="219"/>
                    </a:lnTo>
                    <a:lnTo>
                      <a:pt x="232" y="219"/>
                    </a:lnTo>
                    <a:lnTo>
                      <a:pt x="232" y="220"/>
                    </a:lnTo>
                    <a:lnTo>
                      <a:pt x="232" y="220"/>
                    </a:lnTo>
                    <a:lnTo>
                      <a:pt x="232" y="220"/>
                    </a:lnTo>
                    <a:lnTo>
                      <a:pt x="231" y="221"/>
                    </a:lnTo>
                    <a:lnTo>
                      <a:pt x="231" y="221"/>
                    </a:lnTo>
                    <a:lnTo>
                      <a:pt x="231" y="222"/>
                    </a:lnTo>
                    <a:lnTo>
                      <a:pt x="232" y="222"/>
                    </a:lnTo>
                    <a:lnTo>
                      <a:pt x="232" y="223"/>
                    </a:lnTo>
                    <a:lnTo>
                      <a:pt x="232" y="224"/>
                    </a:lnTo>
                    <a:lnTo>
                      <a:pt x="232" y="224"/>
                    </a:lnTo>
                    <a:lnTo>
                      <a:pt x="232" y="225"/>
                    </a:lnTo>
                    <a:lnTo>
                      <a:pt x="231" y="225"/>
                    </a:lnTo>
                    <a:lnTo>
                      <a:pt x="231" y="225"/>
                    </a:lnTo>
                    <a:lnTo>
                      <a:pt x="230" y="225"/>
                    </a:lnTo>
                    <a:lnTo>
                      <a:pt x="230" y="226"/>
                    </a:lnTo>
                    <a:lnTo>
                      <a:pt x="230" y="226"/>
                    </a:lnTo>
                    <a:lnTo>
                      <a:pt x="230" y="228"/>
                    </a:lnTo>
                    <a:lnTo>
                      <a:pt x="230" y="229"/>
                    </a:lnTo>
                    <a:lnTo>
                      <a:pt x="230" y="229"/>
                    </a:lnTo>
                    <a:lnTo>
                      <a:pt x="230" y="230"/>
                    </a:lnTo>
                    <a:lnTo>
                      <a:pt x="230" y="231"/>
                    </a:lnTo>
                    <a:lnTo>
                      <a:pt x="230" y="232"/>
                    </a:lnTo>
                    <a:lnTo>
                      <a:pt x="230" y="232"/>
                    </a:lnTo>
                    <a:lnTo>
                      <a:pt x="230" y="233"/>
                    </a:lnTo>
                    <a:lnTo>
                      <a:pt x="230" y="234"/>
                    </a:lnTo>
                    <a:lnTo>
                      <a:pt x="230" y="234"/>
                    </a:lnTo>
                    <a:lnTo>
                      <a:pt x="230" y="236"/>
                    </a:lnTo>
                    <a:lnTo>
                      <a:pt x="232" y="237"/>
                    </a:lnTo>
                    <a:lnTo>
                      <a:pt x="235" y="240"/>
                    </a:lnTo>
                    <a:lnTo>
                      <a:pt x="235" y="241"/>
                    </a:lnTo>
                    <a:lnTo>
                      <a:pt x="234" y="241"/>
                    </a:lnTo>
                    <a:lnTo>
                      <a:pt x="233" y="241"/>
                    </a:lnTo>
                    <a:lnTo>
                      <a:pt x="232" y="241"/>
                    </a:lnTo>
                    <a:lnTo>
                      <a:pt x="232" y="241"/>
                    </a:lnTo>
                    <a:lnTo>
                      <a:pt x="231" y="241"/>
                    </a:lnTo>
                    <a:lnTo>
                      <a:pt x="229" y="241"/>
                    </a:lnTo>
                    <a:lnTo>
                      <a:pt x="228" y="241"/>
                    </a:lnTo>
                    <a:lnTo>
                      <a:pt x="228" y="241"/>
                    </a:lnTo>
                    <a:lnTo>
                      <a:pt x="227" y="241"/>
                    </a:lnTo>
                    <a:lnTo>
                      <a:pt x="226" y="241"/>
                    </a:lnTo>
                    <a:lnTo>
                      <a:pt x="225" y="241"/>
                    </a:lnTo>
                    <a:lnTo>
                      <a:pt x="224" y="241"/>
                    </a:lnTo>
                    <a:lnTo>
                      <a:pt x="222" y="241"/>
                    </a:lnTo>
                    <a:lnTo>
                      <a:pt x="222" y="241"/>
                    </a:lnTo>
                    <a:lnTo>
                      <a:pt x="221" y="241"/>
                    </a:lnTo>
                    <a:lnTo>
                      <a:pt x="221" y="241"/>
                    </a:lnTo>
                    <a:lnTo>
                      <a:pt x="220" y="241"/>
                    </a:lnTo>
                    <a:lnTo>
                      <a:pt x="219" y="241"/>
                    </a:lnTo>
                    <a:lnTo>
                      <a:pt x="218" y="241"/>
                    </a:lnTo>
                    <a:lnTo>
                      <a:pt x="218" y="241"/>
                    </a:lnTo>
                    <a:lnTo>
                      <a:pt x="217" y="241"/>
                    </a:lnTo>
                    <a:lnTo>
                      <a:pt x="216" y="241"/>
                    </a:lnTo>
                    <a:lnTo>
                      <a:pt x="213" y="241"/>
                    </a:lnTo>
                    <a:lnTo>
                      <a:pt x="213" y="241"/>
                    </a:lnTo>
                    <a:lnTo>
                      <a:pt x="212" y="241"/>
                    </a:lnTo>
                    <a:lnTo>
                      <a:pt x="208" y="241"/>
                    </a:lnTo>
                    <a:lnTo>
                      <a:pt x="205" y="241"/>
                    </a:lnTo>
                    <a:lnTo>
                      <a:pt x="204" y="241"/>
                    </a:lnTo>
                    <a:lnTo>
                      <a:pt x="204" y="241"/>
                    </a:lnTo>
                    <a:lnTo>
                      <a:pt x="203" y="241"/>
                    </a:lnTo>
                    <a:lnTo>
                      <a:pt x="202" y="241"/>
                    </a:lnTo>
                    <a:lnTo>
                      <a:pt x="202" y="241"/>
                    </a:lnTo>
                    <a:lnTo>
                      <a:pt x="199" y="241"/>
                    </a:lnTo>
                    <a:lnTo>
                      <a:pt x="199" y="241"/>
                    </a:lnTo>
                    <a:lnTo>
                      <a:pt x="198" y="241"/>
                    </a:lnTo>
                    <a:lnTo>
                      <a:pt x="198" y="241"/>
                    </a:lnTo>
                    <a:lnTo>
                      <a:pt x="197" y="241"/>
                    </a:lnTo>
                    <a:lnTo>
                      <a:pt x="195" y="241"/>
                    </a:lnTo>
                    <a:lnTo>
                      <a:pt x="191" y="241"/>
                    </a:lnTo>
                    <a:lnTo>
                      <a:pt x="191" y="241"/>
                    </a:lnTo>
                    <a:lnTo>
                      <a:pt x="190" y="241"/>
                    </a:lnTo>
                    <a:lnTo>
                      <a:pt x="189" y="241"/>
                    </a:lnTo>
                    <a:lnTo>
                      <a:pt x="189" y="241"/>
                    </a:lnTo>
                    <a:lnTo>
                      <a:pt x="187" y="241"/>
                    </a:lnTo>
                    <a:lnTo>
                      <a:pt x="186" y="241"/>
                    </a:lnTo>
                    <a:lnTo>
                      <a:pt x="186" y="241"/>
                    </a:lnTo>
                    <a:lnTo>
                      <a:pt x="185" y="241"/>
                    </a:lnTo>
                    <a:lnTo>
                      <a:pt x="184" y="243"/>
                    </a:lnTo>
                    <a:lnTo>
                      <a:pt x="183" y="243"/>
                    </a:lnTo>
                    <a:lnTo>
                      <a:pt x="183" y="244"/>
                    </a:lnTo>
                    <a:lnTo>
                      <a:pt x="182" y="245"/>
                    </a:lnTo>
                    <a:lnTo>
                      <a:pt x="181" y="245"/>
                    </a:lnTo>
                    <a:lnTo>
                      <a:pt x="179" y="248"/>
                    </a:lnTo>
                    <a:lnTo>
                      <a:pt x="179" y="248"/>
                    </a:lnTo>
                    <a:lnTo>
                      <a:pt x="176" y="251"/>
                    </a:lnTo>
                    <a:lnTo>
                      <a:pt x="175" y="251"/>
                    </a:lnTo>
                    <a:lnTo>
                      <a:pt x="175" y="252"/>
                    </a:lnTo>
                    <a:lnTo>
                      <a:pt x="174" y="252"/>
                    </a:lnTo>
                    <a:lnTo>
                      <a:pt x="174" y="253"/>
                    </a:lnTo>
                    <a:lnTo>
                      <a:pt x="173" y="253"/>
                    </a:lnTo>
                    <a:lnTo>
                      <a:pt x="173" y="253"/>
                    </a:lnTo>
                    <a:lnTo>
                      <a:pt x="173" y="253"/>
                    </a:lnTo>
                    <a:lnTo>
                      <a:pt x="171" y="254"/>
                    </a:lnTo>
                    <a:lnTo>
                      <a:pt x="171" y="255"/>
                    </a:lnTo>
                    <a:lnTo>
                      <a:pt x="168" y="257"/>
                    </a:lnTo>
                    <a:lnTo>
                      <a:pt x="162" y="264"/>
                    </a:lnTo>
                    <a:lnTo>
                      <a:pt x="158" y="268"/>
                    </a:lnTo>
                    <a:lnTo>
                      <a:pt x="157" y="268"/>
                    </a:lnTo>
                    <a:lnTo>
                      <a:pt x="156" y="268"/>
                    </a:lnTo>
                    <a:lnTo>
                      <a:pt x="152" y="268"/>
                    </a:lnTo>
                    <a:lnTo>
                      <a:pt x="147" y="267"/>
                    </a:lnTo>
                    <a:lnTo>
                      <a:pt x="147" y="267"/>
                    </a:lnTo>
                    <a:lnTo>
                      <a:pt x="146" y="267"/>
                    </a:lnTo>
                    <a:lnTo>
                      <a:pt x="146" y="266"/>
                    </a:lnTo>
                    <a:lnTo>
                      <a:pt x="145" y="266"/>
                    </a:lnTo>
                    <a:lnTo>
                      <a:pt x="145" y="265"/>
                    </a:lnTo>
                    <a:lnTo>
                      <a:pt x="144" y="265"/>
                    </a:lnTo>
                    <a:lnTo>
                      <a:pt x="144" y="265"/>
                    </a:lnTo>
                    <a:lnTo>
                      <a:pt x="144" y="265"/>
                    </a:lnTo>
                    <a:lnTo>
                      <a:pt x="143" y="265"/>
                    </a:lnTo>
                    <a:lnTo>
                      <a:pt x="143" y="264"/>
                    </a:lnTo>
                    <a:lnTo>
                      <a:pt x="143" y="264"/>
                    </a:lnTo>
                    <a:lnTo>
                      <a:pt x="143" y="264"/>
                    </a:lnTo>
                    <a:lnTo>
                      <a:pt x="142" y="264"/>
                    </a:lnTo>
                    <a:lnTo>
                      <a:pt x="142" y="264"/>
                    </a:lnTo>
                    <a:lnTo>
                      <a:pt x="141" y="264"/>
                    </a:lnTo>
                    <a:lnTo>
                      <a:pt x="141" y="264"/>
                    </a:lnTo>
                    <a:lnTo>
                      <a:pt x="141" y="265"/>
                    </a:lnTo>
                    <a:lnTo>
                      <a:pt x="140" y="265"/>
                    </a:lnTo>
                    <a:lnTo>
                      <a:pt x="140" y="265"/>
                    </a:lnTo>
                    <a:lnTo>
                      <a:pt x="140" y="265"/>
                    </a:lnTo>
                    <a:lnTo>
                      <a:pt x="139" y="265"/>
                    </a:lnTo>
                    <a:lnTo>
                      <a:pt x="139" y="266"/>
                    </a:lnTo>
                    <a:lnTo>
                      <a:pt x="139" y="266"/>
                    </a:lnTo>
                    <a:lnTo>
                      <a:pt x="138" y="266"/>
                    </a:lnTo>
                    <a:lnTo>
                      <a:pt x="138" y="267"/>
                    </a:lnTo>
                    <a:lnTo>
                      <a:pt x="137" y="267"/>
                    </a:lnTo>
                    <a:lnTo>
                      <a:pt x="137" y="267"/>
                    </a:lnTo>
                    <a:lnTo>
                      <a:pt x="136" y="267"/>
                    </a:lnTo>
                    <a:lnTo>
                      <a:pt x="136" y="267"/>
                    </a:lnTo>
                    <a:lnTo>
                      <a:pt x="135" y="267"/>
                    </a:lnTo>
                    <a:lnTo>
                      <a:pt x="135" y="267"/>
                    </a:lnTo>
                    <a:lnTo>
                      <a:pt x="134" y="267"/>
                    </a:lnTo>
                    <a:lnTo>
                      <a:pt x="133" y="268"/>
                    </a:lnTo>
                    <a:lnTo>
                      <a:pt x="132" y="268"/>
                    </a:lnTo>
                    <a:lnTo>
                      <a:pt x="132" y="268"/>
                    </a:lnTo>
                    <a:lnTo>
                      <a:pt x="131" y="268"/>
                    </a:lnTo>
                    <a:lnTo>
                      <a:pt x="130" y="268"/>
                    </a:lnTo>
                    <a:lnTo>
                      <a:pt x="129" y="268"/>
                    </a:lnTo>
                    <a:lnTo>
                      <a:pt x="128" y="268"/>
                    </a:lnTo>
                    <a:lnTo>
                      <a:pt x="125" y="268"/>
                    </a:lnTo>
                    <a:lnTo>
                      <a:pt x="124" y="268"/>
                    </a:lnTo>
                    <a:lnTo>
                      <a:pt x="123" y="268"/>
                    </a:lnTo>
                    <a:lnTo>
                      <a:pt x="123" y="268"/>
                    </a:lnTo>
                    <a:lnTo>
                      <a:pt x="123" y="269"/>
                    </a:lnTo>
                    <a:lnTo>
                      <a:pt x="122" y="269"/>
                    </a:lnTo>
                    <a:lnTo>
                      <a:pt x="121" y="270"/>
                    </a:lnTo>
                    <a:lnTo>
                      <a:pt x="121" y="270"/>
                    </a:lnTo>
                    <a:lnTo>
                      <a:pt x="121" y="270"/>
                    </a:lnTo>
                    <a:lnTo>
                      <a:pt x="120" y="270"/>
                    </a:lnTo>
                    <a:lnTo>
                      <a:pt x="120" y="271"/>
                    </a:lnTo>
                    <a:lnTo>
                      <a:pt x="120" y="271"/>
                    </a:lnTo>
                    <a:lnTo>
                      <a:pt x="119" y="271"/>
                    </a:lnTo>
                    <a:lnTo>
                      <a:pt x="119" y="271"/>
                    </a:lnTo>
                    <a:lnTo>
                      <a:pt x="118" y="272"/>
                    </a:lnTo>
                    <a:lnTo>
                      <a:pt x="117" y="272"/>
                    </a:lnTo>
                    <a:lnTo>
                      <a:pt x="116" y="273"/>
                    </a:lnTo>
                    <a:lnTo>
                      <a:pt x="116" y="274"/>
                    </a:lnTo>
                    <a:lnTo>
                      <a:pt x="117" y="274"/>
                    </a:lnTo>
                    <a:lnTo>
                      <a:pt x="117" y="274"/>
                    </a:lnTo>
                    <a:lnTo>
                      <a:pt x="117" y="275"/>
                    </a:lnTo>
                    <a:lnTo>
                      <a:pt x="116" y="275"/>
                    </a:lnTo>
                    <a:lnTo>
                      <a:pt x="116" y="275"/>
                    </a:lnTo>
                    <a:lnTo>
                      <a:pt x="116" y="276"/>
                    </a:lnTo>
                    <a:lnTo>
                      <a:pt x="116" y="276"/>
                    </a:lnTo>
                    <a:lnTo>
                      <a:pt x="115" y="276"/>
                    </a:lnTo>
                    <a:lnTo>
                      <a:pt x="115" y="276"/>
                    </a:lnTo>
                    <a:lnTo>
                      <a:pt x="114" y="275"/>
                    </a:lnTo>
                    <a:lnTo>
                      <a:pt x="113" y="275"/>
                    </a:lnTo>
                    <a:lnTo>
                      <a:pt x="113" y="275"/>
                    </a:lnTo>
                    <a:lnTo>
                      <a:pt x="112" y="275"/>
                    </a:lnTo>
                    <a:lnTo>
                      <a:pt x="113" y="275"/>
                    </a:lnTo>
                    <a:lnTo>
                      <a:pt x="112" y="275"/>
                    </a:lnTo>
                    <a:lnTo>
                      <a:pt x="113" y="275"/>
                    </a:lnTo>
                    <a:lnTo>
                      <a:pt x="113" y="275"/>
                    </a:lnTo>
                    <a:lnTo>
                      <a:pt x="112" y="275"/>
                    </a:lnTo>
                    <a:lnTo>
                      <a:pt x="112" y="274"/>
                    </a:lnTo>
                    <a:lnTo>
                      <a:pt x="113" y="274"/>
                    </a:lnTo>
                    <a:lnTo>
                      <a:pt x="112" y="274"/>
                    </a:lnTo>
                    <a:lnTo>
                      <a:pt x="112" y="274"/>
                    </a:lnTo>
                    <a:lnTo>
                      <a:pt x="112" y="274"/>
                    </a:lnTo>
                    <a:lnTo>
                      <a:pt x="112" y="274"/>
                    </a:lnTo>
                    <a:lnTo>
                      <a:pt x="112" y="274"/>
                    </a:lnTo>
                    <a:lnTo>
                      <a:pt x="111" y="274"/>
                    </a:lnTo>
                    <a:lnTo>
                      <a:pt x="110" y="274"/>
                    </a:lnTo>
                    <a:lnTo>
                      <a:pt x="110" y="274"/>
                    </a:lnTo>
                    <a:lnTo>
                      <a:pt x="109" y="274"/>
                    </a:lnTo>
                    <a:lnTo>
                      <a:pt x="109" y="274"/>
                    </a:lnTo>
                    <a:lnTo>
                      <a:pt x="109" y="274"/>
                    </a:lnTo>
                    <a:lnTo>
                      <a:pt x="109" y="274"/>
                    </a:lnTo>
                    <a:lnTo>
                      <a:pt x="108" y="274"/>
                    </a:lnTo>
                    <a:lnTo>
                      <a:pt x="109" y="274"/>
                    </a:lnTo>
                    <a:lnTo>
                      <a:pt x="108" y="274"/>
                    </a:lnTo>
                    <a:lnTo>
                      <a:pt x="108" y="273"/>
                    </a:lnTo>
                    <a:lnTo>
                      <a:pt x="108" y="272"/>
                    </a:lnTo>
                    <a:lnTo>
                      <a:pt x="108" y="272"/>
                    </a:lnTo>
                    <a:lnTo>
                      <a:pt x="109" y="272"/>
                    </a:lnTo>
                    <a:lnTo>
                      <a:pt x="109" y="271"/>
                    </a:lnTo>
                    <a:lnTo>
                      <a:pt x="108" y="271"/>
                    </a:lnTo>
                    <a:lnTo>
                      <a:pt x="108" y="271"/>
                    </a:lnTo>
                    <a:lnTo>
                      <a:pt x="108" y="271"/>
                    </a:lnTo>
                    <a:lnTo>
                      <a:pt x="108" y="270"/>
                    </a:lnTo>
                    <a:lnTo>
                      <a:pt x="108" y="270"/>
                    </a:lnTo>
                    <a:lnTo>
                      <a:pt x="107" y="270"/>
                    </a:lnTo>
                    <a:lnTo>
                      <a:pt x="107" y="269"/>
                    </a:lnTo>
                    <a:lnTo>
                      <a:pt x="106" y="268"/>
                    </a:lnTo>
                    <a:lnTo>
                      <a:pt x="106" y="268"/>
                    </a:lnTo>
                    <a:lnTo>
                      <a:pt x="106" y="268"/>
                    </a:lnTo>
                    <a:lnTo>
                      <a:pt x="106" y="267"/>
                    </a:lnTo>
                    <a:lnTo>
                      <a:pt x="105" y="267"/>
                    </a:lnTo>
                    <a:lnTo>
                      <a:pt x="105" y="267"/>
                    </a:lnTo>
                    <a:lnTo>
                      <a:pt x="105" y="267"/>
                    </a:lnTo>
                    <a:lnTo>
                      <a:pt x="104" y="266"/>
                    </a:lnTo>
                    <a:lnTo>
                      <a:pt x="104" y="266"/>
                    </a:lnTo>
                    <a:lnTo>
                      <a:pt x="104" y="267"/>
                    </a:lnTo>
                    <a:lnTo>
                      <a:pt x="103" y="267"/>
                    </a:lnTo>
                    <a:lnTo>
                      <a:pt x="103" y="267"/>
                    </a:lnTo>
                    <a:lnTo>
                      <a:pt x="102" y="267"/>
                    </a:lnTo>
                    <a:lnTo>
                      <a:pt x="102" y="268"/>
                    </a:lnTo>
                    <a:lnTo>
                      <a:pt x="102" y="268"/>
                    </a:lnTo>
                    <a:lnTo>
                      <a:pt x="102" y="268"/>
                    </a:lnTo>
                    <a:lnTo>
                      <a:pt x="101" y="268"/>
                    </a:lnTo>
                    <a:lnTo>
                      <a:pt x="101" y="269"/>
                    </a:lnTo>
                    <a:lnTo>
                      <a:pt x="100" y="270"/>
                    </a:lnTo>
                    <a:lnTo>
                      <a:pt x="100" y="270"/>
                    </a:lnTo>
                    <a:lnTo>
                      <a:pt x="98" y="270"/>
                    </a:lnTo>
                    <a:lnTo>
                      <a:pt x="98" y="270"/>
                    </a:lnTo>
                    <a:lnTo>
                      <a:pt x="98" y="270"/>
                    </a:lnTo>
                    <a:lnTo>
                      <a:pt x="97" y="270"/>
                    </a:lnTo>
                    <a:lnTo>
                      <a:pt x="97" y="270"/>
                    </a:lnTo>
                    <a:lnTo>
                      <a:pt x="97" y="271"/>
                    </a:lnTo>
                    <a:lnTo>
                      <a:pt x="96" y="271"/>
                    </a:lnTo>
                    <a:lnTo>
                      <a:pt x="96" y="271"/>
                    </a:lnTo>
                    <a:lnTo>
                      <a:pt x="95" y="271"/>
                    </a:lnTo>
                    <a:lnTo>
                      <a:pt x="94" y="272"/>
                    </a:lnTo>
                    <a:lnTo>
                      <a:pt x="94" y="272"/>
                    </a:lnTo>
                    <a:lnTo>
                      <a:pt x="94" y="271"/>
                    </a:lnTo>
                    <a:lnTo>
                      <a:pt x="94" y="271"/>
                    </a:lnTo>
                    <a:lnTo>
                      <a:pt x="94" y="271"/>
                    </a:lnTo>
                    <a:lnTo>
                      <a:pt x="94" y="271"/>
                    </a:lnTo>
                    <a:lnTo>
                      <a:pt x="93" y="270"/>
                    </a:lnTo>
                    <a:lnTo>
                      <a:pt x="93" y="270"/>
                    </a:lnTo>
                    <a:lnTo>
                      <a:pt x="92" y="270"/>
                    </a:lnTo>
                    <a:lnTo>
                      <a:pt x="92" y="270"/>
                    </a:lnTo>
                    <a:lnTo>
                      <a:pt x="91" y="269"/>
                    </a:lnTo>
                    <a:lnTo>
                      <a:pt x="90" y="269"/>
                    </a:lnTo>
                    <a:lnTo>
                      <a:pt x="90" y="268"/>
                    </a:lnTo>
                    <a:lnTo>
                      <a:pt x="89" y="268"/>
                    </a:lnTo>
                    <a:lnTo>
                      <a:pt x="89" y="268"/>
                    </a:lnTo>
                    <a:lnTo>
                      <a:pt x="89" y="268"/>
                    </a:lnTo>
                    <a:lnTo>
                      <a:pt x="88" y="267"/>
                    </a:lnTo>
                    <a:lnTo>
                      <a:pt x="88" y="267"/>
                    </a:lnTo>
                    <a:lnTo>
                      <a:pt x="88" y="267"/>
                    </a:lnTo>
                    <a:lnTo>
                      <a:pt x="87" y="267"/>
                    </a:lnTo>
                    <a:lnTo>
                      <a:pt x="86" y="267"/>
                    </a:lnTo>
                    <a:lnTo>
                      <a:pt x="86" y="267"/>
                    </a:lnTo>
                    <a:lnTo>
                      <a:pt x="85" y="267"/>
                    </a:lnTo>
                    <a:lnTo>
                      <a:pt x="85" y="267"/>
                    </a:lnTo>
                    <a:lnTo>
                      <a:pt x="84" y="267"/>
                    </a:lnTo>
                    <a:lnTo>
                      <a:pt x="84" y="267"/>
                    </a:lnTo>
                    <a:lnTo>
                      <a:pt x="84" y="267"/>
                    </a:lnTo>
                    <a:lnTo>
                      <a:pt x="83" y="267"/>
                    </a:lnTo>
                    <a:lnTo>
                      <a:pt x="83" y="268"/>
                    </a:lnTo>
                    <a:lnTo>
                      <a:pt x="82" y="268"/>
                    </a:lnTo>
                    <a:lnTo>
                      <a:pt x="82" y="268"/>
                    </a:lnTo>
                    <a:lnTo>
                      <a:pt x="82" y="268"/>
                    </a:lnTo>
                    <a:lnTo>
                      <a:pt x="81" y="268"/>
                    </a:lnTo>
                    <a:lnTo>
                      <a:pt x="82" y="268"/>
                    </a:lnTo>
                    <a:lnTo>
                      <a:pt x="81" y="268"/>
                    </a:lnTo>
                    <a:lnTo>
                      <a:pt x="81" y="269"/>
                    </a:lnTo>
                    <a:lnTo>
                      <a:pt x="81" y="268"/>
                    </a:lnTo>
                    <a:lnTo>
                      <a:pt x="81" y="269"/>
                    </a:lnTo>
                    <a:lnTo>
                      <a:pt x="81" y="268"/>
                    </a:lnTo>
                    <a:lnTo>
                      <a:pt x="81" y="268"/>
                    </a:lnTo>
                    <a:lnTo>
                      <a:pt x="80" y="268"/>
                    </a:lnTo>
                    <a:lnTo>
                      <a:pt x="80" y="269"/>
                    </a:lnTo>
                    <a:lnTo>
                      <a:pt x="80" y="270"/>
                    </a:lnTo>
                    <a:lnTo>
                      <a:pt x="79" y="270"/>
                    </a:lnTo>
                    <a:lnTo>
                      <a:pt x="79" y="270"/>
                    </a:lnTo>
                    <a:lnTo>
                      <a:pt x="79" y="270"/>
                    </a:lnTo>
                    <a:lnTo>
                      <a:pt x="78" y="270"/>
                    </a:lnTo>
                    <a:lnTo>
                      <a:pt x="78" y="270"/>
                    </a:lnTo>
                    <a:lnTo>
                      <a:pt x="78" y="270"/>
                    </a:lnTo>
                    <a:lnTo>
                      <a:pt x="78" y="270"/>
                    </a:lnTo>
                    <a:lnTo>
                      <a:pt x="77" y="270"/>
                    </a:lnTo>
                    <a:lnTo>
                      <a:pt x="77" y="271"/>
                    </a:lnTo>
                    <a:lnTo>
                      <a:pt x="77" y="271"/>
                    </a:lnTo>
                    <a:lnTo>
                      <a:pt x="77" y="271"/>
                    </a:lnTo>
                    <a:lnTo>
                      <a:pt x="77" y="272"/>
                    </a:lnTo>
                    <a:lnTo>
                      <a:pt x="77" y="272"/>
                    </a:lnTo>
                    <a:lnTo>
                      <a:pt x="76" y="272"/>
                    </a:lnTo>
                    <a:lnTo>
                      <a:pt x="76" y="273"/>
                    </a:lnTo>
                    <a:lnTo>
                      <a:pt x="75" y="273"/>
                    </a:lnTo>
                    <a:lnTo>
                      <a:pt x="76" y="273"/>
                    </a:lnTo>
                    <a:lnTo>
                      <a:pt x="75" y="273"/>
                    </a:lnTo>
                    <a:lnTo>
                      <a:pt x="75" y="274"/>
                    </a:lnTo>
                    <a:lnTo>
                      <a:pt x="75" y="274"/>
                    </a:lnTo>
                    <a:lnTo>
                      <a:pt x="75" y="274"/>
                    </a:lnTo>
                    <a:lnTo>
                      <a:pt x="75" y="275"/>
                    </a:lnTo>
                    <a:lnTo>
                      <a:pt x="74" y="275"/>
                    </a:lnTo>
                    <a:lnTo>
                      <a:pt x="74" y="275"/>
                    </a:lnTo>
                    <a:lnTo>
                      <a:pt x="74" y="276"/>
                    </a:lnTo>
                    <a:lnTo>
                      <a:pt x="74" y="276"/>
                    </a:lnTo>
                    <a:lnTo>
                      <a:pt x="74" y="276"/>
                    </a:lnTo>
                    <a:lnTo>
                      <a:pt x="74" y="277"/>
                    </a:lnTo>
                    <a:lnTo>
                      <a:pt x="74" y="277"/>
                    </a:lnTo>
                    <a:lnTo>
                      <a:pt x="74" y="277"/>
                    </a:lnTo>
                    <a:lnTo>
                      <a:pt x="73" y="276"/>
                    </a:lnTo>
                    <a:lnTo>
                      <a:pt x="73" y="276"/>
                    </a:lnTo>
                    <a:lnTo>
                      <a:pt x="73" y="275"/>
                    </a:lnTo>
                    <a:lnTo>
                      <a:pt x="74" y="275"/>
                    </a:lnTo>
                    <a:lnTo>
                      <a:pt x="74" y="275"/>
                    </a:lnTo>
                    <a:lnTo>
                      <a:pt x="74" y="274"/>
                    </a:lnTo>
                    <a:lnTo>
                      <a:pt x="73" y="274"/>
                    </a:lnTo>
                    <a:lnTo>
                      <a:pt x="72" y="274"/>
                    </a:lnTo>
                    <a:lnTo>
                      <a:pt x="71" y="273"/>
                    </a:lnTo>
                    <a:lnTo>
                      <a:pt x="71" y="272"/>
                    </a:lnTo>
                    <a:lnTo>
                      <a:pt x="71" y="272"/>
                    </a:lnTo>
                    <a:lnTo>
                      <a:pt x="71" y="271"/>
                    </a:lnTo>
                    <a:lnTo>
                      <a:pt x="71" y="271"/>
                    </a:lnTo>
                    <a:lnTo>
                      <a:pt x="70" y="271"/>
                    </a:lnTo>
                    <a:lnTo>
                      <a:pt x="70" y="272"/>
                    </a:lnTo>
                    <a:lnTo>
                      <a:pt x="70" y="272"/>
                    </a:lnTo>
                    <a:lnTo>
                      <a:pt x="69" y="272"/>
                    </a:lnTo>
                    <a:lnTo>
                      <a:pt x="69" y="272"/>
                    </a:lnTo>
                    <a:lnTo>
                      <a:pt x="68" y="272"/>
                    </a:lnTo>
                    <a:lnTo>
                      <a:pt x="67" y="272"/>
                    </a:lnTo>
                    <a:lnTo>
                      <a:pt x="67" y="272"/>
                    </a:lnTo>
                    <a:lnTo>
                      <a:pt x="66" y="273"/>
                    </a:lnTo>
                    <a:lnTo>
                      <a:pt x="66" y="274"/>
                    </a:lnTo>
                    <a:lnTo>
                      <a:pt x="65" y="274"/>
                    </a:lnTo>
                    <a:lnTo>
                      <a:pt x="65" y="274"/>
                    </a:lnTo>
                    <a:lnTo>
                      <a:pt x="64" y="274"/>
                    </a:lnTo>
                    <a:lnTo>
                      <a:pt x="64" y="273"/>
                    </a:lnTo>
                    <a:lnTo>
                      <a:pt x="65" y="272"/>
                    </a:lnTo>
                    <a:lnTo>
                      <a:pt x="65" y="272"/>
                    </a:lnTo>
                    <a:lnTo>
                      <a:pt x="65" y="271"/>
                    </a:lnTo>
                    <a:lnTo>
                      <a:pt x="65" y="271"/>
                    </a:lnTo>
                    <a:lnTo>
                      <a:pt x="65" y="271"/>
                    </a:lnTo>
                    <a:lnTo>
                      <a:pt x="65" y="268"/>
                    </a:lnTo>
                    <a:lnTo>
                      <a:pt x="64" y="267"/>
                    </a:lnTo>
                    <a:lnTo>
                      <a:pt x="64" y="266"/>
                    </a:lnTo>
                    <a:lnTo>
                      <a:pt x="64" y="265"/>
                    </a:lnTo>
                    <a:lnTo>
                      <a:pt x="63" y="264"/>
                    </a:lnTo>
                    <a:lnTo>
                      <a:pt x="63" y="264"/>
                    </a:lnTo>
                    <a:lnTo>
                      <a:pt x="63" y="265"/>
                    </a:lnTo>
                    <a:lnTo>
                      <a:pt x="62" y="265"/>
                    </a:lnTo>
                    <a:lnTo>
                      <a:pt x="62" y="265"/>
                    </a:lnTo>
                    <a:lnTo>
                      <a:pt x="61" y="265"/>
                    </a:lnTo>
                    <a:lnTo>
                      <a:pt x="61" y="264"/>
                    </a:lnTo>
                    <a:lnTo>
                      <a:pt x="61" y="264"/>
                    </a:lnTo>
                    <a:lnTo>
                      <a:pt x="60" y="264"/>
                    </a:lnTo>
                    <a:lnTo>
                      <a:pt x="59" y="264"/>
                    </a:lnTo>
                    <a:lnTo>
                      <a:pt x="59" y="264"/>
                    </a:lnTo>
                    <a:lnTo>
                      <a:pt x="59" y="264"/>
                    </a:lnTo>
                    <a:lnTo>
                      <a:pt x="59" y="263"/>
                    </a:lnTo>
                    <a:lnTo>
                      <a:pt x="58" y="263"/>
                    </a:lnTo>
                    <a:lnTo>
                      <a:pt x="58" y="263"/>
                    </a:lnTo>
                    <a:lnTo>
                      <a:pt x="57" y="263"/>
                    </a:lnTo>
                    <a:lnTo>
                      <a:pt x="57" y="263"/>
                    </a:lnTo>
                    <a:lnTo>
                      <a:pt x="56" y="263"/>
                    </a:lnTo>
                    <a:lnTo>
                      <a:pt x="55" y="262"/>
                    </a:lnTo>
                    <a:lnTo>
                      <a:pt x="55" y="262"/>
                    </a:lnTo>
                    <a:lnTo>
                      <a:pt x="54" y="262"/>
                    </a:lnTo>
                    <a:lnTo>
                      <a:pt x="54" y="263"/>
                    </a:lnTo>
                    <a:lnTo>
                      <a:pt x="53" y="262"/>
                    </a:lnTo>
                    <a:lnTo>
                      <a:pt x="53" y="261"/>
                    </a:lnTo>
                    <a:lnTo>
                      <a:pt x="53" y="261"/>
                    </a:lnTo>
                    <a:lnTo>
                      <a:pt x="53" y="260"/>
                    </a:lnTo>
                    <a:lnTo>
                      <a:pt x="52" y="259"/>
                    </a:lnTo>
                    <a:lnTo>
                      <a:pt x="52" y="259"/>
                    </a:lnTo>
                    <a:lnTo>
                      <a:pt x="51" y="259"/>
                    </a:lnTo>
                    <a:lnTo>
                      <a:pt x="51" y="258"/>
                    </a:lnTo>
                    <a:lnTo>
                      <a:pt x="51" y="257"/>
                    </a:lnTo>
                    <a:lnTo>
                      <a:pt x="51" y="257"/>
                    </a:lnTo>
                    <a:lnTo>
                      <a:pt x="50" y="257"/>
                    </a:lnTo>
                    <a:lnTo>
                      <a:pt x="49" y="257"/>
                    </a:lnTo>
                    <a:lnTo>
                      <a:pt x="48" y="256"/>
                    </a:lnTo>
                    <a:lnTo>
                      <a:pt x="48" y="256"/>
                    </a:lnTo>
                    <a:lnTo>
                      <a:pt x="48" y="255"/>
                    </a:lnTo>
                    <a:lnTo>
                      <a:pt x="48" y="255"/>
                    </a:lnTo>
                    <a:lnTo>
                      <a:pt x="47" y="254"/>
                    </a:lnTo>
                    <a:lnTo>
                      <a:pt x="47" y="253"/>
                    </a:lnTo>
                    <a:lnTo>
                      <a:pt x="46" y="253"/>
                    </a:lnTo>
                    <a:lnTo>
                      <a:pt x="46" y="253"/>
                    </a:lnTo>
                    <a:lnTo>
                      <a:pt x="45" y="253"/>
                    </a:lnTo>
                    <a:lnTo>
                      <a:pt x="45" y="252"/>
                    </a:lnTo>
                    <a:lnTo>
                      <a:pt x="46" y="252"/>
                    </a:lnTo>
                    <a:lnTo>
                      <a:pt x="46" y="251"/>
                    </a:lnTo>
                    <a:lnTo>
                      <a:pt x="45" y="251"/>
                    </a:lnTo>
                    <a:lnTo>
                      <a:pt x="44" y="251"/>
                    </a:lnTo>
                    <a:lnTo>
                      <a:pt x="44" y="250"/>
                    </a:lnTo>
                    <a:lnTo>
                      <a:pt x="43" y="249"/>
                    </a:lnTo>
                    <a:lnTo>
                      <a:pt x="43" y="249"/>
                    </a:lnTo>
                    <a:lnTo>
                      <a:pt x="43" y="250"/>
                    </a:lnTo>
                    <a:lnTo>
                      <a:pt x="42" y="250"/>
                    </a:lnTo>
                    <a:lnTo>
                      <a:pt x="42" y="250"/>
                    </a:lnTo>
                    <a:lnTo>
                      <a:pt x="41" y="249"/>
                    </a:lnTo>
                    <a:lnTo>
                      <a:pt x="40" y="249"/>
                    </a:lnTo>
                    <a:lnTo>
                      <a:pt x="40" y="248"/>
                    </a:lnTo>
                    <a:lnTo>
                      <a:pt x="40" y="248"/>
                    </a:lnTo>
                    <a:lnTo>
                      <a:pt x="40" y="248"/>
                    </a:lnTo>
                    <a:lnTo>
                      <a:pt x="40" y="247"/>
                    </a:lnTo>
                    <a:lnTo>
                      <a:pt x="40" y="247"/>
                    </a:lnTo>
                    <a:lnTo>
                      <a:pt x="40" y="247"/>
                    </a:lnTo>
                    <a:lnTo>
                      <a:pt x="40" y="247"/>
                    </a:lnTo>
                    <a:lnTo>
                      <a:pt x="40" y="246"/>
                    </a:lnTo>
                    <a:lnTo>
                      <a:pt x="40" y="245"/>
                    </a:lnTo>
                    <a:lnTo>
                      <a:pt x="40" y="245"/>
                    </a:lnTo>
                    <a:lnTo>
                      <a:pt x="40" y="245"/>
                    </a:lnTo>
                    <a:lnTo>
                      <a:pt x="40" y="244"/>
                    </a:lnTo>
                    <a:lnTo>
                      <a:pt x="40" y="244"/>
                    </a:lnTo>
                    <a:lnTo>
                      <a:pt x="41" y="244"/>
                    </a:lnTo>
                    <a:lnTo>
                      <a:pt x="41" y="243"/>
                    </a:lnTo>
                    <a:lnTo>
                      <a:pt x="41" y="243"/>
                    </a:lnTo>
                    <a:lnTo>
                      <a:pt x="40" y="243"/>
                    </a:lnTo>
                    <a:lnTo>
                      <a:pt x="40" y="243"/>
                    </a:lnTo>
                    <a:lnTo>
                      <a:pt x="39" y="243"/>
                    </a:lnTo>
                    <a:lnTo>
                      <a:pt x="39" y="242"/>
                    </a:lnTo>
                    <a:lnTo>
                      <a:pt x="39" y="242"/>
                    </a:lnTo>
                    <a:lnTo>
                      <a:pt x="39" y="243"/>
                    </a:lnTo>
                    <a:lnTo>
                      <a:pt x="38" y="243"/>
                    </a:lnTo>
                    <a:lnTo>
                      <a:pt x="38" y="242"/>
                    </a:lnTo>
                    <a:lnTo>
                      <a:pt x="38" y="241"/>
                    </a:lnTo>
                    <a:lnTo>
                      <a:pt x="38" y="241"/>
                    </a:lnTo>
                    <a:lnTo>
                      <a:pt x="37" y="241"/>
                    </a:lnTo>
                    <a:lnTo>
                      <a:pt x="36" y="241"/>
                    </a:lnTo>
                    <a:lnTo>
                      <a:pt x="36" y="240"/>
                    </a:lnTo>
                    <a:lnTo>
                      <a:pt x="36" y="240"/>
                    </a:lnTo>
                    <a:lnTo>
                      <a:pt x="35" y="240"/>
                    </a:lnTo>
                    <a:lnTo>
                      <a:pt x="35" y="240"/>
                    </a:lnTo>
                    <a:lnTo>
                      <a:pt x="35" y="240"/>
                    </a:lnTo>
                    <a:lnTo>
                      <a:pt x="34" y="240"/>
                    </a:lnTo>
                    <a:lnTo>
                      <a:pt x="34" y="240"/>
                    </a:lnTo>
                    <a:lnTo>
                      <a:pt x="34" y="240"/>
                    </a:lnTo>
                    <a:lnTo>
                      <a:pt x="33" y="240"/>
                    </a:lnTo>
                    <a:lnTo>
                      <a:pt x="32" y="240"/>
                    </a:lnTo>
                    <a:lnTo>
                      <a:pt x="32" y="240"/>
                    </a:lnTo>
                    <a:lnTo>
                      <a:pt x="31" y="240"/>
                    </a:lnTo>
                    <a:lnTo>
                      <a:pt x="31" y="239"/>
                    </a:lnTo>
                    <a:lnTo>
                      <a:pt x="30" y="239"/>
                    </a:lnTo>
                    <a:lnTo>
                      <a:pt x="30" y="239"/>
                    </a:lnTo>
                    <a:lnTo>
                      <a:pt x="30" y="240"/>
                    </a:lnTo>
                    <a:lnTo>
                      <a:pt x="30" y="240"/>
                    </a:lnTo>
                    <a:lnTo>
                      <a:pt x="30" y="241"/>
                    </a:lnTo>
                    <a:lnTo>
                      <a:pt x="30" y="241"/>
                    </a:lnTo>
                    <a:lnTo>
                      <a:pt x="30" y="242"/>
                    </a:lnTo>
                    <a:lnTo>
                      <a:pt x="30" y="242"/>
                    </a:lnTo>
                    <a:lnTo>
                      <a:pt x="29" y="243"/>
                    </a:lnTo>
                    <a:lnTo>
                      <a:pt x="29" y="243"/>
                    </a:lnTo>
                    <a:lnTo>
                      <a:pt x="29" y="244"/>
                    </a:lnTo>
                    <a:lnTo>
                      <a:pt x="28" y="244"/>
                    </a:lnTo>
                    <a:lnTo>
                      <a:pt x="28" y="245"/>
                    </a:lnTo>
                    <a:lnTo>
                      <a:pt x="27" y="245"/>
                    </a:lnTo>
                    <a:lnTo>
                      <a:pt x="27" y="245"/>
                    </a:lnTo>
                    <a:lnTo>
                      <a:pt x="27" y="246"/>
                    </a:lnTo>
                    <a:lnTo>
                      <a:pt x="26" y="246"/>
                    </a:lnTo>
                    <a:lnTo>
                      <a:pt x="26" y="247"/>
                    </a:lnTo>
                    <a:lnTo>
                      <a:pt x="26" y="248"/>
                    </a:lnTo>
                    <a:lnTo>
                      <a:pt x="25" y="248"/>
                    </a:lnTo>
                    <a:lnTo>
                      <a:pt x="24" y="248"/>
                    </a:lnTo>
                    <a:lnTo>
                      <a:pt x="24" y="248"/>
                    </a:lnTo>
                    <a:lnTo>
                      <a:pt x="23" y="248"/>
                    </a:lnTo>
                    <a:lnTo>
                      <a:pt x="23" y="248"/>
                    </a:lnTo>
                    <a:lnTo>
                      <a:pt x="23" y="249"/>
                    </a:lnTo>
                    <a:lnTo>
                      <a:pt x="23" y="249"/>
                    </a:lnTo>
                    <a:lnTo>
                      <a:pt x="22" y="250"/>
                    </a:lnTo>
                    <a:lnTo>
                      <a:pt x="22" y="250"/>
                    </a:lnTo>
                    <a:lnTo>
                      <a:pt x="21" y="249"/>
                    </a:lnTo>
                    <a:lnTo>
                      <a:pt x="21" y="249"/>
                    </a:lnTo>
                    <a:lnTo>
                      <a:pt x="20" y="249"/>
                    </a:lnTo>
                    <a:lnTo>
                      <a:pt x="20" y="248"/>
                    </a:lnTo>
                    <a:lnTo>
                      <a:pt x="20" y="248"/>
                    </a:lnTo>
                    <a:lnTo>
                      <a:pt x="20" y="248"/>
                    </a:lnTo>
                    <a:lnTo>
                      <a:pt x="19" y="248"/>
                    </a:lnTo>
                    <a:lnTo>
                      <a:pt x="19" y="247"/>
                    </a:lnTo>
                    <a:lnTo>
                      <a:pt x="19" y="247"/>
                    </a:lnTo>
                    <a:lnTo>
                      <a:pt x="18" y="247"/>
                    </a:lnTo>
                    <a:lnTo>
                      <a:pt x="17" y="247"/>
                    </a:lnTo>
                    <a:lnTo>
                      <a:pt x="17" y="247"/>
                    </a:lnTo>
                    <a:lnTo>
                      <a:pt x="17" y="246"/>
                    </a:lnTo>
                    <a:lnTo>
                      <a:pt x="17" y="246"/>
                    </a:lnTo>
                    <a:lnTo>
                      <a:pt x="16" y="246"/>
                    </a:lnTo>
                    <a:lnTo>
                      <a:pt x="16" y="245"/>
                    </a:lnTo>
                    <a:lnTo>
                      <a:pt x="16" y="245"/>
                    </a:lnTo>
                    <a:lnTo>
                      <a:pt x="16" y="245"/>
                    </a:lnTo>
                    <a:lnTo>
                      <a:pt x="15" y="245"/>
                    </a:lnTo>
                    <a:lnTo>
                      <a:pt x="15" y="245"/>
                    </a:lnTo>
                    <a:lnTo>
                      <a:pt x="14" y="245"/>
                    </a:lnTo>
                    <a:lnTo>
                      <a:pt x="13" y="245"/>
                    </a:lnTo>
                    <a:lnTo>
                      <a:pt x="13" y="245"/>
                    </a:lnTo>
                    <a:lnTo>
                      <a:pt x="12" y="245"/>
                    </a:lnTo>
                    <a:lnTo>
                      <a:pt x="12" y="245"/>
                    </a:lnTo>
                    <a:lnTo>
                      <a:pt x="11" y="245"/>
                    </a:lnTo>
                    <a:lnTo>
                      <a:pt x="11" y="245"/>
                    </a:lnTo>
                    <a:lnTo>
                      <a:pt x="11" y="245"/>
                    </a:lnTo>
                    <a:lnTo>
                      <a:pt x="10" y="245"/>
                    </a:lnTo>
                    <a:lnTo>
                      <a:pt x="9" y="245"/>
                    </a:lnTo>
                    <a:lnTo>
                      <a:pt x="9" y="245"/>
                    </a:lnTo>
                    <a:lnTo>
                      <a:pt x="9" y="244"/>
                    </a:lnTo>
                    <a:lnTo>
                      <a:pt x="9" y="244"/>
                    </a:lnTo>
                    <a:lnTo>
                      <a:pt x="8" y="244"/>
                    </a:lnTo>
                    <a:lnTo>
                      <a:pt x="8" y="243"/>
                    </a:lnTo>
                    <a:lnTo>
                      <a:pt x="8" y="243"/>
                    </a:lnTo>
                    <a:lnTo>
                      <a:pt x="7" y="243"/>
                    </a:lnTo>
                    <a:lnTo>
                      <a:pt x="7" y="244"/>
                    </a:lnTo>
                    <a:lnTo>
                      <a:pt x="7" y="244"/>
                    </a:lnTo>
                    <a:lnTo>
                      <a:pt x="6" y="244"/>
                    </a:lnTo>
                    <a:lnTo>
                      <a:pt x="6" y="244"/>
                    </a:lnTo>
                    <a:lnTo>
                      <a:pt x="5" y="244"/>
                    </a:lnTo>
                    <a:lnTo>
                      <a:pt x="5" y="245"/>
                    </a:lnTo>
                    <a:lnTo>
                      <a:pt x="5" y="245"/>
                    </a:lnTo>
                    <a:lnTo>
                      <a:pt x="5" y="245"/>
                    </a:lnTo>
                    <a:lnTo>
                      <a:pt x="5" y="246"/>
                    </a:lnTo>
                    <a:lnTo>
                      <a:pt x="4" y="247"/>
                    </a:lnTo>
                    <a:lnTo>
                      <a:pt x="4" y="247"/>
                    </a:lnTo>
                    <a:lnTo>
                      <a:pt x="4" y="247"/>
                    </a:lnTo>
                    <a:lnTo>
                      <a:pt x="3" y="248"/>
                    </a:lnTo>
                    <a:lnTo>
                      <a:pt x="3" y="247"/>
                    </a:lnTo>
                    <a:lnTo>
                      <a:pt x="3" y="247"/>
                    </a:lnTo>
                    <a:lnTo>
                      <a:pt x="2" y="248"/>
                    </a:lnTo>
                    <a:lnTo>
                      <a:pt x="2" y="248"/>
                    </a:lnTo>
                    <a:lnTo>
                      <a:pt x="2" y="249"/>
                    </a:lnTo>
                    <a:lnTo>
                      <a:pt x="1" y="249"/>
                    </a:lnTo>
                    <a:lnTo>
                      <a:pt x="1" y="249"/>
                    </a:lnTo>
                    <a:lnTo>
                      <a:pt x="1" y="248"/>
                    </a:lnTo>
                    <a:lnTo>
                      <a:pt x="0" y="248"/>
                    </a:lnTo>
                  </a:path>
                </a:pathLst>
              </a:custGeom>
              <a:solidFill>
                <a:schemeClr val="bg1"/>
              </a:solidFill>
              <a:ln w="3175">
                <a:solidFill>
                  <a:srgbClr val="6E6E6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79" name="Freeform 325"/>
              <p:cNvSpPr>
                <a:spLocks/>
              </p:cNvSpPr>
              <p:nvPr/>
            </p:nvSpPr>
            <p:spPr bwMode="auto">
              <a:xfrm>
                <a:off x="4156075" y="2913063"/>
                <a:ext cx="430213" cy="400050"/>
              </a:xfrm>
              <a:custGeom>
                <a:avLst/>
                <a:gdLst>
                  <a:gd name="T0" fmla="*/ 135 w 271"/>
                  <a:gd name="T1" fmla="*/ 252 h 252"/>
                  <a:gd name="T2" fmla="*/ 130 w 271"/>
                  <a:gd name="T3" fmla="*/ 249 h 252"/>
                  <a:gd name="T4" fmla="*/ 126 w 271"/>
                  <a:gd name="T5" fmla="*/ 247 h 252"/>
                  <a:gd name="T6" fmla="*/ 122 w 271"/>
                  <a:gd name="T7" fmla="*/ 243 h 252"/>
                  <a:gd name="T8" fmla="*/ 116 w 271"/>
                  <a:gd name="T9" fmla="*/ 243 h 252"/>
                  <a:gd name="T10" fmla="*/ 114 w 271"/>
                  <a:gd name="T11" fmla="*/ 240 h 252"/>
                  <a:gd name="T12" fmla="*/ 112 w 271"/>
                  <a:gd name="T13" fmla="*/ 236 h 252"/>
                  <a:gd name="T14" fmla="*/ 107 w 271"/>
                  <a:gd name="T15" fmla="*/ 232 h 252"/>
                  <a:gd name="T16" fmla="*/ 103 w 271"/>
                  <a:gd name="T17" fmla="*/ 226 h 252"/>
                  <a:gd name="T18" fmla="*/ 98 w 271"/>
                  <a:gd name="T19" fmla="*/ 219 h 252"/>
                  <a:gd name="T20" fmla="*/ 98 w 271"/>
                  <a:gd name="T21" fmla="*/ 213 h 252"/>
                  <a:gd name="T22" fmla="*/ 97 w 271"/>
                  <a:gd name="T23" fmla="*/ 210 h 252"/>
                  <a:gd name="T24" fmla="*/ 95 w 271"/>
                  <a:gd name="T25" fmla="*/ 206 h 252"/>
                  <a:gd name="T26" fmla="*/ 92 w 271"/>
                  <a:gd name="T27" fmla="*/ 204 h 252"/>
                  <a:gd name="T28" fmla="*/ 88 w 271"/>
                  <a:gd name="T29" fmla="*/ 202 h 252"/>
                  <a:gd name="T30" fmla="*/ 84 w 271"/>
                  <a:gd name="T31" fmla="*/ 198 h 252"/>
                  <a:gd name="T32" fmla="*/ 79 w 271"/>
                  <a:gd name="T33" fmla="*/ 197 h 252"/>
                  <a:gd name="T34" fmla="*/ 75 w 271"/>
                  <a:gd name="T35" fmla="*/ 194 h 252"/>
                  <a:gd name="T36" fmla="*/ 74 w 271"/>
                  <a:gd name="T37" fmla="*/ 192 h 252"/>
                  <a:gd name="T38" fmla="*/ 73 w 271"/>
                  <a:gd name="T39" fmla="*/ 189 h 252"/>
                  <a:gd name="T40" fmla="*/ 67 w 271"/>
                  <a:gd name="T41" fmla="*/ 185 h 252"/>
                  <a:gd name="T42" fmla="*/ 68 w 271"/>
                  <a:gd name="T43" fmla="*/ 182 h 252"/>
                  <a:gd name="T44" fmla="*/ 71 w 271"/>
                  <a:gd name="T45" fmla="*/ 178 h 252"/>
                  <a:gd name="T46" fmla="*/ 66 w 271"/>
                  <a:gd name="T47" fmla="*/ 174 h 252"/>
                  <a:gd name="T48" fmla="*/ 62 w 271"/>
                  <a:gd name="T49" fmla="*/ 171 h 252"/>
                  <a:gd name="T50" fmla="*/ 60 w 271"/>
                  <a:gd name="T51" fmla="*/ 167 h 252"/>
                  <a:gd name="T52" fmla="*/ 56 w 271"/>
                  <a:gd name="T53" fmla="*/ 164 h 252"/>
                  <a:gd name="T54" fmla="*/ 53 w 271"/>
                  <a:gd name="T55" fmla="*/ 161 h 252"/>
                  <a:gd name="T56" fmla="*/ 48 w 271"/>
                  <a:gd name="T57" fmla="*/ 159 h 252"/>
                  <a:gd name="T58" fmla="*/ 44 w 271"/>
                  <a:gd name="T59" fmla="*/ 157 h 252"/>
                  <a:gd name="T60" fmla="*/ 38 w 271"/>
                  <a:gd name="T61" fmla="*/ 155 h 252"/>
                  <a:gd name="T62" fmla="*/ 35 w 271"/>
                  <a:gd name="T63" fmla="*/ 151 h 252"/>
                  <a:gd name="T64" fmla="*/ 33 w 271"/>
                  <a:gd name="T65" fmla="*/ 147 h 252"/>
                  <a:gd name="T66" fmla="*/ 35 w 271"/>
                  <a:gd name="T67" fmla="*/ 144 h 252"/>
                  <a:gd name="T68" fmla="*/ 34 w 271"/>
                  <a:gd name="T69" fmla="*/ 138 h 252"/>
                  <a:gd name="T70" fmla="*/ 28 w 271"/>
                  <a:gd name="T71" fmla="*/ 136 h 252"/>
                  <a:gd name="T72" fmla="*/ 23 w 271"/>
                  <a:gd name="T73" fmla="*/ 131 h 252"/>
                  <a:gd name="T74" fmla="*/ 18 w 271"/>
                  <a:gd name="T75" fmla="*/ 127 h 252"/>
                  <a:gd name="T76" fmla="*/ 11 w 271"/>
                  <a:gd name="T77" fmla="*/ 127 h 252"/>
                  <a:gd name="T78" fmla="*/ 6 w 271"/>
                  <a:gd name="T79" fmla="*/ 126 h 252"/>
                  <a:gd name="T80" fmla="*/ 0 w 271"/>
                  <a:gd name="T81" fmla="*/ 123 h 252"/>
                  <a:gd name="T82" fmla="*/ 3 w 271"/>
                  <a:gd name="T83" fmla="*/ 116 h 252"/>
                  <a:gd name="T84" fmla="*/ 12 w 271"/>
                  <a:gd name="T85" fmla="*/ 105 h 252"/>
                  <a:gd name="T86" fmla="*/ 17 w 271"/>
                  <a:gd name="T87" fmla="*/ 88 h 252"/>
                  <a:gd name="T88" fmla="*/ 19 w 271"/>
                  <a:gd name="T89" fmla="*/ 78 h 252"/>
                  <a:gd name="T90" fmla="*/ 24 w 271"/>
                  <a:gd name="T91" fmla="*/ 74 h 252"/>
                  <a:gd name="T92" fmla="*/ 27 w 271"/>
                  <a:gd name="T93" fmla="*/ 69 h 252"/>
                  <a:gd name="T94" fmla="*/ 29 w 271"/>
                  <a:gd name="T95" fmla="*/ 62 h 252"/>
                  <a:gd name="T96" fmla="*/ 34 w 271"/>
                  <a:gd name="T97" fmla="*/ 61 h 252"/>
                  <a:gd name="T98" fmla="*/ 40 w 271"/>
                  <a:gd name="T99" fmla="*/ 60 h 252"/>
                  <a:gd name="T100" fmla="*/ 46 w 271"/>
                  <a:gd name="T101" fmla="*/ 58 h 252"/>
                  <a:gd name="T102" fmla="*/ 53 w 271"/>
                  <a:gd name="T103" fmla="*/ 58 h 252"/>
                  <a:gd name="T104" fmla="*/ 60 w 271"/>
                  <a:gd name="T105" fmla="*/ 69 h 252"/>
                  <a:gd name="T106" fmla="*/ 102 w 271"/>
                  <a:gd name="T107" fmla="*/ 83 h 252"/>
                  <a:gd name="T108" fmla="*/ 153 w 271"/>
                  <a:gd name="T109" fmla="*/ 81 h 252"/>
                  <a:gd name="T110" fmla="*/ 189 w 271"/>
                  <a:gd name="T111" fmla="*/ 65 h 252"/>
                  <a:gd name="T112" fmla="*/ 227 w 271"/>
                  <a:gd name="T113" fmla="*/ 78 h 252"/>
                  <a:gd name="T114" fmla="*/ 253 w 271"/>
                  <a:gd name="T115" fmla="*/ 11 h 252"/>
                  <a:gd name="T116" fmla="*/ 271 w 271"/>
                  <a:gd name="T117" fmla="*/ 6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71" h="252">
                    <a:moveTo>
                      <a:pt x="138" y="248"/>
                    </a:moveTo>
                    <a:lnTo>
                      <a:pt x="138" y="249"/>
                    </a:lnTo>
                    <a:lnTo>
                      <a:pt x="138" y="249"/>
                    </a:lnTo>
                    <a:lnTo>
                      <a:pt x="137" y="249"/>
                    </a:lnTo>
                    <a:lnTo>
                      <a:pt x="137" y="249"/>
                    </a:lnTo>
                    <a:lnTo>
                      <a:pt x="137" y="250"/>
                    </a:lnTo>
                    <a:lnTo>
                      <a:pt x="137" y="250"/>
                    </a:lnTo>
                    <a:lnTo>
                      <a:pt x="137" y="251"/>
                    </a:lnTo>
                    <a:lnTo>
                      <a:pt x="136" y="251"/>
                    </a:lnTo>
                    <a:lnTo>
                      <a:pt x="136" y="252"/>
                    </a:lnTo>
                    <a:lnTo>
                      <a:pt x="135" y="252"/>
                    </a:lnTo>
                    <a:lnTo>
                      <a:pt x="135" y="252"/>
                    </a:lnTo>
                    <a:lnTo>
                      <a:pt x="134" y="252"/>
                    </a:lnTo>
                    <a:lnTo>
                      <a:pt x="134" y="252"/>
                    </a:lnTo>
                    <a:lnTo>
                      <a:pt x="133" y="252"/>
                    </a:lnTo>
                    <a:lnTo>
                      <a:pt x="133" y="251"/>
                    </a:lnTo>
                    <a:lnTo>
                      <a:pt x="133" y="250"/>
                    </a:lnTo>
                    <a:lnTo>
                      <a:pt x="133" y="250"/>
                    </a:lnTo>
                    <a:lnTo>
                      <a:pt x="133" y="249"/>
                    </a:lnTo>
                    <a:lnTo>
                      <a:pt x="132" y="249"/>
                    </a:lnTo>
                    <a:lnTo>
                      <a:pt x="131" y="249"/>
                    </a:lnTo>
                    <a:lnTo>
                      <a:pt x="131" y="249"/>
                    </a:lnTo>
                    <a:lnTo>
                      <a:pt x="130" y="249"/>
                    </a:lnTo>
                    <a:lnTo>
                      <a:pt x="130" y="249"/>
                    </a:lnTo>
                    <a:lnTo>
                      <a:pt x="129" y="249"/>
                    </a:lnTo>
                    <a:lnTo>
                      <a:pt x="129" y="249"/>
                    </a:lnTo>
                    <a:lnTo>
                      <a:pt x="128" y="249"/>
                    </a:lnTo>
                    <a:lnTo>
                      <a:pt x="127" y="249"/>
                    </a:lnTo>
                    <a:lnTo>
                      <a:pt x="127" y="249"/>
                    </a:lnTo>
                    <a:lnTo>
                      <a:pt x="127" y="249"/>
                    </a:lnTo>
                    <a:lnTo>
                      <a:pt x="127" y="248"/>
                    </a:lnTo>
                    <a:lnTo>
                      <a:pt x="126" y="248"/>
                    </a:lnTo>
                    <a:lnTo>
                      <a:pt x="126" y="248"/>
                    </a:lnTo>
                    <a:lnTo>
                      <a:pt x="126" y="248"/>
                    </a:lnTo>
                    <a:lnTo>
                      <a:pt x="126" y="247"/>
                    </a:lnTo>
                    <a:lnTo>
                      <a:pt x="126" y="247"/>
                    </a:lnTo>
                    <a:lnTo>
                      <a:pt x="125" y="247"/>
                    </a:lnTo>
                    <a:lnTo>
                      <a:pt x="124" y="247"/>
                    </a:lnTo>
                    <a:lnTo>
                      <a:pt x="124" y="247"/>
                    </a:lnTo>
                    <a:lnTo>
                      <a:pt x="124" y="248"/>
                    </a:lnTo>
                    <a:lnTo>
                      <a:pt x="123" y="247"/>
                    </a:lnTo>
                    <a:lnTo>
                      <a:pt x="123" y="247"/>
                    </a:lnTo>
                    <a:lnTo>
                      <a:pt x="123" y="246"/>
                    </a:lnTo>
                    <a:lnTo>
                      <a:pt x="122" y="245"/>
                    </a:lnTo>
                    <a:lnTo>
                      <a:pt x="122" y="244"/>
                    </a:lnTo>
                    <a:lnTo>
                      <a:pt x="123" y="244"/>
                    </a:lnTo>
                    <a:lnTo>
                      <a:pt x="123" y="243"/>
                    </a:lnTo>
                    <a:lnTo>
                      <a:pt x="122" y="243"/>
                    </a:lnTo>
                    <a:lnTo>
                      <a:pt x="122" y="243"/>
                    </a:lnTo>
                    <a:lnTo>
                      <a:pt x="121" y="243"/>
                    </a:lnTo>
                    <a:lnTo>
                      <a:pt x="120" y="243"/>
                    </a:lnTo>
                    <a:lnTo>
                      <a:pt x="120" y="243"/>
                    </a:lnTo>
                    <a:lnTo>
                      <a:pt x="120" y="243"/>
                    </a:lnTo>
                    <a:lnTo>
                      <a:pt x="119" y="243"/>
                    </a:lnTo>
                    <a:lnTo>
                      <a:pt x="119" y="243"/>
                    </a:lnTo>
                    <a:lnTo>
                      <a:pt x="119" y="243"/>
                    </a:lnTo>
                    <a:lnTo>
                      <a:pt x="118" y="243"/>
                    </a:lnTo>
                    <a:lnTo>
                      <a:pt x="118" y="243"/>
                    </a:lnTo>
                    <a:lnTo>
                      <a:pt x="117" y="243"/>
                    </a:lnTo>
                    <a:lnTo>
                      <a:pt x="116" y="243"/>
                    </a:lnTo>
                    <a:lnTo>
                      <a:pt x="116" y="243"/>
                    </a:lnTo>
                    <a:lnTo>
                      <a:pt x="116" y="243"/>
                    </a:lnTo>
                    <a:lnTo>
                      <a:pt x="116" y="242"/>
                    </a:lnTo>
                    <a:lnTo>
                      <a:pt x="115" y="242"/>
                    </a:lnTo>
                    <a:lnTo>
                      <a:pt x="115" y="241"/>
                    </a:lnTo>
                    <a:lnTo>
                      <a:pt x="115" y="242"/>
                    </a:lnTo>
                    <a:lnTo>
                      <a:pt x="115" y="241"/>
                    </a:lnTo>
                    <a:lnTo>
                      <a:pt x="114" y="241"/>
                    </a:lnTo>
                    <a:lnTo>
                      <a:pt x="115" y="241"/>
                    </a:lnTo>
                    <a:lnTo>
                      <a:pt x="115" y="240"/>
                    </a:lnTo>
                    <a:lnTo>
                      <a:pt x="114" y="240"/>
                    </a:lnTo>
                    <a:lnTo>
                      <a:pt x="114" y="240"/>
                    </a:lnTo>
                    <a:lnTo>
                      <a:pt x="114" y="239"/>
                    </a:lnTo>
                    <a:lnTo>
                      <a:pt x="114" y="239"/>
                    </a:lnTo>
                    <a:lnTo>
                      <a:pt x="115" y="239"/>
                    </a:lnTo>
                    <a:lnTo>
                      <a:pt x="115" y="238"/>
                    </a:lnTo>
                    <a:lnTo>
                      <a:pt x="115" y="237"/>
                    </a:lnTo>
                    <a:lnTo>
                      <a:pt x="115" y="237"/>
                    </a:lnTo>
                    <a:lnTo>
                      <a:pt x="114" y="237"/>
                    </a:lnTo>
                    <a:lnTo>
                      <a:pt x="114" y="236"/>
                    </a:lnTo>
                    <a:lnTo>
                      <a:pt x="114" y="236"/>
                    </a:lnTo>
                    <a:lnTo>
                      <a:pt x="114" y="236"/>
                    </a:lnTo>
                    <a:lnTo>
                      <a:pt x="113" y="236"/>
                    </a:lnTo>
                    <a:lnTo>
                      <a:pt x="112" y="236"/>
                    </a:lnTo>
                    <a:lnTo>
                      <a:pt x="112" y="235"/>
                    </a:lnTo>
                    <a:lnTo>
                      <a:pt x="112" y="234"/>
                    </a:lnTo>
                    <a:lnTo>
                      <a:pt x="112" y="233"/>
                    </a:lnTo>
                    <a:lnTo>
                      <a:pt x="111" y="233"/>
                    </a:lnTo>
                    <a:lnTo>
                      <a:pt x="111" y="233"/>
                    </a:lnTo>
                    <a:lnTo>
                      <a:pt x="111" y="232"/>
                    </a:lnTo>
                    <a:lnTo>
                      <a:pt x="110" y="232"/>
                    </a:lnTo>
                    <a:lnTo>
                      <a:pt x="109" y="232"/>
                    </a:lnTo>
                    <a:lnTo>
                      <a:pt x="108" y="232"/>
                    </a:lnTo>
                    <a:lnTo>
                      <a:pt x="108" y="232"/>
                    </a:lnTo>
                    <a:lnTo>
                      <a:pt x="107" y="232"/>
                    </a:lnTo>
                    <a:lnTo>
                      <a:pt x="107" y="232"/>
                    </a:lnTo>
                    <a:lnTo>
                      <a:pt x="107" y="231"/>
                    </a:lnTo>
                    <a:lnTo>
                      <a:pt x="106" y="230"/>
                    </a:lnTo>
                    <a:lnTo>
                      <a:pt x="106" y="230"/>
                    </a:lnTo>
                    <a:lnTo>
                      <a:pt x="106" y="229"/>
                    </a:lnTo>
                    <a:lnTo>
                      <a:pt x="106" y="229"/>
                    </a:lnTo>
                    <a:lnTo>
                      <a:pt x="105" y="229"/>
                    </a:lnTo>
                    <a:lnTo>
                      <a:pt x="104" y="229"/>
                    </a:lnTo>
                    <a:lnTo>
                      <a:pt x="104" y="228"/>
                    </a:lnTo>
                    <a:lnTo>
                      <a:pt x="104" y="228"/>
                    </a:lnTo>
                    <a:lnTo>
                      <a:pt x="104" y="227"/>
                    </a:lnTo>
                    <a:lnTo>
                      <a:pt x="104" y="226"/>
                    </a:lnTo>
                    <a:lnTo>
                      <a:pt x="103" y="226"/>
                    </a:lnTo>
                    <a:lnTo>
                      <a:pt x="103" y="225"/>
                    </a:lnTo>
                    <a:lnTo>
                      <a:pt x="103" y="224"/>
                    </a:lnTo>
                    <a:lnTo>
                      <a:pt x="102" y="224"/>
                    </a:lnTo>
                    <a:lnTo>
                      <a:pt x="101" y="223"/>
                    </a:lnTo>
                    <a:lnTo>
                      <a:pt x="100" y="222"/>
                    </a:lnTo>
                    <a:lnTo>
                      <a:pt x="100" y="222"/>
                    </a:lnTo>
                    <a:lnTo>
                      <a:pt x="99" y="222"/>
                    </a:lnTo>
                    <a:lnTo>
                      <a:pt x="99" y="221"/>
                    </a:lnTo>
                    <a:lnTo>
                      <a:pt x="99" y="221"/>
                    </a:lnTo>
                    <a:lnTo>
                      <a:pt x="99" y="221"/>
                    </a:lnTo>
                    <a:lnTo>
                      <a:pt x="99" y="220"/>
                    </a:lnTo>
                    <a:lnTo>
                      <a:pt x="98" y="219"/>
                    </a:lnTo>
                    <a:lnTo>
                      <a:pt x="98" y="218"/>
                    </a:lnTo>
                    <a:lnTo>
                      <a:pt x="98" y="218"/>
                    </a:lnTo>
                    <a:lnTo>
                      <a:pt x="98" y="218"/>
                    </a:lnTo>
                    <a:lnTo>
                      <a:pt x="98" y="217"/>
                    </a:lnTo>
                    <a:lnTo>
                      <a:pt x="98" y="217"/>
                    </a:lnTo>
                    <a:lnTo>
                      <a:pt x="98" y="217"/>
                    </a:lnTo>
                    <a:lnTo>
                      <a:pt x="97" y="216"/>
                    </a:lnTo>
                    <a:lnTo>
                      <a:pt x="97" y="216"/>
                    </a:lnTo>
                    <a:lnTo>
                      <a:pt x="97" y="215"/>
                    </a:lnTo>
                    <a:lnTo>
                      <a:pt x="98" y="214"/>
                    </a:lnTo>
                    <a:lnTo>
                      <a:pt x="98" y="214"/>
                    </a:lnTo>
                    <a:lnTo>
                      <a:pt x="98" y="213"/>
                    </a:lnTo>
                    <a:lnTo>
                      <a:pt x="98" y="213"/>
                    </a:lnTo>
                    <a:lnTo>
                      <a:pt x="98" y="212"/>
                    </a:lnTo>
                    <a:lnTo>
                      <a:pt x="99" y="212"/>
                    </a:lnTo>
                    <a:lnTo>
                      <a:pt x="99" y="212"/>
                    </a:lnTo>
                    <a:lnTo>
                      <a:pt x="98" y="211"/>
                    </a:lnTo>
                    <a:lnTo>
                      <a:pt x="99" y="211"/>
                    </a:lnTo>
                    <a:lnTo>
                      <a:pt x="99" y="210"/>
                    </a:lnTo>
                    <a:lnTo>
                      <a:pt x="99" y="210"/>
                    </a:lnTo>
                    <a:lnTo>
                      <a:pt x="98" y="210"/>
                    </a:lnTo>
                    <a:lnTo>
                      <a:pt x="98" y="210"/>
                    </a:lnTo>
                    <a:lnTo>
                      <a:pt x="98" y="210"/>
                    </a:lnTo>
                    <a:lnTo>
                      <a:pt x="97" y="210"/>
                    </a:lnTo>
                    <a:lnTo>
                      <a:pt x="97" y="210"/>
                    </a:lnTo>
                    <a:lnTo>
                      <a:pt x="97" y="209"/>
                    </a:lnTo>
                    <a:lnTo>
                      <a:pt x="98" y="209"/>
                    </a:lnTo>
                    <a:lnTo>
                      <a:pt x="97" y="209"/>
                    </a:lnTo>
                    <a:lnTo>
                      <a:pt x="97" y="208"/>
                    </a:lnTo>
                    <a:lnTo>
                      <a:pt x="96" y="208"/>
                    </a:lnTo>
                    <a:lnTo>
                      <a:pt x="96" y="208"/>
                    </a:lnTo>
                    <a:lnTo>
                      <a:pt x="96" y="207"/>
                    </a:lnTo>
                    <a:lnTo>
                      <a:pt x="96" y="206"/>
                    </a:lnTo>
                    <a:lnTo>
                      <a:pt x="96" y="206"/>
                    </a:lnTo>
                    <a:lnTo>
                      <a:pt x="96" y="206"/>
                    </a:lnTo>
                    <a:lnTo>
                      <a:pt x="95" y="206"/>
                    </a:lnTo>
                    <a:lnTo>
                      <a:pt x="95" y="205"/>
                    </a:lnTo>
                    <a:lnTo>
                      <a:pt x="94" y="205"/>
                    </a:lnTo>
                    <a:lnTo>
                      <a:pt x="95" y="205"/>
                    </a:lnTo>
                    <a:lnTo>
                      <a:pt x="95" y="205"/>
                    </a:lnTo>
                    <a:lnTo>
                      <a:pt x="94" y="205"/>
                    </a:lnTo>
                    <a:lnTo>
                      <a:pt x="94" y="204"/>
                    </a:lnTo>
                    <a:lnTo>
                      <a:pt x="93" y="204"/>
                    </a:lnTo>
                    <a:lnTo>
                      <a:pt x="93" y="204"/>
                    </a:lnTo>
                    <a:lnTo>
                      <a:pt x="93" y="204"/>
                    </a:lnTo>
                    <a:lnTo>
                      <a:pt x="93" y="204"/>
                    </a:lnTo>
                    <a:lnTo>
                      <a:pt x="92" y="204"/>
                    </a:lnTo>
                    <a:lnTo>
                      <a:pt x="92" y="204"/>
                    </a:lnTo>
                    <a:lnTo>
                      <a:pt x="92" y="204"/>
                    </a:lnTo>
                    <a:lnTo>
                      <a:pt x="91" y="204"/>
                    </a:lnTo>
                    <a:lnTo>
                      <a:pt x="91" y="204"/>
                    </a:lnTo>
                    <a:lnTo>
                      <a:pt x="91" y="203"/>
                    </a:lnTo>
                    <a:lnTo>
                      <a:pt x="91" y="202"/>
                    </a:lnTo>
                    <a:lnTo>
                      <a:pt x="90" y="202"/>
                    </a:lnTo>
                    <a:lnTo>
                      <a:pt x="90" y="202"/>
                    </a:lnTo>
                    <a:lnTo>
                      <a:pt x="89" y="202"/>
                    </a:lnTo>
                    <a:lnTo>
                      <a:pt x="89" y="202"/>
                    </a:lnTo>
                    <a:lnTo>
                      <a:pt x="88" y="202"/>
                    </a:lnTo>
                    <a:lnTo>
                      <a:pt x="88" y="202"/>
                    </a:lnTo>
                    <a:lnTo>
                      <a:pt x="88" y="202"/>
                    </a:lnTo>
                    <a:lnTo>
                      <a:pt x="87" y="201"/>
                    </a:lnTo>
                    <a:lnTo>
                      <a:pt x="87" y="201"/>
                    </a:lnTo>
                    <a:lnTo>
                      <a:pt x="87" y="201"/>
                    </a:lnTo>
                    <a:lnTo>
                      <a:pt x="86" y="201"/>
                    </a:lnTo>
                    <a:lnTo>
                      <a:pt x="85" y="201"/>
                    </a:lnTo>
                    <a:lnTo>
                      <a:pt x="85" y="201"/>
                    </a:lnTo>
                    <a:lnTo>
                      <a:pt x="85" y="201"/>
                    </a:lnTo>
                    <a:lnTo>
                      <a:pt x="84" y="201"/>
                    </a:lnTo>
                    <a:lnTo>
                      <a:pt x="84" y="200"/>
                    </a:lnTo>
                    <a:lnTo>
                      <a:pt x="84" y="199"/>
                    </a:lnTo>
                    <a:lnTo>
                      <a:pt x="84" y="198"/>
                    </a:lnTo>
                    <a:lnTo>
                      <a:pt x="84" y="198"/>
                    </a:lnTo>
                    <a:lnTo>
                      <a:pt x="83" y="198"/>
                    </a:lnTo>
                    <a:lnTo>
                      <a:pt x="83" y="197"/>
                    </a:lnTo>
                    <a:lnTo>
                      <a:pt x="83" y="197"/>
                    </a:lnTo>
                    <a:lnTo>
                      <a:pt x="82" y="197"/>
                    </a:lnTo>
                    <a:lnTo>
                      <a:pt x="82" y="197"/>
                    </a:lnTo>
                    <a:lnTo>
                      <a:pt x="81" y="197"/>
                    </a:lnTo>
                    <a:lnTo>
                      <a:pt x="81" y="197"/>
                    </a:lnTo>
                    <a:lnTo>
                      <a:pt x="81" y="197"/>
                    </a:lnTo>
                    <a:lnTo>
                      <a:pt x="80" y="197"/>
                    </a:lnTo>
                    <a:lnTo>
                      <a:pt x="80" y="197"/>
                    </a:lnTo>
                    <a:lnTo>
                      <a:pt x="79" y="197"/>
                    </a:lnTo>
                    <a:lnTo>
                      <a:pt x="79" y="197"/>
                    </a:lnTo>
                    <a:lnTo>
                      <a:pt x="79" y="197"/>
                    </a:lnTo>
                    <a:lnTo>
                      <a:pt x="78" y="197"/>
                    </a:lnTo>
                    <a:lnTo>
                      <a:pt x="77" y="197"/>
                    </a:lnTo>
                    <a:lnTo>
                      <a:pt x="77" y="196"/>
                    </a:lnTo>
                    <a:lnTo>
                      <a:pt x="77" y="196"/>
                    </a:lnTo>
                    <a:lnTo>
                      <a:pt x="77" y="197"/>
                    </a:lnTo>
                    <a:lnTo>
                      <a:pt x="76" y="197"/>
                    </a:lnTo>
                    <a:lnTo>
                      <a:pt x="76" y="196"/>
                    </a:lnTo>
                    <a:lnTo>
                      <a:pt x="76" y="195"/>
                    </a:lnTo>
                    <a:lnTo>
                      <a:pt x="75" y="195"/>
                    </a:lnTo>
                    <a:lnTo>
                      <a:pt x="75" y="195"/>
                    </a:lnTo>
                    <a:lnTo>
                      <a:pt x="75" y="194"/>
                    </a:lnTo>
                    <a:lnTo>
                      <a:pt x="75" y="194"/>
                    </a:lnTo>
                    <a:lnTo>
                      <a:pt x="75" y="194"/>
                    </a:lnTo>
                    <a:lnTo>
                      <a:pt x="74" y="194"/>
                    </a:lnTo>
                    <a:lnTo>
                      <a:pt x="73" y="194"/>
                    </a:lnTo>
                    <a:lnTo>
                      <a:pt x="73" y="195"/>
                    </a:lnTo>
                    <a:lnTo>
                      <a:pt x="72" y="195"/>
                    </a:lnTo>
                    <a:lnTo>
                      <a:pt x="72" y="194"/>
                    </a:lnTo>
                    <a:lnTo>
                      <a:pt x="72" y="194"/>
                    </a:lnTo>
                    <a:lnTo>
                      <a:pt x="73" y="193"/>
                    </a:lnTo>
                    <a:lnTo>
                      <a:pt x="73" y="193"/>
                    </a:lnTo>
                    <a:lnTo>
                      <a:pt x="74" y="193"/>
                    </a:lnTo>
                    <a:lnTo>
                      <a:pt x="74" y="192"/>
                    </a:lnTo>
                    <a:lnTo>
                      <a:pt x="75" y="192"/>
                    </a:lnTo>
                    <a:lnTo>
                      <a:pt x="75" y="191"/>
                    </a:lnTo>
                    <a:lnTo>
                      <a:pt x="75" y="191"/>
                    </a:lnTo>
                    <a:lnTo>
                      <a:pt x="75" y="191"/>
                    </a:lnTo>
                    <a:lnTo>
                      <a:pt x="75" y="190"/>
                    </a:lnTo>
                    <a:lnTo>
                      <a:pt x="75" y="190"/>
                    </a:lnTo>
                    <a:lnTo>
                      <a:pt x="74" y="190"/>
                    </a:lnTo>
                    <a:lnTo>
                      <a:pt x="73" y="190"/>
                    </a:lnTo>
                    <a:lnTo>
                      <a:pt x="73" y="190"/>
                    </a:lnTo>
                    <a:lnTo>
                      <a:pt x="73" y="190"/>
                    </a:lnTo>
                    <a:lnTo>
                      <a:pt x="73" y="189"/>
                    </a:lnTo>
                    <a:lnTo>
                      <a:pt x="73" y="189"/>
                    </a:lnTo>
                    <a:lnTo>
                      <a:pt x="73" y="189"/>
                    </a:lnTo>
                    <a:lnTo>
                      <a:pt x="73" y="188"/>
                    </a:lnTo>
                    <a:lnTo>
                      <a:pt x="72" y="188"/>
                    </a:lnTo>
                    <a:lnTo>
                      <a:pt x="72" y="188"/>
                    </a:lnTo>
                    <a:lnTo>
                      <a:pt x="72" y="187"/>
                    </a:lnTo>
                    <a:lnTo>
                      <a:pt x="71" y="187"/>
                    </a:lnTo>
                    <a:lnTo>
                      <a:pt x="70" y="187"/>
                    </a:lnTo>
                    <a:lnTo>
                      <a:pt x="69" y="186"/>
                    </a:lnTo>
                    <a:lnTo>
                      <a:pt x="69" y="186"/>
                    </a:lnTo>
                    <a:lnTo>
                      <a:pt x="68" y="185"/>
                    </a:lnTo>
                    <a:lnTo>
                      <a:pt x="68" y="185"/>
                    </a:lnTo>
                    <a:lnTo>
                      <a:pt x="67" y="185"/>
                    </a:lnTo>
                    <a:lnTo>
                      <a:pt x="68" y="185"/>
                    </a:lnTo>
                    <a:lnTo>
                      <a:pt x="68" y="184"/>
                    </a:lnTo>
                    <a:lnTo>
                      <a:pt x="68" y="184"/>
                    </a:lnTo>
                    <a:lnTo>
                      <a:pt x="68" y="183"/>
                    </a:lnTo>
                    <a:lnTo>
                      <a:pt x="68" y="183"/>
                    </a:lnTo>
                    <a:lnTo>
                      <a:pt x="68" y="183"/>
                    </a:lnTo>
                    <a:lnTo>
                      <a:pt x="68" y="182"/>
                    </a:lnTo>
                    <a:lnTo>
                      <a:pt x="68" y="183"/>
                    </a:lnTo>
                    <a:lnTo>
                      <a:pt x="67" y="183"/>
                    </a:lnTo>
                    <a:lnTo>
                      <a:pt x="67" y="182"/>
                    </a:lnTo>
                    <a:lnTo>
                      <a:pt x="67" y="182"/>
                    </a:lnTo>
                    <a:lnTo>
                      <a:pt x="68" y="182"/>
                    </a:lnTo>
                    <a:lnTo>
                      <a:pt x="68" y="182"/>
                    </a:lnTo>
                    <a:lnTo>
                      <a:pt x="68" y="181"/>
                    </a:lnTo>
                    <a:lnTo>
                      <a:pt x="68" y="181"/>
                    </a:lnTo>
                    <a:lnTo>
                      <a:pt x="69" y="181"/>
                    </a:lnTo>
                    <a:lnTo>
                      <a:pt x="69" y="180"/>
                    </a:lnTo>
                    <a:lnTo>
                      <a:pt x="69" y="180"/>
                    </a:lnTo>
                    <a:lnTo>
                      <a:pt x="69" y="179"/>
                    </a:lnTo>
                    <a:lnTo>
                      <a:pt x="69" y="179"/>
                    </a:lnTo>
                    <a:lnTo>
                      <a:pt x="70" y="179"/>
                    </a:lnTo>
                    <a:lnTo>
                      <a:pt x="70" y="178"/>
                    </a:lnTo>
                    <a:lnTo>
                      <a:pt x="71" y="178"/>
                    </a:lnTo>
                    <a:lnTo>
                      <a:pt x="71" y="178"/>
                    </a:lnTo>
                    <a:lnTo>
                      <a:pt x="71" y="177"/>
                    </a:lnTo>
                    <a:lnTo>
                      <a:pt x="71" y="177"/>
                    </a:lnTo>
                    <a:lnTo>
                      <a:pt x="71" y="177"/>
                    </a:lnTo>
                    <a:lnTo>
                      <a:pt x="70" y="177"/>
                    </a:lnTo>
                    <a:lnTo>
                      <a:pt x="70" y="176"/>
                    </a:lnTo>
                    <a:lnTo>
                      <a:pt x="69" y="175"/>
                    </a:lnTo>
                    <a:lnTo>
                      <a:pt x="69" y="175"/>
                    </a:lnTo>
                    <a:lnTo>
                      <a:pt x="68" y="175"/>
                    </a:lnTo>
                    <a:lnTo>
                      <a:pt x="68" y="175"/>
                    </a:lnTo>
                    <a:lnTo>
                      <a:pt x="67" y="175"/>
                    </a:lnTo>
                    <a:lnTo>
                      <a:pt x="66" y="175"/>
                    </a:lnTo>
                    <a:lnTo>
                      <a:pt x="66" y="174"/>
                    </a:lnTo>
                    <a:lnTo>
                      <a:pt x="66" y="174"/>
                    </a:lnTo>
                    <a:lnTo>
                      <a:pt x="66" y="174"/>
                    </a:lnTo>
                    <a:lnTo>
                      <a:pt x="65" y="174"/>
                    </a:lnTo>
                    <a:lnTo>
                      <a:pt x="65" y="174"/>
                    </a:lnTo>
                    <a:lnTo>
                      <a:pt x="65" y="173"/>
                    </a:lnTo>
                    <a:lnTo>
                      <a:pt x="64" y="173"/>
                    </a:lnTo>
                    <a:lnTo>
                      <a:pt x="64" y="173"/>
                    </a:lnTo>
                    <a:lnTo>
                      <a:pt x="64" y="172"/>
                    </a:lnTo>
                    <a:lnTo>
                      <a:pt x="64" y="171"/>
                    </a:lnTo>
                    <a:lnTo>
                      <a:pt x="63" y="171"/>
                    </a:lnTo>
                    <a:lnTo>
                      <a:pt x="62" y="171"/>
                    </a:lnTo>
                    <a:lnTo>
                      <a:pt x="62" y="171"/>
                    </a:lnTo>
                    <a:lnTo>
                      <a:pt x="61" y="171"/>
                    </a:lnTo>
                    <a:lnTo>
                      <a:pt x="61" y="171"/>
                    </a:lnTo>
                    <a:lnTo>
                      <a:pt x="61" y="171"/>
                    </a:lnTo>
                    <a:lnTo>
                      <a:pt x="61" y="170"/>
                    </a:lnTo>
                    <a:lnTo>
                      <a:pt x="61" y="170"/>
                    </a:lnTo>
                    <a:lnTo>
                      <a:pt x="61" y="169"/>
                    </a:lnTo>
                    <a:lnTo>
                      <a:pt x="61" y="169"/>
                    </a:lnTo>
                    <a:lnTo>
                      <a:pt x="60" y="169"/>
                    </a:lnTo>
                    <a:lnTo>
                      <a:pt x="60" y="169"/>
                    </a:lnTo>
                    <a:lnTo>
                      <a:pt x="60" y="168"/>
                    </a:lnTo>
                    <a:lnTo>
                      <a:pt x="60" y="168"/>
                    </a:lnTo>
                    <a:lnTo>
                      <a:pt x="60" y="167"/>
                    </a:lnTo>
                    <a:lnTo>
                      <a:pt x="60" y="167"/>
                    </a:lnTo>
                    <a:lnTo>
                      <a:pt x="60" y="166"/>
                    </a:lnTo>
                    <a:lnTo>
                      <a:pt x="60" y="166"/>
                    </a:lnTo>
                    <a:lnTo>
                      <a:pt x="59" y="166"/>
                    </a:lnTo>
                    <a:lnTo>
                      <a:pt x="58" y="166"/>
                    </a:lnTo>
                    <a:lnTo>
                      <a:pt x="58" y="166"/>
                    </a:lnTo>
                    <a:lnTo>
                      <a:pt x="57" y="165"/>
                    </a:lnTo>
                    <a:lnTo>
                      <a:pt x="57" y="164"/>
                    </a:lnTo>
                    <a:lnTo>
                      <a:pt x="57" y="164"/>
                    </a:lnTo>
                    <a:lnTo>
                      <a:pt x="56" y="164"/>
                    </a:lnTo>
                    <a:lnTo>
                      <a:pt x="56" y="164"/>
                    </a:lnTo>
                    <a:lnTo>
                      <a:pt x="56" y="164"/>
                    </a:lnTo>
                    <a:lnTo>
                      <a:pt x="55" y="164"/>
                    </a:lnTo>
                    <a:lnTo>
                      <a:pt x="54" y="163"/>
                    </a:lnTo>
                    <a:lnTo>
                      <a:pt x="55" y="163"/>
                    </a:lnTo>
                    <a:lnTo>
                      <a:pt x="55" y="163"/>
                    </a:lnTo>
                    <a:lnTo>
                      <a:pt x="54" y="163"/>
                    </a:lnTo>
                    <a:lnTo>
                      <a:pt x="54" y="163"/>
                    </a:lnTo>
                    <a:lnTo>
                      <a:pt x="54" y="162"/>
                    </a:lnTo>
                    <a:lnTo>
                      <a:pt x="53" y="162"/>
                    </a:lnTo>
                    <a:lnTo>
                      <a:pt x="52" y="162"/>
                    </a:lnTo>
                    <a:lnTo>
                      <a:pt x="52" y="162"/>
                    </a:lnTo>
                    <a:lnTo>
                      <a:pt x="53" y="162"/>
                    </a:lnTo>
                    <a:lnTo>
                      <a:pt x="53" y="161"/>
                    </a:lnTo>
                    <a:lnTo>
                      <a:pt x="52" y="161"/>
                    </a:lnTo>
                    <a:lnTo>
                      <a:pt x="51" y="160"/>
                    </a:lnTo>
                    <a:lnTo>
                      <a:pt x="50" y="160"/>
                    </a:lnTo>
                    <a:lnTo>
                      <a:pt x="50" y="160"/>
                    </a:lnTo>
                    <a:lnTo>
                      <a:pt x="50" y="160"/>
                    </a:lnTo>
                    <a:lnTo>
                      <a:pt x="49" y="160"/>
                    </a:lnTo>
                    <a:lnTo>
                      <a:pt x="49" y="160"/>
                    </a:lnTo>
                    <a:lnTo>
                      <a:pt x="49" y="160"/>
                    </a:lnTo>
                    <a:lnTo>
                      <a:pt x="49" y="160"/>
                    </a:lnTo>
                    <a:lnTo>
                      <a:pt x="49" y="159"/>
                    </a:lnTo>
                    <a:lnTo>
                      <a:pt x="48" y="159"/>
                    </a:lnTo>
                    <a:lnTo>
                      <a:pt x="48" y="159"/>
                    </a:lnTo>
                    <a:lnTo>
                      <a:pt x="47" y="159"/>
                    </a:lnTo>
                    <a:lnTo>
                      <a:pt x="47" y="159"/>
                    </a:lnTo>
                    <a:lnTo>
                      <a:pt x="46" y="159"/>
                    </a:lnTo>
                    <a:lnTo>
                      <a:pt x="46" y="159"/>
                    </a:lnTo>
                    <a:lnTo>
                      <a:pt x="45" y="159"/>
                    </a:lnTo>
                    <a:lnTo>
                      <a:pt x="45" y="158"/>
                    </a:lnTo>
                    <a:lnTo>
                      <a:pt x="45" y="158"/>
                    </a:lnTo>
                    <a:lnTo>
                      <a:pt x="44" y="158"/>
                    </a:lnTo>
                    <a:lnTo>
                      <a:pt x="45" y="158"/>
                    </a:lnTo>
                    <a:lnTo>
                      <a:pt x="44" y="158"/>
                    </a:lnTo>
                    <a:lnTo>
                      <a:pt x="44" y="158"/>
                    </a:lnTo>
                    <a:lnTo>
                      <a:pt x="44" y="157"/>
                    </a:lnTo>
                    <a:lnTo>
                      <a:pt x="43" y="157"/>
                    </a:lnTo>
                    <a:lnTo>
                      <a:pt x="42" y="157"/>
                    </a:lnTo>
                    <a:lnTo>
                      <a:pt x="42" y="157"/>
                    </a:lnTo>
                    <a:lnTo>
                      <a:pt x="41" y="157"/>
                    </a:lnTo>
                    <a:lnTo>
                      <a:pt x="41" y="156"/>
                    </a:lnTo>
                    <a:lnTo>
                      <a:pt x="41" y="156"/>
                    </a:lnTo>
                    <a:lnTo>
                      <a:pt x="41" y="156"/>
                    </a:lnTo>
                    <a:lnTo>
                      <a:pt x="40" y="156"/>
                    </a:lnTo>
                    <a:lnTo>
                      <a:pt x="40" y="155"/>
                    </a:lnTo>
                    <a:lnTo>
                      <a:pt x="39" y="155"/>
                    </a:lnTo>
                    <a:lnTo>
                      <a:pt x="38" y="155"/>
                    </a:lnTo>
                    <a:lnTo>
                      <a:pt x="38" y="155"/>
                    </a:lnTo>
                    <a:lnTo>
                      <a:pt x="38" y="154"/>
                    </a:lnTo>
                    <a:lnTo>
                      <a:pt x="37" y="154"/>
                    </a:lnTo>
                    <a:lnTo>
                      <a:pt x="37" y="153"/>
                    </a:lnTo>
                    <a:lnTo>
                      <a:pt x="37" y="152"/>
                    </a:lnTo>
                    <a:lnTo>
                      <a:pt x="37" y="152"/>
                    </a:lnTo>
                    <a:lnTo>
                      <a:pt x="37" y="152"/>
                    </a:lnTo>
                    <a:lnTo>
                      <a:pt x="37" y="152"/>
                    </a:lnTo>
                    <a:lnTo>
                      <a:pt x="36" y="152"/>
                    </a:lnTo>
                    <a:lnTo>
                      <a:pt x="36" y="152"/>
                    </a:lnTo>
                    <a:lnTo>
                      <a:pt x="35" y="151"/>
                    </a:lnTo>
                    <a:lnTo>
                      <a:pt x="35" y="151"/>
                    </a:lnTo>
                    <a:lnTo>
                      <a:pt x="35" y="151"/>
                    </a:lnTo>
                    <a:lnTo>
                      <a:pt x="34" y="151"/>
                    </a:lnTo>
                    <a:lnTo>
                      <a:pt x="34" y="151"/>
                    </a:lnTo>
                    <a:lnTo>
                      <a:pt x="34" y="150"/>
                    </a:lnTo>
                    <a:lnTo>
                      <a:pt x="33" y="150"/>
                    </a:lnTo>
                    <a:lnTo>
                      <a:pt x="33" y="150"/>
                    </a:lnTo>
                    <a:lnTo>
                      <a:pt x="33" y="150"/>
                    </a:lnTo>
                    <a:lnTo>
                      <a:pt x="33" y="149"/>
                    </a:lnTo>
                    <a:lnTo>
                      <a:pt x="33" y="148"/>
                    </a:lnTo>
                    <a:lnTo>
                      <a:pt x="33" y="148"/>
                    </a:lnTo>
                    <a:lnTo>
                      <a:pt x="32" y="148"/>
                    </a:lnTo>
                    <a:lnTo>
                      <a:pt x="32" y="147"/>
                    </a:lnTo>
                    <a:lnTo>
                      <a:pt x="33" y="147"/>
                    </a:lnTo>
                    <a:lnTo>
                      <a:pt x="33" y="147"/>
                    </a:lnTo>
                    <a:lnTo>
                      <a:pt x="33" y="146"/>
                    </a:lnTo>
                    <a:lnTo>
                      <a:pt x="34" y="146"/>
                    </a:lnTo>
                    <a:lnTo>
                      <a:pt x="34" y="146"/>
                    </a:lnTo>
                    <a:lnTo>
                      <a:pt x="35" y="146"/>
                    </a:lnTo>
                    <a:lnTo>
                      <a:pt x="35" y="146"/>
                    </a:lnTo>
                    <a:lnTo>
                      <a:pt x="35" y="145"/>
                    </a:lnTo>
                    <a:lnTo>
                      <a:pt x="35" y="144"/>
                    </a:lnTo>
                    <a:lnTo>
                      <a:pt x="36" y="145"/>
                    </a:lnTo>
                    <a:lnTo>
                      <a:pt x="36" y="144"/>
                    </a:lnTo>
                    <a:lnTo>
                      <a:pt x="36" y="144"/>
                    </a:lnTo>
                    <a:lnTo>
                      <a:pt x="35" y="144"/>
                    </a:lnTo>
                    <a:lnTo>
                      <a:pt x="35" y="144"/>
                    </a:lnTo>
                    <a:lnTo>
                      <a:pt x="35" y="143"/>
                    </a:lnTo>
                    <a:lnTo>
                      <a:pt x="35" y="143"/>
                    </a:lnTo>
                    <a:lnTo>
                      <a:pt x="35" y="142"/>
                    </a:lnTo>
                    <a:lnTo>
                      <a:pt x="35" y="142"/>
                    </a:lnTo>
                    <a:lnTo>
                      <a:pt x="35" y="141"/>
                    </a:lnTo>
                    <a:lnTo>
                      <a:pt x="35" y="140"/>
                    </a:lnTo>
                    <a:lnTo>
                      <a:pt x="35" y="140"/>
                    </a:lnTo>
                    <a:lnTo>
                      <a:pt x="35" y="140"/>
                    </a:lnTo>
                    <a:lnTo>
                      <a:pt x="34" y="139"/>
                    </a:lnTo>
                    <a:lnTo>
                      <a:pt x="34" y="139"/>
                    </a:lnTo>
                    <a:lnTo>
                      <a:pt x="34" y="138"/>
                    </a:lnTo>
                    <a:lnTo>
                      <a:pt x="33" y="138"/>
                    </a:lnTo>
                    <a:lnTo>
                      <a:pt x="33" y="138"/>
                    </a:lnTo>
                    <a:lnTo>
                      <a:pt x="32" y="137"/>
                    </a:lnTo>
                    <a:lnTo>
                      <a:pt x="31" y="137"/>
                    </a:lnTo>
                    <a:lnTo>
                      <a:pt x="31" y="137"/>
                    </a:lnTo>
                    <a:lnTo>
                      <a:pt x="31" y="138"/>
                    </a:lnTo>
                    <a:lnTo>
                      <a:pt x="30" y="138"/>
                    </a:lnTo>
                    <a:lnTo>
                      <a:pt x="30" y="138"/>
                    </a:lnTo>
                    <a:lnTo>
                      <a:pt x="29" y="138"/>
                    </a:lnTo>
                    <a:lnTo>
                      <a:pt x="29" y="137"/>
                    </a:lnTo>
                    <a:lnTo>
                      <a:pt x="29" y="137"/>
                    </a:lnTo>
                    <a:lnTo>
                      <a:pt x="28" y="136"/>
                    </a:lnTo>
                    <a:lnTo>
                      <a:pt x="27" y="136"/>
                    </a:lnTo>
                    <a:lnTo>
                      <a:pt x="27" y="135"/>
                    </a:lnTo>
                    <a:lnTo>
                      <a:pt x="26" y="135"/>
                    </a:lnTo>
                    <a:lnTo>
                      <a:pt x="26" y="135"/>
                    </a:lnTo>
                    <a:lnTo>
                      <a:pt x="25" y="134"/>
                    </a:lnTo>
                    <a:lnTo>
                      <a:pt x="25" y="133"/>
                    </a:lnTo>
                    <a:lnTo>
                      <a:pt x="25" y="133"/>
                    </a:lnTo>
                    <a:lnTo>
                      <a:pt x="24" y="133"/>
                    </a:lnTo>
                    <a:lnTo>
                      <a:pt x="24" y="132"/>
                    </a:lnTo>
                    <a:lnTo>
                      <a:pt x="23" y="132"/>
                    </a:lnTo>
                    <a:lnTo>
                      <a:pt x="23" y="132"/>
                    </a:lnTo>
                    <a:lnTo>
                      <a:pt x="23" y="131"/>
                    </a:lnTo>
                    <a:lnTo>
                      <a:pt x="23" y="130"/>
                    </a:lnTo>
                    <a:lnTo>
                      <a:pt x="23" y="129"/>
                    </a:lnTo>
                    <a:lnTo>
                      <a:pt x="22" y="128"/>
                    </a:lnTo>
                    <a:lnTo>
                      <a:pt x="22" y="128"/>
                    </a:lnTo>
                    <a:lnTo>
                      <a:pt x="21" y="128"/>
                    </a:lnTo>
                    <a:lnTo>
                      <a:pt x="21" y="128"/>
                    </a:lnTo>
                    <a:lnTo>
                      <a:pt x="20" y="128"/>
                    </a:lnTo>
                    <a:lnTo>
                      <a:pt x="20" y="128"/>
                    </a:lnTo>
                    <a:lnTo>
                      <a:pt x="19" y="128"/>
                    </a:lnTo>
                    <a:lnTo>
                      <a:pt x="19" y="128"/>
                    </a:lnTo>
                    <a:lnTo>
                      <a:pt x="18" y="128"/>
                    </a:lnTo>
                    <a:lnTo>
                      <a:pt x="18" y="127"/>
                    </a:lnTo>
                    <a:lnTo>
                      <a:pt x="18" y="127"/>
                    </a:lnTo>
                    <a:lnTo>
                      <a:pt x="17" y="128"/>
                    </a:lnTo>
                    <a:lnTo>
                      <a:pt x="17" y="127"/>
                    </a:lnTo>
                    <a:lnTo>
                      <a:pt x="17" y="127"/>
                    </a:lnTo>
                    <a:lnTo>
                      <a:pt x="16" y="127"/>
                    </a:lnTo>
                    <a:lnTo>
                      <a:pt x="15" y="127"/>
                    </a:lnTo>
                    <a:lnTo>
                      <a:pt x="15" y="127"/>
                    </a:lnTo>
                    <a:lnTo>
                      <a:pt x="14" y="127"/>
                    </a:lnTo>
                    <a:lnTo>
                      <a:pt x="14" y="127"/>
                    </a:lnTo>
                    <a:lnTo>
                      <a:pt x="13" y="128"/>
                    </a:lnTo>
                    <a:lnTo>
                      <a:pt x="13" y="128"/>
                    </a:lnTo>
                    <a:lnTo>
                      <a:pt x="11" y="127"/>
                    </a:lnTo>
                    <a:lnTo>
                      <a:pt x="11" y="127"/>
                    </a:lnTo>
                    <a:lnTo>
                      <a:pt x="10" y="127"/>
                    </a:lnTo>
                    <a:lnTo>
                      <a:pt x="10" y="126"/>
                    </a:lnTo>
                    <a:lnTo>
                      <a:pt x="10" y="125"/>
                    </a:lnTo>
                    <a:lnTo>
                      <a:pt x="10" y="125"/>
                    </a:lnTo>
                    <a:lnTo>
                      <a:pt x="9" y="125"/>
                    </a:lnTo>
                    <a:lnTo>
                      <a:pt x="9" y="125"/>
                    </a:lnTo>
                    <a:lnTo>
                      <a:pt x="9" y="125"/>
                    </a:lnTo>
                    <a:lnTo>
                      <a:pt x="8" y="125"/>
                    </a:lnTo>
                    <a:lnTo>
                      <a:pt x="8" y="125"/>
                    </a:lnTo>
                    <a:lnTo>
                      <a:pt x="7" y="126"/>
                    </a:lnTo>
                    <a:lnTo>
                      <a:pt x="6" y="126"/>
                    </a:lnTo>
                    <a:lnTo>
                      <a:pt x="6" y="126"/>
                    </a:lnTo>
                    <a:lnTo>
                      <a:pt x="6" y="125"/>
                    </a:lnTo>
                    <a:lnTo>
                      <a:pt x="5" y="125"/>
                    </a:lnTo>
                    <a:lnTo>
                      <a:pt x="4" y="125"/>
                    </a:lnTo>
                    <a:lnTo>
                      <a:pt x="3" y="125"/>
                    </a:lnTo>
                    <a:lnTo>
                      <a:pt x="3" y="125"/>
                    </a:lnTo>
                    <a:lnTo>
                      <a:pt x="2" y="125"/>
                    </a:lnTo>
                    <a:lnTo>
                      <a:pt x="2" y="125"/>
                    </a:lnTo>
                    <a:lnTo>
                      <a:pt x="1" y="124"/>
                    </a:lnTo>
                    <a:lnTo>
                      <a:pt x="0" y="124"/>
                    </a:lnTo>
                    <a:lnTo>
                      <a:pt x="0" y="123"/>
                    </a:lnTo>
                    <a:lnTo>
                      <a:pt x="0" y="123"/>
                    </a:lnTo>
                    <a:lnTo>
                      <a:pt x="0" y="122"/>
                    </a:lnTo>
                    <a:lnTo>
                      <a:pt x="0" y="121"/>
                    </a:lnTo>
                    <a:lnTo>
                      <a:pt x="0" y="121"/>
                    </a:lnTo>
                    <a:lnTo>
                      <a:pt x="0" y="120"/>
                    </a:lnTo>
                    <a:lnTo>
                      <a:pt x="0" y="120"/>
                    </a:lnTo>
                    <a:lnTo>
                      <a:pt x="0" y="119"/>
                    </a:lnTo>
                    <a:lnTo>
                      <a:pt x="0" y="119"/>
                    </a:lnTo>
                    <a:lnTo>
                      <a:pt x="1" y="118"/>
                    </a:lnTo>
                    <a:lnTo>
                      <a:pt x="1" y="117"/>
                    </a:lnTo>
                    <a:lnTo>
                      <a:pt x="2" y="117"/>
                    </a:lnTo>
                    <a:lnTo>
                      <a:pt x="2" y="116"/>
                    </a:lnTo>
                    <a:lnTo>
                      <a:pt x="3" y="116"/>
                    </a:lnTo>
                    <a:lnTo>
                      <a:pt x="3" y="116"/>
                    </a:lnTo>
                    <a:lnTo>
                      <a:pt x="3" y="115"/>
                    </a:lnTo>
                    <a:lnTo>
                      <a:pt x="3" y="115"/>
                    </a:lnTo>
                    <a:lnTo>
                      <a:pt x="2" y="115"/>
                    </a:lnTo>
                    <a:lnTo>
                      <a:pt x="2" y="114"/>
                    </a:lnTo>
                    <a:lnTo>
                      <a:pt x="2" y="113"/>
                    </a:lnTo>
                    <a:lnTo>
                      <a:pt x="3" y="113"/>
                    </a:lnTo>
                    <a:lnTo>
                      <a:pt x="6" y="109"/>
                    </a:lnTo>
                    <a:lnTo>
                      <a:pt x="7" y="109"/>
                    </a:lnTo>
                    <a:lnTo>
                      <a:pt x="11" y="108"/>
                    </a:lnTo>
                    <a:lnTo>
                      <a:pt x="11" y="107"/>
                    </a:lnTo>
                    <a:lnTo>
                      <a:pt x="12" y="105"/>
                    </a:lnTo>
                    <a:lnTo>
                      <a:pt x="13" y="105"/>
                    </a:lnTo>
                    <a:lnTo>
                      <a:pt x="13" y="104"/>
                    </a:lnTo>
                    <a:lnTo>
                      <a:pt x="13" y="104"/>
                    </a:lnTo>
                    <a:lnTo>
                      <a:pt x="13" y="101"/>
                    </a:lnTo>
                    <a:lnTo>
                      <a:pt x="13" y="100"/>
                    </a:lnTo>
                    <a:lnTo>
                      <a:pt x="13" y="97"/>
                    </a:lnTo>
                    <a:lnTo>
                      <a:pt x="14" y="94"/>
                    </a:lnTo>
                    <a:lnTo>
                      <a:pt x="15" y="92"/>
                    </a:lnTo>
                    <a:lnTo>
                      <a:pt x="14" y="91"/>
                    </a:lnTo>
                    <a:lnTo>
                      <a:pt x="14" y="90"/>
                    </a:lnTo>
                    <a:lnTo>
                      <a:pt x="15" y="89"/>
                    </a:lnTo>
                    <a:lnTo>
                      <a:pt x="17" y="88"/>
                    </a:lnTo>
                    <a:lnTo>
                      <a:pt x="18" y="87"/>
                    </a:lnTo>
                    <a:lnTo>
                      <a:pt x="19" y="86"/>
                    </a:lnTo>
                    <a:lnTo>
                      <a:pt x="19" y="84"/>
                    </a:lnTo>
                    <a:lnTo>
                      <a:pt x="19" y="83"/>
                    </a:lnTo>
                    <a:lnTo>
                      <a:pt x="19" y="82"/>
                    </a:lnTo>
                    <a:lnTo>
                      <a:pt x="19" y="80"/>
                    </a:lnTo>
                    <a:lnTo>
                      <a:pt x="18" y="80"/>
                    </a:lnTo>
                    <a:lnTo>
                      <a:pt x="18" y="79"/>
                    </a:lnTo>
                    <a:lnTo>
                      <a:pt x="19" y="79"/>
                    </a:lnTo>
                    <a:lnTo>
                      <a:pt x="19" y="78"/>
                    </a:lnTo>
                    <a:lnTo>
                      <a:pt x="19" y="78"/>
                    </a:lnTo>
                    <a:lnTo>
                      <a:pt x="19" y="78"/>
                    </a:lnTo>
                    <a:lnTo>
                      <a:pt x="19" y="77"/>
                    </a:lnTo>
                    <a:lnTo>
                      <a:pt x="20" y="77"/>
                    </a:lnTo>
                    <a:lnTo>
                      <a:pt x="20" y="76"/>
                    </a:lnTo>
                    <a:lnTo>
                      <a:pt x="21" y="76"/>
                    </a:lnTo>
                    <a:lnTo>
                      <a:pt x="21" y="76"/>
                    </a:lnTo>
                    <a:lnTo>
                      <a:pt x="22" y="76"/>
                    </a:lnTo>
                    <a:lnTo>
                      <a:pt x="22" y="76"/>
                    </a:lnTo>
                    <a:lnTo>
                      <a:pt x="22" y="75"/>
                    </a:lnTo>
                    <a:lnTo>
                      <a:pt x="23" y="75"/>
                    </a:lnTo>
                    <a:lnTo>
                      <a:pt x="23" y="74"/>
                    </a:lnTo>
                    <a:lnTo>
                      <a:pt x="24" y="74"/>
                    </a:lnTo>
                    <a:lnTo>
                      <a:pt x="24" y="74"/>
                    </a:lnTo>
                    <a:lnTo>
                      <a:pt x="25" y="73"/>
                    </a:lnTo>
                    <a:lnTo>
                      <a:pt x="25" y="73"/>
                    </a:lnTo>
                    <a:lnTo>
                      <a:pt x="25" y="73"/>
                    </a:lnTo>
                    <a:lnTo>
                      <a:pt x="25" y="72"/>
                    </a:lnTo>
                    <a:lnTo>
                      <a:pt x="26" y="72"/>
                    </a:lnTo>
                    <a:lnTo>
                      <a:pt x="26" y="72"/>
                    </a:lnTo>
                    <a:lnTo>
                      <a:pt x="26" y="71"/>
                    </a:lnTo>
                    <a:lnTo>
                      <a:pt x="26" y="71"/>
                    </a:lnTo>
                    <a:lnTo>
                      <a:pt x="26" y="70"/>
                    </a:lnTo>
                    <a:lnTo>
                      <a:pt x="26" y="70"/>
                    </a:lnTo>
                    <a:lnTo>
                      <a:pt x="27" y="69"/>
                    </a:lnTo>
                    <a:lnTo>
                      <a:pt x="27" y="69"/>
                    </a:lnTo>
                    <a:lnTo>
                      <a:pt x="27" y="68"/>
                    </a:lnTo>
                    <a:lnTo>
                      <a:pt x="27" y="68"/>
                    </a:lnTo>
                    <a:lnTo>
                      <a:pt x="27" y="67"/>
                    </a:lnTo>
                    <a:lnTo>
                      <a:pt x="27" y="66"/>
                    </a:lnTo>
                    <a:lnTo>
                      <a:pt x="27" y="66"/>
                    </a:lnTo>
                    <a:lnTo>
                      <a:pt x="27" y="65"/>
                    </a:lnTo>
                    <a:lnTo>
                      <a:pt x="27" y="65"/>
                    </a:lnTo>
                    <a:lnTo>
                      <a:pt x="27" y="64"/>
                    </a:lnTo>
                    <a:lnTo>
                      <a:pt x="27" y="63"/>
                    </a:lnTo>
                    <a:lnTo>
                      <a:pt x="28" y="63"/>
                    </a:lnTo>
                    <a:lnTo>
                      <a:pt x="28" y="63"/>
                    </a:lnTo>
                    <a:lnTo>
                      <a:pt x="29" y="62"/>
                    </a:lnTo>
                    <a:lnTo>
                      <a:pt x="29" y="62"/>
                    </a:lnTo>
                    <a:lnTo>
                      <a:pt x="29" y="62"/>
                    </a:lnTo>
                    <a:lnTo>
                      <a:pt x="29" y="61"/>
                    </a:lnTo>
                    <a:lnTo>
                      <a:pt x="30" y="61"/>
                    </a:lnTo>
                    <a:lnTo>
                      <a:pt x="30" y="61"/>
                    </a:lnTo>
                    <a:lnTo>
                      <a:pt x="31" y="61"/>
                    </a:lnTo>
                    <a:lnTo>
                      <a:pt x="31" y="61"/>
                    </a:lnTo>
                    <a:lnTo>
                      <a:pt x="32" y="61"/>
                    </a:lnTo>
                    <a:lnTo>
                      <a:pt x="33" y="61"/>
                    </a:lnTo>
                    <a:lnTo>
                      <a:pt x="33" y="61"/>
                    </a:lnTo>
                    <a:lnTo>
                      <a:pt x="34" y="61"/>
                    </a:lnTo>
                    <a:lnTo>
                      <a:pt x="34" y="61"/>
                    </a:lnTo>
                    <a:lnTo>
                      <a:pt x="35" y="61"/>
                    </a:lnTo>
                    <a:lnTo>
                      <a:pt x="35" y="61"/>
                    </a:lnTo>
                    <a:lnTo>
                      <a:pt x="35" y="61"/>
                    </a:lnTo>
                    <a:lnTo>
                      <a:pt x="35" y="61"/>
                    </a:lnTo>
                    <a:lnTo>
                      <a:pt x="36" y="61"/>
                    </a:lnTo>
                    <a:lnTo>
                      <a:pt x="37" y="61"/>
                    </a:lnTo>
                    <a:lnTo>
                      <a:pt x="37" y="61"/>
                    </a:lnTo>
                    <a:lnTo>
                      <a:pt x="38" y="61"/>
                    </a:lnTo>
                    <a:lnTo>
                      <a:pt x="38" y="61"/>
                    </a:lnTo>
                    <a:lnTo>
                      <a:pt x="39" y="60"/>
                    </a:lnTo>
                    <a:lnTo>
                      <a:pt x="40" y="60"/>
                    </a:lnTo>
                    <a:lnTo>
                      <a:pt x="40" y="60"/>
                    </a:lnTo>
                    <a:lnTo>
                      <a:pt x="41" y="60"/>
                    </a:lnTo>
                    <a:lnTo>
                      <a:pt x="41" y="60"/>
                    </a:lnTo>
                    <a:lnTo>
                      <a:pt x="42" y="60"/>
                    </a:lnTo>
                    <a:lnTo>
                      <a:pt x="42" y="60"/>
                    </a:lnTo>
                    <a:lnTo>
                      <a:pt x="43" y="59"/>
                    </a:lnTo>
                    <a:lnTo>
                      <a:pt x="44" y="59"/>
                    </a:lnTo>
                    <a:lnTo>
                      <a:pt x="44" y="59"/>
                    </a:lnTo>
                    <a:lnTo>
                      <a:pt x="44" y="59"/>
                    </a:lnTo>
                    <a:lnTo>
                      <a:pt x="45" y="59"/>
                    </a:lnTo>
                    <a:lnTo>
                      <a:pt x="45" y="59"/>
                    </a:lnTo>
                    <a:lnTo>
                      <a:pt x="46" y="59"/>
                    </a:lnTo>
                    <a:lnTo>
                      <a:pt x="46" y="58"/>
                    </a:lnTo>
                    <a:lnTo>
                      <a:pt x="47" y="58"/>
                    </a:lnTo>
                    <a:lnTo>
                      <a:pt x="48" y="58"/>
                    </a:lnTo>
                    <a:lnTo>
                      <a:pt x="48" y="58"/>
                    </a:lnTo>
                    <a:lnTo>
                      <a:pt x="49" y="58"/>
                    </a:lnTo>
                    <a:lnTo>
                      <a:pt x="49" y="58"/>
                    </a:lnTo>
                    <a:lnTo>
                      <a:pt x="50" y="58"/>
                    </a:lnTo>
                    <a:lnTo>
                      <a:pt x="50" y="58"/>
                    </a:lnTo>
                    <a:lnTo>
                      <a:pt x="51" y="58"/>
                    </a:lnTo>
                    <a:lnTo>
                      <a:pt x="51" y="58"/>
                    </a:lnTo>
                    <a:lnTo>
                      <a:pt x="52" y="58"/>
                    </a:lnTo>
                    <a:lnTo>
                      <a:pt x="52" y="58"/>
                    </a:lnTo>
                    <a:lnTo>
                      <a:pt x="53" y="58"/>
                    </a:lnTo>
                    <a:lnTo>
                      <a:pt x="53" y="57"/>
                    </a:lnTo>
                    <a:lnTo>
                      <a:pt x="54" y="58"/>
                    </a:lnTo>
                    <a:lnTo>
                      <a:pt x="54" y="58"/>
                    </a:lnTo>
                    <a:lnTo>
                      <a:pt x="55" y="58"/>
                    </a:lnTo>
                    <a:lnTo>
                      <a:pt x="55" y="58"/>
                    </a:lnTo>
                    <a:lnTo>
                      <a:pt x="56" y="58"/>
                    </a:lnTo>
                    <a:lnTo>
                      <a:pt x="56" y="59"/>
                    </a:lnTo>
                    <a:lnTo>
                      <a:pt x="56" y="59"/>
                    </a:lnTo>
                    <a:lnTo>
                      <a:pt x="56" y="65"/>
                    </a:lnTo>
                    <a:lnTo>
                      <a:pt x="57" y="66"/>
                    </a:lnTo>
                    <a:lnTo>
                      <a:pt x="60" y="67"/>
                    </a:lnTo>
                    <a:lnTo>
                      <a:pt x="60" y="69"/>
                    </a:lnTo>
                    <a:lnTo>
                      <a:pt x="61" y="70"/>
                    </a:lnTo>
                    <a:lnTo>
                      <a:pt x="65" y="74"/>
                    </a:lnTo>
                    <a:lnTo>
                      <a:pt x="67" y="81"/>
                    </a:lnTo>
                    <a:lnTo>
                      <a:pt x="70" y="84"/>
                    </a:lnTo>
                    <a:lnTo>
                      <a:pt x="79" y="87"/>
                    </a:lnTo>
                    <a:lnTo>
                      <a:pt x="81" y="87"/>
                    </a:lnTo>
                    <a:lnTo>
                      <a:pt x="86" y="85"/>
                    </a:lnTo>
                    <a:lnTo>
                      <a:pt x="91" y="84"/>
                    </a:lnTo>
                    <a:lnTo>
                      <a:pt x="93" y="83"/>
                    </a:lnTo>
                    <a:lnTo>
                      <a:pt x="93" y="83"/>
                    </a:lnTo>
                    <a:lnTo>
                      <a:pt x="99" y="83"/>
                    </a:lnTo>
                    <a:lnTo>
                      <a:pt x="102" y="83"/>
                    </a:lnTo>
                    <a:lnTo>
                      <a:pt x="104" y="83"/>
                    </a:lnTo>
                    <a:lnTo>
                      <a:pt x="110" y="83"/>
                    </a:lnTo>
                    <a:lnTo>
                      <a:pt x="115" y="84"/>
                    </a:lnTo>
                    <a:lnTo>
                      <a:pt x="118" y="84"/>
                    </a:lnTo>
                    <a:lnTo>
                      <a:pt x="122" y="92"/>
                    </a:lnTo>
                    <a:lnTo>
                      <a:pt x="145" y="92"/>
                    </a:lnTo>
                    <a:lnTo>
                      <a:pt x="145" y="90"/>
                    </a:lnTo>
                    <a:lnTo>
                      <a:pt x="145" y="90"/>
                    </a:lnTo>
                    <a:lnTo>
                      <a:pt x="146" y="88"/>
                    </a:lnTo>
                    <a:lnTo>
                      <a:pt x="147" y="86"/>
                    </a:lnTo>
                    <a:lnTo>
                      <a:pt x="151" y="84"/>
                    </a:lnTo>
                    <a:lnTo>
                      <a:pt x="153" y="81"/>
                    </a:lnTo>
                    <a:lnTo>
                      <a:pt x="154" y="80"/>
                    </a:lnTo>
                    <a:lnTo>
                      <a:pt x="154" y="80"/>
                    </a:lnTo>
                    <a:lnTo>
                      <a:pt x="155" y="80"/>
                    </a:lnTo>
                    <a:lnTo>
                      <a:pt x="162" y="79"/>
                    </a:lnTo>
                    <a:lnTo>
                      <a:pt x="169" y="79"/>
                    </a:lnTo>
                    <a:lnTo>
                      <a:pt x="169" y="69"/>
                    </a:lnTo>
                    <a:lnTo>
                      <a:pt x="181" y="63"/>
                    </a:lnTo>
                    <a:lnTo>
                      <a:pt x="182" y="62"/>
                    </a:lnTo>
                    <a:lnTo>
                      <a:pt x="182" y="62"/>
                    </a:lnTo>
                    <a:lnTo>
                      <a:pt x="184" y="62"/>
                    </a:lnTo>
                    <a:lnTo>
                      <a:pt x="186" y="63"/>
                    </a:lnTo>
                    <a:lnTo>
                      <a:pt x="189" y="65"/>
                    </a:lnTo>
                    <a:lnTo>
                      <a:pt x="192" y="66"/>
                    </a:lnTo>
                    <a:lnTo>
                      <a:pt x="193" y="67"/>
                    </a:lnTo>
                    <a:lnTo>
                      <a:pt x="199" y="70"/>
                    </a:lnTo>
                    <a:lnTo>
                      <a:pt x="204" y="73"/>
                    </a:lnTo>
                    <a:lnTo>
                      <a:pt x="209" y="78"/>
                    </a:lnTo>
                    <a:lnTo>
                      <a:pt x="209" y="78"/>
                    </a:lnTo>
                    <a:lnTo>
                      <a:pt x="209" y="79"/>
                    </a:lnTo>
                    <a:lnTo>
                      <a:pt x="211" y="80"/>
                    </a:lnTo>
                    <a:lnTo>
                      <a:pt x="213" y="79"/>
                    </a:lnTo>
                    <a:lnTo>
                      <a:pt x="225" y="79"/>
                    </a:lnTo>
                    <a:lnTo>
                      <a:pt x="226" y="78"/>
                    </a:lnTo>
                    <a:lnTo>
                      <a:pt x="227" y="78"/>
                    </a:lnTo>
                    <a:lnTo>
                      <a:pt x="233" y="71"/>
                    </a:lnTo>
                    <a:lnTo>
                      <a:pt x="234" y="70"/>
                    </a:lnTo>
                    <a:lnTo>
                      <a:pt x="239" y="64"/>
                    </a:lnTo>
                    <a:lnTo>
                      <a:pt x="242" y="61"/>
                    </a:lnTo>
                    <a:lnTo>
                      <a:pt x="243" y="59"/>
                    </a:lnTo>
                    <a:lnTo>
                      <a:pt x="248" y="51"/>
                    </a:lnTo>
                    <a:lnTo>
                      <a:pt x="253" y="47"/>
                    </a:lnTo>
                    <a:lnTo>
                      <a:pt x="263" y="38"/>
                    </a:lnTo>
                    <a:lnTo>
                      <a:pt x="261" y="35"/>
                    </a:lnTo>
                    <a:lnTo>
                      <a:pt x="261" y="33"/>
                    </a:lnTo>
                    <a:lnTo>
                      <a:pt x="260" y="17"/>
                    </a:lnTo>
                    <a:lnTo>
                      <a:pt x="253" y="11"/>
                    </a:lnTo>
                    <a:lnTo>
                      <a:pt x="262" y="11"/>
                    </a:lnTo>
                    <a:lnTo>
                      <a:pt x="271" y="11"/>
                    </a:lnTo>
                    <a:lnTo>
                      <a:pt x="271" y="10"/>
                    </a:lnTo>
                    <a:lnTo>
                      <a:pt x="271" y="10"/>
                    </a:lnTo>
                    <a:lnTo>
                      <a:pt x="270" y="10"/>
                    </a:lnTo>
                    <a:lnTo>
                      <a:pt x="271" y="10"/>
                    </a:lnTo>
                    <a:lnTo>
                      <a:pt x="271" y="9"/>
                    </a:lnTo>
                    <a:lnTo>
                      <a:pt x="271" y="8"/>
                    </a:lnTo>
                    <a:lnTo>
                      <a:pt x="271" y="8"/>
                    </a:lnTo>
                    <a:lnTo>
                      <a:pt x="271" y="7"/>
                    </a:lnTo>
                    <a:lnTo>
                      <a:pt x="271" y="7"/>
                    </a:lnTo>
                    <a:lnTo>
                      <a:pt x="271" y="6"/>
                    </a:lnTo>
                    <a:lnTo>
                      <a:pt x="271" y="6"/>
                    </a:lnTo>
                    <a:lnTo>
                      <a:pt x="271" y="6"/>
                    </a:lnTo>
                    <a:lnTo>
                      <a:pt x="271" y="5"/>
                    </a:lnTo>
                    <a:lnTo>
                      <a:pt x="271" y="4"/>
                    </a:lnTo>
                    <a:lnTo>
                      <a:pt x="271" y="4"/>
                    </a:lnTo>
                    <a:lnTo>
                      <a:pt x="271" y="3"/>
                    </a:lnTo>
                    <a:lnTo>
                      <a:pt x="271" y="3"/>
                    </a:lnTo>
                    <a:lnTo>
                      <a:pt x="271" y="2"/>
                    </a:lnTo>
                    <a:lnTo>
                      <a:pt x="271" y="2"/>
                    </a:lnTo>
                    <a:lnTo>
                      <a:pt x="271" y="1"/>
                    </a:lnTo>
                    <a:lnTo>
                      <a:pt x="271" y="0"/>
                    </a:lnTo>
                  </a:path>
                </a:pathLst>
              </a:custGeom>
              <a:solidFill>
                <a:srgbClr val="FFFFFF"/>
              </a:solidFill>
              <a:ln w="3175">
                <a:solidFill>
                  <a:srgbClr val="6E6E6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6" name="Freeform 5"/>
            <p:cNvSpPr>
              <a:spLocks noEditPoints="1"/>
            </p:cNvSpPr>
            <p:nvPr/>
          </p:nvSpPr>
          <p:spPr bwMode="auto">
            <a:xfrm>
              <a:off x="4091715" y="2785254"/>
              <a:ext cx="158750" cy="141288"/>
            </a:xfrm>
            <a:custGeom>
              <a:avLst/>
              <a:gdLst>
                <a:gd name="T0" fmla="*/ 2 w 100"/>
                <a:gd name="T1" fmla="*/ 11 h 89"/>
                <a:gd name="T2" fmla="*/ 0 w 100"/>
                <a:gd name="T3" fmla="*/ 6 h 89"/>
                <a:gd name="T4" fmla="*/ 1 w 100"/>
                <a:gd name="T5" fmla="*/ 4 h 89"/>
                <a:gd name="T6" fmla="*/ 7 w 100"/>
                <a:gd name="T7" fmla="*/ 1 h 89"/>
                <a:gd name="T8" fmla="*/ 11 w 100"/>
                <a:gd name="T9" fmla="*/ 0 h 89"/>
                <a:gd name="T10" fmla="*/ 15 w 100"/>
                <a:gd name="T11" fmla="*/ 3 h 89"/>
                <a:gd name="T12" fmla="*/ 15 w 100"/>
                <a:gd name="T13" fmla="*/ 4 h 89"/>
                <a:gd name="T14" fmla="*/ 14 w 100"/>
                <a:gd name="T15" fmla="*/ 5 h 89"/>
                <a:gd name="T16" fmla="*/ 10 w 100"/>
                <a:gd name="T17" fmla="*/ 7 h 89"/>
                <a:gd name="T18" fmla="*/ 8 w 100"/>
                <a:gd name="T19" fmla="*/ 10 h 89"/>
                <a:gd name="T20" fmla="*/ 7 w 100"/>
                <a:gd name="T21" fmla="*/ 11 h 89"/>
                <a:gd name="T22" fmla="*/ 14 w 100"/>
                <a:gd name="T23" fmla="*/ 15 h 89"/>
                <a:gd name="T24" fmla="*/ 11 w 100"/>
                <a:gd name="T25" fmla="*/ 14 h 89"/>
                <a:gd name="T26" fmla="*/ 11 w 100"/>
                <a:gd name="T27" fmla="*/ 13 h 89"/>
                <a:gd name="T28" fmla="*/ 12 w 100"/>
                <a:gd name="T29" fmla="*/ 12 h 89"/>
                <a:gd name="T30" fmla="*/ 17 w 100"/>
                <a:gd name="T31" fmla="*/ 11 h 89"/>
                <a:gd name="T32" fmla="*/ 19 w 100"/>
                <a:gd name="T33" fmla="*/ 13 h 89"/>
                <a:gd name="T34" fmla="*/ 19 w 100"/>
                <a:gd name="T35" fmla="*/ 14 h 89"/>
                <a:gd name="T36" fmla="*/ 17 w 100"/>
                <a:gd name="T37" fmla="*/ 15 h 89"/>
                <a:gd name="T38" fmla="*/ 36 w 100"/>
                <a:gd name="T39" fmla="*/ 22 h 89"/>
                <a:gd name="T40" fmla="*/ 35 w 100"/>
                <a:gd name="T41" fmla="*/ 21 h 89"/>
                <a:gd name="T42" fmla="*/ 36 w 100"/>
                <a:gd name="T43" fmla="*/ 20 h 89"/>
                <a:gd name="T44" fmla="*/ 39 w 100"/>
                <a:gd name="T45" fmla="*/ 19 h 89"/>
                <a:gd name="T46" fmla="*/ 48 w 100"/>
                <a:gd name="T47" fmla="*/ 21 h 89"/>
                <a:gd name="T48" fmla="*/ 50 w 100"/>
                <a:gd name="T49" fmla="*/ 23 h 89"/>
                <a:gd name="T50" fmla="*/ 50 w 100"/>
                <a:gd name="T51" fmla="*/ 24 h 89"/>
                <a:gd name="T52" fmla="*/ 48 w 100"/>
                <a:gd name="T53" fmla="*/ 24 h 89"/>
                <a:gd name="T54" fmla="*/ 46 w 100"/>
                <a:gd name="T55" fmla="*/ 23 h 89"/>
                <a:gd name="T56" fmla="*/ 45 w 100"/>
                <a:gd name="T57" fmla="*/ 23 h 89"/>
                <a:gd name="T58" fmla="*/ 42 w 100"/>
                <a:gd name="T59" fmla="*/ 23 h 89"/>
                <a:gd name="T60" fmla="*/ 40 w 100"/>
                <a:gd name="T61" fmla="*/ 23 h 89"/>
                <a:gd name="T62" fmla="*/ 40 w 100"/>
                <a:gd name="T63" fmla="*/ 25 h 89"/>
                <a:gd name="T64" fmla="*/ 96 w 100"/>
                <a:gd name="T65" fmla="*/ 45 h 89"/>
                <a:gd name="T66" fmla="*/ 90 w 100"/>
                <a:gd name="T67" fmla="*/ 44 h 89"/>
                <a:gd name="T68" fmla="*/ 90 w 100"/>
                <a:gd name="T69" fmla="*/ 43 h 89"/>
                <a:gd name="T70" fmla="*/ 92 w 100"/>
                <a:gd name="T71" fmla="*/ 38 h 89"/>
                <a:gd name="T72" fmla="*/ 97 w 100"/>
                <a:gd name="T73" fmla="*/ 36 h 89"/>
                <a:gd name="T74" fmla="*/ 99 w 100"/>
                <a:gd name="T75" fmla="*/ 37 h 89"/>
                <a:gd name="T76" fmla="*/ 100 w 100"/>
                <a:gd name="T77" fmla="*/ 41 h 89"/>
                <a:gd name="T78" fmla="*/ 99 w 100"/>
                <a:gd name="T79" fmla="*/ 43 h 89"/>
                <a:gd name="T80" fmla="*/ 65 w 100"/>
                <a:gd name="T81" fmla="*/ 85 h 89"/>
                <a:gd name="T82" fmla="*/ 63 w 100"/>
                <a:gd name="T83" fmla="*/ 83 h 89"/>
                <a:gd name="T84" fmla="*/ 60 w 100"/>
                <a:gd name="T85" fmla="*/ 80 h 89"/>
                <a:gd name="T86" fmla="*/ 59 w 100"/>
                <a:gd name="T87" fmla="*/ 79 h 89"/>
                <a:gd name="T88" fmla="*/ 63 w 100"/>
                <a:gd name="T89" fmla="*/ 71 h 89"/>
                <a:gd name="T90" fmla="*/ 66 w 100"/>
                <a:gd name="T91" fmla="*/ 75 h 89"/>
                <a:gd name="T92" fmla="*/ 71 w 100"/>
                <a:gd name="T93" fmla="*/ 80 h 89"/>
                <a:gd name="T94" fmla="*/ 71 w 100"/>
                <a:gd name="T95" fmla="*/ 83 h 89"/>
                <a:gd name="T96" fmla="*/ 36 w 100"/>
                <a:gd name="T97" fmla="*/ 89 h 89"/>
                <a:gd name="T98" fmla="*/ 34 w 100"/>
                <a:gd name="T99" fmla="*/ 88 h 89"/>
                <a:gd name="T100" fmla="*/ 32 w 100"/>
                <a:gd name="T101" fmla="*/ 86 h 89"/>
                <a:gd name="T102" fmla="*/ 32 w 100"/>
                <a:gd name="T103" fmla="*/ 85 h 89"/>
                <a:gd name="T104" fmla="*/ 32 w 100"/>
                <a:gd name="T105" fmla="*/ 84 h 89"/>
                <a:gd name="T106" fmla="*/ 33 w 100"/>
                <a:gd name="T107" fmla="*/ 82 h 89"/>
                <a:gd name="T108" fmla="*/ 37 w 100"/>
                <a:gd name="T109" fmla="*/ 80 h 89"/>
                <a:gd name="T110" fmla="*/ 40 w 100"/>
                <a:gd name="T111" fmla="*/ 81 h 89"/>
                <a:gd name="T112" fmla="*/ 40 w 100"/>
                <a:gd name="T113" fmla="*/ 84 h 89"/>
                <a:gd name="T114" fmla="*/ 40 w 100"/>
                <a:gd name="T115" fmla="*/ 87 h 89"/>
                <a:gd name="T116" fmla="*/ 38 w 100"/>
                <a:gd name="T117" fmla="*/ 89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00" h="89">
                  <a:moveTo>
                    <a:pt x="3" y="11"/>
                  </a:moveTo>
                  <a:lnTo>
                    <a:pt x="3" y="11"/>
                  </a:lnTo>
                  <a:lnTo>
                    <a:pt x="2" y="11"/>
                  </a:lnTo>
                  <a:lnTo>
                    <a:pt x="2" y="10"/>
                  </a:lnTo>
                  <a:lnTo>
                    <a:pt x="2" y="10"/>
                  </a:lnTo>
                  <a:lnTo>
                    <a:pt x="0" y="6"/>
                  </a:lnTo>
                  <a:lnTo>
                    <a:pt x="0" y="5"/>
                  </a:lnTo>
                  <a:lnTo>
                    <a:pt x="0" y="4"/>
                  </a:lnTo>
                  <a:lnTo>
                    <a:pt x="1" y="4"/>
                  </a:lnTo>
                  <a:lnTo>
                    <a:pt x="1" y="4"/>
                  </a:lnTo>
                  <a:lnTo>
                    <a:pt x="2" y="4"/>
                  </a:lnTo>
                  <a:lnTo>
                    <a:pt x="7" y="1"/>
                  </a:lnTo>
                  <a:lnTo>
                    <a:pt x="9" y="0"/>
                  </a:lnTo>
                  <a:lnTo>
                    <a:pt x="11" y="0"/>
                  </a:lnTo>
                  <a:lnTo>
                    <a:pt x="11" y="0"/>
                  </a:lnTo>
                  <a:lnTo>
                    <a:pt x="13" y="0"/>
                  </a:lnTo>
                  <a:lnTo>
                    <a:pt x="13" y="1"/>
                  </a:lnTo>
                  <a:lnTo>
                    <a:pt x="15" y="3"/>
                  </a:lnTo>
                  <a:lnTo>
                    <a:pt x="15" y="3"/>
                  </a:lnTo>
                  <a:lnTo>
                    <a:pt x="15" y="4"/>
                  </a:lnTo>
                  <a:lnTo>
                    <a:pt x="15" y="4"/>
                  </a:lnTo>
                  <a:lnTo>
                    <a:pt x="15" y="4"/>
                  </a:lnTo>
                  <a:lnTo>
                    <a:pt x="14" y="5"/>
                  </a:lnTo>
                  <a:lnTo>
                    <a:pt x="14" y="5"/>
                  </a:lnTo>
                  <a:lnTo>
                    <a:pt x="12" y="6"/>
                  </a:lnTo>
                  <a:lnTo>
                    <a:pt x="10" y="7"/>
                  </a:lnTo>
                  <a:lnTo>
                    <a:pt x="10" y="7"/>
                  </a:lnTo>
                  <a:lnTo>
                    <a:pt x="8" y="8"/>
                  </a:lnTo>
                  <a:lnTo>
                    <a:pt x="8" y="9"/>
                  </a:lnTo>
                  <a:lnTo>
                    <a:pt x="8" y="10"/>
                  </a:lnTo>
                  <a:lnTo>
                    <a:pt x="7" y="10"/>
                  </a:lnTo>
                  <a:lnTo>
                    <a:pt x="7" y="10"/>
                  </a:lnTo>
                  <a:lnTo>
                    <a:pt x="7" y="11"/>
                  </a:lnTo>
                  <a:lnTo>
                    <a:pt x="6" y="11"/>
                  </a:lnTo>
                  <a:lnTo>
                    <a:pt x="3" y="11"/>
                  </a:lnTo>
                  <a:close/>
                  <a:moveTo>
                    <a:pt x="14" y="15"/>
                  </a:moveTo>
                  <a:lnTo>
                    <a:pt x="11" y="15"/>
                  </a:lnTo>
                  <a:lnTo>
                    <a:pt x="11" y="15"/>
                  </a:lnTo>
                  <a:lnTo>
                    <a:pt x="11" y="14"/>
                  </a:lnTo>
                  <a:lnTo>
                    <a:pt x="11" y="13"/>
                  </a:lnTo>
                  <a:lnTo>
                    <a:pt x="11" y="13"/>
                  </a:lnTo>
                  <a:lnTo>
                    <a:pt x="11" y="13"/>
                  </a:lnTo>
                  <a:lnTo>
                    <a:pt x="11" y="13"/>
                  </a:lnTo>
                  <a:lnTo>
                    <a:pt x="11" y="12"/>
                  </a:lnTo>
                  <a:lnTo>
                    <a:pt x="12" y="12"/>
                  </a:lnTo>
                  <a:lnTo>
                    <a:pt x="15" y="11"/>
                  </a:lnTo>
                  <a:lnTo>
                    <a:pt x="17" y="10"/>
                  </a:lnTo>
                  <a:lnTo>
                    <a:pt x="17" y="11"/>
                  </a:lnTo>
                  <a:lnTo>
                    <a:pt x="17" y="11"/>
                  </a:lnTo>
                  <a:lnTo>
                    <a:pt x="17" y="11"/>
                  </a:lnTo>
                  <a:lnTo>
                    <a:pt x="19" y="13"/>
                  </a:lnTo>
                  <a:lnTo>
                    <a:pt x="19" y="13"/>
                  </a:lnTo>
                  <a:lnTo>
                    <a:pt x="19" y="14"/>
                  </a:lnTo>
                  <a:lnTo>
                    <a:pt x="19" y="14"/>
                  </a:lnTo>
                  <a:lnTo>
                    <a:pt x="18" y="14"/>
                  </a:lnTo>
                  <a:lnTo>
                    <a:pt x="18" y="15"/>
                  </a:lnTo>
                  <a:lnTo>
                    <a:pt x="17" y="15"/>
                  </a:lnTo>
                  <a:lnTo>
                    <a:pt x="14" y="15"/>
                  </a:lnTo>
                  <a:close/>
                  <a:moveTo>
                    <a:pt x="39" y="27"/>
                  </a:moveTo>
                  <a:lnTo>
                    <a:pt x="36" y="22"/>
                  </a:lnTo>
                  <a:lnTo>
                    <a:pt x="35" y="21"/>
                  </a:lnTo>
                  <a:lnTo>
                    <a:pt x="35" y="21"/>
                  </a:lnTo>
                  <a:lnTo>
                    <a:pt x="35" y="21"/>
                  </a:lnTo>
                  <a:lnTo>
                    <a:pt x="35" y="20"/>
                  </a:lnTo>
                  <a:lnTo>
                    <a:pt x="35" y="20"/>
                  </a:lnTo>
                  <a:lnTo>
                    <a:pt x="36" y="20"/>
                  </a:lnTo>
                  <a:lnTo>
                    <a:pt x="38" y="19"/>
                  </a:lnTo>
                  <a:lnTo>
                    <a:pt x="38" y="19"/>
                  </a:lnTo>
                  <a:lnTo>
                    <a:pt x="39" y="19"/>
                  </a:lnTo>
                  <a:lnTo>
                    <a:pt x="44" y="21"/>
                  </a:lnTo>
                  <a:lnTo>
                    <a:pt x="47" y="21"/>
                  </a:lnTo>
                  <a:lnTo>
                    <a:pt x="48" y="21"/>
                  </a:lnTo>
                  <a:lnTo>
                    <a:pt x="50" y="22"/>
                  </a:lnTo>
                  <a:lnTo>
                    <a:pt x="50" y="23"/>
                  </a:lnTo>
                  <a:lnTo>
                    <a:pt x="50" y="23"/>
                  </a:lnTo>
                  <a:lnTo>
                    <a:pt x="50" y="23"/>
                  </a:lnTo>
                  <a:lnTo>
                    <a:pt x="50" y="23"/>
                  </a:lnTo>
                  <a:lnTo>
                    <a:pt x="50" y="24"/>
                  </a:lnTo>
                  <a:lnTo>
                    <a:pt x="50" y="24"/>
                  </a:lnTo>
                  <a:lnTo>
                    <a:pt x="49" y="24"/>
                  </a:lnTo>
                  <a:lnTo>
                    <a:pt x="48" y="24"/>
                  </a:lnTo>
                  <a:lnTo>
                    <a:pt x="47" y="24"/>
                  </a:lnTo>
                  <a:lnTo>
                    <a:pt x="46" y="24"/>
                  </a:lnTo>
                  <a:lnTo>
                    <a:pt x="46" y="23"/>
                  </a:lnTo>
                  <a:lnTo>
                    <a:pt x="46" y="23"/>
                  </a:lnTo>
                  <a:lnTo>
                    <a:pt x="46" y="23"/>
                  </a:lnTo>
                  <a:lnTo>
                    <a:pt x="45" y="23"/>
                  </a:lnTo>
                  <a:lnTo>
                    <a:pt x="43" y="23"/>
                  </a:lnTo>
                  <a:lnTo>
                    <a:pt x="42" y="22"/>
                  </a:lnTo>
                  <a:lnTo>
                    <a:pt x="42" y="23"/>
                  </a:lnTo>
                  <a:lnTo>
                    <a:pt x="41" y="23"/>
                  </a:lnTo>
                  <a:lnTo>
                    <a:pt x="41" y="23"/>
                  </a:lnTo>
                  <a:lnTo>
                    <a:pt x="40" y="23"/>
                  </a:lnTo>
                  <a:lnTo>
                    <a:pt x="40" y="25"/>
                  </a:lnTo>
                  <a:lnTo>
                    <a:pt x="40" y="25"/>
                  </a:lnTo>
                  <a:lnTo>
                    <a:pt x="40" y="25"/>
                  </a:lnTo>
                  <a:lnTo>
                    <a:pt x="39" y="26"/>
                  </a:lnTo>
                  <a:lnTo>
                    <a:pt x="39" y="27"/>
                  </a:lnTo>
                  <a:close/>
                  <a:moveTo>
                    <a:pt x="96" y="45"/>
                  </a:moveTo>
                  <a:lnTo>
                    <a:pt x="93" y="45"/>
                  </a:lnTo>
                  <a:lnTo>
                    <a:pt x="90" y="44"/>
                  </a:lnTo>
                  <a:lnTo>
                    <a:pt x="90" y="44"/>
                  </a:lnTo>
                  <a:lnTo>
                    <a:pt x="90" y="44"/>
                  </a:lnTo>
                  <a:lnTo>
                    <a:pt x="90" y="44"/>
                  </a:lnTo>
                  <a:lnTo>
                    <a:pt x="90" y="43"/>
                  </a:lnTo>
                  <a:lnTo>
                    <a:pt x="90" y="41"/>
                  </a:lnTo>
                  <a:lnTo>
                    <a:pt x="90" y="41"/>
                  </a:lnTo>
                  <a:lnTo>
                    <a:pt x="92" y="38"/>
                  </a:lnTo>
                  <a:lnTo>
                    <a:pt x="93" y="37"/>
                  </a:lnTo>
                  <a:lnTo>
                    <a:pt x="96" y="36"/>
                  </a:lnTo>
                  <a:lnTo>
                    <a:pt x="97" y="36"/>
                  </a:lnTo>
                  <a:lnTo>
                    <a:pt x="98" y="36"/>
                  </a:lnTo>
                  <a:lnTo>
                    <a:pt x="99" y="37"/>
                  </a:lnTo>
                  <a:lnTo>
                    <a:pt x="99" y="37"/>
                  </a:lnTo>
                  <a:lnTo>
                    <a:pt x="100" y="40"/>
                  </a:lnTo>
                  <a:lnTo>
                    <a:pt x="100" y="41"/>
                  </a:lnTo>
                  <a:lnTo>
                    <a:pt x="100" y="41"/>
                  </a:lnTo>
                  <a:lnTo>
                    <a:pt x="100" y="42"/>
                  </a:lnTo>
                  <a:lnTo>
                    <a:pt x="100" y="42"/>
                  </a:lnTo>
                  <a:lnTo>
                    <a:pt x="99" y="43"/>
                  </a:lnTo>
                  <a:lnTo>
                    <a:pt x="96" y="45"/>
                  </a:lnTo>
                  <a:close/>
                  <a:moveTo>
                    <a:pt x="69" y="85"/>
                  </a:moveTo>
                  <a:lnTo>
                    <a:pt x="65" y="85"/>
                  </a:lnTo>
                  <a:lnTo>
                    <a:pt x="64" y="84"/>
                  </a:lnTo>
                  <a:lnTo>
                    <a:pt x="63" y="84"/>
                  </a:lnTo>
                  <a:lnTo>
                    <a:pt x="63" y="83"/>
                  </a:lnTo>
                  <a:lnTo>
                    <a:pt x="61" y="83"/>
                  </a:lnTo>
                  <a:lnTo>
                    <a:pt x="60" y="81"/>
                  </a:lnTo>
                  <a:lnTo>
                    <a:pt x="60" y="80"/>
                  </a:lnTo>
                  <a:lnTo>
                    <a:pt x="59" y="79"/>
                  </a:lnTo>
                  <a:lnTo>
                    <a:pt x="59" y="79"/>
                  </a:lnTo>
                  <a:lnTo>
                    <a:pt x="59" y="79"/>
                  </a:lnTo>
                  <a:lnTo>
                    <a:pt x="59" y="79"/>
                  </a:lnTo>
                  <a:lnTo>
                    <a:pt x="60" y="72"/>
                  </a:lnTo>
                  <a:lnTo>
                    <a:pt x="63" y="71"/>
                  </a:lnTo>
                  <a:lnTo>
                    <a:pt x="63" y="73"/>
                  </a:lnTo>
                  <a:lnTo>
                    <a:pt x="66" y="75"/>
                  </a:lnTo>
                  <a:lnTo>
                    <a:pt x="66" y="75"/>
                  </a:lnTo>
                  <a:lnTo>
                    <a:pt x="67" y="76"/>
                  </a:lnTo>
                  <a:lnTo>
                    <a:pt x="69" y="77"/>
                  </a:lnTo>
                  <a:lnTo>
                    <a:pt x="71" y="80"/>
                  </a:lnTo>
                  <a:lnTo>
                    <a:pt x="72" y="81"/>
                  </a:lnTo>
                  <a:lnTo>
                    <a:pt x="71" y="82"/>
                  </a:lnTo>
                  <a:lnTo>
                    <a:pt x="71" y="83"/>
                  </a:lnTo>
                  <a:lnTo>
                    <a:pt x="71" y="82"/>
                  </a:lnTo>
                  <a:lnTo>
                    <a:pt x="69" y="85"/>
                  </a:lnTo>
                  <a:close/>
                  <a:moveTo>
                    <a:pt x="36" y="89"/>
                  </a:moveTo>
                  <a:lnTo>
                    <a:pt x="36" y="89"/>
                  </a:lnTo>
                  <a:lnTo>
                    <a:pt x="35" y="88"/>
                  </a:lnTo>
                  <a:lnTo>
                    <a:pt x="34" y="88"/>
                  </a:lnTo>
                  <a:lnTo>
                    <a:pt x="34" y="88"/>
                  </a:lnTo>
                  <a:lnTo>
                    <a:pt x="34" y="87"/>
                  </a:lnTo>
                  <a:lnTo>
                    <a:pt x="32" y="86"/>
                  </a:lnTo>
                  <a:lnTo>
                    <a:pt x="32" y="86"/>
                  </a:lnTo>
                  <a:lnTo>
                    <a:pt x="32" y="86"/>
                  </a:lnTo>
                  <a:lnTo>
                    <a:pt x="32" y="85"/>
                  </a:lnTo>
                  <a:lnTo>
                    <a:pt x="32" y="85"/>
                  </a:lnTo>
                  <a:lnTo>
                    <a:pt x="32" y="84"/>
                  </a:lnTo>
                  <a:lnTo>
                    <a:pt x="32" y="84"/>
                  </a:lnTo>
                  <a:lnTo>
                    <a:pt x="32" y="83"/>
                  </a:lnTo>
                  <a:lnTo>
                    <a:pt x="33" y="82"/>
                  </a:lnTo>
                  <a:lnTo>
                    <a:pt x="33" y="82"/>
                  </a:lnTo>
                  <a:lnTo>
                    <a:pt x="34" y="81"/>
                  </a:lnTo>
                  <a:lnTo>
                    <a:pt x="37" y="80"/>
                  </a:lnTo>
                  <a:lnTo>
                    <a:pt x="37" y="80"/>
                  </a:lnTo>
                  <a:lnTo>
                    <a:pt x="37" y="80"/>
                  </a:lnTo>
                  <a:lnTo>
                    <a:pt x="39" y="81"/>
                  </a:lnTo>
                  <a:lnTo>
                    <a:pt x="40" y="81"/>
                  </a:lnTo>
                  <a:lnTo>
                    <a:pt x="40" y="82"/>
                  </a:lnTo>
                  <a:lnTo>
                    <a:pt x="40" y="82"/>
                  </a:lnTo>
                  <a:lnTo>
                    <a:pt x="40" y="84"/>
                  </a:lnTo>
                  <a:lnTo>
                    <a:pt x="40" y="86"/>
                  </a:lnTo>
                  <a:lnTo>
                    <a:pt x="40" y="86"/>
                  </a:lnTo>
                  <a:lnTo>
                    <a:pt x="40" y="87"/>
                  </a:lnTo>
                  <a:lnTo>
                    <a:pt x="39" y="88"/>
                  </a:lnTo>
                  <a:lnTo>
                    <a:pt x="38" y="88"/>
                  </a:lnTo>
                  <a:lnTo>
                    <a:pt x="38" y="89"/>
                  </a:lnTo>
                  <a:lnTo>
                    <a:pt x="38" y="89"/>
                  </a:lnTo>
                  <a:lnTo>
                    <a:pt x="36" y="89"/>
                  </a:lnTo>
                  <a:close/>
                </a:path>
              </a:pathLst>
            </a:custGeom>
            <a:solidFill>
              <a:schemeClr val="tx2">
                <a:lumMod val="60000"/>
                <a:lumOff val="40000"/>
              </a:schemeClr>
            </a:solidFill>
            <a:ln w="3175">
              <a:solidFill>
                <a:srgbClr val="6E6E6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80" name="Group 79"/>
          <p:cNvGrpSpPr/>
          <p:nvPr/>
        </p:nvGrpSpPr>
        <p:grpSpPr>
          <a:xfrm>
            <a:off x="2819400" y="4724400"/>
            <a:ext cx="3969285" cy="1194912"/>
            <a:chOff x="3298535" y="4816751"/>
            <a:chExt cx="3389301" cy="1194912"/>
          </a:xfrm>
        </p:grpSpPr>
        <p:sp>
          <p:nvSpPr>
            <p:cNvPr id="81" name="TextBox 80"/>
            <p:cNvSpPr txBox="1"/>
            <p:nvPr/>
          </p:nvSpPr>
          <p:spPr>
            <a:xfrm>
              <a:off x="3814269" y="4816751"/>
              <a:ext cx="1938241" cy="276999"/>
            </a:xfrm>
            <a:prstGeom prst="rect">
              <a:avLst/>
            </a:prstGeom>
            <a:noFill/>
          </p:spPr>
          <p:txBody>
            <a:bodyPr wrap="none" rtlCol="0">
              <a:spAutoFit/>
            </a:bodyPr>
            <a:lstStyle/>
            <a:p>
              <a:r>
                <a:rPr lang="en-US" sz="1200" dirty="0" smtClean="0"/>
                <a:t>Introduced to date (19 Countries)</a:t>
              </a:r>
              <a:endParaRPr lang="en-US" sz="1200" dirty="0"/>
            </a:p>
          </p:txBody>
        </p:sp>
        <p:sp>
          <p:nvSpPr>
            <p:cNvPr id="85" name="TextBox 84"/>
            <p:cNvSpPr txBox="1"/>
            <p:nvPr/>
          </p:nvSpPr>
          <p:spPr>
            <a:xfrm>
              <a:off x="3812419" y="5111286"/>
              <a:ext cx="2875417" cy="461665"/>
            </a:xfrm>
            <a:prstGeom prst="rect">
              <a:avLst/>
            </a:prstGeom>
            <a:noFill/>
          </p:spPr>
          <p:txBody>
            <a:bodyPr wrap="square" rtlCol="0">
              <a:spAutoFit/>
            </a:bodyPr>
            <a:lstStyle/>
            <a:p>
              <a:r>
                <a:rPr lang="en-US" sz="1200" dirty="0" smtClean="0"/>
                <a:t>Planned introductions by end 2015 (5 Countries)</a:t>
              </a:r>
              <a:endParaRPr lang="en-US" sz="1200" dirty="0"/>
            </a:p>
          </p:txBody>
        </p:sp>
        <p:sp>
          <p:nvSpPr>
            <p:cNvPr id="88" name="TextBox 87"/>
            <p:cNvSpPr txBox="1"/>
            <p:nvPr/>
          </p:nvSpPr>
          <p:spPr>
            <a:xfrm>
              <a:off x="3792236" y="5413228"/>
              <a:ext cx="2666092" cy="276999"/>
            </a:xfrm>
            <a:prstGeom prst="rect">
              <a:avLst/>
            </a:prstGeom>
            <a:noFill/>
          </p:spPr>
          <p:txBody>
            <a:bodyPr wrap="square" rtlCol="0">
              <a:spAutoFit/>
            </a:bodyPr>
            <a:lstStyle/>
            <a:p>
              <a:r>
                <a:rPr lang="en-US" sz="1200" dirty="0" smtClean="0"/>
                <a:t>No introduction planned by 2015 (27)</a:t>
              </a:r>
              <a:endParaRPr lang="en-US" sz="1200" dirty="0"/>
            </a:p>
          </p:txBody>
        </p:sp>
        <p:sp>
          <p:nvSpPr>
            <p:cNvPr id="91" name="TextBox 90"/>
            <p:cNvSpPr txBox="1"/>
            <p:nvPr/>
          </p:nvSpPr>
          <p:spPr>
            <a:xfrm>
              <a:off x="3798764" y="5734664"/>
              <a:ext cx="1874680" cy="276999"/>
            </a:xfrm>
            <a:prstGeom prst="rect">
              <a:avLst/>
            </a:prstGeom>
            <a:noFill/>
          </p:spPr>
          <p:txBody>
            <a:bodyPr wrap="none" rtlCol="0">
              <a:spAutoFit/>
            </a:bodyPr>
            <a:lstStyle/>
            <a:p>
              <a:r>
                <a:rPr lang="en-US" sz="1200" dirty="0" smtClean="0"/>
                <a:t>Not applicable (Not AFRO)</a:t>
              </a:r>
              <a:endParaRPr lang="en-US" sz="1200" dirty="0"/>
            </a:p>
          </p:txBody>
        </p:sp>
        <p:sp>
          <p:nvSpPr>
            <p:cNvPr id="93" name="Pentagon 92"/>
            <p:cNvSpPr/>
            <p:nvPr/>
          </p:nvSpPr>
          <p:spPr bwMode="auto">
            <a:xfrm>
              <a:off x="3303336" y="4837787"/>
              <a:ext cx="525937" cy="229833"/>
            </a:xfrm>
            <a:prstGeom prst="homePlate">
              <a:avLst/>
            </a:prstGeom>
            <a:solidFill>
              <a:srgbClr val="508FD4"/>
            </a:solidFill>
            <a:ln w="3175">
              <a:solidFill>
                <a:schemeClr val="tx1"/>
              </a:solidFill>
              <a:headEnd type="none" w="med" len="med"/>
              <a:tailEnd type="none" w="med" len="med"/>
            </a:ln>
            <a:effectLst/>
            <a:scene3d>
              <a:camera prst="orthographicFront">
                <a:rot lat="0" lon="0" rev="0"/>
              </a:camera>
              <a:lightRig rig="threePt" dir="t">
                <a:rot lat="0" lon="0" rev="1200000"/>
              </a:lightRig>
            </a:scene3d>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chemeClr val="tx1"/>
                </a:solidFill>
                <a:latin typeface="Segoe" pitchFamily="34" charset="0"/>
              </a:endParaRPr>
            </a:p>
          </p:txBody>
        </p:sp>
        <p:sp>
          <p:nvSpPr>
            <p:cNvPr id="94" name="Pentagon 93"/>
            <p:cNvSpPr/>
            <p:nvPr/>
          </p:nvSpPr>
          <p:spPr bwMode="auto">
            <a:xfrm>
              <a:off x="3298535" y="5144789"/>
              <a:ext cx="525937" cy="229833"/>
            </a:xfrm>
            <a:prstGeom prst="homePlate">
              <a:avLst/>
            </a:prstGeom>
            <a:pattFill prst="dkUpDiag">
              <a:fgClr>
                <a:srgbClr val="508FD4"/>
              </a:fgClr>
              <a:bgClr>
                <a:schemeClr val="bg1"/>
              </a:bgClr>
            </a:pattFill>
            <a:ln w="3175">
              <a:solidFill>
                <a:schemeClr val="tx1"/>
              </a:solidFill>
              <a:headEnd type="none" w="med" len="med"/>
              <a:tailEnd type="none" w="med" len="med"/>
            </a:ln>
            <a:effectLst/>
            <a:scene3d>
              <a:camera prst="orthographicFront">
                <a:rot lat="0" lon="0" rev="0"/>
              </a:camera>
              <a:lightRig rig="threePt" dir="t">
                <a:rot lat="0" lon="0" rev="1200000"/>
              </a:lightRig>
            </a:scene3d>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chemeClr val="tx1"/>
                </a:solidFill>
                <a:latin typeface="Segoe" pitchFamily="34" charset="0"/>
              </a:endParaRPr>
            </a:p>
          </p:txBody>
        </p:sp>
        <p:sp>
          <p:nvSpPr>
            <p:cNvPr id="95" name="Pentagon 94"/>
            <p:cNvSpPr/>
            <p:nvPr/>
          </p:nvSpPr>
          <p:spPr bwMode="auto">
            <a:xfrm>
              <a:off x="3298535" y="5432058"/>
              <a:ext cx="525937" cy="229833"/>
            </a:xfrm>
            <a:prstGeom prst="homePlate">
              <a:avLst/>
            </a:prstGeom>
            <a:solidFill>
              <a:schemeClr val="bg1"/>
            </a:solidFill>
            <a:ln w="3175">
              <a:solidFill>
                <a:schemeClr val="tx1"/>
              </a:solidFill>
              <a:headEnd type="none" w="med" len="med"/>
              <a:tailEnd type="none" w="med" len="med"/>
            </a:ln>
            <a:effectLst/>
            <a:scene3d>
              <a:camera prst="orthographicFront">
                <a:rot lat="0" lon="0" rev="0"/>
              </a:camera>
              <a:lightRig rig="threePt" dir="t">
                <a:rot lat="0" lon="0" rev="1200000"/>
              </a:lightRig>
            </a:scene3d>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chemeClr val="tx1"/>
                </a:solidFill>
                <a:latin typeface="Segoe" pitchFamily="34" charset="0"/>
              </a:endParaRPr>
            </a:p>
          </p:txBody>
        </p:sp>
        <p:sp>
          <p:nvSpPr>
            <p:cNvPr id="96" name="Pentagon 95"/>
            <p:cNvSpPr/>
            <p:nvPr/>
          </p:nvSpPr>
          <p:spPr bwMode="auto">
            <a:xfrm>
              <a:off x="3298535" y="5735908"/>
              <a:ext cx="525937" cy="229833"/>
            </a:xfrm>
            <a:prstGeom prst="homePlate">
              <a:avLst/>
            </a:prstGeom>
            <a:solidFill>
              <a:srgbClr val="BFBFBF"/>
            </a:solidFill>
            <a:ln w="3175">
              <a:solidFill>
                <a:schemeClr val="tx1"/>
              </a:solidFill>
              <a:headEnd type="none" w="med" len="med"/>
              <a:tailEnd type="none" w="med" len="med"/>
            </a:ln>
            <a:effectLst/>
            <a:scene3d>
              <a:camera prst="orthographicFront">
                <a:rot lat="0" lon="0" rev="0"/>
              </a:camera>
              <a:lightRig rig="threePt" dir="t">
                <a:rot lat="0" lon="0" rev="1200000"/>
              </a:lightRig>
            </a:scene3d>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chemeClr val="tx1"/>
                </a:solidFill>
                <a:latin typeface="Segoe" pitchFamily="34" charset="0"/>
              </a:endParaRPr>
            </a:p>
          </p:txBody>
        </p:sp>
      </p:grpSp>
      <p:sp>
        <p:nvSpPr>
          <p:cNvPr id="3" name="TextBox 2"/>
          <p:cNvSpPr txBox="1"/>
          <p:nvPr/>
        </p:nvSpPr>
        <p:spPr>
          <a:xfrm>
            <a:off x="81350" y="1524000"/>
            <a:ext cx="4317692" cy="1015663"/>
          </a:xfrm>
          <a:prstGeom prst="rect">
            <a:avLst/>
          </a:prstGeom>
          <a:noFill/>
        </p:spPr>
        <p:txBody>
          <a:bodyPr wrap="square" rtlCol="0">
            <a:spAutoFit/>
          </a:bodyPr>
          <a:lstStyle/>
          <a:p>
            <a:pPr marL="285750" indent="-285750">
              <a:buFont typeface="Arial" panose="020B0604020202020204" pitchFamily="34" charset="0"/>
              <a:buChar char="•"/>
            </a:pPr>
            <a:r>
              <a:rPr lang="en-US" sz="2000" dirty="0" smtClean="0"/>
              <a:t>MCV2 as of May 2015: </a:t>
            </a:r>
            <a:r>
              <a:rPr lang="en-US" sz="2000" b="1" dirty="0" smtClean="0"/>
              <a:t>19 countries </a:t>
            </a:r>
            <a:r>
              <a:rPr lang="en-US" sz="2000" dirty="0" smtClean="0"/>
              <a:t>(40%)</a:t>
            </a:r>
          </a:p>
          <a:p>
            <a:pPr marL="285750" indent="-285750">
              <a:buFont typeface="Arial" panose="020B0604020202020204" pitchFamily="34" charset="0"/>
              <a:buChar char="•"/>
            </a:pPr>
            <a:r>
              <a:rPr lang="en-US" sz="2000" dirty="0" smtClean="0"/>
              <a:t>MCV2 planned by end 2015: 5 (10%)</a:t>
            </a:r>
          </a:p>
        </p:txBody>
      </p:sp>
      <p:sp>
        <p:nvSpPr>
          <p:cNvPr id="4" name="TextBox 3"/>
          <p:cNvSpPr txBox="1"/>
          <p:nvPr/>
        </p:nvSpPr>
        <p:spPr>
          <a:xfrm>
            <a:off x="76200" y="3581400"/>
            <a:ext cx="5147833" cy="1015663"/>
          </a:xfrm>
          <a:prstGeom prst="rect">
            <a:avLst/>
          </a:prstGeom>
          <a:noFill/>
        </p:spPr>
        <p:txBody>
          <a:bodyPr wrap="square" rtlCol="0">
            <a:spAutoFit/>
          </a:bodyPr>
          <a:lstStyle/>
          <a:p>
            <a:r>
              <a:rPr lang="en-US" sz="2000" dirty="0" smtClean="0"/>
              <a:t>By the end of 2015, </a:t>
            </a:r>
            <a:r>
              <a:rPr lang="en-US" sz="2000" b="1" dirty="0" smtClean="0"/>
              <a:t>24 countries (51% of AFRO countries) </a:t>
            </a:r>
            <a:r>
              <a:rPr lang="en-US" sz="2000" dirty="0" smtClean="0"/>
              <a:t>would have introduced MCV2 into their RI schedule</a:t>
            </a:r>
            <a:endParaRPr lang="en-US" sz="2000" dirty="0"/>
          </a:p>
        </p:txBody>
      </p:sp>
      <p:sp>
        <p:nvSpPr>
          <p:cNvPr id="82" name="Oval 81"/>
          <p:cNvSpPr/>
          <p:nvPr/>
        </p:nvSpPr>
        <p:spPr bwMode="auto">
          <a:xfrm>
            <a:off x="4128182" y="2560970"/>
            <a:ext cx="459016" cy="466018"/>
          </a:xfrm>
          <a:prstGeom prst="ellipse">
            <a:avLst/>
          </a:prstGeom>
          <a:noFill/>
          <a:ln>
            <a:solidFill>
              <a:schemeClr val="tx1"/>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chemeClr val="tx1"/>
              </a:solidFill>
              <a:latin typeface="Segoe" pitchFamily="34" charset="0"/>
            </a:endParaRPr>
          </a:p>
        </p:txBody>
      </p:sp>
      <p:sp>
        <p:nvSpPr>
          <p:cNvPr id="97" name="Oval 96"/>
          <p:cNvSpPr/>
          <p:nvPr/>
        </p:nvSpPr>
        <p:spPr bwMode="auto">
          <a:xfrm>
            <a:off x="5907380" y="3490987"/>
            <a:ext cx="459016" cy="466018"/>
          </a:xfrm>
          <a:prstGeom prst="ellipse">
            <a:avLst/>
          </a:prstGeom>
          <a:noFill/>
          <a:ln>
            <a:solidFill>
              <a:schemeClr val="tx1"/>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chemeClr val="tx1"/>
              </a:solidFill>
              <a:latin typeface="Segoe" pitchFamily="34" charset="0"/>
            </a:endParaRPr>
          </a:p>
        </p:txBody>
      </p:sp>
      <p:sp>
        <p:nvSpPr>
          <p:cNvPr id="98" name="Oval 97"/>
          <p:cNvSpPr/>
          <p:nvPr/>
        </p:nvSpPr>
        <p:spPr bwMode="auto">
          <a:xfrm>
            <a:off x="8393870" y="4287656"/>
            <a:ext cx="459016" cy="466018"/>
          </a:xfrm>
          <a:prstGeom prst="ellipse">
            <a:avLst/>
          </a:prstGeom>
          <a:noFill/>
          <a:ln>
            <a:solidFill>
              <a:schemeClr val="tx1"/>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chemeClr val="tx1"/>
              </a:solidFill>
              <a:latin typeface="Segoe" pitchFamily="34" charset="0"/>
            </a:endParaRPr>
          </a:p>
        </p:txBody>
      </p:sp>
      <p:sp>
        <p:nvSpPr>
          <p:cNvPr id="83" name="TextBox 82"/>
          <p:cNvSpPr txBox="1"/>
          <p:nvPr/>
        </p:nvSpPr>
        <p:spPr>
          <a:xfrm>
            <a:off x="67010" y="6183868"/>
            <a:ext cx="1711366" cy="369332"/>
          </a:xfrm>
          <a:prstGeom prst="rect">
            <a:avLst/>
          </a:prstGeom>
          <a:noFill/>
        </p:spPr>
        <p:txBody>
          <a:bodyPr wrap="none" rtlCol="0">
            <a:spAutoFit/>
          </a:bodyPr>
          <a:lstStyle/>
          <a:p>
            <a:r>
              <a:rPr lang="en-US" b="1" i="1" dirty="0" smtClean="0"/>
              <a:t>*As of May 205</a:t>
            </a:r>
            <a:endParaRPr lang="en-US" b="1" i="1" dirty="0"/>
          </a:p>
        </p:txBody>
      </p:sp>
    </p:spTree>
    <p:extLst>
      <p:ext uri="{BB962C8B-B14F-4D97-AF65-F5344CB8AC3E}">
        <p14:creationId xmlns:p14="http://schemas.microsoft.com/office/powerpoint/2010/main" val="347486773"/>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1_White with Blue Bar Segoe Template_TP10286789">
  <a:themeElements>
    <a:clrScheme name="White - blue accents template template">
      <a:dk1>
        <a:srgbClr val="000000"/>
      </a:dk1>
      <a:lt1>
        <a:srgbClr val="FFFFFF"/>
      </a:lt1>
      <a:dk2>
        <a:srgbClr val="1D4775"/>
      </a:dk2>
      <a:lt2>
        <a:srgbClr val="FEF194"/>
      </a:lt2>
      <a:accent1>
        <a:srgbClr val="FFC000"/>
      </a:accent1>
      <a:accent2>
        <a:srgbClr val="3497AE"/>
      </a:accent2>
      <a:accent3>
        <a:srgbClr val="DF8045"/>
      </a:accent3>
      <a:accent4>
        <a:srgbClr val="7DCC2E"/>
      </a:accent4>
      <a:accent5>
        <a:srgbClr val="FF9929"/>
      </a:accent5>
      <a:accent6>
        <a:srgbClr val="A061C3"/>
      </a:accent6>
      <a:hlink>
        <a:srgbClr val="1D4775"/>
      </a:hlink>
      <a:folHlink>
        <a:srgbClr val="1D477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7EEFD162-EDAF-40F1-8DE6-8C07E9AEC85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Sample presentation slides (White with blue bar design)</Template>
  <TotalTime>4213</TotalTime>
  <Words>3783</Words>
  <Application>Microsoft Office PowerPoint</Application>
  <PresentationFormat>On-screen Show (4:3)</PresentationFormat>
  <Paragraphs>620</Paragraphs>
  <Slides>31</Slides>
  <Notes>23</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31</vt:i4>
      </vt:variant>
    </vt:vector>
  </HeadingPairs>
  <TitlesOfParts>
    <vt:vector size="42" baseType="lpstr">
      <vt:lpstr>Agency FB</vt:lpstr>
      <vt:lpstr>Arial</vt:lpstr>
      <vt:lpstr>Arial Narrow</vt:lpstr>
      <vt:lpstr>Calibri</vt:lpstr>
      <vt:lpstr>Courier New</vt:lpstr>
      <vt:lpstr>Narkisim</vt:lpstr>
      <vt:lpstr>Segoe</vt:lpstr>
      <vt:lpstr>Verdana</vt:lpstr>
      <vt:lpstr>Wingdings</vt:lpstr>
      <vt:lpstr>1_White with Blue Bar Segoe Template_TP10286789</vt:lpstr>
      <vt:lpstr>White with Courier font for code slides</vt:lpstr>
      <vt:lpstr>MCV2 Introduction and the Second Year of Life Contact   Lessons and way forward</vt:lpstr>
      <vt:lpstr>Outline</vt:lpstr>
      <vt:lpstr>MCV2 - Background</vt:lpstr>
      <vt:lpstr>Measles and Rubella Elimination Goals by WHO Region</vt:lpstr>
      <vt:lpstr>“…The introduction of a second dose of measles immunization in RI in eligible countries”</vt:lpstr>
      <vt:lpstr>AFRO Measles TAG position on MCV2*</vt:lpstr>
      <vt:lpstr>WHO recommendation on MCV2 *</vt:lpstr>
      <vt:lpstr>MCV2 introduction into EPI  AFRO Status update</vt:lpstr>
      <vt:lpstr>AFRO countries MCV2 status*</vt:lpstr>
      <vt:lpstr>MCV2 introduction – MCV1 pre-introduction</vt:lpstr>
      <vt:lpstr>MCV2 introduction – status update</vt:lpstr>
      <vt:lpstr>MCV2 performance</vt:lpstr>
      <vt:lpstr>MCV2 performance </vt:lpstr>
      <vt:lpstr>MCV2 performance in early introduction*</vt:lpstr>
      <vt:lpstr>MCV1 - MCV2 dropout rate 2014*</vt:lpstr>
      <vt:lpstr>MCV2 coverage trend in “early introducers” (2004 to 2013)</vt:lpstr>
      <vt:lpstr>Challenges to MCV2 introduction and uptake  Key summary findings of PIEs</vt:lpstr>
      <vt:lpstr>MCV2 Post Introduction Evaluations</vt:lpstr>
      <vt:lpstr>PIE – programmatic areas assessed</vt:lpstr>
      <vt:lpstr>MCV2 PIEs implementation status</vt:lpstr>
      <vt:lpstr>MCV2 PIEs Key findings</vt:lpstr>
      <vt:lpstr>MCV2 PIEs Key findings</vt:lpstr>
      <vt:lpstr>MCV2 PIEs Key findings</vt:lpstr>
      <vt:lpstr>Improving MCV2 coverage  Way forward</vt:lpstr>
      <vt:lpstr>Modeling MCV2 impact – Theoretical model </vt:lpstr>
      <vt:lpstr>Way forward to improve MCV2 performance</vt:lpstr>
      <vt:lpstr>Way forward to improve MCV2 performance</vt:lpstr>
      <vt:lpstr>Conclusion and questions to the TAG</vt:lpstr>
      <vt:lpstr>Conclusion</vt:lpstr>
      <vt:lpstr>Questions to the TAG on MCV2</vt:lpstr>
      <vt:lpstr>Thank you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creator>Raoul Kamadjeu</dc:creator>
  <cp:keywords/>
  <cp:lastModifiedBy>Raoul Kamadjeu</cp:lastModifiedBy>
  <cp:revision>678</cp:revision>
  <dcterms:created xsi:type="dcterms:W3CDTF">2015-05-14T18:22:29Z</dcterms:created>
  <dcterms:modified xsi:type="dcterms:W3CDTF">2015-06-02T10:07:54Z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TC102867899990</vt:lpwstr>
  </property>
</Properties>
</file>