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4" r:id="rId3"/>
    <p:sldId id="267" r:id="rId4"/>
    <p:sldId id="264" r:id="rId5"/>
    <p:sldId id="266" r:id="rId6"/>
    <p:sldId id="258" r:id="rId7"/>
    <p:sldId id="263" r:id="rId8"/>
    <p:sldId id="278" r:id="rId9"/>
    <p:sldId id="279" r:id="rId10"/>
    <p:sldId id="265" r:id="rId11"/>
    <p:sldId id="269" r:id="rId12"/>
    <p:sldId id="281" r:id="rId13"/>
    <p:sldId id="259" r:id="rId14"/>
    <p:sldId id="261" r:id="rId15"/>
    <p:sldId id="282" r:id="rId16"/>
    <p:sldId id="268" r:id="rId17"/>
    <p:sldId id="280" r:id="rId18"/>
    <p:sldId id="28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Classeur4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Classeur2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4074512952808253E-2"/>
          <c:y val="2.5274741457734961E-2"/>
          <c:w val="0.89657805414842229"/>
          <c:h val="0.8711196394568325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'Cas IDS 2010 2013'!$A$3</c:f>
              <c:strCache>
                <c:ptCount val="1"/>
                <c:pt idx="0">
                  <c:v>Bandundu</c:v>
                </c:pt>
              </c:strCache>
            </c:strRef>
          </c:tx>
          <c:spPr>
            <a:solidFill>
              <a:srgbClr val="E78A5C">
                <a:lumMod val="50000"/>
              </a:srgbClr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2013'!$BB$3:$LU$3</c:f>
              <c:numCache>
                <c:formatCode>General</c:formatCode>
                <c:ptCount val="280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3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8</c:v>
                </c:pt>
                <c:pt idx="15">
                  <c:v>7</c:v>
                </c:pt>
                <c:pt idx="16">
                  <c:v>2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2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  <c:pt idx="29">
                  <c:v>10</c:v>
                </c:pt>
                <c:pt idx="30">
                  <c:v>0</c:v>
                </c:pt>
                <c:pt idx="31">
                  <c:v>7</c:v>
                </c:pt>
                <c:pt idx="32">
                  <c:v>3</c:v>
                </c:pt>
                <c:pt idx="33">
                  <c:v>4</c:v>
                </c:pt>
                <c:pt idx="34">
                  <c:v>18</c:v>
                </c:pt>
                <c:pt idx="35">
                  <c:v>8</c:v>
                </c:pt>
                <c:pt idx="36">
                  <c:v>23</c:v>
                </c:pt>
                <c:pt idx="37">
                  <c:v>28</c:v>
                </c:pt>
                <c:pt idx="38">
                  <c:v>21</c:v>
                </c:pt>
                <c:pt idx="39">
                  <c:v>34</c:v>
                </c:pt>
                <c:pt idx="40">
                  <c:v>41</c:v>
                </c:pt>
                <c:pt idx="41">
                  <c:v>22</c:v>
                </c:pt>
                <c:pt idx="42">
                  <c:v>17</c:v>
                </c:pt>
                <c:pt idx="43">
                  <c:v>26</c:v>
                </c:pt>
                <c:pt idx="44">
                  <c:v>37</c:v>
                </c:pt>
                <c:pt idx="45">
                  <c:v>27</c:v>
                </c:pt>
                <c:pt idx="46">
                  <c:v>45</c:v>
                </c:pt>
                <c:pt idx="47">
                  <c:v>67</c:v>
                </c:pt>
                <c:pt idx="48">
                  <c:v>69</c:v>
                </c:pt>
                <c:pt idx="49">
                  <c:v>74</c:v>
                </c:pt>
                <c:pt idx="50">
                  <c:v>45</c:v>
                </c:pt>
                <c:pt idx="51">
                  <c:v>1</c:v>
                </c:pt>
                <c:pt idx="52">
                  <c:v>52</c:v>
                </c:pt>
                <c:pt idx="53">
                  <c:v>16</c:v>
                </c:pt>
                <c:pt idx="54">
                  <c:v>68</c:v>
                </c:pt>
                <c:pt idx="55">
                  <c:v>145</c:v>
                </c:pt>
                <c:pt idx="56">
                  <c:v>139</c:v>
                </c:pt>
                <c:pt idx="57">
                  <c:v>148</c:v>
                </c:pt>
                <c:pt idx="58">
                  <c:v>98</c:v>
                </c:pt>
                <c:pt idx="59">
                  <c:v>115</c:v>
                </c:pt>
                <c:pt idx="60">
                  <c:v>109</c:v>
                </c:pt>
                <c:pt idx="61">
                  <c:v>44</c:v>
                </c:pt>
                <c:pt idx="62">
                  <c:v>58</c:v>
                </c:pt>
                <c:pt idx="63">
                  <c:v>64</c:v>
                </c:pt>
                <c:pt idx="64">
                  <c:v>150</c:v>
                </c:pt>
                <c:pt idx="65">
                  <c:v>112</c:v>
                </c:pt>
                <c:pt idx="66">
                  <c:v>69</c:v>
                </c:pt>
                <c:pt idx="67">
                  <c:v>101</c:v>
                </c:pt>
                <c:pt idx="68">
                  <c:v>117</c:v>
                </c:pt>
                <c:pt idx="69">
                  <c:v>110</c:v>
                </c:pt>
                <c:pt idx="70">
                  <c:v>115</c:v>
                </c:pt>
                <c:pt idx="71">
                  <c:v>92</c:v>
                </c:pt>
                <c:pt idx="72">
                  <c:v>63</c:v>
                </c:pt>
                <c:pt idx="73">
                  <c:v>140</c:v>
                </c:pt>
                <c:pt idx="74">
                  <c:v>154</c:v>
                </c:pt>
                <c:pt idx="75">
                  <c:v>90</c:v>
                </c:pt>
                <c:pt idx="76">
                  <c:v>112</c:v>
                </c:pt>
                <c:pt idx="77">
                  <c:v>83</c:v>
                </c:pt>
                <c:pt idx="78">
                  <c:v>52</c:v>
                </c:pt>
                <c:pt idx="79">
                  <c:v>69</c:v>
                </c:pt>
                <c:pt idx="80">
                  <c:v>85</c:v>
                </c:pt>
                <c:pt idx="81">
                  <c:v>76</c:v>
                </c:pt>
                <c:pt idx="82">
                  <c:v>98</c:v>
                </c:pt>
                <c:pt idx="83">
                  <c:v>159</c:v>
                </c:pt>
                <c:pt idx="84">
                  <c:v>176</c:v>
                </c:pt>
                <c:pt idx="85">
                  <c:v>184</c:v>
                </c:pt>
                <c:pt idx="86">
                  <c:v>201</c:v>
                </c:pt>
                <c:pt idx="87">
                  <c:v>173</c:v>
                </c:pt>
                <c:pt idx="88">
                  <c:v>241</c:v>
                </c:pt>
                <c:pt idx="89">
                  <c:v>198</c:v>
                </c:pt>
                <c:pt idx="90">
                  <c:v>265</c:v>
                </c:pt>
                <c:pt idx="91">
                  <c:v>288</c:v>
                </c:pt>
                <c:pt idx="92">
                  <c:v>272</c:v>
                </c:pt>
                <c:pt idx="93">
                  <c:v>230</c:v>
                </c:pt>
                <c:pt idx="94">
                  <c:v>195</c:v>
                </c:pt>
                <c:pt idx="95">
                  <c:v>268</c:v>
                </c:pt>
                <c:pt idx="96">
                  <c:v>271</c:v>
                </c:pt>
                <c:pt idx="97">
                  <c:v>209</c:v>
                </c:pt>
                <c:pt idx="98">
                  <c:v>135</c:v>
                </c:pt>
                <c:pt idx="99">
                  <c:v>87</c:v>
                </c:pt>
                <c:pt idx="100">
                  <c:v>91</c:v>
                </c:pt>
                <c:pt idx="101">
                  <c:v>115</c:v>
                </c:pt>
                <c:pt idx="102">
                  <c:v>76</c:v>
                </c:pt>
                <c:pt idx="103">
                  <c:v>42</c:v>
                </c:pt>
                <c:pt idx="104">
                  <c:v>104</c:v>
                </c:pt>
                <c:pt idx="105">
                  <c:v>68</c:v>
                </c:pt>
                <c:pt idx="106">
                  <c:v>94</c:v>
                </c:pt>
                <c:pt idx="107">
                  <c:v>77</c:v>
                </c:pt>
                <c:pt idx="108">
                  <c:v>140</c:v>
                </c:pt>
                <c:pt idx="109">
                  <c:v>177</c:v>
                </c:pt>
                <c:pt idx="110">
                  <c:v>125</c:v>
                </c:pt>
                <c:pt idx="111">
                  <c:v>123</c:v>
                </c:pt>
                <c:pt idx="112">
                  <c:v>146</c:v>
                </c:pt>
                <c:pt idx="113">
                  <c:v>154</c:v>
                </c:pt>
                <c:pt idx="114">
                  <c:v>198</c:v>
                </c:pt>
                <c:pt idx="115">
                  <c:v>187</c:v>
                </c:pt>
                <c:pt idx="116">
                  <c:v>199</c:v>
                </c:pt>
                <c:pt idx="117">
                  <c:v>91</c:v>
                </c:pt>
                <c:pt idx="118">
                  <c:v>88</c:v>
                </c:pt>
                <c:pt idx="119">
                  <c:v>65</c:v>
                </c:pt>
                <c:pt idx="120">
                  <c:v>82</c:v>
                </c:pt>
                <c:pt idx="121">
                  <c:v>59</c:v>
                </c:pt>
                <c:pt idx="122">
                  <c:v>52</c:v>
                </c:pt>
                <c:pt idx="123">
                  <c:v>99</c:v>
                </c:pt>
                <c:pt idx="124">
                  <c:v>265</c:v>
                </c:pt>
                <c:pt idx="125">
                  <c:v>124</c:v>
                </c:pt>
                <c:pt idx="126">
                  <c:v>72</c:v>
                </c:pt>
                <c:pt idx="127">
                  <c:v>155</c:v>
                </c:pt>
                <c:pt idx="128">
                  <c:v>176</c:v>
                </c:pt>
                <c:pt idx="129">
                  <c:v>130</c:v>
                </c:pt>
                <c:pt idx="130">
                  <c:v>124</c:v>
                </c:pt>
                <c:pt idx="131">
                  <c:v>97</c:v>
                </c:pt>
                <c:pt idx="132">
                  <c:v>108</c:v>
                </c:pt>
                <c:pt idx="133">
                  <c:v>150</c:v>
                </c:pt>
                <c:pt idx="134">
                  <c:v>88</c:v>
                </c:pt>
                <c:pt idx="135">
                  <c:v>98</c:v>
                </c:pt>
                <c:pt idx="136">
                  <c:v>204</c:v>
                </c:pt>
                <c:pt idx="137">
                  <c:v>176</c:v>
                </c:pt>
                <c:pt idx="138">
                  <c:v>267</c:v>
                </c:pt>
                <c:pt idx="139">
                  <c:v>120</c:v>
                </c:pt>
                <c:pt idx="140">
                  <c:v>220</c:v>
                </c:pt>
                <c:pt idx="141">
                  <c:v>220</c:v>
                </c:pt>
                <c:pt idx="142">
                  <c:v>246</c:v>
                </c:pt>
                <c:pt idx="143">
                  <c:v>93</c:v>
                </c:pt>
                <c:pt idx="144">
                  <c:v>54</c:v>
                </c:pt>
                <c:pt idx="145">
                  <c:v>86</c:v>
                </c:pt>
                <c:pt idx="146">
                  <c:v>5</c:v>
                </c:pt>
                <c:pt idx="147">
                  <c:v>18</c:v>
                </c:pt>
                <c:pt idx="148">
                  <c:v>83</c:v>
                </c:pt>
                <c:pt idx="149">
                  <c:v>119</c:v>
                </c:pt>
                <c:pt idx="150">
                  <c:v>148</c:v>
                </c:pt>
                <c:pt idx="151">
                  <c:v>73</c:v>
                </c:pt>
                <c:pt idx="152">
                  <c:v>59</c:v>
                </c:pt>
                <c:pt idx="153">
                  <c:v>63</c:v>
                </c:pt>
                <c:pt idx="154">
                  <c:v>49</c:v>
                </c:pt>
                <c:pt idx="155">
                  <c:v>21</c:v>
                </c:pt>
                <c:pt idx="156">
                  <c:v>53</c:v>
                </c:pt>
                <c:pt idx="157">
                  <c:v>91</c:v>
                </c:pt>
                <c:pt idx="158">
                  <c:v>94</c:v>
                </c:pt>
                <c:pt idx="159">
                  <c:v>110</c:v>
                </c:pt>
                <c:pt idx="160">
                  <c:v>153</c:v>
                </c:pt>
                <c:pt idx="161">
                  <c:v>88</c:v>
                </c:pt>
                <c:pt idx="162">
                  <c:v>143</c:v>
                </c:pt>
                <c:pt idx="163">
                  <c:v>79</c:v>
                </c:pt>
                <c:pt idx="164">
                  <c:v>98</c:v>
                </c:pt>
                <c:pt idx="165">
                  <c:v>82</c:v>
                </c:pt>
                <c:pt idx="166">
                  <c:v>104</c:v>
                </c:pt>
                <c:pt idx="167">
                  <c:v>86</c:v>
                </c:pt>
                <c:pt idx="168">
                  <c:v>61</c:v>
                </c:pt>
                <c:pt idx="169">
                  <c:v>70</c:v>
                </c:pt>
                <c:pt idx="170">
                  <c:v>71</c:v>
                </c:pt>
                <c:pt idx="171">
                  <c:v>37</c:v>
                </c:pt>
                <c:pt idx="172">
                  <c:v>80</c:v>
                </c:pt>
                <c:pt idx="173">
                  <c:v>95</c:v>
                </c:pt>
                <c:pt idx="174">
                  <c:v>17</c:v>
                </c:pt>
                <c:pt idx="175">
                  <c:v>29</c:v>
                </c:pt>
                <c:pt idx="176">
                  <c:v>50</c:v>
                </c:pt>
                <c:pt idx="177">
                  <c:v>56</c:v>
                </c:pt>
                <c:pt idx="178">
                  <c:v>115</c:v>
                </c:pt>
                <c:pt idx="179">
                  <c:v>143</c:v>
                </c:pt>
                <c:pt idx="180">
                  <c:v>116</c:v>
                </c:pt>
                <c:pt idx="181">
                  <c:v>193</c:v>
                </c:pt>
                <c:pt idx="182">
                  <c:v>119</c:v>
                </c:pt>
                <c:pt idx="183">
                  <c:v>99</c:v>
                </c:pt>
                <c:pt idx="184">
                  <c:v>104</c:v>
                </c:pt>
                <c:pt idx="185">
                  <c:v>87</c:v>
                </c:pt>
                <c:pt idx="186">
                  <c:v>35</c:v>
                </c:pt>
                <c:pt idx="187">
                  <c:v>98</c:v>
                </c:pt>
                <c:pt idx="188">
                  <c:v>58</c:v>
                </c:pt>
                <c:pt idx="189">
                  <c:v>66</c:v>
                </c:pt>
                <c:pt idx="190">
                  <c:v>40</c:v>
                </c:pt>
                <c:pt idx="191">
                  <c:v>46</c:v>
                </c:pt>
                <c:pt idx="192">
                  <c:v>23</c:v>
                </c:pt>
                <c:pt idx="193">
                  <c:v>40</c:v>
                </c:pt>
                <c:pt idx="194">
                  <c:v>14</c:v>
                </c:pt>
                <c:pt idx="195">
                  <c:v>13</c:v>
                </c:pt>
                <c:pt idx="196">
                  <c:v>20</c:v>
                </c:pt>
                <c:pt idx="197">
                  <c:v>3</c:v>
                </c:pt>
                <c:pt idx="198">
                  <c:v>25</c:v>
                </c:pt>
                <c:pt idx="199">
                  <c:v>10</c:v>
                </c:pt>
                <c:pt idx="200">
                  <c:v>4</c:v>
                </c:pt>
                <c:pt idx="201">
                  <c:v>22</c:v>
                </c:pt>
                <c:pt idx="202">
                  <c:v>2</c:v>
                </c:pt>
                <c:pt idx="203">
                  <c:v>9</c:v>
                </c:pt>
                <c:pt idx="204">
                  <c:v>2</c:v>
                </c:pt>
                <c:pt idx="205">
                  <c:v>2</c:v>
                </c:pt>
                <c:pt idx="206">
                  <c:v>7</c:v>
                </c:pt>
                <c:pt idx="207">
                  <c:v>1</c:v>
                </c:pt>
                <c:pt idx="208">
                  <c:v>1</c:v>
                </c:pt>
                <c:pt idx="209">
                  <c:v>2</c:v>
                </c:pt>
                <c:pt idx="210">
                  <c:v>5</c:v>
                </c:pt>
                <c:pt idx="211">
                  <c:v>9</c:v>
                </c:pt>
                <c:pt idx="212">
                  <c:v>5</c:v>
                </c:pt>
                <c:pt idx="213">
                  <c:v>12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1</c:v>
                </c:pt>
                <c:pt idx="219">
                  <c:v>0</c:v>
                </c:pt>
                <c:pt idx="220">
                  <c:v>1</c:v>
                </c:pt>
                <c:pt idx="221">
                  <c:v>0</c:v>
                </c:pt>
                <c:pt idx="222">
                  <c:v>2</c:v>
                </c:pt>
                <c:pt idx="223">
                  <c:v>1</c:v>
                </c:pt>
                <c:pt idx="224">
                  <c:v>0</c:v>
                </c:pt>
                <c:pt idx="225">
                  <c:v>1</c:v>
                </c:pt>
                <c:pt idx="226">
                  <c:v>1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1</c:v>
                </c:pt>
                <c:pt idx="231">
                  <c:v>0</c:v>
                </c:pt>
                <c:pt idx="232">
                  <c:v>0</c:v>
                </c:pt>
                <c:pt idx="233">
                  <c:v>2</c:v>
                </c:pt>
                <c:pt idx="234">
                  <c:v>0</c:v>
                </c:pt>
                <c:pt idx="235">
                  <c:v>0</c:v>
                </c:pt>
                <c:pt idx="236">
                  <c:v>2</c:v>
                </c:pt>
                <c:pt idx="237">
                  <c:v>3</c:v>
                </c:pt>
                <c:pt idx="238">
                  <c:v>7</c:v>
                </c:pt>
                <c:pt idx="239">
                  <c:v>6</c:v>
                </c:pt>
                <c:pt idx="240">
                  <c:v>0</c:v>
                </c:pt>
                <c:pt idx="241">
                  <c:v>1</c:v>
                </c:pt>
                <c:pt idx="242">
                  <c:v>0</c:v>
                </c:pt>
                <c:pt idx="243">
                  <c:v>0</c:v>
                </c:pt>
                <c:pt idx="244">
                  <c:v>1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1</c:v>
                </c:pt>
                <c:pt idx="256">
                  <c:v>0</c:v>
                </c:pt>
                <c:pt idx="257">
                  <c:v>1</c:v>
                </c:pt>
                <c:pt idx="258">
                  <c:v>0</c:v>
                </c:pt>
                <c:pt idx="259">
                  <c:v>0</c:v>
                </c:pt>
                <c:pt idx="260">
                  <c:v>1</c:v>
                </c:pt>
                <c:pt idx="261">
                  <c:v>2</c:v>
                </c:pt>
                <c:pt idx="262">
                  <c:v>3</c:v>
                </c:pt>
                <c:pt idx="263">
                  <c:v>2</c:v>
                </c:pt>
                <c:pt idx="264">
                  <c:v>1</c:v>
                </c:pt>
                <c:pt idx="265">
                  <c:v>0</c:v>
                </c:pt>
                <c:pt idx="266">
                  <c:v>0</c:v>
                </c:pt>
                <c:pt idx="267">
                  <c:v>2</c:v>
                </c:pt>
                <c:pt idx="268">
                  <c:v>2</c:v>
                </c:pt>
                <c:pt idx="269">
                  <c:v>0</c:v>
                </c:pt>
                <c:pt idx="270">
                  <c:v>5</c:v>
                </c:pt>
                <c:pt idx="271">
                  <c:v>2</c:v>
                </c:pt>
                <c:pt idx="272">
                  <c:v>2</c:v>
                </c:pt>
                <c:pt idx="273">
                  <c:v>1</c:v>
                </c:pt>
                <c:pt idx="274">
                  <c:v>2</c:v>
                </c:pt>
                <c:pt idx="275">
                  <c:v>0</c:v>
                </c:pt>
                <c:pt idx="276">
                  <c:v>4</c:v>
                </c:pt>
                <c:pt idx="277">
                  <c:v>2</c:v>
                </c:pt>
                <c:pt idx="278">
                  <c:v>0</c:v>
                </c:pt>
                <c:pt idx="279">
                  <c:v>1</c:v>
                </c:pt>
              </c:numCache>
            </c:numRef>
          </c:val>
        </c:ser>
        <c:ser>
          <c:idx val="1"/>
          <c:order val="1"/>
          <c:tx>
            <c:strRef>
              <c:f>'Cas IDS 2010 2013'!$A$4</c:f>
              <c:strCache>
                <c:ptCount val="1"/>
                <c:pt idx="0">
                  <c:v>Bas Congo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2013'!$BB$4:$LU$4</c:f>
              <c:numCache>
                <c:formatCode>General</c:formatCode>
                <c:ptCount val="28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7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2</c:v>
                </c:pt>
                <c:pt idx="15">
                  <c:v>4</c:v>
                </c:pt>
                <c:pt idx="16">
                  <c:v>7</c:v>
                </c:pt>
                <c:pt idx="17">
                  <c:v>1</c:v>
                </c:pt>
                <c:pt idx="18">
                  <c:v>2</c:v>
                </c:pt>
                <c:pt idx="19">
                  <c:v>3</c:v>
                </c:pt>
                <c:pt idx="20">
                  <c:v>0</c:v>
                </c:pt>
                <c:pt idx="21">
                  <c:v>2</c:v>
                </c:pt>
                <c:pt idx="22">
                  <c:v>4</c:v>
                </c:pt>
                <c:pt idx="23">
                  <c:v>3</c:v>
                </c:pt>
                <c:pt idx="24">
                  <c:v>5</c:v>
                </c:pt>
                <c:pt idx="25">
                  <c:v>3</c:v>
                </c:pt>
                <c:pt idx="26">
                  <c:v>2</c:v>
                </c:pt>
                <c:pt idx="27">
                  <c:v>2</c:v>
                </c:pt>
                <c:pt idx="28">
                  <c:v>5</c:v>
                </c:pt>
                <c:pt idx="29">
                  <c:v>6</c:v>
                </c:pt>
                <c:pt idx="30">
                  <c:v>8</c:v>
                </c:pt>
                <c:pt idx="31">
                  <c:v>14</c:v>
                </c:pt>
                <c:pt idx="32">
                  <c:v>18</c:v>
                </c:pt>
                <c:pt idx="33">
                  <c:v>13</c:v>
                </c:pt>
                <c:pt idx="34">
                  <c:v>11</c:v>
                </c:pt>
                <c:pt idx="35">
                  <c:v>37</c:v>
                </c:pt>
                <c:pt idx="36">
                  <c:v>14</c:v>
                </c:pt>
                <c:pt idx="37">
                  <c:v>25</c:v>
                </c:pt>
                <c:pt idx="38">
                  <c:v>21</c:v>
                </c:pt>
                <c:pt idx="39">
                  <c:v>22</c:v>
                </c:pt>
                <c:pt idx="40">
                  <c:v>15</c:v>
                </c:pt>
                <c:pt idx="41">
                  <c:v>25</c:v>
                </c:pt>
                <c:pt idx="42">
                  <c:v>25</c:v>
                </c:pt>
                <c:pt idx="43">
                  <c:v>25</c:v>
                </c:pt>
                <c:pt idx="44">
                  <c:v>36</c:v>
                </c:pt>
                <c:pt idx="45">
                  <c:v>35</c:v>
                </c:pt>
                <c:pt idx="46">
                  <c:v>40</c:v>
                </c:pt>
                <c:pt idx="47">
                  <c:v>32</c:v>
                </c:pt>
                <c:pt idx="48">
                  <c:v>56</c:v>
                </c:pt>
                <c:pt idx="49">
                  <c:v>49</c:v>
                </c:pt>
                <c:pt idx="50">
                  <c:v>39</c:v>
                </c:pt>
                <c:pt idx="51">
                  <c:v>52</c:v>
                </c:pt>
                <c:pt idx="52">
                  <c:v>60</c:v>
                </c:pt>
                <c:pt idx="53">
                  <c:v>29</c:v>
                </c:pt>
                <c:pt idx="54">
                  <c:v>34</c:v>
                </c:pt>
                <c:pt idx="55">
                  <c:v>63</c:v>
                </c:pt>
                <c:pt idx="56">
                  <c:v>45</c:v>
                </c:pt>
                <c:pt idx="57">
                  <c:v>50</c:v>
                </c:pt>
                <c:pt idx="58">
                  <c:v>25</c:v>
                </c:pt>
                <c:pt idx="59">
                  <c:v>41</c:v>
                </c:pt>
                <c:pt idx="60">
                  <c:v>37</c:v>
                </c:pt>
                <c:pt idx="61">
                  <c:v>38</c:v>
                </c:pt>
                <c:pt idx="62">
                  <c:v>39</c:v>
                </c:pt>
                <c:pt idx="63">
                  <c:v>27</c:v>
                </c:pt>
                <c:pt idx="64">
                  <c:v>27</c:v>
                </c:pt>
                <c:pt idx="65">
                  <c:v>12</c:v>
                </c:pt>
                <c:pt idx="66">
                  <c:v>14</c:v>
                </c:pt>
                <c:pt idx="67">
                  <c:v>11</c:v>
                </c:pt>
                <c:pt idx="68">
                  <c:v>16</c:v>
                </c:pt>
                <c:pt idx="69">
                  <c:v>27</c:v>
                </c:pt>
                <c:pt idx="70">
                  <c:v>4</c:v>
                </c:pt>
                <c:pt idx="71">
                  <c:v>3</c:v>
                </c:pt>
                <c:pt idx="72">
                  <c:v>5</c:v>
                </c:pt>
                <c:pt idx="73">
                  <c:v>2</c:v>
                </c:pt>
                <c:pt idx="74">
                  <c:v>10</c:v>
                </c:pt>
                <c:pt idx="75">
                  <c:v>5</c:v>
                </c:pt>
                <c:pt idx="76">
                  <c:v>2</c:v>
                </c:pt>
                <c:pt idx="77">
                  <c:v>1</c:v>
                </c:pt>
                <c:pt idx="78">
                  <c:v>8</c:v>
                </c:pt>
                <c:pt idx="79">
                  <c:v>4</c:v>
                </c:pt>
                <c:pt idx="80">
                  <c:v>6</c:v>
                </c:pt>
                <c:pt idx="81">
                  <c:v>12</c:v>
                </c:pt>
                <c:pt idx="82">
                  <c:v>6</c:v>
                </c:pt>
                <c:pt idx="83">
                  <c:v>14</c:v>
                </c:pt>
                <c:pt idx="84">
                  <c:v>1</c:v>
                </c:pt>
                <c:pt idx="85">
                  <c:v>17</c:v>
                </c:pt>
                <c:pt idx="86">
                  <c:v>10</c:v>
                </c:pt>
                <c:pt idx="87">
                  <c:v>5</c:v>
                </c:pt>
                <c:pt idx="88">
                  <c:v>18</c:v>
                </c:pt>
                <c:pt idx="89">
                  <c:v>5</c:v>
                </c:pt>
                <c:pt idx="90">
                  <c:v>3</c:v>
                </c:pt>
                <c:pt idx="91">
                  <c:v>9</c:v>
                </c:pt>
                <c:pt idx="92">
                  <c:v>12</c:v>
                </c:pt>
                <c:pt idx="93">
                  <c:v>21</c:v>
                </c:pt>
                <c:pt idx="94">
                  <c:v>9</c:v>
                </c:pt>
                <c:pt idx="95">
                  <c:v>5</c:v>
                </c:pt>
                <c:pt idx="96">
                  <c:v>11</c:v>
                </c:pt>
                <c:pt idx="97">
                  <c:v>23</c:v>
                </c:pt>
                <c:pt idx="98">
                  <c:v>8</c:v>
                </c:pt>
                <c:pt idx="99">
                  <c:v>14</c:v>
                </c:pt>
                <c:pt idx="100">
                  <c:v>9</c:v>
                </c:pt>
                <c:pt idx="101">
                  <c:v>15</c:v>
                </c:pt>
                <c:pt idx="102">
                  <c:v>11</c:v>
                </c:pt>
                <c:pt idx="103">
                  <c:v>1</c:v>
                </c:pt>
                <c:pt idx="104">
                  <c:v>8</c:v>
                </c:pt>
                <c:pt idx="105">
                  <c:v>12</c:v>
                </c:pt>
                <c:pt idx="106">
                  <c:v>7</c:v>
                </c:pt>
                <c:pt idx="107">
                  <c:v>3</c:v>
                </c:pt>
                <c:pt idx="108">
                  <c:v>4</c:v>
                </c:pt>
                <c:pt idx="109">
                  <c:v>2</c:v>
                </c:pt>
                <c:pt idx="110">
                  <c:v>3</c:v>
                </c:pt>
                <c:pt idx="111">
                  <c:v>4</c:v>
                </c:pt>
                <c:pt idx="112">
                  <c:v>8</c:v>
                </c:pt>
                <c:pt idx="113">
                  <c:v>7</c:v>
                </c:pt>
                <c:pt idx="114">
                  <c:v>5</c:v>
                </c:pt>
                <c:pt idx="115">
                  <c:v>5</c:v>
                </c:pt>
                <c:pt idx="116">
                  <c:v>8</c:v>
                </c:pt>
                <c:pt idx="117">
                  <c:v>7</c:v>
                </c:pt>
                <c:pt idx="118">
                  <c:v>15</c:v>
                </c:pt>
                <c:pt idx="119">
                  <c:v>14</c:v>
                </c:pt>
                <c:pt idx="120">
                  <c:v>13</c:v>
                </c:pt>
                <c:pt idx="121">
                  <c:v>12</c:v>
                </c:pt>
                <c:pt idx="122">
                  <c:v>14</c:v>
                </c:pt>
                <c:pt idx="123">
                  <c:v>11</c:v>
                </c:pt>
                <c:pt idx="124">
                  <c:v>9</c:v>
                </c:pt>
                <c:pt idx="125">
                  <c:v>22</c:v>
                </c:pt>
                <c:pt idx="126">
                  <c:v>11</c:v>
                </c:pt>
                <c:pt idx="127">
                  <c:v>8</c:v>
                </c:pt>
                <c:pt idx="128">
                  <c:v>8</c:v>
                </c:pt>
                <c:pt idx="129">
                  <c:v>4</c:v>
                </c:pt>
                <c:pt idx="130">
                  <c:v>3</c:v>
                </c:pt>
                <c:pt idx="131">
                  <c:v>15</c:v>
                </c:pt>
                <c:pt idx="132">
                  <c:v>6</c:v>
                </c:pt>
                <c:pt idx="133">
                  <c:v>8</c:v>
                </c:pt>
                <c:pt idx="134">
                  <c:v>18</c:v>
                </c:pt>
                <c:pt idx="135">
                  <c:v>8</c:v>
                </c:pt>
                <c:pt idx="136">
                  <c:v>12</c:v>
                </c:pt>
                <c:pt idx="137">
                  <c:v>12</c:v>
                </c:pt>
                <c:pt idx="138">
                  <c:v>3</c:v>
                </c:pt>
                <c:pt idx="139">
                  <c:v>16</c:v>
                </c:pt>
                <c:pt idx="140">
                  <c:v>30</c:v>
                </c:pt>
                <c:pt idx="141">
                  <c:v>11</c:v>
                </c:pt>
                <c:pt idx="142">
                  <c:v>10</c:v>
                </c:pt>
                <c:pt idx="143">
                  <c:v>9</c:v>
                </c:pt>
                <c:pt idx="144">
                  <c:v>27</c:v>
                </c:pt>
                <c:pt idx="145">
                  <c:v>20</c:v>
                </c:pt>
                <c:pt idx="146">
                  <c:v>25</c:v>
                </c:pt>
                <c:pt idx="147">
                  <c:v>51</c:v>
                </c:pt>
                <c:pt idx="148">
                  <c:v>46</c:v>
                </c:pt>
                <c:pt idx="149">
                  <c:v>73</c:v>
                </c:pt>
                <c:pt idx="150">
                  <c:v>51</c:v>
                </c:pt>
                <c:pt idx="151">
                  <c:v>32</c:v>
                </c:pt>
                <c:pt idx="152">
                  <c:v>39</c:v>
                </c:pt>
                <c:pt idx="153">
                  <c:v>28</c:v>
                </c:pt>
                <c:pt idx="154">
                  <c:v>22</c:v>
                </c:pt>
                <c:pt idx="155">
                  <c:v>15</c:v>
                </c:pt>
                <c:pt idx="156">
                  <c:v>19</c:v>
                </c:pt>
                <c:pt idx="157">
                  <c:v>30</c:v>
                </c:pt>
                <c:pt idx="158">
                  <c:v>22</c:v>
                </c:pt>
                <c:pt idx="159">
                  <c:v>16</c:v>
                </c:pt>
                <c:pt idx="160">
                  <c:v>11</c:v>
                </c:pt>
                <c:pt idx="161">
                  <c:v>17</c:v>
                </c:pt>
                <c:pt idx="162">
                  <c:v>48</c:v>
                </c:pt>
                <c:pt idx="163">
                  <c:v>20</c:v>
                </c:pt>
                <c:pt idx="164">
                  <c:v>16</c:v>
                </c:pt>
                <c:pt idx="165">
                  <c:v>23</c:v>
                </c:pt>
                <c:pt idx="166">
                  <c:v>14</c:v>
                </c:pt>
                <c:pt idx="167">
                  <c:v>30</c:v>
                </c:pt>
                <c:pt idx="168">
                  <c:v>15</c:v>
                </c:pt>
                <c:pt idx="169">
                  <c:v>17</c:v>
                </c:pt>
                <c:pt idx="170">
                  <c:v>32</c:v>
                </c:pt>
                <c:pt idx="171">
                  <c:v>25</c:v>
                </c:pt>
                <c:pt idx="172">
                  <c:v>29</c:v>
                </c:pt>
                <c:pt idx="173">
                  <c:v>31</c:v>
                </c:pt>
                <c:pt idx="174">
                  <c:v>19</c:v>
                </c:pt>
                <c:pt idx="175">
                  <c:v>25</c:v>
                </c:pt>
                <c:pt idx="176">
                  <c:v>32</c:v>
                </c:pt>
                <c:pt idx="177">
                  <c:v>20</c:v>
                </c:pt>
                <c:pt idx="178">
                  <c:v>65</c:v>
                </c:pt>
                <c:pt idx="179">
                  <c:v>14</c:v>
                </c:pt>
                <c:pt idx="180">
                  <c:v>25</c:v>
                </c:pt>
                <c:pt idx="181">
                  <c:v>59</c:v>
                </c:pt>
                <c:pt idx="182">
                  <c:v>35</c:v>
                </c:pt>
                <c:pt idx="183">
                  <c:v>52</c:v>
                </c:pt>
                <c:pt idx="184">
                  <c:v>69</c:v>
                </c:pt>
                <c:pt idx="185">
                  <c:v>56</c:v>
                </c:pt>
                <c:pt idx="186">
                  <c:v>61</c:v>
                </c:pt>
                <c:pt idx="187">
                  <c:v>71</c:v>
                </c:pt>
                <c:pt idx="188">
                  <c:v>28</c:v>
                </c:pt>
                <c:pt idx="189">
                  <c:v>22</c:v>
                </c:pt>
                <c:pt idx="190">
                  <c:v>18</c:v>
                </c:pt>
                <c:pt idx="191">
                  <c:v>15</c:v>
                </c:pt>
                <c:pt idx="192">
                  <c:v>7</c:v>
                </c:pt>
                <c:pt idx="193">
                  <c:v>17</c:v>
                </c:pt>
                <c:pt idx="194">
                  <c:v>5</c:v>
                </c:pt>
                <c:pt idx="195">
                  <c:v>6</c:v>
                </c:pt>
                <c:pt idx="196">
                  <c:v>6</c:v>
                </c:pt>
                <c:pt idx="197">
                  <c:v>1</c:v>
                </c:pt>
                <c:pt idx="198">
                  <c:v>0</c:v>
                </c:pt>
                <c:pt idx="199">
                  <c:v>2</c:v>
                </c:pt>
                <c:pt idx="200">
                  <c:v>4</c:v>
                </c:pt>
                <c:pt idx="201">
                  <c:v>1</c:v>
                </c:pt>
                <c:pt idx="202">
                  <c:v>5</c:v>
                </c:pt>
                <c:pt idx="203">
                  <c:v>1</c:v>
                </c:pt>
                <c:pt idx="204">
                  <c:v>3</c:v>
                </c:pt>
                <c:pt idx="205">
                  <c:v>0</c:v>
                </c:pt>
                <c:pt idx="206">
                  <c:v>1</c:v>
                </c:pt>
                <c:pt idx="207">
                  <c:v>0</c:v>
                </c:pt>
                <c:pt idx="208">
                  <c:v>4</c:v>
                </c:pt>
                <c:pt idx="209">
                  <c:v>6</c:v>
                </c:pt>
                <c:pt idx="210">
                  <c:v>5</c:v>
                </c:pt>
                <c:pt idx="211">
                  <c:v>5</c:v>
                </c:pt>
                <c:pt idx="212">
                  <c:v>3</c:v>
                </c:pt>
                <c:pt idx="213">
                  <c:v>3</c:v>
                </c:pt>
                <c:pt idx="214">
                  <c:v>2</c:v>
                </c:pt>
                <c:pt idx="215">
                  <c:v>0</c:v>
                </c:pt>
                <c:pt idx="216">
                  <c:v>1</c:v>
                </c:pt>
                <c:pt idx="217">
                  <c:v>1</c:v>
                </c:pt>
                <c:pt idx="218">
                  <c:v>0</c:v>
                </c:pt>
                <c:pt idx="219">
                  <c:v>1</c:v>
                </c:pt>
                <c:pt idx="220">
                  <c:v>3</c:v>
                </c:pt>
                <c:pt idx="221">
                  <c:v>4</c:v>
                </c:pt>
                <c:pt idx="222">
                  <c:v>6</c:v>
                </c:pt>
                <c:pt idx="223">
                  <c:v>2</c:v>
                </c:pt>
                <c:pt idx="224">
                  <c:v>0</c:v>
                </c:pt>
                <c:pt idx="225">
                  <c:v>1</c:v>
                </c:pt>
                <c:pt idx="226">
                  <c:v>0</c:v>
                </c:pt>
                <c:pt idx="227">
                  <c:v>2</c:v>
                </c:pt>
                <c:pt idx="228">
                  <c:v>0</c:v>
                </c:pt>
                <c:pt idx="229">
                  <c:v>0</c:v>
                </c:pt>
                <c:pt idx="230">
                  <c:v>1</c:v>
                </c:pt>
                <c:pt idx="231">
                  <c:v>1</c:v>
                </c:pt>
                <c:pt idx="232">
                  <c:v>0</c:v>
                </c:pt>
                <c:pt idx="233">
                  <c:v>2</c:v>
                </c:pt>
                <c:pt idx="234">
                  <c:v>1</c:v>
                </c:pt>
                <c:pt idx="235">
                  <c:v>1</c:v>
                </c:pt>
                <c:pt idx="236">
                  <c:v>2</c:v>
                </c:pt>
                <c:pt idx="237">
                  <c:v>2</c:v>
                </c:pt>
                <c:pt idx="238">
                  <c:v>1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1</c:v>
                </c:pt>
                <c:pt idx="244">
                  <c:v>0</c:v>
                </c:pt>
                <c:pt idx="245">
                  <c:v>2</c:v>
                </c:pt>
                <c:pt idx="246">
                  <c:v>1</c:v>
                </c:pt>
                <c:pt idx="247">
                  <c:v>1</c:v>
                </c:pt>
                <c:pt idx="248">
                  <c:v>1</c:v>
                </c:pt>
                <c:pt idx="249">
                  <c:v>3</c:v>
                </c:pt>
                <c:pt idx="250">
                  <c:v>1</c:v>
                </c:pt>
                <c:pt idx="251">
                  <c:v>3</c:v>
                </c:pt>
                <c:pt idx="252">
                  <c:v>4</c:v>
                </c:pt>
                <c:pt idx="253">
                  <c:v>2</c:v>
                </c:pt>
                <c:pt idx="254">
                  <c:v>1</c:v>
                </c:pt>
                <c:pt idx="255">
                  <c:v>1</c:v>
                </c:pt>
                <c:pt idx="256">
                  <c:v>0</c:v>
                </c:pt>
                <c:pt idx="257">
                  <c:v>1</c:v>
                </c:pt>
                <c:pt idx="258">
                  <c:v>0</c:v>
                </c:pt>
                <c:pt idx="259">
                  <c:v>0</c:v>
                </c:pt>
                <c:pt idx="260">
                  <c:v>1</c:v>
                </c:pt>
                <c:pt idx="261">
                  <c:v>0</c:v>
                </c:pt>
                <c:pt idx="262">
                  <c:v>1</c:v>
                </c:pt>
                <c:pt idx="263">
                  <c:v>3</c:v>
                </c:pt>
                <c:pt idx="264">
                  <c:v>0</c:v>
                </c:pt>
                <c:pt idx="265">
                  <c:v>2</c:v>
                </c:pt>
                <c:pt idx="266">
                  <c:v>2</c:v>
                </c:pt>
                <c:pt idx="267">
                  <c:v>4</c:v>
                </c:pt>
                <c:pt idx="268">
                  <c:v>2</c:v>
                </c:pt>
                <c:pt idx="269">
                  <c:v>1</c:v>
                </c:pt>
                <c:pt idx="270">
                  <c:v>0</c:v>
                </c:pt>
                <c:pt idx="271">
                  <c:v>6</c:v>
                </c:pt>
                <c:pt idx="272">
                  <c:v>1</c:v>
                </c:pt>
                <c:pt idx="273">
                  <c:v>1</c:v>
                </c:pt>
                <c:pt idx="274">
                  <c:v>4</c:v>
                </c:pt>
                <c:pt idx="275">
                  <c:v>0</c:v>
                </c:pt>
                <c:pt idx="276">
                  <c:v>1</c:v>
                </c:pt>
                <c:pt idx="277">
                  <c:v>0</c:v>
                </c:pt>
                <c:pt idx="278">
                  <c:v>0</c:v>
                </c:pt>
                <c:pt idx="279">
                  <c:v>1</c:v>
                </c:pt>
              </c:numCache>
            </c:numRef>
          </c:val>
        </c:ser>
        <c:ser>
          <c:idx val="2"/>
          <c:order val="2"/>
          <c:tx>
            <c:strRef>
              <c:f>'Cas IDS 2010 2013'!$A$5</c:f>
              <c:strCache>
                <c:ptCount val="1"/>
                <c:pt idx="0">
                  <c:v>Equateur</c:v>
                </c:pt>
              </c:strCache>
            </c:strRef>
          </c:tx>
          <c:spPr>
            <a:solidFill>
              <a:srgbClr val="66CCFF"/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2013'!$BB$5:$LU$5</c:f>
              <c:numCache>
                <c:formatCode>General</c:formatCode>
                <c:ptCount val="280"/>
                <c:pt idx="0">
                  <c:v>8</c:v>
                </c:pt>
                <c:pt idx="1">
                  <c:v>23</c:v>
                </c:pt>
                <c:pt idx="2">
                  <c:v>15</c:v>
                </c:pt>
                <c:pt idx="3">
                  <c:v>29</c:v>
                </c:pt>
                <c:pt idx="4">
                  <c:v>20</c:v>
                </c:pt>
                <c:pt idx="5">
                  <c:v>6</c:v>
                </c:pt>
                <c:pt idx="6">
                  <c:v>6</c:v>
                </c:pt>
                <c:pt idx="7">
                  <c:v>9</c:v>
                </c:pt>
                <c:pt idx="8">
                  <c:v>3</c:v>
                </c:pt>
                <c:pt idx="9">
                  <c:v>4</c:v>
                </c:pt>
                <c:pt idx="10">
                  <c:v>1</c:v>
                </c:pt>
                <c:pt idx="11">
                  <c:v>2</c:v>
                </c:pt>
                <c:pt idx="12">
                  <c:v>3</c:v>
                </c:pt>
                <c:pt idx="13">
                  <c:v>3</c:v>
                </c:pt>
                <c:pt idx="14">
                  <c:v>4</c:v>
                </c:pt>
                <c:pt idx="15">
                  <c:v>2</c:v>
                </c:pt>
                <c:pt idx="16">
                  <c:v>2</c:v>
                </c:pt>
                <c:pt idx="17">
                  <c:v>0</c:v>
                </c:pt>
                <c:pt idx="18">
                  <c:v>2</c:v>
                </c:pt>
                <c:pt idx="19">
                  <c:v>1</c:v>
                </c:pt>
                <c:pt idx="20">
                  <c:v>9</c:v>
                </c:pt>
                <c:pt idx="21">
                  <c:v>8</c:v>
                </c:pt>
                <c:pt idx="22">
                  <c:v>2</c:v>
                </c:pt>
                <c:pt idx="23">
                  <c:v>0</c:v>
                </c:pt>
                <c:pt idx="24">
                  <c:v>4</c:v>
                </c:pt>
                <c:pt idx="25">
                  <c:v>0</c:v>
                </c:pt>
                <c:pt idx="26">
                  <c:v>1</c:v>
                </c:pt>
                <c:pt idx="27">
                  <c:v>192</c:v>
                </c:pt>
                <c:pt idx="28">
                  <c:v>2</c:v>
                </c:pt>
                <c:pt idx="29">
                  <c:v>1</c:v>
                </c:pt>
                <c:pt idx="30">
                  <c:v>0</c:v>
                </c:pt>
                <c:pt idx="31">
                  <c:v>4</c:v>
                </c:pt>
                <c:pt idx="32">
                  <c:v>1</c:v>
                </c:pt>
                <c:pt idx="33">
                  <c:v>1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  <c:pt idx="37">
                  <c:v>3</c:v>
                </c:pt>
                <c:pt idx="38">
                  <c:v>0</c:v>
                </c:pt>
                <c:pt idx="39">
                  <c:v>2</c:v>
                </c:pt>
                <c:pt idx="40">
                  <c:v>3</c:v>
                </c:pt>
                <c:pt idx="41">
                  <c:v>1</c:v>
                </c:pt>
                <c:pt idx="42">
                  <c:v>7</c:v>
                </c:pt>
                <c:pt idx="43">
                  <c:v>3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2</c:v>
                </c:pt>
                <c:pt idx="49">
                  <c:v>1</c:v>
                </c:pt>
                <c:pt idx="50">
                  <c:v>5</c:v>
                </c:pt>
                <c:pt idx="51">
                  <c:v>3</c:v>
                </c:pt>
                <c:pt idx="52">
                  <c:v>7</c:v>
                </c:pt>
                <c:pt idx="53">
                  <c:v>1</c:v>
                </c:pt>
                <c:pt idx="54">
                  <c:v>37</c:v>
                </c:pt>
                <c:pt idx="55">
                  <c:v>391</c:v>
                </c:pt>
                <c:pt idx="56">
                  <c:v>166</c:v>
                </c:pt>
                <c:pt idx="57">
                  <c:v>9</c:v>
                </c:pt>
                <c:pt idx="58">
                  <c:v>38</c:v>
                </c:pt>
                <c:pt idx="59">
                  <c:v>29</c:v>
                </c:pt>
                <c:pt idx="60">
                  <c:v>195</c:v>
                </c:pt>
                <c:pt idx="61">
                  <c:v>132</c:v>
                </c:pt>
                <c:pt idx="62">
                  <c:v>129</c:v>
                </c:pt>
                <c:pt idx="63">
                  <c:v>96</c:v>
                </c:pt>
                <c:pt idx="64">
                  <c:v>109</c:v>
                </c:pt>
                <c:pt idx="65">
                  <c:v>26</c:v>
                </c:pt>
                <c:pt idx="66">
                  <c:v>168</c:v>
                </c:pt>
                <c:pt idx="67">
                  <c:v>434</c:v>
                </c:pt>
                <c:pt idx="68">
                  <c:v>32</c:v>
                </c:pt>
                <c:pt idx="69">
                  <c:v>26</c:v>
                </c:pt>
                <c:pt idx="70">
                  <c:v>47</c:v>
                </c:pt>
                <c:pt idx="71">
                  <c:v>107</c:v>
                </c:pt>
                <c:pt idx="72">
                  <c:v>34</c:v>
                </c:pt>
                <c:pt idx="73">
                  <c:v>29</c:v>
                </c:pt>
                <c:pt idx="74">
                  <c:v>62</c:v>
                </c:pt>
                <c:pt idx="75">
                  <c:v>43</c:v>
                </c:pt>
                <c:pt idx="76">
                  <c:v>124</c:v>
                </c:pt>
                <c:pt idx="77">
                  <c:v>82</c:v>
                </c:pt>
                <c:pt idx="78">
                  <c:v>110</c:v>
                </c:pt>
                <c:pt idx="79">
                  <c:v>110</c:v>
                </c:pt>
                <c:pt idx="80">
                  <c:v>242</c:v>
                </c:pt>
                <c:pt idx="81">
                  <c:v>96</c:v>
                </c:pt>
                <c:pt idx="82">
                  <c:v>174</c:v>
                </c:pt>
                <c:pt idx="83">
                  <c:v>239</c:v>
                </c:pt>
                <c:pt idx="84">
                  <c:v>236</c:v>
                </c:pt>
                <c:pt idx="85">
                  <c:v>340</c:v>
                </c:pt>
                <c:pt idx="86">
                  <c:v>329</c:v>
                </c:pt>
                <c:pt idx="87">
                  <c:v>351</c:v>
                </c:pt>
                <c:pt idx="88">
                  <c:v>314</c:v>
                </c:pt>
                <c:pt idx="89">
                  <c:v>306</c:v>
                </c:pt>
                <c:pt idx="90">
                  <c:v>210</c:v>
                </c:pt>
                <c:pt idx="91">
                  <c:v>148</c:v>
                </c:pt>
                <c:pt idx="92">
                  <c:v>383</c:v>
                </c:pt>
                <c:pt idx="93">
                  <c:v>353</c:v>
                </c:pt>
                <c:pt idx="94">
                  <c:v>498</c:v>
                </c:pt>
                <c:pt idx="95">
                  <c:v>216</c:v>
                </c:pt>
                <c:pt idx="96">
                  <c:v>552</c:v>
                </c:pt>
                <c:pt idx="97">
                  <c:v>375</c:v>
                </c:pt>
                <c:pt idx="98">
                  <c:v>187</c:v>
                </c:pt>
                <c:pt idx="99">
                  <c:v>668</c:v>
                </c:pt>
                <c:pt idx="100">
                  <c:v>452</c:v>
                </c:pt>
                <c:pt idx="101">
                  <c:v>85</c:v>
                </c:pt>
                <c:pt idx="102">
                  <c:v>159</c:v>
                </c:pt>
                <c:pt idx="103">
                  <c:v>73</c:v>
                </c:pt>
                <c:pt idx="104">
                  <c:v>335</c:v>
                </c:pt>
                <c:pt idx="105">
                  <c:v>425</c:v>
                </c:pt>
                <c:pt idx="106">
                  <c:v>366</c:v>
                </c:pt>
                <c:pt idx="107">
                  <c:v>641</c:v>
                </c:pt>
                <c:pt idx="108">
                  <c:v>489</c:v>
                </c:pt>
                <c:pt idx="109">
                  <c:v>936</c:v>
                </c:pt>
                <c:pt idx="110">
                  <c:v>1281</c:v>
                </c:pt>
                <c:pt idx="111">
                  <c:v>1416</c:v>
                </c:pt>
                <c:pt idx="112">
                  <c:v>1436</c:v>
                </c:pt>
                <c:pt idx="113">
                  <c:v>1461</c:v>
                </c:pt>
                <c:pt idx="114">
                  <c:v>1570</c:v>
                </c:pt>
                <c:pt idx="115">
                  <c:v>2023</c:v>
                </c:pt>
                <c:pt idx="116">
                  <c:v>1896</c:v>
                </c:pt>
                <c:pt idx="117">
                  <c:v>1266</c:v>
                </c:pt>
                <c:pt idx="118">
                  <c:v>2013</c:v>
                </c:pt>
                <c:pt idx="119">
                  <c:v>757</c:v>
                </c:pt>
                <c:pt idx="120">
                  <c:v>945</c:v>
                </c:pt>
                <c:pt idx="121">
                  <c:v>803</c:v>
                </c:pt>
                <c:pt idx="122">
                  <c:v>648</c:v>
                </c:pt>
                <c:pt idx="123">
                  <c:v>569</c:v>
                </c:pt>
                <c:pt idx="124">
                  <c:v>555</c:v>
                </c:pt>
                <c:pt idx="125">
                  <c:v>286</c:v>
                </c:pt>
                <c:pt idx="126">
                  <c:v>236</c:v>
                </c:pt>
                <c:pt idx="127">
                  <c:v>177</c:v>
                </c:pt>
                <c:pt idx="128">
                  <c:v>62</c:v>
                </c:pt>
                <c:pt idx="129">
                  <c:v>46</c:v>
                </c:pt>
                <c:pt idx="130">
                  <c:v>42</c:v>
                </c:pt>
                <c:pt idx="131">
                  <c:v>84</c:v>
                </c:pt>
                <c:pt idx="132">
                  <c:v>24</c:v>
                </c:pt>
                <c:pt idx="133">
                  <c:v>78</c:v>
                </c:pt>
                <c:pt idx="134">
                  <c:v>156</c:v>
                </c:pt>
                <c:pt idx="135">
                  <c:v>52</c:v>
                </c:pt>
                <c:pt idx="136">
                  <c:v>161</c:v>
                </c:pt>
                <c:pt idx="137">
                  <c:v>64</c:v>
                </c:pt>
                <c:pt idx="138">
                  <c:v>108</c:v>
                </c:pt>
                <c:pt idx="139">
                  <c:v>168</c:v>
                </c:pt>
                <c:pt idx="140">
                  <c:v>117</c:v>
                </c:pt>
                <c:pt idx="141">
                  <c:v>66</c:v>
                </c:pt>
                <c:pt idx="142">
                  <c:v>71</c:v>
                </c:pt>
                <c:pt idx="143">
                  <c:v>32</c:v>
                </c:pt>
                <c:pt idx="144">
                  <c:v>16</c:v>
                </c:pt>
                <c:pt idx="145">
                  <c:v>49</c:v>
                </c:pt>
                <c:pt idx="146">
                  <c:v>71</c:v>
                </c:pt>
                <c:pt idx="147">
                  <c:v>29</c:v>
                </c:pt>
                <c:pt idx="148">
                  <c:v>29</c:v>
                </c:pt>
                <c:pt idx="149">
                  <c:v>24</c:v>
                </c:pt>
                <c:pt idx="150">
                  <c:v>37</c:v>
                </c:pt>
                <c:pt idx="151">
                  <c:v>47</c:v>
                </c:pt>
                <c:pt idx="152">
                  <c:v>36</c:v>
                </c:pt>
                <c:pt idx="153">
                  <c:v>42</c:v>
                </c:pt>
                <c:pt idx="154">
                  <c:v>20</c:v>
                </c:pt>
                <c:pt idx="155">
                  <c:v>23</c:v>
                </c:pt>
                <c:pt idx="156">
                  <c:v>64</c:v>
                </c:pt>
                <c:pt idx="157">
                  <c:v>93</c:v>
                </c:pt>
                <c:pt idx="158">
                  <c:v>96</c:v>
                </c:pt>
                <c:pt idx="159">
                  <c:v>95</c:v>
                </c:pt>
                <c:pt idx="160">
                  <c:v>121</c:v>
                </c:pt>
                <c:pt idx="161">
                  <c:v>75</c:v>
                </c:pt>
                <c:pt idx="162">
                  <c:v>90</c:v>
                </c:pt>
                <c:pt idx="163">
                  <c:v>111</c:v>
                </c:pt>
                <c:pt idx="164">
                  <c:v>95</c:v>
                </c:pt>
                <c:pt idx="165">
                  <c:v>100</c:v>
                </c:pt>
                <c:pt idx="166">
                  <c:v>72</c:v>
                </c:pt>
                <c:pt idx="167">
                  <c:v>127</c:v>
                </c:pt>
                <c:pt idx="168">
                  <c:v>135</c:v>
                </c:pt>
                <c:pt idx="169">
                  <c:v>54</c:v>
                </c:pt>
                <c:pt idx="170">
                  <c:v>65</c:v>
                </c:pt>
                <c:pt idx="171">
                  <c:v>58</c:v>
                </c:pt>
                <c:pt idx="172">
                  <c:v>61</c:v>
                </c:pt>
                <c:pt idx="173">
                  <c:v>39</c:v>
                </c:pt>
                <c:pt idx="174">
                  <c:v>33</c:v>
                </c:pt>
                <c:pt idx="175">
                  <c:v>73</c:v>
                </c:pt>
                <c:pt idx="176">
                  <c:v>61</c:v>
                </c:pt>
                <c:pt idx="177">
                  <c:v>51</c:v>
                </c:pt>
                <c:pt idx="178">
                  <c:v>31</c:v>
                </c:pt>
                <c:pt idx="179">
                  <c:v>28</c:v>
                </c:pt>
                <c:pt idx="180">
                  <c:v>58</c:v>
                </c:pt>
                <c:pt idx="181">
                  <c:v>44</c:v>
                </c:pt>
                <c:pt idx="182">
                  <c:v>35</c:v>
                </c:pt>
                <c:pt idx="183">
                  <c:v>22</c:v>
                </c:pt>
                <c:pt idx="184">
                  <c:v>36</c:v>
                </c:pt>
                <c:pt idx="185">
                  <c:v>43</c:v>
                </c:pt>
                <c:pt idx="186">
                  <c:v>40</c:v>
                </c:pt>
                <c:pt idx="187">
                  <c:v>38</c:v>
                </c:pt>
                <c:pt idx="188">
                  <c:v>47</c:v>
                </c:pt>
                <c:pt idx="189">
                  <c:v>49</c:v>
                </c:pt>
                <c:pt idx="190">
                  <c:v>22</c:v>
                </c:pt>
                <c:pt idx="191">
                  <c:v>37</c:v>
                </c:pt>
                <c:pt idx="192">
                  <c:v>15</c:v>
                </c:pt>
                <c:pt idx="193">
                  <c:v>16</c:v>
                </c:pt>
                <c:pt idx="194">
                  <c:v>12</c:v>
                </c:pt>
                <c:pt idx="195">
                  <c:v>6</c:v>
                </c:pt>
                <c:pt idx="196">
                  <c:v>26</c:v>
                </c:pt>
                <c:pt idx="197">
                  <c:v>24</c:v>
                </c:pt>
                <c:pt idx="198">
                  <c:v>15</c:v>
                </c:pt>
                <c:pt idx="199">
                  <c:v>11</c:v>
                </c:pt>
                <c:pt idx="200">
                  <c:v>11</c:v>
                </c:pt>
                <c:pt idx="201">
                  <c:v>5</c:v>
                </c:pt>
                <c:pt idx="202">
                  <c:v>93</c:v>
                </c:pt>
                <c:pt idx="203">
                  <c:v>22</c:v>
                </c:pt>
                <c:pt idx="204">
                  <c:v>15</c:v>
                </c:pt>
                <c:pt idx="205">
                  <c:v>49</c:v>
                </c:pt>
                <c:pt idx="206">
                  <c:v>20</c:v>
                </c:pt>
                <c:pt idx="207">
                  <c:v>39</c:v>
                </c:pt>
                <c:pt idx="208">
                  <c:v>24</c:v>
                </c:pt>
                <c:pt idx="209">
                  <c:v>9</c:v>
                </c:pt>
                <c:pt idx="210">
                  <c:v>26</c:v>
                </c:pt>
                <c:pt idx="211">
                  <c:v>89</c:v>
                </c:pt>
                <c:pt idx="212">
                  <c:v>74</c:v>
                </c:pt>
                <c:pt idx="213">
                  <c:v>52</c:v>
                </c:pt>
                <c:pt idx="214">
                  <c:v>233</c:v>
                </c:pt>
                <c:pt idx="215">
                  <c:v>152</c:v>
                </c:pt>
                <c:pt idx="216">
                  <c:v>85</c:v>
                </c:pt>
                <c:pt idx="217">
                  <c:v>62</c:v>
                </c:pt>
                <c:pt idx="218">
                  <c:v>113</c:v>
                </c:pt>
                <c:pt idx="219">
                  <c:v>104</c:v>
                </c:pt>
                <c:pt idx="220">
                  <c:v>98</c:v>
                </c:pt>
                <c:pt idx="221">
                  <c:v>57</c:v>
                </c:pt>
                <c:pt idx="222">
                  <c:v>10</c:v>
                </c:pt>
                <c:pt idx="223">
                  <c:v>31</c:v>
                </c:pt>
                <c:pt idx="224">
                  <c:v>14</c:v>
                </c:pt>
                <c:pt idx="225">
                  <c:v>53</c:v>
                </c:pt>
                <c:pt idx="226">
                  <c:v>23</c:v>
                </c:pt>
                <c:pt idx="227">
                  <c:v>18</c:v>
                </c:pt>
                <c:pt idx="228">
                  <c:v>27</c:v>
                </c:pt>
                <c:pt idx="229">
                  <c:v>8</c:v>
                </c:pt>
                <c:pt idx="230">
                  <c:v>0</c:v>
                </c:pt>
                <c:pt idx="231">
                  <c:v>23</c:v>
                </c:pt>
                <c:pt idx="232">
                  <c:v>8</c:v>
                </c:pt>
                <c:pt idx="233">
                  <c:v>2</c:v>
                </c:pt>
                <c:pt idx="234">
                  <c:v>14</c:v>
                </c:pt>
                <c:pt idx="235">
                  <c:v>28</c:v>
                </c:pt>
                <c:pt idx="236">
                  <c:v>14</c:v>
                </c:pt>
                <c:pt idx="237">
                  <c:v>21</c:v>
                </c:pt>
                <c:pt idx="238">
                  <c:v>9</c:v>
                </c:pt>
                <c:pt idx="239">
                  <c:v>7</c:v>
                </c:pt>
                <c:pt idx="240">
                  <c:v>5</c:v>
                </c:pt>
                <c:pt idx="241">
                  <c:v>11</c:v>
                </c:pt>
                <c:pt idx="242">
                  <c:v>6</c:v>
                </c:pt>
                <c:pt idx="243">
                  <c:v>5</c:v>
                </c:pt>
                <c:pt idx="244">
                  <c:v>7</c:v>
                </c:pt>
                <c:pt idx="245">
                  <c:v>4</c:v>
                </c:pt>
                <c:pt idx="246">
                  <c:v>8</c:v>
                </c:pt>
                <c:pt idx="247">
                  <c:v>5</c:v>
                </c:pt>
                <c:pt idx="248">
                  <c:v>2</c:v>
                </c:pt>
                <c:pt idx="249">
                  <c:v>9</c:v>
                </c:pt>
                <c:pt idx="250">
                  <c:v>10</c:v>
                </c:pt>
                <c:pt idx="251">
                  <c:v>7</c:v>
                </c:pt>
                <c:pt idx="252">
                  <c:v>3</c:v>
                </c:pt>
                <c:pt idx="253">
                  <c:v>0</c:v>
                </c:pt>
                <c:pt idx="254">
                  <c:v>9</c:v>
                </c:pt>
                <c:pt idx="255">
                  <c:v>2</c:v>
                </c:pt>
                <c:pt idx="256">
                  <c:v>2</c:v>
                </c:pt>
                <c:pt idx="257">
                  <c:v>0</c:v>
                </c:pt>
                <c:pt idx="258">
                  <c:v>2</c:v>
                </c:pt>
                <c:pt idx="259">
                  <c:v>1</c:v>
                </c:pt>
                <c:pt idx="260">
                  <c:v>7</c:v>
                </c:pt>
                <c:pt idx="261">
                  <c:v>6</c:v>
                </c:pt>
                <c:pt idx="262">
                  <c:v>8</c:v>
                </c:pt>
                <c:pt idx="263">
                  <c:v>6</c:v>
                </c:pt>
                <c:pt idx="264">
                  <c:v>5</c:v>
                </c:pt>
                <c:pt idx="265">
                  <c:v>9</c:v>
                </c:pt>
                <c:pt idx="266">
                  <c:v>7</c:v>
                </c:pt>
                <c:pt idx="267">
                  <c:v>16</c:v>
                </c:pt>
                <c:pt idx="268">
                  <c:v>11</c:v>
                </c:pt>
                <c:pt idx="269">
                  <c:v>5</c:v>
                </c:pt>
                <c:pt idx="270">
                  <c:v>4</c:v>
                </c:pt>
                <c:pt idx="271">
                  <c:v>29</c:v>
                </c:pt>
                <c:pt idx="272">
                  <c:v>28</c:v>
                </c:pt>
                <c:pt idx="273">
                  <c:v>27</c:v>
                </c:pt>
                <c:pt idx="274">
                  <c:v>14</c:v>
                </c:pt>
                <c:pt idx="275">
                  <c:v>22</c:v>
                </c:pt>
                <c:pt idx="276">
                  <c:v>19</c:v>
                </c:pt>
                <c:pt idx="277">
                  <c:v>14</c:v>
                </c:pt>
                <c:pt idx="278">
                  <c:v>12</c:v>
                </c:pt>
                <c:pt idx="279">
                  <c:v>11</c:v>
                </c:pt>
              </c:numCache>
            </c:numRef>
          </c:val>
        </c:ser>
        <c:ser>
          <c:idx val="3"/>
          <c:order val="3"/>
          <c:tx>
            <c:strRef>
              <c:f>'Cas IDS 2010 2013'!$A$6</c:f>
              <c:strCache>
                <c:ptCount val="1"/>
                <c:pt idx="0">
                  <c:v>Kasai Occ.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2013'!$BB$6:$LU$6</c:f>
              <c:numCache>
                <c:formatCode>General</c:formatCode>
                <c:ptCount val="28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16</c:v>
                </c:pt>
                <c:pt idx="5">
                  <c:v>27</c:v>
                </c:pt>
                <c:pt idx="6">
                  <c:v>17</c:v>
                </c:pt>
                <c:pt idx="7">
                  <c:v>22</c:v>
                </c:pt>
                <c:pt idx="8">
                  <c:v>14</c:v>
                </c:pt>
                <c:pt idx="9">
                  <c:v>28</c:v>
                </c:pt>
                <c:pt idx="10">
                  <c:v>44</c:v>
                </c:pt>
                <c:pt idx="11">
                  <c:v>26</c:v>
                </c:pt>
                <c:pt idx="12">
                  <c:v>41</c:v>
                </c:pt>
                <c:pt idx="13">
                  <c:v>43</c:v>
                </c:pt>
                <c:pt idx="14">
                  <c:v>34</c:v>
                </c:pt>
                <c:pt idx="15">
                  <c:v>35</c:v>
                </c:pt>
                <c:pt idx="16">
                  <c:v>6</c:v>
                </c:pt>
                <c:pt idx="17">
                  <c:v>5</c:v>
                </c:pt>
                <c:pt idx="18">
                  <c:v>21</c:v>
                </c:pt>
                <c:pt idx="19">
                  <c:v>12</c:v>
                </c:pt>
                <c:pt idx="20">
                  <c:v>26</c:v>
                </c:pt>
                <c:pt idx="21">
                  <c:v>20</c:v>
                </c:pt>
                <c:pt idx="22">
                  <c:v>22</c:v>
                </c:pt>
                <c:pt idx="23">
                  <c:v>9</c:v>
                </c:pt>
                <c:pt idx="24">
                  <c:v>44</c:v>
                </c:pt>
                <c:pt idx="25">
                  <c:v>95</c:v>
                </c:pt>
                <c:pt idx="26">
                  <c:v>66</c:v>
                </c:pt>
                <c:pt idx="27">
                  <c:v>75</c:v>
                </c:pt>
                <c:pt idx="28">
                  <c:v>88</c:v>
                </c:pt>
                <c:pt idx="29">
                  <c:v>38</c:v>
                </c:pt>
                <c:pt idx="30">
                  <c:v>25</c:v>
                </c:pt>
                <c:pt idx="31">
                  <c:v>20</c:v>
                </c:pt>
                <c:pt idx="32">
                  <c:v>50</c:v>
                </c:pt>
                <c:pt idx="33">
                  <c:v>15</c:v>
                </c:pt>
                <c:pt idx="34">
                  <c:v>36</c:v>
                </c:pt>
                <c:pt idx="35">
                  <c:v>2</c:v>
                </c:pt>
                <c:pt idx="36">
                  <c:v>5</c:v>
                </c:pt>
                <c:pt idx="37">
                  <c:v>0</c:v>
                </c:pt>
                <c:pt idx="38">
                  <c:v>5</c:v>
                </c:pt>
                <c:pt idx="39">
                  <c:v>0</c:v>
                </c:pt>
                <c:pt idx="40">
                  <c:v>4</c:v>
                </c:pt>
                <c:pt idx="41">
                  <c:v>2</c:v>
                </c:pt>
                <c:pt idx="42">
                  <c:v>2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4</c:v>
                </c:pt>
                <c:pt idx="47">
                  <c:v>0</c:v>
                </c:pt>
                <c:pt idx="48">
                  <c:v>1</c:v>
                </c:pt>
                <c:pt idx="49">
                  <c:v>1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1</c:v>
                </c:pt>
                <c:pt idx="55">
                  <c:v>0</c:v>
                </c:pt>
                <c:pt idx="56">
                  <c:v>0</c:v>
                </c:pt>
                <c:pt idx="57">
                  <c:v>10</c:v>
                </c:pt>
                <c:pt idx="58">
                  <c:v>110</c:v>
                </c:pt>
                <c:pt idx="59">
                  <c:v>169</c:v>
                </c:pt>
                <c:pt idx="60">
                  <c:v>83</c:v>
                </c:pt>
                <c:pt idx="61">
                  <c:v>42</c:v>
                </c:pt>
                <c:pt idx="62">
                  <c:v>39</c:v>
                </c:pt>
                <c:pt idx="63">
                  <c:v>67</c:v>
                </c:pt>
                <c:pt idx="64">
                  <c:v>69</c:v>
                </c:pt>
                <c:pt idx="65">
                  <c:v>40</c:v>
                </c:pt>
                <c:pt idx="66">
                  <c:v>15</c:v>
                </c:pt>
                <c:pt idx="67">
                  <c:v>75</c:v>
                </c:pt>
                <c:pt idx="68">
                  <c:v>54</c:v>
                </c:pt>
                <c:pt idx="69">
                  <c:v>49</c:v>
                </c:pt>
                <c:pt idx="70">
                  <c:v>41</c:v>
                </c:pt>
                <c:pt idx="71">
                  <c:v>22</c:v>
                </c:pt>
                <c:pt idx="72">
                  <c:v>38</c:v>
                </c:pt>
                <c:pt idx="73">
                  <c:v>35</c:v>
                </c:pt>
                <c:pt idx="74">
                  <c:v>162</c:v>
                </c:pt>
                <c:pt idx="75">
                  <c:v>90</c:v>
                </c:pt>
                <c:pt idx="76">
                  <c:v>46</c:v>
                </c:pt>
                <c:pt idx="77">
                  <c:v>171</c:v>
                </c:pt>
                <c:pt idx="78">
                  <c:v>160</c:v>
                </c:pt>
                <c:pt idx="79">
                  <c:v>198</c:v>
                </c:pt>
                <c:pt idx="80">
                  <c:v>135</c:v>
                </c:pt>
                <c:pt idx="81">
                  <c:v>145</c:v>
                </c:pt>
                <c:pt idx="82">
                  <c:v>99</c:v>
                </c:pt>
                <c:pt idx="83">
                  <c:v>96</c:v>
                </c:pt>
                <c:pt idx="84">
                  <c:v>20</c:v>
                </c:pt>
                <c:pt idx="85">
                  <c:v>35</c:v>
                </c:pt>
                <c:pt idx="86">
                  <c:v>38</c:v>
                </c:pt>
                <c:pt idx="87">
                  <c:v>37</c:v>
                </c:pt>
                <c:pt idx="88">
                  <c:v>33</c:v>
                </c:pt>
                <c:pt idx="89">
                  <c:v>15</c:v>
                </c:pt>
                <c:pt idx="90">
                  <c:v>46</c:v>
                </c:pt>
                <c:pt idx="91">
                  <c:v>41</c:v>
                </c:pt>
                <c:pt idx="92">
                  <c:v>77</c:v>
                </c:pt>
                <c:pt idx="93">
                  <c:v>84</c:v>
                </c:pt>
                <c:pt idx="94">
                  <c:v>87</c:v>
                </c:pt>
                <c:pt idx="95">
                  <c:v>226</c:v>
                </c:pt>
                <c:pt idx="96">
                  <c:v>93</c:v>
                </c:pt>
                <c:pt idx="97">
                  <c:v>115</c:v>
                </c:pt>
                <c:pt idx="98">
                  <c:v>130</c:v>
                </c:pt>
                <c:pt idx="99">
                  <c:v>127</c:v>
                </c:pt>
                <c:pt idx="100">
                  <c:v>83</c:v>
                </c:pt>
                <c:pt idx="101">
                  <c:v>138</c:v>
                </c:pt>
                <c:pt idx="102">
                  <c:v>121</c:v>
                </c:pt>
                <c:pt idx="103">
                  <c:v>150</c:v>
                </c:pt>
                <c:pt idx="104">
                  <c:v>192</c:v>
                </c:pt>
                <c:pt idx="105">
                  <c:v>23</c:v>
                </c:pt>
                <c:pt idx="106">
                  <c:v>331</c:v>
                </c:pt>
                <c:pt idx="107">
                  <c:v>239</c:v>
                </c:pt>
                <c:pt idx="108">
                  <c:v>267</c:v>
                </c:pt>
                <c:pt idx="109">
                  <c:v>248</c:v>
                </c:pt>
                <c:pt idx="110">
                  <c:v>279</c:v>
                </c:pt>
                <c:pt idx="111">
                  <c:v>252</c:v>
                </c:pt>
                <c:pt idx="112">
                  <c:v>238</c:v>
                </c:pt>
                <c:pt idx="113">
                  <c:v>82</c:v>
                </c:pt>
                <c:pt idx="114">
                  <c:v>212</c:v>
                </c:pt>
                <c:pt idx="115">
                  <c:v>374</c:v>
                </c:pt>
                <c:pt idx="116">
                  <c:v>304</c:v>
                </c:pt>
                <c:pt idx="117">
                  <c:v>210</c:v>
                </c:pt>
                <c:pt idx="118">
                  <c:v>149</c:v>
                </c:pt>
                <c:pt idx="119">
                  <c:v>112</c:v>
                </c:pt>
                <c:pt idx="120">
                  <c:v>146</c:v>
                </c:pt>
                <c:pt idx="121">
                  <c:v>123</c:v>
                </c:pt>
                <c:pt idx="122">
                  <c:v>120</c:v>
                </c:pt>
                <c:pt idx="123">
                  <c:v>123</c:v>
                </c:pt>
                <c:pt idx="124">
                  <c:v>146</c:v>
                </c:pt>
                <c:pt idx="125">
                  <c:v>84</c:v>
                </c:pt>
                <c:pt idx="126">
                  <c:v>166</c:v>
                </c:pt>
                <c:pt idx="127">
                  <c:v>140</c:v>
                </c:pt>
                <c:pt idx="128">
                  <c:v>222</c:v>
                </c:pt>
                <c:pt idx="129">
                  <c:v>243</c:v>
                </c:pt>
                <c:pt idx="130">
                  <c:v>138</c:v>
                </c:pt>
                <c:pt idx="131">
                  <c:v>588</c:v>
                </c:pt>
                <c:pt idx="132">
                  <c:v>444</c:v>
                </c:pt>
                <c:pt idx="133">
                  <c:v>425</c:v>
                </c:pt>
                <c:pt idx="134">
                  <c:v>293</c:v>
                </c:pt>
                <c:pt idx="135">
                  <c:v>232</c:v>
                </c:pt>
                <c:pt idx="136">
                  <c:v>399</c:v>
                </c:pt>
                <c:pt idx="137">
                  <c:v>439</c:v>
                </c:pt>
                <c:pt idx="138">
                  <c:v>469</c:v>
                </c:pt>
                <c:pt idx="139">
                  <c:v>438</c:v>
                </c:pt>
                <c:pt idx="140">
                  <c:v>342</c:v>
                </c:pt>
                <c:pt idx="141">
                  <c:v>343</c:v>
                </c:pt>
                <c:pt idx="142">
                  <c:v>318</c:v>
                </c:pt>
                <c:pt idx="143">
                  <c:v>332</c:v>
                </c:pt>
                <c:pt idx="144">
                  <c:v>428</c:v>
                </c:pt>
                <c:pt idx="145">
                  <c:v>246</c:v>
                </c:pt>
                <c:pt idx="146">
                  <c:v>251</c:v>
                </c:pt>
                <c:pt idx="147">
                  <c:v>326</c:v>
                </c:pt>
                <c:pt idx="148">
                  <c:v>86</c:v>
                </c:pt>
                <c:pt idx="149">
                  <c:v>141</c:v>
                </c:pt>
                <c:pt idx="150">
                  <c:v>84</c:v>
                </c:pt>
                <c:pt idx="151">
                  <c:v>133</c:v>
                </c:pt>
                <c:pt idx="152">
                  <c:v>63</c:v>
                </c:pt>
                <c:pt idx="153">
                  <c:v>51</c:v>
                </c:pt>
                <c:pt idx="154">
                  <c:v>38</c:v>
                </c:pt>
                <c:pt idx="155">
                  <c:v>43</c:v>
                </c:pt>
                <c:pt idx="156">
                  <c:v>19</c:v>
                </c:pt>
                <c:pt idx="157">
                  <c:v>18</c:v>
                </c:pt>
                <c:pt idx="158">
                  <c:v>19</c:v>
                </c:pt>
                <c:pt idx="159">
                  <c:v>26</c:v>
                </c:pt>
                <c:pt idx="160">
                  <c:v>49</c:v>
                </c:pt>
                <c:pt idx="161">
                  <c:v>34</c:v>
                </c:pt>
                <c:pt idx="162">
                  <c:v>67</c:v>
                </c:pt>
                <c:pt idx="163">
                  <c:v>35</c:v>
                </c:pt>
                <c:pt idx="164">
                  <c:v>88</c:v>
                </c:pt>
                <c:pt idx="165">
                  <c:v>66</c:v>
                </c:pt>
                <c:pt idx="166">
                  <c:v>106</c:v>
                </c:pt>
                <c:pt idx="167">
                  <c:v>133</c:v>
                </c:pt>
                <c:pt idx="168">
                  <c:v>119</c:v>
                </c:pt>
                <c:pt idx="169">
                  <c:v>102</c:v>
                </c:pt>
                <c:pt idx="170">
                  <c:v>58</c:v>
                </c:pt>
                <c:pt idx="171">
                  <c:v>89</c:v>
                </c:pt>
                <c:pt idx="172">
                  <c:v>80</c:v>
                </c:pt>
                <c:pt idx="173">
                  <c:v>49</c:v>
                </c:pt>
                <c:pt idx="174">
                  <c:v>61</c:v>
                </c:pt>
                <c:pt idx="175">
                  <c:v>48</c:v>
                </c:pt>
                <c:pt idx="176">
                  <c:v>37</c:v>
                </c:pt>
                <c:pt idx="177">
                  <c:v>51</c:v>
                </c:pt>
                <c:pt idx="178">
                  <c:v>15</c:v>
                </c:pt>
                <c:pt idx="179">
                  <c:v>23</c:v>
                </c:pt>
                <c:pt idx="180">
                  <c:v>4</c:v>
                </c:pt>
                <c:pt idx="181">
                  <c:v>6</c:v>
                </c:pt>
                <c:pt idx="182">
                  <c:v>0</c:v>
                </c:pt>
                <c:pt idx="183">
                  <c:v>1</c:v>
                </c:pt>
                <c:pt idx="184">
                  <c:v>2</c:v>
                </c:pt>
                <c:pt idx="185">
                  <c:v>2</c:v>
                </c:pt>
                <c:pt idx="186">
                  <c:v>4</c:v>
                </c:pt>
                <c:pt idx="187">
                  <c:v>24</c:v>
                </c:pt>
                <c:pt idx="188">
                  <c:v>3</c:v>
                </c:pt>
                <c:pt idx="189">
                  <c:v>7</c:v>
                </c:pt>
                <c:pt idx="190">
                  <c:v>7</c:v>
                </c:pt>
                <c:pt idx="191">
                  <c:v>7</c:v>
                </c:pt>
                <c:pt idx="192">
                  <c:v>2</c:v>
                </c:pt>
                <c:pt idx="193">
                  <c:v>12</c:v>
                </c:pt>
                <c:pt idx="194">
                  <c:v>4</c:v>
                </c:pt>
                <c:pt idx="195">
                  <c:v>4</c:v>
                </c:pt>
                <c:pt idx="196">
                  <c:v>2</c:v>
                </c:pt>
                <c:pt idx="197">
                  <c:v>1</c:v>
                </c:pt>
                <c:pt idx="198">
                  <c:v>0</c:v>
                </c:pt>
                <c:pt idx="199">
                  <c:v>0</c:v>
                </c:pt>
                <c:pt idx="200">
                  <c:v>4</c:v>
                </c:pt>
                <c:pt idx="201">
                  <c:v>2</c:v>
                </c:pt>
                <c:pt idx="202">
                  <c:v>0</c:v>
                </c:pt>
                <c:pt idx="203">
                  <c:v>1</c:v>
                </c:pt>
                <c:pt idx="204">
                  <c:v>6</c:v>
                </c:pt>
                <c:pt idx="205">
                  <c:v>1</c:v>
                </c:pt>
                <c:pt idx="206">
                  <c:v>0</c:v>
                </c:pt>
                <c:pt idx="207">
                  <c:v>1</c:v>
                </c:pt>
                <c:pt idx="208">
                  <c:v>14</c:v>
                </c:pt>
                <c:pt idx="209">
                  <c:v>5</c:v>
                </c:pt>
                <c:pt idx="210">
                  <c:v>23</c:v>
                </c:pt>
                <c:pt idx="211">
                  <c:v>8</c:v>
                </c:pt>
                <c:pt idx="212">
                  <c:v>25</c:v>
                </c:pt>
                <c:pt idx="213">
                  <c:v>4</c:v>
                </c:pt>
                <c:pt idx="214">
                  <c:v>8</c:v>
                </c:pt>
                <c:pt idx="215">
                  <c:v>5</c:v>
                </c:pt>
                <c:pt idx="216">
                  <c:v>7</c:v>
                </c:pt>
                <c:pt idx="217">
                  <c:v>5</c:v>
                </c:pt>
                <c:pt idx="218">
                  <c:v>5</c:v>
                </c:pt>
                <c:pt idx="219">
                  <c:v>1</c:v>
                </c:pt>
                <c:pt idx="220">
                  <c:v>22</c:v>
                </c:pt>
                <c:pt idx="221">
                  <c:v>20</c:v>
                </c:pt>
                <c:pt idx="222">
                  <c:v>29</c:v>
                </c:pt>
                <c:pt idx="223">
                  <c:v>29</c:v>
                </c:pt>
                <c:pt idx="224">
                  <c:v>23</c:v>
                </c:pt>
                <c:pt idx="225">
                  <c:v>7</c:v>
                </c:pt>
                <c:pt idx="226">
                  <c:v>10</c:v>
                </c:pt>
                <c:pt idx="227">
                  <c:v>11</c:v>
                </c:pt>
                <c:pt idx="228">
                  <c:v>1</c:v>
                </c:pt>
                <c:pt idx="229">
                  <c:v>17</c:v>
                </c:pt>
                <c:pt idx="230">
                  <c:v>13</c:v>
                </c:pt>
                <c:pt idx="231">
                  <c:v>10</c:v>
                </c:pt>
                <c:pt idx="232">
                  <c:v>20</c:v>
                </c:pt>
                <c:pt idx="233">
                  <c:v>13</c:v>
                </c:pt>
                <c:pt idx="234">
                  <c:v>0</c:v>
                </c:pt>
                <c:pt idx="235">
                  <c:v>39</c:v>
                </c:pt>
                <c:pt idx="236">
                  <c:v>3</c:v>
                </c:pt>
                <c:pt idx="237">
                  <c:v>3</c:v>
                </c:pt>
                <c:pt idx="238">
                  <c:v>5</c:v>
                </c:pt>
                <c:pt idx="239">
                  <c:v>2</c:v>
                </c:pt>
                <c:pt idx="240">
                  <c:v>0</c:v>
                </c:pt>
                <c:pt idx="241">
                  <c:v>13</c:v>
                </c:pt>
                <c:pt idx="242">
                  <c:v>14</c:v>
                </c:pt>
                <c:pt idx="243">
                  <c:v>6</c:v>
                </c:pt>
                <c:pt idx="244">
                  <c:v>13</c:v>
                </c:pt>
                <c:pt idx="245">
                  <c:v>22</c:v>
                </c:pt>
                <c:pt idx="246">
                  <c:v>18</c:v>
                </c:pt>
                <c:pt idx="247">
                  <c:v>11</c:v>
                </c:pt>
                <c:pt idx="248">
                  <c:v>6</c:v>
                </c:pt>
                <c:pt idx="249">
                  <c:v>12</c:v>
                </c:pt>
                <c:pt idx="250">
                  <c:v>8</c:v>
                </c:pt>
                <c:pt idx="251">
                  <c:v>21</c:v>
                </c:pt>
                <c:pt idx="252">
                  <c:v>14</c:v>
                </c:pt>
                <c:pt idx="253">
                  <c:v>143</c:v>
                </c:pt>
                <c:pt idx="254">
                  <c:v>161</c:v>
                </c:pt>
                <c:pt idx="255">
                  <c:v>70</c:v>
                </c:pt>
                <c:pt idx="256">
                  <c:v>95</c:v>
                </c:pt>
                <c:pt idx="257">
                  <c:v>50</c:v>
                </c:pt>
                <c:pt idx="258">
                  <c:v>42</c:v>
                </c:pt>
                <c:pt idx="259">
                  <c:v>13</c:v>
                </c:pt>
                <c:pt idx="260">
                  <c:v>151</c:v>
                </c:pt>
                <c:pt idx="261">
                  <c:v>131</c:v>
                </c:pt>
                <c:pt idx="262">
                  <c:v>92</c:v>
                </c:pt>
                <c:pt idx="263">
                  <c:v>98</c:v>
                </c:pt>
                <c:pt idx="264">
                  <c:v>62</c:v>
                </c:pt>
                <c:pt idx="265">
                  <c:v>36</c:v>
                </c:pt>
                <c:pt idx="266">
                  <c:v>54</c:v>
                </c:pt>
                <c:pt idx="267">
                  <c:v>57</c:v>
                </c:pt>
                <c:pt idx="268">
                  <c:v>45</c:v>
                </c:pt>
                <c:pt idx="269">
                  <c:v>51</c:v>
                </c:pt>
                <c:pt idx="270">
                  <c:v>37</c:v>
                </c:pt>
                <c:pt idx="271">
                  <c:v>62</c:v>
                </c:pt>
                <c:pt idx="272">
                  <c:v>32</c:v>
                </c:pt>
                <c:pt idx="273">
                  <c:v>44</c:v>
                </c:pt>
                <c:pt idx="274">
                  <c:v>91</c:v>
                </c:pt>
                <c:pt idx="275">
                  <c:v>59</c:v>
                </c:pt>
                <c:pt idx="276">
                  <c:v>46</c:v>
                </c:pt>
                <c:pt idx="277">
                  <c:v>74</c:v>
                </c:pt>
                <c:pt idx="278">
                  <c:v>24</c:v>
                </c:pt>
                <c:pt idx="279">
                  <c:v>57</c:v>
                </c:pt>
              </c:numCache>
            </c:numRef>
          </c:val>
        </c:ser>
        <c:ser>
          <c:idx val="4"/>
          <c:order val="4"/>
          <c:tx>
            <c:strRef>
              <c:f>'Cas IDS 2010 2013'!$A$7</c:f>
              <c:strCache>
                <c:ptCount val="1"/>
                <c:pt idx="0">
                  <c:v>Kasai Or.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2013'!$BB$7:$LU$7</c:f>
              <c:numCache>
                <c:formatCode>General</c:formatCode>
                <c:ptCount val="280"/>
                <c:pt idx="0">
                  <c:v>0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10</c:v>
                </c:pt>
                <c:pt idx="6">
                  <c:v>2</c:v>
                </c:pt>
                <c:pt idx="7">
                  <c:v>42</c:v>
                </c:pt>
                <c:pt idx="8">
                  <c:v>89</c:v>
                </c:pt>
                <c:pt idx="9">
                  <c:v>200</c:v>
                </c:pt>
                <c:pt idx="10">
                  <c:v>323</c:v>
                </c:pt>
                <c:pt idx="11">
                  <c:v>362</c:v>
                </c:pt>
                <c:pt idx="12">
                  <c:v>551</c:v>
                </c:pt>
                <c:pt idx="13">
                  <c:v>494</c:v>
                </c:pt>
                <c:pt idx="14">
                  <c:v>674</c:v>
                </c:pt>
                <c:pt idx="15">
                  <c:v>817</c:v>
                </c:pt>
                <c:pt idx="16">
                  <c:v>602</c:v>
                </c:pt>
                <c:pt idx="17">
                  <c:v>724</c:v>
                </c:pt>
                <c:pt idx="18">
                  <c:v>686</c:v>
                </c:pt>
                <c:pt idx="19">
                  <c:v>473</c:v>
                </c:pt>
                <c:pt idx="20">
                  <c:v>983</c:v>
                </c:pt>
                <c:pt idx="21">
                  <c:v>1187</c:v>
                </c:pt>
                <c:pt idx="22">
                  <c:v>1544</c:v>
                </c:pt>
                <c:pt idx="23">
                  <c:v>2032</c:v>
                </c:pt>
                <c:pt idx="24">
                  <c:v>4094</c:v>
                </c:pt>
                <c:pt idx="25">
                  <c:v>2742</c:v>
                </c:pt>
                <c:pt idx="26">
                  <c:v>1831</c:v>
                </c:pt>
                <c:pt idx="27">
                  <c:v>2113</c:v>
                </c:pt>
                <c:pt idx="28">
                  <c:v>1763</c:v>
                </c:pt>
                <c:pt idx="29">
                  <c:v>2506</c:v>
                </c:pt>
                <c:pt idx="30">
                  <c:v>2261</c:v>
                </c:pt>
                <c:pt idx="31">
                  <c:v>1557</c:v>
                </c:pt>
                <c:pt idx="32">
                  <c:v>1178</c:v>
                </c:pt>
                <c:pt idx="33">
                  <c:v>826</c:v>
                </c:pt>
                <c:pt idx="34">
                  <c:v>570</c:v>
                </c:pt>
                <c:pt idx="35">
                  <c:v>452</c:v>
                </c:pt>
                <c:pt idx="36">
                  <c:v>454</c:v>
                </c:pt>
                <c:pt idx="37">
                  <c:v>316</c:v>
                </c:pt>
                <c:pt idx="38">
                  <c:v>268</c:v>
                </c:pt>
                <c:pt idx="39">
                  <c:v>124</c:v>
                </c:pt>
                <c:pt idx="40">
                  <c:v>158</c:v>
                </c:pt>
                <c:pt idx="41">
                  <c:v>397</c:v>
                </c:pt>
                <c:pt idx="42">
                  <c:v>261</c:v>
                </c:pt>
                <c:pt idx="43">
                  <c:v>222</c:v>
                </c:pt>
                <c:pt idx="44">
                  <c:v>511</c:v>
                </c:pt>
                <c:pt idx="45">
                  <c:v>851</c:v>
                </c:pt>
                <c:pt idx="46">
                  <c:v>595</c:v>
                </c:pt>
                <c:pt idx="47">
                  <c:v>513</c:v>
                </c:pt>
                <c:pt idx="48">
                  <c:v>427</c:v>
                </c:pt>
                <c:pt idx="49">
                  <c:v>354</c:v>
                </c:pt>
                <c:pt idx="50">
                  <c:v>184</c:v>
                </c:pt>
                <c:pt idx="51">
                  <c:v>247</c:v>
                </c:pt>
                <c:pt idx="52">
                  <c:v>304</c:v>
                </c:pt>
                <c:pt idx="53">
                  <c:v>224</c:v>
                </c:pt>
                <c:pt idx="54">
                  <c:v>455</c:v>
                </c:pt>
                <c:pt idx="55">
                  <c:v>291</c:v>
                </c:pt>
                <c:pt idx="56">
                  <c:v>310</c:v>
                </c:pt>
                <c:pt idx="57">
                  <c:v>364</c:v>
                </c:pt>
                <c:pt idx="58">
                  <c:v>295</c:v>
                </c:pt>
                <c:pt idx="59">
                  <c:v>179</c:v>
                </c:pt>
                <c:pt idx="60">
                  <c:v>300</c:v>
                </c:pt>
                <c:pt idx="61">
                  <c:v>371</c:v>
                </c:pt>
                <c:pt idx="62">
                  <c:v>223</c:v>
                </c:pt>
                <c:pt idx="63">
                  <c:v>404</c:v>
                </c:pt>
                <c:pt idx="64">
                  <c:v>300</c:v>
                </c:pt>
                <c:pt idx="65">
                  <c:v>201</c:v>
                </c:pt>
                <c:pt idx="66">
                  <c:v>214</c:v>
                </c:pt>
                <c:pt idx="67">
                  <c:v>139</c:v>
                </c:pt>
                <c:pt idx="68">
                  <c:v>8</c:v>
                </c:pt>
                <c:pt idx="69">
                  <c:v>118</c:v>
                </c:pt>
                <c:pt idx="70">
                  <c:v>220</c:v>
                </c:pt>
                <c:pt idx="71">
                  <c:v>52</c:v>
                </c:pt>
                <c:pt idx="72">
                  <c:v>96</c:v>
                </c:pt>
                <c:pt idx="73">
                  <c:v>86</c:v>
                </c:pt>
                <c:pt idx="74">
                  <c:v>187</c:v>
                </c:pt>
                <c:pt idx="75">
                  <c:v>96</c:v>
                </c:pt>
                <c:pt idx="76">
                  <c:v>84</c:v>
                </c:pt>
                <c:pt idx="77">
                  <c:v>31</c:v>
                </c:pt>
                <c:pt idx="78">
                  <c:v>80</c:v>
                </c:pt>
                <c:pt idx="79">
                  <c:v>68</c:v>
                </c:pt>
                <c:pt idx="80">
                  <c:v>85</c:v>
                </c:pt>
                <c:pt idx="81">
                  <c:v>70</c:v>
                </c:pt>
                <c:pt idx="82">
                  <c:v>107</c:v>
                </c:pt>
                <c:pt idx="83">
                  <c:v>65</c:v>
                </c:pt>
                <c:pt idx="84">
                  <c:v>87</c:v>
                </c:pt>
                <c:pt idx="85">
                  <c:v>70</c:v>
                </c:pt>
                <c:pt idx="86">
                  <c:v>67</c:v>
                </c:pt>
                <c:pt idx="87">
                  <c:v>60</c:v>
                </c:pt>
                <c:pt idx="88">
                  <c:v>45</c:v>
                </c:pt>
                <c:pt idx="89">
                  <c:v>70</c:v>
                </c:pt>
                <c:pt idx="90">
                  <c:v>73</c:v>
                </c:pt>
                <c:pt idx="91">
                  <c:v>32</c:v>
                </c:pt>
                <c:pt idx="92">
                  <c:v>49</c:v>
                </c:pt>
                <c:pt idx="93">
                  <c:v>18</c:v>
                </c:pt>
                <c:pt idx="94">
                  <c:v>35</c:v>
                </c:pt>
                <c:pt idx="95">
                  <c:v>69</c:v>
                </c:pt>
                <c:pt idx="96">
                  <c:v>85</c:v>
                </c:pt>
                <c:pt idx="97">
                  <c:v>83</c:v>
                </c:pt>
                <c:pt idx="98">
                  <c:v>56</c:v>
                </c:pt>
                <c:pt idx="99">
                  <c:v>52</c:v>
                </c:pt>
                <c:pt idx="100">
                  <c:v>35</c:v>
                </c:pt>
                <c:pt idx="101">
                  <c:v>85</c:v>
                </c:pt>
                <c:pt idx="102">
                  <c:v>9</c:v>
                </c:pt>
                <c:pt idx="103">
                  <c:v>11</c:v>
                </c:pt>
                <c:pt idx="104">
                  <c:v>13</c:v>
                </c:pt>
                <c:pt idx="105">
                  <c:v>22</c:v>
                </c:pt>
                <c:pt idx="106">
                  <c:v>20</c:v>
                </c:pt>
                <c:pt idx="107">
                  <c:v>10</c:v>
                </c:pt>
                <c:pt idx="108">
                  <c:v>15</c:v>
                </c:pt>
                <c:pt idx="109">
                  <c:v>29</c:v>
                </c:pt>
                <c:pt idx="110">
                  <c:v>18</c:v>
                </c:pt>
                <c:pt idx="111">
                  <c:v>24</c:v>
                </c:pt>
                <c:pt idx="112">
                  <c:v>56</c:v>
                </c:pt>
                <c:pt idx="113">
                  <c:v>5</c:v>
                </c:pt>
                <c:pt idx="114">
                  <c:v>82</c:v>
                </c:pt>
                <c:pt idx="115">
                  <c:v>77</c:v>
                </c:pt>
                <c:pt idx="116">
                  <c:v>16</c:v>
                </c:pt>
                <c:pt idx="117">
                  <c:v>20</c:v>
                </c:pt>
                <c:pt idx="118">
                  <c:v>31</c:v>
                </c:pt>
                <c:pt idx="119">
                  <c:v>12</c:v>
                </c:pt>
                <c:pt idx="120">
                  <c:v>26</c:v>
                </c:pt>
                <c:pt idx="121">
                  <c:v>23</c:v>
                </c:pt>
                <c:pt idx="122">
                  <c:v>10</c:v>
                </c:pt>
                <c:pt idx="123">
                  <c:v>5</c:v>
                </c:pt>
                <c:pt idx="124">
                  <c:v>11</c:v>
                </c:pt>
                <c:pt idx="125">
                  <c:v>8</c:v>
                </c:pt>
                <c:pt idx="126">
                  <c:v>34</c:v>
                </c:pt>
                <c:pt idx="127">
                  <c:v>43</c:v>
                </c:pt>
                <c:pt idx="128">
                  <c:v>5</c:v>
                </c:pt>
                <c:pt idx="129">
                  <c:v>12</c:v>
                </c:pt>
                <c:pt idx="130">
                  <c:v>19</c:v>
                </c:pt>
                <c:pt idx="131">
                  <c:v>64</c:v>
                </c:pt>
                <c:pt idx="132">
                  <c:v>54</c:v>
                </c:pt>
                <c:pt idx="133">
                  <c:v>20</c:v>
                </c:pt>
                <c:pt idx="134">
                  <c:v>19</c:v>
                </c:pt>
                <c:pt idx="135">
                  <c:v>17</c:v>
                </c:pt>
                <c:pt idx="136">
                  <c:v>23</c:v>
                </c:pt>
                <c:pt idx="137">
                  <c:v>23</c:v>
                </c:pt>
                <c:pt idx="138">
                  <c:v>6</c:v>
                </c:pt>
                <c:pt idx="139">
                  <c:v>37</c:v>
                </c:pt>
                <c:pt idx="140">
                  <c:v>23</c:v>
                </c:pt>
                <c:pt idx="141">
                  <c:v>20</c:v>
                </c:pt>
                <c:pt idx="142">
                  <c:v>14</c:v>
                </c:pt>
                <c:pt idx="143">
                  <c:v>10</c:v>
                </c:pt>
                <c:pt idx="144">
                  <c:v>12</c:v>
                </c:pt>
                <c:pt idx="145">
                  <c:v>15</c:v>
                </c:pt>
                <c:pt idx="146">
                  <c:v>15</c:v>
                </c:pt>
                <c:pt idx="147">
                  <c:v>11</c:v>
                </c:pt>
                <c:pt idx="148">
                  <c:v>12</c:v>
                </c:pt>
                <c:pt idx="149">
                  <c:v>16</c:v>
                </c:pt>
                <c:pt idx="150">
                  <c:v>21</c:v>
                </c:pt>
                <c:pt idx="151">
                  <c:v>5</c:v>
                </c:pt>
                <c:pt idx="152">
                  <c:v>26</c:v>
                </c:pt>
                <c:pt idx="153">
                  <c:v>12</c:v>
                </c:pt>
                <c:pt idx="154">
                  <c:v>8</c:v>
                </c:pt>
                <c:pt idx="155">
                  <c:v>9</c:v>
                </c:pt>
                <c:pt idx="156">
                  <c:v>15</c:v>
                </c:pt>
                <c:pt idx="157">
                  <c:v>21</c:v>
                </c:pt>
                <c:pt idx="158">
                  <c:v>22</c:v>
                </c:pt>
                <c:pt idx="159">
                  <c:v>17</c:v>
                </c:pt>
                <c:pt idx="160">
                  <c:v>26</c:v>
                </c:pt>
                <c:pt idx="161">
                  <c:v>35</c:v>
                </c:pt>
                <c:pt idx="162">
                  <c:v>45</c:v>
                </c:pt>
                <c:pt idx="163">
                  <c:v>69</c:v>
                </c:pt>
                <c:pt idx="164">
                  <c:v>98</c:v>
                </c:pt>
                <c:pt idx="165">
                  <c:v>88</c:v>
                </c:pt>
                <c:pt idx="166">
                  <c:v>128</c:v>
                </c:pt>
                <c:pt idx="167">
                  <c:v>198</c:v>
                </c:pt>
                <c:pt idx="168">
                  <c:v>231</c:v>
                </c:pt>
                <c:pt idx="169">
                  <c:v>173</c:v>
                </c:pt>
                <c:pt idx="170">
                  <c:v>285</c:v>
                </c:pt>
                <c:pt idx="171">
                  <c:v>201</c:v>
                </c:pt>
                <c:pt idx="172">
                  <c:v>186</c:v>
                </c:pt>
                <c:pt idx="173">
                  <c:v>187</c:v>
                </c:pt>
                <c:pt idx="174">
                  <c:v>186</c:v>
                </c:pt>
                <c:pt idx="175">
                  <c:v>208</c:v>
                </c:pt>
                <c:pt idx="176">
                  <c:v>145</c:v>
                </c:pt>
                <c:pt idx="177">
                  <c:v>221</c:v>
                </c:pt>
                <c:pt idx="178">
                  <c:v>186</c:v>
                </c:pt>
                <c:pt idx="179">
                  <c:v>85</c:v>
                </c:pt>
                <c:pt idx="180">
                  <c:v>90</c:v>
                </c:pt>
                <c:pt idx="181">
                  <c:v>50</c:v>
                </c:pt>
                <c:pt idx="182">
                  <c:v>72</c:v>
                </c:pt>
                <c:pt idx="183">
                  <c:v>61</c:v>
                </c:pt>
                <c:pt idx="184">
                  <c:v>81</c:v>
                </c:pt>
                <c:pt idx="185">
                  <c:v>74</c:v>
                </c:pt>
                <c:pt idx="186">
                  <c:v>60</c:v>
                </c:pt>
                <c:pt idx="187">
                  <c:v>43</c:v>
                </c:pt>
                <c:pt idx="188">
                  <c:v>61</c:v>
                </c:pt>
                <c:pt idx="189">
                  <c:v>89</c:v>
                </c:pt>
                <c:pt idx="190">
                  <c:v>62</c:v>
                </c:pt>
                <c:pt idx="191">
                  <c:v>26</c:v>
                </c:pt>
                <c:pt idx="192">
                  <c:v>20</c:v>
                </c:pt>
                <c:pt idx="193">
                  <c:v>29</c:v>
                </c:pt>
                <c:pt idx="194">
                  <c:v>10</c:v>
                </c:pt>
                <c:pt idx="195">
                  <c:v>21</c:v>
                </c:pt>
                <c:pt idx="196">
                  <c:v>27</c:v>
                </c:pt>
                <c:pt idx="197">
                  <c:v>17</c:v>
                </c:pt>
                <c:pt idx="198">
                  <c:v>11</c:v>
                </c:pt>
                <c:pt idx="199">
                  <c:v>4</c:v>
                </c:pt>
                <c:pt idx="200">
                  <c:v>4</c:v>
                </c:pt>
                <c:pt idx="201">
                  <c:v>16</c:v>
                </c:pt>
                <c:pt idx="202">
                  <c:v>26</c:v>
                </c:pt>
                <c:pt idx="203">
                  <c:v>31</c:v>
                </c:pt>
                <c:pt idx="204">
                  <c:v>6</c:v>
                </c:pt>
                <c:pt idx="205">
                  <c:v>19</c:v>
                </c:pt>
                <c:pt idx="206">
                  <c:v>25</c:v>
                </c:pt>
                <c:pt idx="207">
                  <c:v>32</c:v>
                </c:pt>
                <c:pt idx="208">
                  <c:v>4</c:v>
                </c:pt>
                <c:pt idx="209">
                  <c:v>1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10</c:v>
                </c:pt>
                <c:pt idx="217">
                  <c:v>2</c:v>
                </c:pt>
                <c:pt idx="218">
                  <c:v>0</c:v>
                </c:pt>
                <c:pt idx="219">
                  <c:v>4</c:v>
                </c:pt>
                <c:pt idx="220">
                  <c:v>0</c:v>
                </c:pt>
                <c:pt idx="221">
                  <c:v>1</c:v>
                </c:pt>
                <c:pt idx="222">
                  <c:v>2</c:v>
                </c:pt>
                <c:pt idx="223">
                  <c:v>0</c:v>
                </c:pt>
                <c:pt idx="224">
                  <c:v>2</c:v>
                </c:pt>
                <c:pt idx="225">
                  <c:v>1</c:v>
                </c:pt>
                <c:pt idx="226">
                  <c:v>1</c:v>
                </c:pt>
                <c:pt idx="227">
                  <c:v>0</c:v>
                </c:pt>
                <c:pt idx="228">
                  <c:v>0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4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1</c:v>
                </c:pt>
                <c:pt idx="237">
                  <c:v>0</c:v>
                </c:pt>
                <c:pt idx="238">
                  <c:v>4</c:v>
                </c:pt>
                <c:pt idx="239">
                  <c:v>0</c:v>
                </c:pt>
                <c:pt idx="240">
                  <c:v>3</c:v>
                </c:pt>
                <c:pt idx="241">
                  <c:v>5</c:v>
                </c:pt>
                <c:pt idx="242">
                  <c:v>5</c:v>
                </c:pt>
                <c:pt idx="243">
                  <c:v>1</c:v>
                </c:pt>
                <c:pt idx="244">
                  <c:v>3</c:v>
                </c:pt>
                <c:pt idx="245">
                  <c:v>2</c:v>
                </c:pt>
                <c:pt idx="246">
                  <c:v>7</c:v>
                </c:pt>
                <c:pt idx="247">
                  <c:v>1</c:v>
                </c:pt>
                <c:pt idx="248">
                  <c:v>2</c:v>
                </c:pt>
                <c:pt idx="249">
                  <c:v>0</c:v>
                </c:pt>
                <c:pt idx="250">
                  <c:v>2</c:v>
                </c:pt>
                <c:pt idx="251">
                  <c:v>5</c:v>
                </c:pt>
                <c:pt idx="252">
                  <c:v>2</c:v>
                </c:pt>
                <c:pt idx="253">
                  <c:v>3</c:v>
                </c:pt>
                <c:pt idx="254">
                  <c:v>2</c:v>
                </c:pt>
                <c:pt idx="255">
                  <c:v>3</c:v>
                </c:pt>
                <c:pt idx="256">
                  <c:v>7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15</c:v>
                </c:pt>
                <c:pt idx="261">
                  <c:v>1</c:v>
                </c:pt>
                <c:pt idx="262">
                  <c:v>3</c:v>
                </c:pt>
                <c:pt idx="263">
                  <c:v>4</c:v>
                </c:pt>
                <c:pt idx="264">
                  <c:v>6</c:v>
                </c:pt>
                <c:pt idx="265">
                  <c:v>6</c:v>
                </c:pt>
                <c:pt idx="266">
                  <c:v>2</c:v>
                </c:pt>
                <c:pt idx="267">
                  <c:v>0</c:v>
                </c:pt>
                <c:pt idx="268">
                  <c:v>3</c:v>
                </c:pt>
                <c:pt idx="269">
                  <c:v>3</c:v>
                </c:pt>
                <c:pt idx="270">
                  <c:v>1</c:v>
                </c:pt>
                <c:pt idx="271">
                  <c:v>17</c:v>
                </c:pt>
                <c:pt idx="272">
                  <c:v>0</c:v>
                </c:pt>
                <c:pt idx="273">
                  <c:v>1</c:v>
                </c:pt>
                <c:pt idx="274">
                  <c:v>6</c:v>
                </c:pt>
                <c:pt idx="275">
                  <c:v>6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2</c:v>
                </c:pt>
              </c:numCache>
            </c:numRef>
          </c:val>
        </c:ser>
        <c:ser>
          <c:idx val="5"/>
          <c:order val="5"/>
          <c:tx>
            <c:strRef>
              <c:f>'Cas IDS 2010 2013'!$A$8</c:f>
              <c:strCache>
                <c:ptCount val="1"/>
                <c:pt idx="0">
                  <c:v>Katanga</c:v>
                </c:pt>
              </c:strCache>
            </c:strRef>
          </c:tx>
          <c:spPr>
            <a:solidFill>
              <a:srgbClr val="000000"/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2013'!$BB$8:$LU$8</c:f>
              <c:numCache>
                <c:formatCode>General</c:formatCode>
                <c:ptCount val="280"/>
                <c:pt idx="0">
                  <c:v>678</c:v>
                </c:pt>
                <c:pt idx="1">
                  <c:v>954</c:v>
                </c:pt>
                <c:pt idx="2">
                  <c:v>1285</c:v>
                </c:pt>
                <c:pt idx="3">
                  <c:v>1793</c:v>
                </c:pt>
                <c:pt idx="4">
                  <c:v>2005</c:v>
                </c:pt>
                <c:pt idx="5">
                  <c:v>1836</c:v>
                </c:pt>
                <c:pt idx="6">
                  <c:v>1988</c:v>
                </c:pt>
                <c:pt idx="7">
                  <c:v>2185</c:v>
                </c:pt>
                <c:pt idx="8">
                  <c:v>2403</c:v>
                </c:pt>
                <c:pt idx="9">
                  <c:v>2906</c:v>
                </c:pt>
                <c:pt idx="10">
                  <c:v>3318</c:v>
                </c:pt>
                <c:pt idx="11">
                  <c:v>3691</c:v>
                </c:pt>
                <c:pt idx="12">
                  <c:v>3787</c:v>
                </c:pt>
                <c:pt idx="13">
                  <c:v>4003</c:v>
                </c:pt>
                <c:pt idx="14">
                  <c:v>2855</c:v>
                </c:pt>
                <c:pt idx="15">
                  <c:v>2624</c:v>
                </c:pt>
                <c:pt idx="16">
                  <c:v>2104</c:v>
                </c:pt>
                <c:pt idx="17">
                  <c:v>1570</c:v>
                </c:pt>
                <c:pt idx="18">
                  <c:v>1281</c:v>
                </c:pt>
                <c:pt idx="19">
                  <c:v>1224</c:v>
                </c:pt>
                <c:pt idx="20">
                  <c:v>984</c:v>
                </c:pt>
                <c:pt idx="21">
                  <c:v>579</c:v>
                </c:pt>
                <c:pt idx="22">
                  <c:v>1252</c:v>
                </c:pt>
                <c:pt idx="23">
                  <c:v>1086</c:v>
                </c:pt>
                <c:pt idx="24">
                  <c:v>1232</c:v>
                </c:pt>
                <c:pt idx="25">
                  <c:v>1495</c:v>
                </c:pt>
                <c:pt idx="26">
                  <c:v>1765</c:v>
                </c:pt>
                <c:pt idx="27">
                  <c:v>2352</c:v>
                </c:pt>
                <c:pt idx="28">
                  <c:v>2560</c:v>
                </c:pt>
                <c:pt idx="29">
                  <c:v>2332</c:v>
                </c:pt>
                <c:pt idx="30">
                  <c:v>2133</c:v>
                </c:pt>
                <c:pt idx="31">
                  <c:v>1907</c:v>
                </c:pt>
                <c:pt idx="32">
                  <c:v>1397</c:v>
                </c:pt>
                <c:pt idx="33">
                  <c:v>871</c:v>
                </c:pt>
                <c:pt idx="34">
                  <c:v>639</c:v>
                </c:pt>
                <c:pt idx="35">
                  <c:v>1187</c:v>
                </c:pt>
                <c:pt idx="36">
                  <c:v>916</c:v>
                </c:pt>
                <c:pt idx="37">
                  <c:v>685</c:v>
                </c:pt>
                <c:pt idx="38">
                  <c:v>449</c:v>
                </c:pt>
                <c:pt idx="39">
                  <c:v>482</c:v>
                </c:pt>
                <c:pt idx="40">
                  <c:v>449</c:v>
                </c:pt>
                <c:pt idx="41">
                  <c:v>676</c:v>
                </c:pt>
                <c:pt idx="42">
                  <c:v>417</c:v>
                </c:pt>
                <c:pt idx="43">
                  <c:v>315</c:v>
                </c:pt>
                <c:pt idx="44">
                  <c:v>341</c:v>
                </c:pt>
                <c:pt idx="45">
                  <c:v>335</c:v>
                </c:pt>
                <c:pt idx="46">
                  <c:v>181</c:v>
                </c:pt>
                <c:pt idx="47">
                  <c:v>134</c:v>
                </c:pt>
                <c:pt idx="48">
                  <c:v>141</c:v>
                </c:pt>
                <c:pt idx="49">
                  <c:v>73</c:v>
                </c:pt>
                <c:pt idx="50">
                  <c:v>249</c:v>
                </c:pt>
                <c:pt idx="51">
                  <c:v>184</c:v>
                </c:pt>
                <c:pt idx="52">
                  <c:v>173</c:v>
                </c:pt>
                <c:pt idx="53">
                  <c:v>159</c:v>
                </c:pt>
                <c:pt idx="54">
                  <c:v>262</c:v>
                </c:pt>
                <c:pt idx="55">
                  <c:v>158</c:v>
                </c:pt>
                <c:pt idx="56">
                  <c:v>162</c:v>
                </c:pt>
                <c:pt idx="57">
                  <c:v>146</c:v>
                </c:pt>
                <c:pt idx="58">
                  <c:v>203</c:v>
                </c:pt>
                <c:pt idx="59">
                  <c:v>152</c:v>
                </c:pt>
                <c:pt idx="60">
                  <c:v>232</c:v>
                </c:pt>
                <c:pt idx="61">
                  <c:v>160</c:v>
                </c:pt>
                <c:pt idx="62">
                  <c:v>164</c:v>
                </c:pt>
                <c:pt idx="63">
                  <c:v>176</c:v>
                </c:pt>
                <c:pt idx="64">
                  <c:v>350</c:v>
                </c:pt>
                <c:pt idx="65">
                  <c:v>108</c:v>
                </c:pt>
                <c:pt idx="66">
                  <c:v>159</c:v>
                </c:pt>
                <c:pt idx="67">
                  <c:v>224</c:v>
                </c:pt>
                <c:pt idx="68">
                  <c:v>175</c:v>
                </c:pt>
                <c:pt idx="69">
                  <c:v>177</c:v>
                </c:pt>
                <c:pt idx="70">
                  <c:v>127</c:v>
                </c:pt>
                <c:pt idx="71">
                  <c:v>116</c:v>
                </c:pt>
                <c:pt idx="72">
                  <c:v>173</c:v>
                </c:pt>
                <c:pt idx="73">
                  <c:v>138</c:v>
                </c:pt>
                <c:pt idx="74">
                  <c:v>212</c:v>
                </c:pt>
                <c:pt idx="75">
                  <c:v>143</c:v>
                </c:pt>
                <c:pt idx="76">
                  <c:v>139</c:v>
                </c:pt>
                <c:pt idx="77">
                  <c:v>159</c:v>
                </c:pt>
                <c:pt idx="78">
                  <c:v>141</c:v>
                </c:pt>
                <c:pt idx="79">
                  <c:v>213</c:v>
                </c:pt>
                <c:pt idx="80">
                  <c:v>169</c:v>
                </c:pt>
                <c:pt idx="81">
                  <c:v>270</c:v>
                </c:pt>
                <c:pt idx="82">
                  <c:v>218</c:v>
                </c:pt>
                <c:pt idx="83">
                  <c:v>341</c:v>
                </c:pt>
                <c:pt idx="84">
                  <c:v>338</c:v>
                </c:pt>
                <c:pt idx="85">
                  <c:v>364</c:v>
                </c:pt>
                <c:pt idx="86">
                  <c:v>339</c:v>
                </c:pt>
                <c:pt idx="87">
                  <c:v>203</c:v>
                </c:pt>
                <c:pt idx="88">
                  <c:v>229</c:v>
                </c:pt>
                <c:pt idx="89">
                  <c:v>234</c:v>
                </c:pt>
                <c:pt idx="90">
                  <c:v>157</c:v>
                </c:pt>
                <c:pt idx="91">
                  <c:v>114</c:v>
                </c:pt>
                <c:pt idx="92">
                  <c:v>57</c:v>
                </c:pt>
                <c:pt idx="93">
                  <c:v>130</c:v>
                </c:pt>
                <c:pt idx="94">
                  <c:v>155</c:v>
                </c:pt>
                <c:pt idx="95">
                  <c:v>100</c:v>
                </c:pt>
                <c:pt idx="96">
                  <c:v>112</c:v>
                </c:pt>
                <c:pt idx="97">
                  <c:v>114</c:v>
                </c:pt>
                <c:pt idx="98">
                  <c:v>106</c:v>
                </c:pt>
                <c:pt idx="99">
                  <c:v>269</c:v>
                </c:pt>
                <c:pt idx="100">
                  <c:v>78</c:v>
                </c:pt>
                <c:pt idx="101">
                  <c:v>111</c:v>
                </c:pt>
                <c:pt idx="102">
                  <c:v>179</c:v>
                </c:pt>
                <c:pt idx="103">
                  <c:v>24</c:v>
                </c:pt>
                <c:pt idx="104">
                  <c:v>103</c:v>
                </c:pt>
                <c:pt idx="105">
                  <c:v>142</c:v>
                </c:pt>
                <c:pt idx="106">
                  <c:v>150</c:v>
                </c:pt>
                <c:pt idx="107">
                  <c:v>175</c:v>
                </c:pt>
                <c:pt idx="108">
                  <c:v>160</c:v>
                </c:pt>
                <c:pt idx="109">
                  <c:v>98</c:v>
                </c:pt>
                <c:pt idx="110">
                  <c:v>130</c:v>
                </c:pt>
                <c:pt idx="111">
                  <c:v>165</c:v>
                </c:pt>
                <c:pt idx="112">
                  <c:v>123</c:v>
                </c:pt>
                <c:pt idx="113">
                  <c:v>92</c:v>
                </c:pt>
                <c:pt idx="114">
                  <c:v>138</c:v>
                </c:pt>
                <c:pt idx="115">
                  <c:v>162</c:v>
                </c:pt>
                <c:pt idx="116">
                  <c:v>156</c:v>
                </c:pt>
                <c:pt idx="117">
                  <c:v>76</c:v>
                </c:pt>
                <c:pt idx="118">
                  <c:v>129</c:v>
                </c:pt>
                <c:pt idx="119">
                  <c:v>140</c:v>
                </c:pt>
                <c:pt idx="120">
                  <c:v>176</c:v>
                </c:pt>
                <c:pt idx="121">
                  <c:v>153</c:v>
                </c:pt>
                <c:pt idx="122">
                  <c:v>144</c:v>
                </c:pt>
                <c:pt idx="123">
                  <c:v>113</c:v>
                </c:pt>
                <c:pt idx="124">
                  <c:v>164</c:v>
                </c:pt>
                <c:pt idx="125">
                  <c:v>168</c:v>
                </c:pt>
                <c:pt idx="126">
                  <c:v>163</c:v>
                </c:pt>
                <c:pt idx="127">
                  <c:v>153</c:v>
                </c:pt>
                <c:pt idx="128">
                  <c:v>143</c:v>
                </c:pt>
                <c:pt idx="129">
                  <c:v>134</c:v>
                </c:pt>
                <c:pt idx="130">
                  <c:v>116</c:v>
                </c:pt>
                <c:pt idx="131">
                  <c:v>216</c:v>
                </c:pt>
                <c:pt idx="132">
                  <c:v>156</c:v>
                </c:pt>
                <c:pt idx="133">
                  <c:v>129</c:v>
                </c:pt>
                <c:pt idx="134">
                  <c:v>135</c:v>
                </c:pt>
                <c:pt idx="135">
                  <c:v>164</c:v>
                </c:pt>
                <c:pt idx="136">
                  <c:v>218</c:v>
                </c:pt>
                <c:pt idx="137">
                  <c:v>182</c:v>
                </c:pt>
                <c:pt idx="138">
                  <c:v>152</c:v>
                </c:pt>
                <c:pt idx="139">
                  <c:v>134</c:v>
                </c:pt>
                <c:pt idx="140">
                  <c:v>221</c:v>
                </c:pt>
                <c:pt idx="141">
                  <c:v>216</c:v>
                </c:pt>
                <c:pt idx="142">
                  <c:v>228</c:v>
                </c:pt>
                <c:pt idx="143">
                  <c:v>230</c:v>
                </c:pt>
                <c:pt idx="144">
                  <c:v>187</c:v>
                </c:pt>
                <c:pt idx="145">
                  <c:v>329</c:v>
                </c:pt>
                <c:pt idx="146">
                  <c:v>281</c:v>
                </c:pt>
                <c:pt idx="147">
                  <c:v>505</c:v>
                </c:pt>
                <c:pt idx="148">
                  <c:v>331</c:v>
                </c:pt>
                <c:pt idx="149">
                  <c:v>260</c:v>
                </c:pt>
                <c:pt idx="150">
                  <c:v>344</c:v>
                </c:pt>
                <c:pt idx="151">
                  <c:v>244</c:v>
                </c:pt>
                <c:pt idx="152">
                  <c:v>160</c:v>
                </c:pt>
                <c:pt idx="153">
                  <c:v>204</c:v>
                </c:pt>
                <c:pt idx="154">
                  <c:v>224</c:v>
                </c:pt>
                <c:pt idx="155">
                  <c:v>153</c:v>
                </c:pt>
                <c:pt idx="156">
                  <c:v>209</c:v>
                </c:pt>
                <c:pt idx="157">
                  <c:v>242</c:v>
                </c:pt>
                <c:pt idx="158">
                  <c:v>296</c:v>
                </c:pt>
                <c:pt idx="159">
                  <c:v>259</c:v>
                </c:pt>
                <c:pt idx="160">
                  <c:v>304</c:v>
                </c:pt>
                <c:pt idx="161">
                  <c:v>378</c:v>
                </c:pt>
                <c:pt idx="162">
                  <c:v>437</c:v>
                </c:pt>
                <c:pt idx="163">
                  <c:v>711</c:v>
                </c:pt>
                <c:pt idx="164">
                  <c:v>659</c:v>
                </c:pt>
                <c:pt idx="165">
                  <c:v>714</c:v>
                </c:pt>
                <c:pt idx="166">
                  <c:v>613</c:v>
                </c:pt>
                <c:pt idx="167">
                  <c:v>739</c:v>
                </c:pt>
                <c:pt idx="168">
                  <c:v>631</c:v>
                </c:pt>
                <c:pt idx="169">
                  <c:v>514</c:v>
                </c:pt>
                <c:pt idx="170">
                  <c:v>431</c:v>
                </c:pt>
                <c:pt idx="171">
                  <c:v>285</c:v>
                </c:pt>
                <c:pt idx="172">
                  <c:v>203</c:v>
                </c:pt>
                <c:pt idx="173">
                  <c:v>131</c:v>
                </c:pt>
                <c:pt idx="174">
                  <c:v>79</c:v>
                </c:pt>
                <c:pt idx="175">
                  <c:v>79</c:v>
                </c:pt>
                <c:pt idx="176">
                  <c:v>96</c:v>
                </c:pt>
                <c:pt idx="177">
                  <c:v>62</c:v>
                </c:pt>
                <c:pt idx="178">
                  <c:v>48</c:v>
                </c:pt>
                <c:pt idx="179">
                  <c:v>72</c:v>
                </c:pt>
                <c:pt idx="180">
                  <c:v>87</c:v>
                </c:pt>
                <c:pt idx="181">
                  <c:v>91</c:v>
                </c:pt>
                <c:pt idx="182">
                  <c:v>86</c:v>
                </c:pt>
                <c:pt idx="183">
                  <c:v>119</c:v>
                </c:pt>
                <c:pt idx="184">
                  <c:v>137</c:v>
                </c:pt>
                <c:pt idx="185">
                  <c:v>171</c:v>
                </c:pt>
                <c:pt idx="186">
                  <c:v>179</c:v>
                </c:pt>
                <c:pt idx="187">
                  <c:v>114</c:v>
                </c:pt>
                <c:pt idx="188">
                  <c:v>238</c:v>
                </c:pt>
                <c:pt idx="189">
                  <c:v>226</c:v>
                </c:pt>
                <c:pt idx="190">
                  <c:v>271</c:v>
                </c:pt>
                <c:pt idx="191">
                  <c:v>274</c:v>
                </c:pt>
                <c:pt idx="192">
                  <c:v>203</c:v>
                </c:pt>
                <c:pt idx="193">
                  <c:v>334</c:v>
                </c:pt>
                <c:pt idx="194">
                  <c:v>128</c:v>
                </c:pt>
                <c:pt idx="195">
                  <c:v>126</c:v>
                </c:pt>
                <c:pt idx="196">
                  <c:v>146</c:v>
                </c:pt>
                <c:pt idx="197">
                  <c:v>170</c:v>
                </c:pt>
                <c:pt idx="198">
                  <c:v>151</c:v>
                </c:pt>
                <c:pt idx="199">
                  <c:v>151</c:v>
                </c:pt>
                <c:pt idx="200">
                  <c:v>118</c:v>
                </c:pt>
                <c:pt idx="201">
                  <c:v>120</c:v>
                </c:pt>
                <c:pt idx="202">
                  <c:v>146</c:v>
                </c:pt>
                <c:pt idx="203">
                  <c:v>124</c:v>
                </c:pt>
                <c:pt idx="204">
                  <c:v>56</c:v>
                </c:pt>
                <c:pt idx="205">
                  <c:v>90</c:v>
                </c:pt>
                <c:pt idx="206">
                  <c:v>77</c:v>
                </c:pt>
                <c:pt idx="207">
                  <c:v>74</c:v>
                </c:pt>
                <c:pt idx="208">
                  <c:v>75</c:v>
                </c:pt>
                <c:pt idx="209">
                  <c:v>55</c:v>
                </c:pt>
                <c:pt idx="210">
                  <c:v>74</c:v>
                </c:pt>
                <c:pt idx="211">
                  <c:v>112</c:v>
                </c:pt>
                <c:pt idx="212">
                  <c:v>82</c:v>
                </c:pt>
                <c:pt idx="213">
                  <c:v>62</c:v>
                </c:pt>
                <c:pt idx="214">
                  <c:v>106</c:v>
                </c:pt>
                <c:pt idx="215">
                  <c:v>144</c:v>
                </c:pt>
                <c:pt idx="216">
                  <c:v>152</c:v>
                </c:pt>
                <c:pt idx="217">
                  <c:v>132</c:v>
                </c:pt>
                <c:pt idx="218">
                  <c:v>202</c:v>
                </c:pt>
                <c:pt idx="219">
                  <c:v>258</c:v>
                </c:pt>
                <c:pt idx="220">
                  <c:v>258</c:v>
                </c:pt>
                <c:pt idx="221">
                  <c:v>433</c:v>
                </c:pt>
                <c:pt idx="222">
                  <c:v>572</c:v>
                </c:pt>
                <c:pt idx="223">
                  <c:v>731</c:v>
                </c:pt>
                <c:pt idx="224">
                  <c:v>1007</c:v>
                </c:pt>
                <c:pt idx="225">
                  <c:v>1222</c:v>
                </c:pt>
                <c:pt idx="226">
                  <c:v>1281</c:v>
                </c:pt>
                <c:pt idx="227">
                  <c:v>1144</c:v>
                </c:pt>
                <c:pt idx="228">
                  <c:v>1714</c:v>
                </c:pt>
                <c:pt idx="229">
                  <c:v>1207</c:v>
                </c:pt>
                <c:pt idx="230">
                  <c:v>1414</c:v>
                </c:pt>
                <c:pt idx="231">
                  <c:v>1406</c:v>
                </c:pt>
                <c:pt idx="232">
                  <c:v>1082</c:v>
                </c:pt>
                <c:pt idx="233">
                  <c:v>769</c:v>
                </c:pt>
                <c:pt idx="234">
                  <c:v>523</c:v>
                </c:pt>
                <c:pt idx="235">
                  <c:v>590</c:v>
                </c:pt>
                <c:pt idx="236">
                  <c:v>746</c:v>
                </c:pt>
                <c:pt idx="237">
                  <c:v>881</c:v>
                </c:pt>
                <c:pt idx="238">
                  <c:v>999</c:v>
                </c:pt>
                <c:pt idx="239">
                  <c:v>998</c:v>
                </c:pt>
                <c:pt idx="240">
                  <c:v>1134</c:v>
                </c:pt>
                <c:pt idx="241">
                  <c:v>1186</c:v>
                </c:pt>
                <c:pt idx="242">
                  <c:v>973</c:v>
                </c:pt>
                <c:pt idx="243">
                  <c:v>1233</c:v>
                </c:pt>
                <c:pt idx="244">
                  <c:v>964</c:v>
                </c:pt>
                <c:pt idx="245">
                  <c:v>1539</c:v>
                </c:pt>
                <c:pt idx="246">
                  <c:v>1941</c:v>
                </c:pt>
                <c:pt idx="247">
                  <c:v>1469</c:v>
                </c:pt>
                <c:pt idx="248">
                  <c:v>1601</c:v>
                </c:pt>
                <c:pt idx="249">
                  <c:v>1441</c:v>
                </c:pt>
                <c:pt idx="250">
                  <c:v>1113</c:v>
                </c:pt>
                <c:pt idx="251">
                  <c:v>1108</c:v>
                </c:pt>
                <c:pt idx="252">
                  <c:v>992</c:v>
                </c:pt>
                <c:pt idx="253">
                  <c:v>874</c:v>
                </c:pt>
                <c:pt idx="254">
                  <c:v>692</c:v>
                </c:pt>
                <c:pt idx="255">
                  <c:v>544</c:v>
                </c:pt>
                <c:pt idx="256">
                  <c:v>577</c:v>
                </c:pt>
                <c:pt idx="257">
                  <c:v>261</c:v>
                </c:pt>
                <c:pt idx="258">
                  <c:v>209</c:v>
                </c:pt>
                <c:pt idx="259">
                  <c:v>170</c:v>
                </c:pt>
                <c:pt idx="260">
                  <c:v>1</c:v>
                </c:pt>
                <c:pt idx="261">
                  <c:v>2</c:v>
                </c:pt>
                <c:pt idx="262">
                  <c:v>0</c:v>
                </c:pt>
                <c:pt idx="263">
                  <c:v>1</c:v>
                </c:pt>
                <c:pt idx="264">
                  <c:v>0</c:v>
                </c:pt>
                <c:pt idx="265">
                  <c:v>1</c:v>
                </c:pt>
                <c:pt idx="266">
                  <c:v>2</c:v>
                </c:pt>
                <c:pt idx="267">
                  <c:v>1</c:v>
                </c:pt>
                <c:pt idx="268">
                  <c:v>1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1</c:v>
                </c:pt>
                <c:pt idx="273">
                  <c:v>0</c:v>
                </c:pt>
                <c:pt idx="274">
                  <c:v>0</c:v>
                </c:pt>
                <c:pt idx="275">
                  <c:v>1</c:v>
                </c:pt>
                <c:pt idx="276">
                  <c:v>2</c:v>
                </c:pt>
                <c:pt idx="277">
                  <c:v>0</c:v>
                </c:pt>
                <c:pt idx="278">
                  <c:v>0</c:v>
                </c:pt>
                <c:pt idx="279">
                  <c:v>8</c:v>
                </c:pt>
              </c:numCache>
            </c:numRef>
          </c:val>
        </c:ser>
        <c:ser>
          <c:idx val="6"/>
          <c:order val="6"/>
          <c:tx>
            <c:strRef>
              <c:f>'Cas IDS 2010 2013'!$A$9</c:f>
              <c:strCache>
                <c:ptCount val="1"/>
                <c:pt idx="0">
                  <c:v>Kinshasa</c:v>
                </c:pt>
              </c:strCache>
            </c:strRef>
          </c:tx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2013'!$BB$9:$LU$9</c:f>
              <c:numCache>
                <c:formatCode>General</c:formatCode>
                <c:ptCount val="28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5</c:v>
                </c:pt>
                <c:pt idx="11">
                  <c:v>2</c:v>
                </c:pt>
                <c:pt idx="12">
                  <c:v>3</c:v>
                </c:pt>
                <c:pt idx="13">
                  <c:v>3</c:v>
                </c:pt>
                <c:pt idx="14">
                  <c:v>1</c:v>
                </c:pt>
                <c:pt idx="15">
                  <c:v>3</c:v>
                </c:pt>
                <c:pt idx="16">
                  <c:v>4</c:v>
                </c:pt>
                <c:pt idx="17">
                  <c:v>2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5</c:v>
                </c:pt>
                <c:pt idx="25">
                  <c:v>12</c:v>
                </c:pt>
                <c:pt idx="26">
                  <c:v>6</c:v>
                </c:pt>
                <c:pt idx="27">
                  <c:v>4</c:v>
                </c:pt>
                <c:pt idx="28">
                  <c:v>2</c:v>
                </c:pt>
                <c:pt idx="29">
                  <c:v>1</c:v>
                </c:pt>
                <c:pt idx="30">
                  <c:v>8</c:v>
                </c:pt>
                <c:pt idx="31">
                  <c:v>7</c:v>
                </c:pt>
                <c:pt idx="32">
                  <c:v>5</c:v>
                </c:pt>
                <c:pt idx="33">
                  <c:v>13</c:v>
                </c:pt>
                <c:pt idx="34">
                  <c:v>5</c:v>
                </c:pt>
                <c:pt idx="35">
                  <c:v>21</c:v>
                </c:pt>
                <c:pt idx="36">
                  <c:v>2</c:v>
                </c:pt>
                <c:pt idx="37">
                  <c:v>12</c:v>
                </c:pt>
                <c:pt idx="38">
                  <c:v>5</c:v>
                </c:pt>
                <c:pt idx="39">
                  <c:v>11</c:v>
                </c:pt>
                <c:pt idx="40">
                  <c:v>4</c:v>
                </c:pt>
                <c:pt idx="41">
                  <c:v>17</c:v>
                </c:pt>
                <c:pt idx="42">
                  <c:v>18</c:v>
                </c:pt>
                <c:pt idx="43">
                  <c:v>13</c:v>
                </c:pt>
                <c:pt idx="44">
                  <c:v>22</c:v>
                </c:pt>
                <c:pt idx="45">
                  <c:v>25</c:v>
                </c:pt>
                <c:pt idx="46">
                  <c:v>21</c:v>
                </c:pt>
                <c:pt idx="47">
                  <c:v>23</c:v>
                </c:pt>
                <c:pt idx="48">
                  <c:v>18</c:v>
                </c:pt>
                <c:pt idx="49">
                  <c:v>21</c:v>
                </c:pt>
                <c:pt idx="50">
                  <c:v>94</c:v>
                </c:pt>
                <c:pt idx="51">
                  <c:v>28</c:v>
                </c:pt>
                <c:pt idx="52">
                  <c:v>6</c:v>
                </c:pt>
                <c:pt idx="53">
                  <c:v>14</c:v>
                </c:pt>
                <c:pt idx="54">
                  <c:v>21</c:v>
                </c:pt>
                <c:pt idx="55">
                  <c:v>12</c:v>
                </c:pt>
                <c:pt idx="56">
                  <c:v>11</c:v>
                </c:pt>
                <c:pt idx="57">
                  <c:v>22</c:v>
                </c:pt>
                <c:pt idx="58">
                  <c:v>24</c:v>
                </c:pt>
                <c:pt idx="59">
                  <c:v>6</c:v>
                </c:pt>
                <c:pt idx="60">
                  <c:v>17</c:v>
                </c:pt>
                <c:pt idx="61">
                  <c:v>27</c:v>
                </c:pt>
                <c:pt idx="62">
                  <c:v>9</c:v>
                </c:pt>
                <c:pt idx="63">
                  <c:v>7</c:v>
                </c:pt>
                <c:pt idx="64">
                  <c:v>19</c:v>
                </c:pt>
                <c:pt idx="65">
                  <c:v>12</c:v>
                </c:pt>
                <c:pt idx="66">
                  <c:v>17</c:v>
                </c:pt>
                <c:pt idx="67">
                  <c:v>8</c:v>
                </c:pt>
                <c:pt idx="68">
                  <c:v>30</c:v>
                </c:pt>
                <c:pt idx="69">
                  <c:v>20</c:v>
                </c:pt>
                <c:pt idx="70">
                  <c:v>7</c:v>
                </c:pt>
                <c:pt idx="71">
                  <c:v>11</c:v>
                </c:pt>
                <c:pt idx="72">
                  <c:v>7</c:v>
                </c:pt>
                <c:pt idx="73">
                  <c:v>14</c:v>
                </c:pt>
                <c:pt idx="74">
                  <c:v>42</c:v>
                </c:pt>
                <c:pt idx="75">
                  <c:v>20</c:v>
                </c:pt>
                <c:pt idx="76">
                  <c:v>16</c:v>
                </c:pt>
                <c:pt idx="77">
                  <c:v>19</c:v>
                </c:pt>
                <c:pt idx="78">
                  <c:v>13</c:v>
                </c:pt>
                <c:pt idx="79">
                  <c:v>12</c:v>
                </c:pt>
                <c:pt idx="80">
                  <c:v>19</c:v>
                </c:pt>
                <c:pt idx="81">
                  <c:v>7</c:v>
                </c:pt>
                <c:pt idx="82">
                  <c:v>12</c:v>
                </c:pt>
                <c:pt idx="83">
                  <c:v>20</c:v>
                </c:pt>
                <c:pt idx="84">
                  <c:v>16</c:v>
                </c:pt>
                <c:pt idx="85">
                  <c:v>8</c:v>
                </c:pt>
                <c:pt idx="86">
                  <c:v>27</c:v>
                </c:pt>
                <c:pt idx="87">
                  <c:v>19</c:v>
                </c:pt>
                <c:pt idx="88">
                  <c:v>22</c:v>
                </c:pt>
                <c:pt idx="89">
                  <c:v>8</c:v>
                </c:pt>
                <c:pt idx="90">
                  <c:v>44</c:v>
                </c:pt>
                <c:pt idx="91">
                  <c:v>40</c:v>
                </c:pt>
                <c:pt idx="92">
                  <c:v>24</c:v>
                </c:pt>
                <c:pt idx="93">
                  <c:v>63</c:v>
                </c:pt>
                <c:pt idx="94">
                  <c:v>76</c:v>
                </c:pt>
                <c:pt idx="95">
                  <c:v>63</c:v>
                </c:pt>
                <c:pt idx="96">
                  <c:v>72</c:v>
                </c:pt>
                <c:pt idx="97">
                  <c:v>82</c:v>
                </c:pt>
                <c:pt idx="98">
                  <c:v>84</c:v>
                </c:pt>
                <c:pt idx="99">
                  <c:v>76</c:v>
                </c:pt>
                <c:pt idx="100">
                  <c:v>41</c:v>
                </c:pt>
                <c:pt idx="101">
                  <c:v>45</c:v>
                </c:pt>
                <c:pt idx="102">
                  <c:v>26</c:v>
                </c:pt>
                <c:pt idx="103">
                  <c:v>9</c:v>
                </c:pt>
                <c:pt idx="104">
                  <c:v>26</c:v>
                </c:pt>
                <c:pt idx="105">
                  <c:v>40</c:v>
                </c:pt>
                <c:pt idx="106">
                  <c:v>11</c:v>
                </c:pt>
                <c:pt idx="107">
                  <c:v>16</c:v>
                </c:pt>
                <c:pt idx="108">
                  <c:v>6</c:v>
                </c:pt>
                <c:pt idx="109">
                  <c:v>28</c:v>
                </c:pt>
                <c:pt idx="110">
                  <c:v>38</c:v>
                </c:pt>
                <c:pt idx="111">
                  <c:v>22</c:v>
                </c:pt>
                <c:pt idx="112">
                  <c:v>15</c:v>
                </c:pt>
                <c:pt idx="113">
                  <c:v>13</c:v>
                </c:pt>
                <c:pt idx="114">
                  <c:v>14</c:v>
                </c:pt>
                <c:pt idx="115">
                  <c:v>7</c:v>
                </c:pt>
                <c:pt idx="116">
                  <c:v>16</c:v>
                </c:pt>
                <c:pt idx="117">
                  <c:v>13</c:v>
                </c:pt>
                <c:pt idx="118">
                  <c:v>4</c:v>
                </c:pt>
                <c:pt idx="119">
                  <c:v>3</c:v>
                </c:pt>
                <c:pt idx="120">
                  <c:v>8</c:v>
                </c:pt>
                <c:pt idx="121">
                  <c:v>2</c:v>
                </c:pt>
                <c:pt idx="122">
                  <c:v>7</c:v>
                </c:pt>
                <c:pt idx="123">
                  <c:v>5</c:v>
                </c:pt>
                <c:pt idx="124">
                  <c:v>3</c:v>
                </c:pt>
                <c:pt idx="125">
                  <c:v>6</c:v>
                </c:pt>
                <c:pt idx="126">
                  <c:v>8</c:v>
                </c:pt>
                <c:pt idx="127">
                  <c:v>2</c:v>
                </c:pt>
                <c:pt idx="128">
                  <c:v>3</c:v>
                </c:pt>
                <c:pt idx="129">
                  <c:v>10</c:v>
                </c:pt>
                <c:pt idx="130">
                  <c:v>7</c:v>
                </c:pt>
                <c:pt idx="131">
                  <c:v>41</c:v>
                </c:pt>
                <c:pt idx="132">
                  <c:v>5</c:v>
                </c:pt>
                <c:pt idx="133">
                  <c:v>19</c:v>
                </c:pt>
                <c:pt idx="134">
                  <c:v>8</c:v>
                </c:pt>
                <c:pt idx="135">
                  <c:v>5</c:v>
                </c:pt>
                <c:pt idx="136">
                  <c:v>36</c:v>
                </c:pt>
                <c:pt idx="137">
                  <c:v>17</c:v>
                </c:pt>
                <c:pt idx="138">
                  <c:v>23</c:v>
                </c:pt>
                <c:pt idx="139">
                  <c:v>16</c:v>
                </c:pt>
                <c:pt idx="140">
                  <c:v>7</c:v>
                </c:pt>
                <c:pt idx="141">
                  <c:v>21</c:v>
                </c:pt>
                <c:pt idx="142">
                  <c:v>24</c:v>
                </c:pt>
                <c:pt idx="143">
                  <c:v>5</c:v>
                </c:pt>
                <c:pt idx="144">
                  <c:v>9</c:v>
                </c:pt>
                <c:pt idx="145">
                  <c:v>7</c:v>
                </c:pt>
                <c:pt idx="146">
                  <c:v>15</c:v>
                </c:pt>
                <c:pt idx="147">
                  <c:v>29</c:v>
                </c:pt>
                <c:pt idx="148">
                  <c:v>11</c:v>
                </c:pt>
                <c:pt idx="149">
                  <c:v>8</c:v>
                </c:pt>
                <c:pt idx="150">
                  <c:v>18</c:v>
                </c:pt>
                <c:pt idx="151">
                  <c:v>7</c:v>
                </c:pt>
                <c:pt idx="152">
                  <c:v>5</c:v>
                </c:pt>
                <c:pt idx="153">
                  <c:v>12</c:v>
                </c:pt>
                <c:pt idx="154">
                  <c:v>1</c:v>
                </c:pt>
                <c:pt idx="155">
                  <c:v>2</c:v>
                </c:pt>
                <c:pt idx="156">
                  <c:v>28</c:v>
                </c:pt>
                <c:pt idx="157">
                  <c:v>9</c:v>
                </c:pt>
                <c:pt idx="158">
                  <c:v>19</c:v>
                </c:pt>
                <c:pt idx="159">
                  <c:v>19</c:v>
                </c:pt>
                <c:pt idx="160">
                  <c:v>15</c:v>
                </c:pt>
                <c:pt idx="161">
                  <c:v>15</c:v>
                </c:pt>
                <c:pt idx="162">
                  <c:v>20</c:v>
                </c:pt>
                <c:pt idx="163">
                  <c:v>30</c:v>
                </c:pt>
                <c:pt idx="164">
                  <c:v>20</c:v>
                </c:pt>
                <c:pt idx="165">
                  <c:v>27</c:v>
                </c:pt>
                <c:pt idx="166">
                  <c:v>22</c:v>
                </c:pt>
                <c:pt idx="167">
                  <c:v>29</c:v>
                </c:pt>
                <c:pt idx="168">
                  <c:v>35</c:v>
                </c:pt>
                <c:pt idx="169">
                  <c:v>42</c:v>
                </c:pt>
                <c:pt idx="170">
                  <c:v>42</c:v>
                </c:pt>
                <c:pt idx="171">
                  <c:v>69</c:v>
                </c:pt>
                <c:pt idx="172">
                  <c:v>76</c:v>
                </c:pt>
                <c:pt idx="173">
                  <c:v>73</c:v>
                </c:pt>
                <c:pt idx="174">
                  <c:v>63</c:v>
                </c:pt>
                <c:pt idx="175">
                  <c:v>70</c:v>
                </c:pt>
                <c:pt idx="176">
                  <c:v>90</c:v>
                </c:pt>
                <c:pt idx="177">
                  <c:v>111</c:v>
                </c:pt>
                <c:pt idx="178">
                  <c:v>93</c:v>
                </c:pt>
                <c:pt idx="179">
                  <c:v>92</c:v>
                </c:pt>
                <c:pt idx="180">
                  <c:v>70</c:v>
                </c:pt>
                <c:pt idx="181">
                  <c:v>58</c:v>
                </c:pt>
                <c:pt idx="182">
                  <c:v>63</c:v>
                </c:pt>
                <c:pt idx="183">
                  <c:v>61</c:v>
                </c:pt>
                <c:pt idx="184">
                  <c:v>20</c:v>
                </c:pt>
                <c:pt idx="185">
                  <c:v>14</c:v>
                </c:pt>
                <c:pt idx="186">
                  <c:v>10</c:v>
                </c:pt>
                <c:pt idx="187">
                  <c:v>2</c:v>
                </c:pt>
                <c:pt idx="188">
                  <c:v>10</c:v>
                </c:pt>
                <c:pt idx="189">
                  <c:v>19</c:v>
                </c:pt>
                <c:pt idx="190">
                  <c:v>17</c:v>
                </c:pt>
                <c:pt idx="191">
                  <c:v>29</c:v>
                </c:pt>
                <c:pt idx="192">
                  <c:v>13</c:v>
                </c:pt>
                <c:pt idx="193">
                  <c:v>13</c:v>
                </c:pt>
                <c:pt idx="194">
                  <c:v>1</c:v>
                </c:pt>
                <c:pt idx="195">
                  <c:v>3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7</c:v>
                </c:pt>
                <c:pt idx="209">
                  <c:v>0</c:v>
                </c:pt>
                <c:pt idx="210">
                  <c:v>0</c:v>
                </c:pt>
                <c:pt idx="211">
                  <c:v>1</c:v>
                </c:pt>
                <c:pt idx="212">
                  <c:v>0</c:v>
                </c:pt>
                <c:pt idx="213">
                  <c:v>5</c:v>
                </c:pt>
                <c:pt idx="214">
                  <c:v>5</c:v>
                </c:pt>
                <c:pt idx="215">
                  <c:v>1</c:v>
                </c:pt>
                <c:pt idx="216">
                  <c:v>4</c:v>
                </c:pt>
                <c:pt idx="217">
                  <c:v>1</c:v>
                </c:pt>
                <c:pt idx="218">
                  <c:v>5</c:v>
                </c:pt>
                <c:pt idx="219">
                  <c:v>6</c:v>
                </c:pt>
                <c:pt idx="220">
                  <c:v>9</c:v>
                </c:pt>
                <c:pt idx="221">
                  <c:v>2</c:v>
                </c:pt>
                <c:pt idx="222">
                  <c:v>6</c:v>
                </c:pt>
                <c:pt idx="223">
                  <c:v>1</c:v>
                </c:pt>
                <c:pt idx="224">
                  <c:v>2</c:v>
                </c:pt>
                <c:pt idx="225">
                  <c:v>8</c:v>
                </c:pt>
                <c:pt idx="226">
                  <c:v>6</c:v>
                </c:pt>
                <c:pt idx="227">
                  <c:v>7</c:v>
                </c:pt>
                <c:pt idx="228">
                  <c:v>9</c:v>
                </c:pt>
                <c:pt idx="229">
                  <c:v>2</c:v>
                </c:pt>
                <c:pt idx="230">
                  <c:v>0</c:v>
                </c:pt>
                <c:pt idx="231">
                  <c:v>4</c:v>
                </c:pt>
                <c:pt idx="232">
                  <c:v>2</c:v>
                </c:pt>
                <c:pt idx="233">
                  <c:v>2</c:v>
                </c:pt>
                <c:pt idx="234">
                  <c:v>3</c:v>
                </c:pt>
                <c:pt idx="235">
                  <c:v>5</c:v>
                </c:pt>
                <c:pt idx="236">
                  <c:v>3</c:v>
                </c:pt>
                <c:pt idx="237">
                  <c:v>14</c:v>
                </c:pt>
                <c:pt idx="238">
                  <c:v>1</c:v>
                </c:pt>
                <c:pt idx="239">
                  <c:v>15</c:v>
                </c:pt>
                <c:pt idx="240">
                  <c:v>11</c:v>
                </c:pt>
                <c:pt idx="241">
                  <c:v>11</c:v>
                </c:pt>
                <c:pt idx="242">
                  <c:v>7</c:v>
                </c:pt>
                <c:pt idx="243">
                  <c:v>1</c:v>
                </c:pt>
                <c:pt idx="244">
                  <c:v>6</c:v>
                </c:pt>
                <c:pt idx="245">
                  <c:v>5</c:v>
                </c:pt>
                <c:pt idx="246">
                  <c:v>4</c:v>
                </c:pt>
                <c:pt idx="247">
                  <c:v>9</c:v>
                </c:pt>
                <c:pt idx="248">
                  <c:v>2</c:v>
                </c:pt>
                <c:pt idx="249">
                  <c:v>3</c:v>
                </c:pt>
                <c:pt idx="250">
                  <c:v>5</c:v>
                </c:pt>
                <c:pt idx="251">
                  <c:v>8</c:v>
                </c:pt>
                <c:pt idx="252">
                  <c:v>15</c:v>
                </c:pt>
                <c:pt idx="253">
                  <c:v>6</c:v>
                </c:pt>
                <c:pt idx="254">
                  <c:v>7</c:v>
                </c:pt>
                <c:pt idx="255">
                  <c:v>2</c:v>
                </c:pt>
                <c:pt idx="256">
                  <c:v>26</c:v>
                </c:pt>
                <c:pt idx="257">
                  <c:v>6</c:v>
                </c:pt>
                <c:pt idx="258">
                  <c:v>6</c:v>
                </c:pt>
                <c:pt idx="259">
                  <c:v>0</c:v>
                </c:pt>
                <c:pt idx="260">
                  <c:v>40</c:v>
                </c:pt>
                <c:pt idx="261">
                  <c:v>12</c:v>
                </c:pt>
                <c:pt idx="262">
                  <c:v>31</c:v>
                </c:pt>
                <c:pt idx="263">
                  <c:v>54</c:v>
                </c:pt>
                <c:pt idx="264">
                  <c:v>33</c:v>
                </c:pt>
                <c:pt idx="265">
                  <c:v>42</c:v>
                </c:pt>
                <c:pt idx="266">
                  <c:v>36</c:v>
                </c:pt>
                <c:pt idx="267">
                  <c:v>11</c:v>
                </c:pt>
                <c:pt idx="268">
                  <c:v>13</c:v>
                </c:pt>
                <c:pt idx="269">
                  <c:v>24</c:v>
                </c:pt>
                <c:pt idx="270">
                  <c:v>16</c:v>
                </c:pt>
                <c:pt idx="271">
                  <c:v>45</c:v>
                </c:pt>
                <c:pt idx="272">
                  <c:v>14</c:v>
                </c:pt>
                <c:pt idx="273">
                  <c:v>7</c:v>
                </c:pt>
                <c:pt idx="274">
                  <c:v>44</c:v>
                </c:pt>
                <c:pt idx="275">
                  <c:v>19</c:v>
                </c:pt>
                <c:pt idx="276">
                  <c:v>22</c:v>
                </c:pt>
                <c:pt idx="277">
                  <c:v>20</c:v>
                </c:pt>
                <c:pt idx="278">
                  <c:v>32</c:v>
                </c:pt>
                <c:pt idx="279">
                  <c:v>27</c:v>
                </c:pt>
              </c:numCache>
            </c:numRef>
          </c:val>
        </c:ser>
        <c:ser>
          <c:idx val="7"/>
          <c:order val="7"/>
          <c:tx>
            <c:strRef>
              <c:f>'Cas IDS 2010 2013'!$A$10</c:f>
              <c:strCache>
                <c:ptCount val="1"/>
                <c:pt idx="0">
                  <c:v>Maniema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2013'!$BB$10:$LU$10</c:f>
              <c:numCache>
                <c:formatCode>General</c:formatCode>
                <c:ptCount val="280"/>
                <c:pt idx="0">
                  <c:v>1</c:v>
                </c:pt>
                <c:pt idx="1">
                  <c:v>1</c:v>
                </c:pt>
                <c:pt idx="2">
                  <c:v>6</c:v>
                </c:pt>
                <c:pt idx="3">
                  <c:v>4</c:v>
                </c:pt>
                <c:pt idx="4">
                  <c:v>5</c:v>
                </c:pt>
                <c:pt idx="5">
                  <c:v>4</c:v>
                </c:pt>
                <c:pt idx="6">
                  <c:v>25</c:v>
                </c:pt>
                <c:pt idx="7">
                  <c:v>41</c:v>
                </c:pt>
                <c:pt idx="8">
                  <c:v>28</c:v>
                </c:pt>
                <c:pt idx="9">
                  <c:v>28</c:v>
                </c:pt>
                <c:pt idx="10">
                  <c:v>128</c:v>
                </c:pt>
                <c:pt idx="11">
                  <c:v>227</c:v>
                </c:pt>
                <c:pt idx="12">
                  <c:v>120</c:v>
                </c:pt>
                <c:pt idx="13">
                  <c:v>369</c:v>
                </c:pt>
                <c:pt idx="14">
                  <c:v>580</c:v>
                </c:pt>
                <c:pt idx="15">
                  <c:v>604</c:v>
                </c:pt>
                <c:pt idx="16">
                  <c:v>1114</c:v>
                </c:pt>
                <c:pt idx="17">
                  <c:v>866</c:v>
                </c:pt>
                <c:pt idx="18">
                  <c:v>938</c:v>
                </c:pt>
                <c:pt idx="19">
                  <c:v>990</c:v>
                </c:pt>
                <c:pt idx="20">
                  <c:v>1007</c:v>
                </c:pt>
                <c:pt idx="21">
                  <c:v>598</c:v>
                </c:pt>
                <c:pt idx="22">
                  <c:v>286</c:v>
                </c:pt>
                <c:pt idx="23">
                  <c:v>203</c:v>
                </c:pt>
                <c:pt idx="24">
                  <c:v>107</c:v>
                </c:pt>
                <c:pt idx="25">
                  <c:v>105</c:v>
                </c:pt>
                <c:pt idx="26">
                  <c:v>96</c:v>
                </c:pt>
                <c:pt idx="27">
                  <c:v>91</c:v>
                </c:pt>
                <c:pt idx="28">
                  <c:v>36</c:v>
                </c:pt>
                <c:pt idx="29">
                  <c:v>106</c:v>
                </c:pt>
                <c:pt idx="30">
                  <c:v>52</c:v>
                </c:pt>
                <c:pt idx="31">
                  <c:v>46</c:v>
                </c:pt>
                <c:pt idx="32">
                  <c:v>49</c:v>
                </c:pt>
                <c:pt idx="33">
                  <c:v>57</c:v>
                </c:pt>
                <c:pt idx="34">
                  <c:v>51</c:v>
                </c:pt>
                <c:pt idx="35">
                  <c:v>23</c:v>
                </c:pt>
                <c:pt idx="36">
                  <c:v>3</c:v>
                </c:pt>
                <c:pt idx="37">
                  <c:v>24</c:v>
                </c:pt>
                <c:pt idx="38">
                  <c:v>34</c:v>
                </c:pt>
                <c:pt idx="39">
                  <c:v>4</c:v>
                </c:pt>
                <c:pt idx="40">
                  <c:v>31</c:v>
                </c:pt>
                <c:pt idx="41">
                  <c:v>37</c:v>
                </c:pt>
                <c:pt idx="42">
                  <c:v>37</c:v>
                </c:pt>
                <c:pt idx="43">
                  <c:v>46</c:v>
                </c:pt>
                <c:pt idx="44">
                  <c:v>53</c:v>
                </c:pt>
                <c:pt idx="45">
                  <c:v>43</c:v>
                </c:pt>
                <c:pt idx="46">
                  <c:v>44</c:v>
                </c:pt>
                <c:pt idx="47">
                  <c:v>29</c:v>
                </c:pt>
                <c:pt idx="48">
                  <c:v>10</c:v>
                </c:pt>
                <c:pt idx="49">
                  <c:v>7</c:v>
                </c:pt>
                <c:pt idx="50">
                  <c:v>11</c:v>
                </c:pt>
                <c:pt idx="51">
                  <c:v>11</c:v>
                </c:pt>
                <c:pt idx="52">
                  <c:v>54</c:v>
                </c:pt>
                <c:pt idx="53">
                  <c:v>61</c:v>
                </c:pt>
                <c:pt idx="54">
                  <c:v>25</c:v>
                </c:pt>
                <c:pt idx="55">
                  <c:v>43</c:v>
                </c:pt>
                <c:pt idx="56">
                  <c:v>63</c:v>
                </c:pt>
                <c:pt idx="57">
                  <c:v>68</c:v>
                </c:pt>
                <c:pt idx="58">
                  <c:v>46</c:v>
                </c:pt>
                <c:pt idx="59">
                  <c:v>26</c:v>
                </c:pt>
                <c:pt idx="60">
                  <c:v>44</c:v>
                </c:pt>
                <c:pt idx="61">
                  <c:v>42</c:v>
                </c:pt>
                <c:pt idx="62">
                  <c:v>57</c:v>
                </c:pt>
                <c:pt idx="63">
                  <c:v>58</c:v>
                </c:pt>
                <c:pt idx="64">
                  <c:v>32</c:v>
                </c:pt>
                <c:pt idx="65">
                  <c:v>38</c:v>
                </c:pt>
                <c:pt idx="66">
                  <c:v>59</c:v>
                </c:pt>
                <c:pt idx="67">
                  <c:v>61</c:v>
                </c:pt>
                <c:pt idx="68">
                  <c:v>42</c:v>
                </c:pt>
                <c:pt idx="69">
                  <c:v>40</c:v>
                </c:pt>
                <c:pt idx="70">
                  <c:v>30</c:v>
                </c:pt>
                <c:pt idx="71">
                  <c:v>21</c:v>
                </c:pt>
                <c:pt idx="72">
                  <c:v>44</c:v>
                </c:pt>
                <c:pt idx="73">
                  <c:v>23</c:v>
                </c:pt>
                <c:pt idx="74">
                  <c:v>18</c:v>
                </c:pt>
                <c:pt idx="75">
                  <c:v>48</c:v>
                </c:pt>
                <c:pt idx="76">
                  <c:v>26</c:v>
                </c:pt>
                <c:pt idx="77">
                  <c:v>14</c:v>
                </c:pt>
                <c:pt idx="78">
                  <c:v>21</c:v>
                </c:pt>
                <c:pt idx="79">
                  <c:v>22</c:v>
                </c:pt>
                <c:pt idx="80">
                  <c:v>15</c:v>
                </c:pt>
                <c:pt idx="81">
                  <c:v>20</c:v>
                </c:pt>
                <c:pt idx="82">
                  <c:v>12</c:v>
                </c:pt>
                <c:pt idx="83">
                  <c:v>38</c:v>
                </c:pt>
                <c:pt idx="84">
                  <c:v>42</c:v>
                </c:pt>
                <c:pt idx="85">
                  <c:v>18</c:v>
                </c:pt>
                <c:pt idx="86">
                  <c:v>15</c:v>
                </c:pt>
                <c:pt idx="87">
                  <c:v>23</c:v>
                </c:pt>
                <c:pt idx="88">
                  <c:v>17</c:v>
                </c:pt>
                <c:pt idx="89">
                  <c:v>17</c:v>
                </c:pt>
                <c:pt idx="90">
                  <c:v>16</c:v>
                </c:pt>
                <c:pt idx="91">
                  <c:v>17</c:v>
                </c:pt>
                <c:pt idx="92">
                  <c:v>13</c:v>
                </c:pt>
                <c:pt idx="93">
                  <c:v>20</c:v>
                </c:pt>
                <c:pt idx="94">
                  <c:v>53</c:v>
                </c:pt>
                <c:pt idx="95">
                  <c:v>52</c:v>
                </c:pt>
                <c:pt idx="96">
                  <c:v>27</c:v>
                </c:pt>
                <c:pt idx="97">
                  <c:v>46</c:v>
                </c:pt>
                <c:pt idx="98">
                  <c:v>26</c:v>
                </c:pt>
                <c:pt idx="99">
                  <c:v>18</c:v>
                </c:pt>
                <c:pt idx="100">
                  <c:v>35</c:v>
                </c:pt>
                <c:pt idx="101">
                  <c:v>13</c:v>
                </c:pt>
                <c:pt idx="102">
                  <c:v>5</c:v>
                </c:pt>
                <c:pt idx="103">
                  <c:v>7</c:v>
                </c:pt>
                <c:pt idx="104">
                  <c:v>45</c:v>
                </c:pt>
                <c:pt idx="105">
                  <c:v>46</c:v>
                </c:pt>
                <c:pt idx="106">
                  <c:v>88</c:v>
                </c:pt>
                <c:pt idx="107">
                  <c:v>138</c:v>
                </c:pt>
                <c:pt idx="108">
                  <c:v>91</c:v>
                </c:pt>
                <c:pt idx="109">
                  <c:v>117</c:v>
                </c:pt>
                <c:pt idx="110">
                  <c:v>70</c:v>
                </c:pt>
                <c:pt idx="111">
                  <c:v>94</c:v>
                </c:pt>
                <c:pt idx="112">
                  <c:v>90</c:v>
                </c:pt>
                <c:pt idx="113">
                  <c:v>46</c:v>
                </c:pt>
                <c:pt idx="114">
                  <c:v>44</c:v>
                </c:pt>
                <c:pt idx="115">
                  <c:v>17</c:v>
                </c:pt>
                <c:pt idx="116">
                  <c:v>15</c:v>
                </c:pt>
                <c:pt idx="117">
                  <c:v>12</c:v>
                </c:pt>
                <c:pt idx="118">
                  <c:v>6</c:v>
                </c:pt>
                <c:pt idx="119">
                  <c:v>28</c:v>
                </c:pt>
                <c:pt idx="120">
                  <c:v>5</c:v>
                </c:pt>
                <c:pt idx="121">
                  <c:v>11</c:v>
                </c:pt>
                <c:pt idx="122">
                  <c:v>48</c:v>
                </c:pt>
                <c:pt idx="123">
                  <c:v>44</c:v>
                </c:pt>
                <c:pt idx="124">
                  <c:v>49</c:v>
                </c:pt>
                <c:pt idx="125">
                  <c:v>25</c:v>
                </c:pt>
                <c:pt idx="126">
                  <c:v>11</c:v>
                </c:pt>
                <c:pt idx="127">
                  <c:v>17</c:v>
                </c:pt>
                <c:pt idx="128">
                  <c:v>19</c:v>
                </c:pt>
                <c:pt idx="129">
                  <c:v>42</c:v>
                </c:pt>
                <c:pt idx="130">
                  <c:v>43</c:v>
                </c:pt>
                <c:pt idx="131">
                  <c:v>33</c:v>
                </c:pt>
                <c:pt idx="132">
                  <c:v>23</c:v>
                </c:pt>
                <c:pt idx="133">
                  <c:v>58</c:v>
                </c:pt>
                <c:pt idx="134">
                  <c:v>21</c:v>
                </c:pt>
                <c:pt idx="135">
                  <c:v>37</c:v>
                </c:pt>
                <c:pt idx="136">
                  <c:v>47</c:v>
                </c:pt>
                <c:pt idx="137">
                  <c:v>13</c:v>
                </c:pt>
                <c:pt idx="138">
                  <c:v>23</c:v>
                </c:pt>
                <c:pt idx="139">
                  <c:v>4</c:v>
                </c:pt>
                <c:pt idx="140">
                  <c:v>14</c:v>
                </c:pt>
                <c:pt idx="141">
                  <c:v>20</c:v>
                </c:pt>
                <c:pt idx="142">
                  <c:v>5</c:v>
                </c:pt>
                <c:pt idx="143">
                  <c:v>9</c:v>
                </c:pt>
                <c:pt idx="144">
                  <c:v>13</c:v>
                </c:pt>
                <c:pt idx="145">
                  <c:v>32</c:v>
                </c:pt>
                <c:pt idx="146">
                  <c:v>12</c:v>
                </c:pt>
                <c:pt idx="147">
                  <c:v>21</c:v>
                </c:pt>
                <c:pt idx="148">
                  <c:v>6</c:v>
                </c:pt>
                <c:pt idx="149">
                  <c:v>19</c:v>
                </c:pt>
                <c:pt idx="150">
                  <c:v>34</c:v>
                </c:pt>
                <c:pt idx="151">
                  <c:v>17</c:v>
                </c:pt>
                <c:pt idx="152">
                  <c:v>14</c:v>
                </c:pt>
                <c:pt idx="153">
                  <c:v>17</c:v>
                </c:pt>
                <c:pt idx="154">
                  <c:v>14</c:v>
                </c:pt>
                <c:pt idx="155">
                  <c:v>4</c:v>
                </c:pt>
                <c:pt idx="156">
                  <c:v>68</c:v>
                </c:pt>
                <c:pt idx="157">
                  <c:v>32</c:v>
                </c:pt>
                <c:pt idx="158">
                  <c:v>36</c:v>
                </c:pt>
                <c:pt idx="159">
                  <c:v>72</c:v>
                </c:pt>
                <c:pt idx="160">
                  <c:v>22</c:v>
                </c:pt>
                <c:pt idx="161">
                  <c:v>126</c:v>
                </c:pt>
                <c:pt idx="162">
                  <c:v>80</c:v>
                </c:pt>
                <c:pt idx="163">
                  <c:v>86</c:v>
                </c:pt>
                <c:pt idx="164">
                  <c:v>122</c:v>
                </c:pt>
                <c:pt idx="165">
                  <c:v>140</c:v>
                </c:pt>
                <c:pt idx="166">
                  <c:v>186</c:v>
                </c:pt>
                <c:pt idx="167">
                  <c:v>74</c:v>
                </c:pt>
                <c:pt idx="168">
                  <c:v>70</c:v>
                </c:pt>
                <c:pt idx="169">
                  <c:v>30</c:v>
                </c:pt>
                <c:pt idx="170">
                  <c:v>4</c:v>
                </c:pt>
                <c:pt idx="171">
                  <c:v>8</c:v>
                </c:pt>
                <c:pt idx="172">
                  <c:v>12</c:v>
                </c:pt>
                <c:pt idx="173">
                  <c:v>26</c:v>
                </c:pt>
                <c:pt idx="174">
                  <c:v>2</c:v>
                </c:pt>
                <c:pt idx="175">
                  <c:v>26</c:v>
                </c:pt>
                <c:pt idx="176">
                  <c:v>20</c:v>
                </c:pt>
                <c:pt idx="177">
                  <c:v>12</c:v>
                </c:pt>
                <c:pt idx="178">
                  <c:v>2</c:v>
                </c:pt>
                <c:pt idx="179">
                  <c:v>14</c:v>
                </c:pt>
                <c:pt idx="180">
                  <c:v>2</c:v>
                </c:pt>
                <c:pt idx="181">
                  <c:v>2</c:v>
                </c:pt>
                <c:pt idx="182">
                  <c:v>2</c:v>
                </c:pt>
                <c:pt idx="183">
                  <c:v>12</c:v>
                </c:pt>
                <c:pt idx="184">
                  <c:v>8</c:v>
                </c:pt>
                <c:pt idx="185">
                  <c:v>98</c:v>
                </c:pt>
                <c:pt idx="186">
                  <c:v>76</c:v>
                </c:pt>
                <c:pt idx="187">
                  <c:v>54</c:v>
                </c:pt>
                <c:pt idx="188">
                  <c:v>94</c:v>
                </c:pt>
                <c:pt idx="189">
                  <c:v>66</c:v>
                </c:pt>
                <c:pt idx="190">
                  <c:v>56</c:v>
                </c:pt>
                <c:pt idx="191">
                  <c:v>58</c:v>
                </c:pt>
                <c:pt idx="192">
                  <c:v>42</c:v>
                </c:pt>
                <c:pt idx="193">
                  <c:v>60</c:v>
                </c:pt>
                <c:pt idx="194">
                  <c:v>22</c:v>
                </c:pt>
                <c:pt idx="195">
                  <c:v>14</c:v>
                </c:pt>
                <c:pt idx="196">
                  <c:v>44</c:v>
                </c:pt>
                <c:pt idx="197">
                  <c:v>20</c:v>
                </c:pt>
                <c:pt idx="198">
                  <c:v>8</c:v>
                </c:pt>
                <c:pt idx="199">
                  <c:v>86</c:v>
                </c:pt>
                <c:pt idx="200">
                  <c:v>96</c:v>
                </c:pt>
                <c:pt idx="201">
                  <c:v>68</c:v>
                </c:pt>
                <c:pt idx="202">
                  <c:v>28</c:v>
                </c:pt>
                <c:pt idx="203">
                  <c:v>28</c:v>
                </c:pt>
                <c:pt idx="204">
                  <c:v>22</c:v>
                </c:pt>
                <c:pt idx="205">
                  <c:v>4</c:v>
                </c:pt>
                <c:pt idx="206">
                  <c:v>4</c:v>
                </c:pt>
                <c:pt idx="207">
                  <c:v>2</c:v>
                </c:pt>
                <c:pt idx="208">
                  <c:v>3</c:v>
                </c:pt>
                <c:pt idx="209">
                  <c:v>12</c:v>
                </c:pt>
                <c:pt idx="210">
                  <c:v>5</c:v>
                </c:pt>
                <c:pt idx="211">
                  <c:v>9</c:v>
                </c:pt>
                <c:pt idx="212">
                  <c:v>5</c:v>
                </c:pt>
                <c:pt idx="213">
                  <c:v>2</c:v>
                </c:pt>
                <c:pt idx="214">
                  <c:v>4</c:v>
                </c:pt>
                <c:pt idx="215">
                  <c:v>0</c:v>
                </c:pt>
                <c:pt idx="216">
                  <c:v>4</c:v>
                </c:pt>
                <c:pt idx="217">
                  <c:v>3</c:v>
                </c:pt>
                <c:pt idx="218">
                  <c:v>2</c:v>
                </c:pt>
                <c:pt idx="219">
                  <c:v>3</c:v>
                </c:pt>
                <c:pt idx="220">
                  <c:v>7</c:v>
                </c:pt>
                <c:pt idx="221">
                  <c:v>8</c:v>
                </c:pt>
                <c:pt idx="222">
                  <c:v>4</c:v>
                </c:pt>
                <c:pt idx="223">
                  <c:v>4</c:v>
                </c:pt>
                <c:pt idx="224">
                  <c:v>5</c:v>
                </c:pt>
                <c:pt idx="225">
                  <c:v>5</c:v>
                </c:pt>
                <c:pt idx="226">
                  <c:v>4</c:v>
                </c:pt>
                <c:pt idx="227">
                  <c:v>19</c:v>
                </c:pt>
                <c:pt idx="228">
                  <c:v>10</c:v>
                </c:pt>
                <c:pt idx="229">
                  <c:v>49</c:v>
                </c:pt>
                <c:pt idx="230">
                  <c:v>51</c:v>
                </c:pt>
                <c:pt idx="231">
                  <c:v>39</c:v>
                </c:pt>
                <c:pt idx="232">
                  <c:v>23</c:v>
                </c:pt>
                <c:pt idx="233">
                  <c:v>18</c:v>
                </c:pt>
                <c:pt idx="234">
                  <c:v>57</c:v>
                </c:pt>
                <c:pt idx="235">
                  <c:v>81</c:v>
                </c:pt>
                <c:pt idx="236">
                  <c:v>84</c:v>
                </c:pt>
                <c:pt idx="237">
                  <c:v>158</c:v>
                </c:pt>
                <c:pt idx="238">
                  <c:v>99</c:v>
                </c:pt>
                <c:pt idx="239">
                  <c:v>65</c:v>
                </c:pt>
                <c:pt idx="240">
                  <c:v>42</c:v>
                </c:pt>
                <c:pt idx="241">
                  <c:v>20</c:v>
                </c:pt>
                <c:pt idx="242">
                  <c:v>25</c:v>
                </c:pt>
                <c:pt idx="243">
                  <c:v>5</c:v>
                </c:pt>
                <c:pt idx="244">
                  <c:v>16</c:v>
                </c:pt>
                <c:pt idx="245">
                  <c:v>2</c:v>
                </c:pt>
                <c:pt idx="246">
                  <c:v>5</c:v>
                </c:pt>
                <c:pt idx="247">
                  <c:v>0</c:v>
                </c:pt>
                <c:pt idx="248">
                  <c:v>2</c:v>
                </c:pt>
                <c:pt idx="249">
                  <c:v>5</c:v>
                </c:pt>
                <c:pt idx="250">
                  <c:v>1</c:v>
                </c:pt>
                <c:pt idx="251">
                  <c:v>2</c:v>
                </c:pt>
                <c:pt idx="252">
                  <c:v>1</c:v>
                </c:pt>
                <c:pt idx="253">
                  <c:v>0</c:v>
                </c:pt>
                <c:pt idx="254">
                  <c:v>2</c:v>
                </c:pt>
                <c:pt idx="255">
                  <c:v>0</c:v>
                </c:pt>
                <c:pt idx="256">
                  <c:v>6</c:v>
                </c:pt>
                <c:pt idx="257">
                  <c:v>2</c:v>
                </c:pt>
                <c:pt idx="258">
                  <c:v>3</c:v>
                </c:pt>
                <c:pt idx="259">
                  <c:v>1</c:v>
                </c:pt>
                <c:pt idx="260">
                  <c:v>0</c:v>
                </c:pt>
                <c:pt idx="261">
                  <c:v>0</c:v>
                </c:pt>
                <c:pt idx="262">
                  <c:v>3</c:v>
                </c:pt>
                <c:pt idx="263">
                  <c:v>3</c:v>
                </c:pt>
                <c:pt idx="264">
                  <c:v>2</c:v>
                </c:pt>
                <c:pt idx="265">
                  <c:v>1</c:v>
                </c:pt>
                <c:pt idx="266">
                  <c:v>7</c:v>
                </c:pt>
                <c:pt idx="267">
                  <c:v>3</c:v>
                </c:pt>
                <c:pt idx="268">
                  <c:v>2</c:v>
                </c:pt>
                <c:pt idx="269">
                  <c:v>5</c:v>
                </c:pt>
                <c:pt idx="270">
                  <c:v>16</c:v>
                </c:pt>
                <c:pt idx="271">
                  <c:v>14</c:v>
                </c:pt>
                <c:pt idx="272">
                  <c:v>51</c:v>
                </c:pt>
                <c:pt idx="273">
                  <c:v>55</c:v>
                </c:pt>
                <c:pt idx="274">
                  <c:v>66</c:v>
                </c:pt>
                <c:pt idx="275">
                  <c:v>87</c:v>
                </c:pt>
                <c:pt idx="276">
                  <c:v>104</c:v>
                </c:pt>
                <c:pt idx="277">
                  <c:v>180</c:v>
                </c:pt>
                <c:pt idx="278">
                  <c:v>205</c:v>
                </c:pt>
                <c:pt idx="279">
                  <c:v>71</c:v>
                </c:pt>
              </c:numCache>
            </c:numRef>
          </c:val>
        </c:ser>
        <c:ser>
          <c:idx val="8"/>
          <c:order val="8"/>
          <c:tx>
            <c:strRef>
              <c:f>'Cas IDS 2010 2013'!$A$11</c:f>
              <c:strCache>
                <c:ptCount val="1"/>
                <c:pt idx="0">
                  <c:v>Nord Kivu</c:v>
                </c:pt>
              </c:strCache>
            </c:strRef>
          </c:tx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2013'!$BB$11:$LU$11</c:f>
              <c:numCache>
                <c:formatCode>General</c:formatCode>
                <c:ptCount val="28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5</c:v>
                </c:pt>
                <c:pt idx="13">
                  <c:v>0</c:v>
                </c:pt>
                <c:pt idx="14">
                  <c:v>4</c:v>
                </c:pt>
                <c:pt idx="15">
                  <c:v>2</c:v>
                </c:pt>
                <c:pt idx="16">
                  <c:v>3</c:v>
                </c:pt>
                <c:pt idx="17">
                  <c:v>2</c:v>
                </c:pt>
                <c:pt idx="18">
                  <c:v>6</c:v>
                </c:pt>
                <c:pt idx="19">
                  <c:v>5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5</c:v>
                </c:pt>
                <c:pt idx="25">
                  <c:v>1</c:v>
                </c:pt>
                <c:pt idx="26">
                  <c:v>0</c:v>
                </c:pt>
                <c:pt idx="27">
                  <c:v>0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0</c:v>
                </c:pt>
                <c:pt idx="32">
                  <c:v>0</c:v>
                </c:pt>
                <c:pt idx="33">
                  <c:v>3</c:v>
                </c:pt>
                <c:pt idx="34">
                  <c:v>0</c:v>
                </c:pt>
                <c:pt idx="35">
                  <c:v>0</c:v>
                </c:pt>
                <c:pt idx="36">
                  <c:v>3</c:v>
                </c:pt>
                <c:pt idx="37">
                  <c:v>0</c:v>
                </c:pt>
                <c:pt idx="38">
                  <c:v>1</c:v>
                </c:pt>
                <c:pt idx="39">
                  <c:v>2</c:v>
                </c:pt>
                <c:pt idx="40">
                  <c:v>1</c:v>
                </c:pt>
                <c:pt idx="41">
                  <c:v>9</c:v>
                </c:pt>
                <c:pt idx="42">
                  <c:v>12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1</c:v>
                </c:pt>
                <c:pt idx="47">
                  <c:v>0</c:v>
                </c:pt>
                <c:pt idx="48">
                  <c:v>2</c:v>
                </c:pt>
                <c:pt idx="49">
                  <c:v>11</c:v>
                </c:pt>
                <c:pt idx="50">
                  <c:v>13</c:v>
                </c:pt>
                <c:pt idx="51">
                  <c:v>1</c:v>
                </c:pt>
                <c:pt idx="52">
                  <c:v>36</c:v>
                </c:pt>
                <c:pt idx="53">
                  <c:v>26</c:v>
                </c:pt>
                <c:pt idx="54">
                  <c:v>28</c:v>
                </c:pt>
                <c:pt idx="55">
                  <c:v>28</c:v>
                </c:pt>
                <c:pt idx="56">
                  <c:v>23</c:v>
                </c:pt>
                <c:pt idx="57">
                  <c:v>21</c:v>
                </c:pt>
                <c:pt idx="58">
                  <c:v>14</c:v>
                </c:pt>
                <c:pt idx="59">
                  <c:v>23</c:v>
                </c:pt>
                <c:pt idx="60">
                  <c:v>14</c:v>
                </c:pt>
                <c:pt idx="61">
                  <c:v>15</c:v>
                </c:pt>
                <c:pt idx="62">
                  <c:v>14</c:v>
                </c:pt>
                <c:pt idx="63">
                  <c:v>10</c:v>
                </c:pt>
                <c:pt idx="64">
                  <c:v>8</c:v>
                </c:pt>
                <c:pt idx="65">
                  <c:v>10</c:v>
                </c:pt>
                <c:pt idx="66">
                  <c:v>7</c:v>
                </c:pt>
                <c:pt idx="67">
                  <c:v>9</c:v>
                </c:pt>
                <c:pt idx="68">
                  <c:v>17</c:v>
                </c:pt>
                <c:pt idx="69">
                  <c:v>5</c:v>
                </c:pt>
                <c:pt idx="70">
                  <c:v>8</c:v>
                </c:pt>
                <c:pt idx="71">
                  <c:v>7</c:v>
                </c:pt>
                <c:pt idx="72">
                  <c:v>3</c:v>
                </c:pt>
                <c:pt idx="73">
                  <c:v>0</c:v>
                </c:pt>
                <c:pt idx="74">
                  <c:v>17</c:v>
                </c:pt>
                <c:pt idx="75">
                  <c:v>5</c:v>
                </c:pt>
                <c:pt idx="76">
                  <c:v>3</c:v>
                </c:pt>
                <c:pt idx="77">
                  <c:v>5</c:v>
                </c:pt>
                <c:pt idx="78">
                  <c:v>5</c:v>
                </c:pt>
                <c:pt idx="79">
                  <c:v>13</c:v>
                </c:pt>
                <c:pt idx="80">
                  <c:v>19</c:v>
                </c:pt>
                <c:pt idx="81">
                  <c:v>15</c:v>
                </c:pt>
                <c:pt idx="82">
                  <c:v>9</c:v>
                </c:pt>
                <c:pt idx="83">
                  <c:v>17</c:v>
                </c:pt>
                <c:pt idx="84">
                  <c:v>14</c:v>
                </c:pt>
                <c:pt idx="85">
                  <c:v>16</c:v>
                </c:pt>
                <c:pt idx="86">
                  <c:v>15</c:v>
                </c:pt>
                <c:pt idx="87">
                  <c:v>17</c:v>
                </c:pt>
                <c:pt idx="88">
                  <c:v>9</c:v>
                </c:pt>
                <c:pt idx="89">
                  <c:v>21</c:v>
                </c:pt>
                <c:pt idx="90">
                  <c:v>6</c:v>
                </c:pt>
                <c:pt idx="91">
                  <c:v>15</c:v>
                </c:pt>
                <c:pt idx="92">
                  <c:v>7</c:v>
                </c:pt>
                <c:pt idx="93">
                  <c:v>4</c:v>
                </c:pt>
                <c:pt idx="94">
                  <c:v>6</c:v>
                </c:pt>
                <c:pt idx="95">
                  <c:v>4</c:v>
                </c:pt>
                <c:pt idx="96">
                  <c:v>5</c:v>
                </c:pt>
                <c:pt idx="97">
                  <c:v>6</c:v>
                </c:pt>
                <c:pt idx="98">
                  <c:v>54</c:v>
                </c:pt>
                <c:pt idx="99">
                  <c:v>10</c:v>
                </c:pt>
                <c:pt idx="100">
                  <c:v>19</c:v>
                </c:pt>
                <c:pt idx="101">
                  <c:v>22</c:v>
                </c:pt>
                <c:pt idx="102">
                  <c:v>12</c:v>
                </c:pt>
                <c:pt idx="103">
                  <c:v>12</c:v>
                </c:pt>
                <c:pt idx="104">
                  <c:v>11</c:v>
                </c:pt>
                <c:pt idx="105">
                  <c:v>10</c:v>
                </c:pt>
                <c:pt idx="106">
                  <c:v>21</c:v>
                </c:pt>
                <c:pt idx="107">
                  <c:v>21</c:v>
                </c:pt>
                <c:pt idx="108">
                  <c:v>22</c:v>
                </c:pt>
                <c:pt idx="109">
                  <c:v>49</c:v>
                </c:pt>
                <c:pt idx="110">
                  <c:v>21</c:v>
                </c:pt>
                <c:pt idx="111">
                  <c:v>45</c:v>
                </c:pt>
                <c:pt idx="112">
                  <c:v>34</c:v>
                </c:pt>
                <c:pt idx="113">
                  <c:v>34</c:v>
                </c:pt>
                <c:pt idx="114">
                  <c:v>10</c:v>
                </c:pt>
                <c:pt idx="115">
                  <c:v>23</c:v>
                </c:pt>
                <c:pt idx="116">
                  <c:v>9</c:v>
                </c:pt>
                <c:pt idx="117">
                  <c:v>15</c:v>
                </c:pt>
                <c:pt idx="118">
                  <c:v>15</c:v>
                </c:pt>
                <c:pt idx="119">
                  <c:v>21</c:v>
                </c:pt>
                <c:pt idx="120">
                  <c:v>17</c:v>
                </c:pt>
                <c:pt idx="121">
                  <c:v>14</c:v>
                </c:pt>
                <c:pt idx="122">
                  <c:v>16</c:v>
                </c:pt>
                <c:pt idx="123">
                  <c:v>28</c:v>
                </c:pt>
                <c:pt idx="124">
                  <c:v>19</c:v>
                </c:pt>
                <c:pt idx="125">
                  <c:v>19</c:v>
                </c:pt>
                <c:pt idx="126">
                  <c:v>5</c:v>
                </c:pt>
                <c:pt idx="127">
                  <c:v>18</c:v>
                </c:pt>
                <c:pt idx="128">
                  <c:v>31</c:v>
                </c:pt>
                <c:pt idx="129">
                  <c:v>26</c:v>
                </c:pt>
                <c:pt idx="130">
                  <c:v>23</c:v>
                </c:pt>
                <c:pt idx="131">
                  <c:v>44</c:v>
                </c:pt>
                <c:pt idx="132">
                  <c:v>34</c:v>
                </c:pt>
                <c:pt idx="133">
                  <c:v>28</c:v>
                </c:pt>
                <c:pt idx="134">
                  <c:v>45</c:v>
                </c:pt>
                <c:pt idx="135">
                  <c:v>41</c:v>
                </c:pt>
                <c:pt idx="136">
                  <c:v>39</c:v>
                </c:pt>
                <c:pt idx="137">
                  <c:v>52</c:v>
                </c:pt>
                <c:pt idx="138">
                  <c:v>58</c:v>
                </c:pt>
                <c:pt idx="139">
                  <c:v>57</c:v>
                </c:pt>
                <c:pt idx="140">
                  <c:v>43</c:v>
                </c:pt>
                <c:pt idx="141">
                  <c:v>38</c:v>
                </c:pt>
                <c:pt idx="142">
                  <c:v>53</c:v>
                </c:pt>
                <c:pt idx="143">
                  <c:v>36</c:v>
                </c:pt>
                <c:pt idx="144">
                  <c:v>37</c:v>
                </c:pt>
                <c:pt idx="145">
                  <c:v>27</c:v>
                </c:pt>
                <c:pt idx="146">
                  <c:v>40</c:v>
                </c:pt>
                <c:pt idx="147">
                  <c:v>39</c:v>
                </c:pt>
                <c:pt idx="148">
                  <c:v>42</c:v>
                </c:pt>
                <c:pt idx="149">
                  <c:v>35</c:v>
                </c:pt>
                <c:pt idx="150">
                  <c:v>37</c:v>
                </c:pt>
                <c:pt idx="151">
                  <c:v>41</c:v>
                </c:pt>
                <c:pt idx="152">
                  <c:v>21</c:v>
                </c:pt>
                <c:pt idx="153">
                  <c:v>41</c:v>
                </c:pt>
                <c:pt idx="154">
                  <c:v>23</c:v>
                </c:pt>
                <c:pt idx="155">
                  <c:v>8</c:v>
                </c:pt>
                <c:pt idx="156">
                  <c:v>6</c:v>
                </c:pt>
                <c:pt idx="157">
                  <c:v>18</c:v>
                </c:pt>
                <c:pt idx="158">
                  <c:v>14</c:v>
                </c:pt>
                <c:pt idx="159">
                  <c:v>13</c:v>
                </c:pt>
                <c:pt idx="160">
                  <c:v>19</c:v>
                </c:pt>
                <c:pt idx="161">
                  <c:v>20</c:v>
                </c:pt>
                <c:pt idx="162">
                  <c:v>12</c:v>
                </c:pt>
                <c:pt idx="163">
                  <c:v>42</c:v>
                </c:pt>
                <c:pt idx="164">
                  <c:v>61</c:v>
                </c:pt>
                <c:pt idx="165">
                  <c:v>81</c:v>
                </c:pt>
                <c:pt idx="166">
                  <c:v>59</c:v>
                </c:pt>
                <c:pt idx="167">
                  <c:v>81</c:v>
                </c:pt>
                <c:pt idx="168">
                  <c:v>66</c:v>
                </c:pt>
                <c:pt idx="169">
                  <c:v>77</c:v>
                </c:pt>
                <c:pt idx="170">
                  <c:v>51</c:v>
                </c:pt>
                <c:pt idx="171">
                  <c:v>77</c:v>
                </c:pt>
                <c:pt idx="172">
                  <c:v>43</c:v>
                </c:pt>
                <c:pt idx="173">
                  <c:v>32</c:v>
                </c:pt>
                <c:pt idx="174">
                  <c:v>22</c:v>
                </c:pt>
                <c:pt idx="175">
                  <c:v>20</c:v>
                </c:pt>
                <c:pt idx="176">
                  <c:v>21</c:v>
                </c:pt>
                <c:pt idx="177">
                  <c:v>14</c:v>
                </c:pt>
                <c:pt idx="178">
                  <c:v>10</c:v>
                </c:pt>
                <c:pt idx="179">
                  <c:v>11</c:v>
                </c:pt>
                <c:pt idx="180">
                  <c:v>9</c:v>
                </c:pt>
                <c:pt idx="181">
                  <c:v>12</c:v>
                </c:pt>
                <c:pt idx="182">
                  <c:v>18</c:v>
                </c:pt>
                <c:pt idx="183">
                  <c:v>13</c:v>
                </c:pt>
                <c:pt idx="184">
                  <c:v>13</c:v>
                </c:pt>
                <c:pt idx="185">
                  <c:v>3</c:v>
                </c:pt>
                <c:pt idx="186">
                  <c:v>6</c:v>
                </c:pt>
                <c:pt idx="187">
                  <c:v>0</c:v>
                </c:pt>
                <c:pt idx="188">
                  <c:v>1</c:v>
                </c:pt>
                <c:pt idx="189">
                  <c:v>59</c:v>
                </c:pt>
                <c:pt idx="190">
                  <c:v>60</c:v>
                </c:pt>
                <c:pt idx="191">
                  <c:v>76</c:v>
                </c:pt>
                <c:pt idx="192">
                  <c:v>79</c:v>
                </c:pt>
                <c:pt idx="193">
                  <c:v>123</c:v>
                </c:pt>
                <c:pt idx="194">
                  <c:v>5</c:v>
                </c:pt>
                <c:pt idx="195">
                  <c:v>24</c:v>
                </c:pt>
                <c:pt idx="196">
                  <c:v>25</c:v>
                </c:pt>
                <c:pt idx="197">
                  <c:v>2</c:v>
                </c:pt>
                <c:pt idx="198">
                  <c:v>7</c:v>
                </c:pt>
                <c:pt idx="199">
                  <c:v>8</c:v>
                </c:pt>
                <c:pt idx="200">
                  <c:v>1</c:v>
                </c:pt>
                <c:pt idx="201">
                  <c:v>24</c:v>
                </c:pt>
                <c:pt idx="202">
                  <c:v>27</c:v>
                </c:pt>
                <c:pt idx="203">
                  <c:v>19</c:v>
                </c:pt>
                <c:pt idx="204">
                  <c:v>31</c:v>
                </c:pt>
                <c:pt idx="205">
                  <c:v>35</c:v>
                </c:pt>
                <c:pt idx="206">
                  <c:v>21</c:v>
                </c:pt>
                <c:pt idx="207">
                  <c:v>4</c:v>
                </c:pt>
                <c:pt idx="208">
                  <c:v>19</c:v>
                </c:pt>
                <c:pt idx="209">
                  <c:v>31</c:v>
                </c:pt>
                <c:pt idx="210">
                  <c:v>26</c:v>
                </c:pt>
                <c:pt idx="211">
                  <c:v>18</c:v>
                </c:pt>
                <c:pt idx="212">
                  <c:v>16</c:v>
                </c:pt>
                <c:pt idx="213">
                  <c:v>1</c:v>
                </c:pt>
                <c:pt idx="214">
                  <c:v>29</c:v>
                </c:pt>
                <c:pt idx="215">
                  <c:v>29</c:v>
                </c:pt>
                <c:pt idx="216">
                  <c:v>52</c:v>
                </c:pt>
                <c:pt idx="217">
                  <c:v>64</c:v>
                </c:pt>
                <c:pt idx="218">
                  <c:v>86</c:v>
                </c:pt>
                <c:pt idx="219">
                  <c:v>85</c:v>
                </c:pt>
                <c:pt idx="220">
                  <c:v>112</c:v>
                </c:pt>
                <c:pt idx="221">
                  <c:v>102</c:v>
                </c:pt>
                <c:pt idx="222">
                  <c:v>54</c:v>
                </c:pt>
                <c:pt idx="223">
                  <c:v>64</c:v>
                </c:pt>
                <c:pt idx="224">
                  <c:v>70</c:v>
                </c:pt>
                <c:pt idx="225">
                  <c:v>42</c:v>
                </c:pt>
                <c:pt idx="226">
                  <c:v>11</c:v>
                </c:pt>
                <c:pt idx="227">
                  <c:v>35</c:v>
                </c:pt>
                <c:pt idx="228">
                  <c:v>29</c:v>
                </c:pt>
                <c:pt idx="229">
                  <c:v>43</c:v>
                </c:pt>
                <c:pt idx="230">
                  <c:v>8</c:v>
                </c:pt>
                <c:pt idx="231">
                  <c:v>15</c:v>
                </c:pt>
                <c:pt idx="232">
                  <c:v>5</c:v>
                </c:pt>
                <c:pt idx="233">
                  <c:v>11</c:v>
                </c:pt>
                <c:pt idx="234">
                  <c:v>11</c:v>
                </c:pt>
                <c:pt idx="235">
                  <c:v>15</c:v>
                </c:pt>
                <c:pt idx="236">
                  <c:v>12</c:v>
                </c:pt>
                <c:pt idx="237">
                  <c:v>13</c:v>
                </c:pt>
                <c:pt idx="238">
                  <c:v>23</c:v>
                </c:pt>
                <c:pt idx="239">
                  <c:v>13</c:v>
                </c:pt>
                <c:pt idx="240">
                  <c:v>16</c:v>
                </c:pt>
                <c:pt idx="241">
                  <c:v>18</c:v>
                </c:pt>
                <c:pt idx="242">
                  <c:v>10</c:v>
                </c:pt>
                <c:pt idx="243">
                  <c:v>33</c:v>
                </c:pt>
                <c:pt idx="244">
                  <c:v>43</c:v>
                </c:pt>
                <c:pt idx="245">
                  <c:v>51</c:v>
                </c:pt>
                <c:pt idx="246">
                  <c:v>38</c:v>
                </c:pt>
                <c:pt idx="247">
                  <c:v>25</c:v>
                </c:pt>
                <c:pt idx="248">
                  <c:v>21</c:v>
                </c:pt>
                <c:pt idx="249">
                  <c:v>27</c:v>
                </c:pt>
                <c:pt idx="250">
                  <c:v>7</c:v>
                </c:pt>
                <c:pt idx="251">
                  <c:v>14</c:v>
                </c:pt>
                <c:pt idx="252">
                  <c:v>19</c:v>
                </c:pt>
                <c:pt idx="253">
                  <c:v>4</c:v>
                </c:pt>
                <c:pt idx="254">
                  <c:v>10</c:v>
                </c:pt>
                <c:pt idx="255">
                  <c:v>0</c:v>
                </c:pt>
                <c:pt idx="256">
                  <c:v>6</c:v>
                </c:pt>
                <c:pt idx="257">
                  <c:v>3</c:v>
                </c:pt>
                <c:pt idx="258">
                  <c:v>0</c:v>
                </c:pt>
                <c:pt idx="259">
                  <c:v>0</c:v>
                </c:pt>
                <c:pt idx="260">
                  <c:v>3</c:v>
                </c:pt>
                <c:pt idx="261">
                  <c:v>0</c:v>
                </c:pt>
                <c:pt idx="262">
                  <c:v>1</c:v>
                </c:pt>
                <c:pt idx="263">
                  <c:v>2</c:v>
                </c:pt>
                <c:pt idx="264">
                  <c:v>5</c:v>
                </c:pt>
                <c:pt idx="265">
                  <c:v>2</c:v>
                </c:pt>
                <c:pt idx="266">
                  <c:v>2</c:v>
                </c:pt>
                <c:pt idx="267">
                  <c:v>2</c:v>
                </c:pt>
                <c:pt idx="268">
                  <c:v>2</c:v>
                </c:pt>
                <c:pt idx="269">
                  <c:v>1</c:v>
                </c:pt>
                <c:pt idx="270">
                  <c:v>0</c:v>
                </c:pt>
                <c:pt idx="271">
                  <c:v>1</c:v>
                </c:pt>
                <c:pt idx="272">
                  <c:v>5</c:v>
                </c:pt>
                <c:pt idx="273">
                  <c:v>7</c:v>
                </c:pt>
                <c:pt idx="274">
                  <c:v>10</c:v>
                </c:pt>
                <c:pt idx="275">
                  <c:v>3</c:v>
                </c:pt>
                <c:pt idx="276">
                  <c:v>4</c:v>
                </c:pt>
                <c:pt idx="277">
                  <c:v>1</c:v>
                </c:pt>
                <c:pt idx="278">
                  <c:v>0</c:v>
                </c:pt>
                <c:pt idx="279">
                  <c:v>0</c:v>
                </c:pt>
              </c:numCache>
            </c:numRef>
          </c:val>
        </c:ser>
        <c:ser>
          <c:idx val="9"/>
          <c:order val="9"/>
          <c:tx>
            <c:strRef>
              <c:f>'Cas IDS 2010 2013'!$A$12</c:f>
              <c:strCache>
                <c:ptCount val="1"/>
                <c:pt idx="0">
                  <c:v>Orientale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2013'!$BB$12:$LU$12</c:f>
              <c:numCache>
                <c:formatCode>General</c:formatCode>
                <c:ptCount val="280"/>
                <c:pt idx="0">
                  <c:v>12</c:v>
                </c:pt>
                <c:pt idx="1">
                  <c:v>9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8</c:v>
                </c:pt>
                <c:pt idx="6">
                  <c:v>7</c:v>
                </c:pt>
                <c:pt idx="7">
                  <c:v>19</c:v>
                </c:pt>
                <c:pt idx="8">
                  <c:v>9</c:v>
                </c:pt>
                <c:pt idx="9">
                  <c:v>55</c:v>
                </c:pt>
                <c:pt idx="10">
                  <c:v>2</c:v>
                </c:pt>
                <c:pt idx="11">
                  <c:v>2</c:v>
                </c:pt>
                <c:pt idx="12">
                  <c:v>11</c:v>
                </c:pt>
                <c:pt idx="13">
                  <c:v>13</c:v>
                </c:pt>
                <c:pt idx="14">
                  <c:v>1</c:v>
                </c:pt>
                <c:pt idx="15">
                  <c:v>8</c:v>
                </c:pt>
                <c:pt idx="16">
                  <c:v>2</c:v>
                </c:pt>
                <c:pt idx="17">
                  <c:v>3</c:v>
                </c:pt>
                <c:pt idx="18">
                  <c:v>12</c:v>
                </c:pt>
                <c:pt idx="19">
                  <c:v>5</c:v>
                </c:pt>
                <c:pt idx="20">
                  <c:v>11</c:v>
                </c:pt>
                <c:pt idx="21">
                  <c:v>12</c:v>
                </c:pt>
                <c:pt idx="22">
                  <c:v>13</c:v>
                </c:pt>
                <c:pt idx="23">
                  <c:v>20</c:v>
                </c:pt>
                <c:pt idx="24">
                  <c:v>13</c:v>
                </c:pt>
                <c:pt idx="25">
                  <c:v>39</c:v>
                </c:pt>
                <c:pt idx="26">
                  <c:v>46</c:v>
                </c:pt>
                <c:pt idx="27">
                  <c:v>61</c:v>
                </c:pt>
                <c:pt idx="28">
                  <c:v>80</c:v>
                </c:pt>
                <c:pt idx="29">
                  <c:v>256</c:v>
                </c:pt>
                <c:pt idx="30">
                  <c:v>96</c:v>
                </c:pt>
                <c:pt idx="31">
                  <c:v>139</c:v>
                </c:pt>
                <c:pt idx="32">
                  <c:v>159</c:v>
                </c:pt>
                <c:pt idx="33">
                  <c:v>130</c:v>
                </c:pt>
                <c:pt idx="34">
                  <c:v>148</c:v>
                </c:pt>
                <c:pt idx="35">
                  <c:v>84</c:v>
                </c:pt>
                <c:pt idx="36">
                  <c:v>181</c:v>
                </c:pt>
                <c:pt idx="37">
                  <c:v>249</c:v>
                </c:pt>
                <c:pt idx="38">
                  <c:v>287</c:v>
                </c:pt>
                <c:pt idx="39">
                  <c:v>346</c:v>
                </c:pt>
                <c:pt idx="40">
                  <c:v>153</c:v>
                </c:pt>
                <c:pt idx="41">
                  <c:v>24</c:v>
                </c:pt>
                <c:pt idx="42">
                  <c:v>54</c:v>
                </c:pt>
                <c:pt idx="43">
                  <c:v>85</c:v>
                </c:pt>
                <c:pt idx="44">
                  <c:v>31</c:v>
                </c:pt>
                <c:pt idx="45">
                  <c:v>110</c:v>
                </c:pt>
                <c:pt idx="46">
                  <c:v>127</c:v>
                </c:pt>
                <c:pt idx="47">
                  <c:v>146</c:v>
                </c:pt>
                <c:pt idx="48">
                  <c:v>107</c:v>
                </c:pt>
                <c:pt idx="49">
                  <c:v>64</c:v>
                </c:pt>
                <c:pt idx="50">
                  <c:v>110</c:v>
                </c:pt>
                <c:pt idx="51">
                  <c:v>55</c:v>
                </c:pt>
                <c:pt idx="52">
                  <c:v>113</c:v>
                </c:pt>
                <c:pt idx="53">
                  <c:v>126</c:v>
                </c:pt>
                <c:pt idx="54">
                  <c:v>82</c:v>
                </c:pt>
                <c:pt idx="55">
                  <c:v>80</c:v>
                </c:pt>
                <c:pt idx="56">
                  <c:v>84</c:v>
                </c:pt>
                <c:pt idx="57">
                  <c:v>118</c:v>
                </c:pt>
                <c:pt idx="58">
                  <c:v>171</c:v>
                </c:pt>
                <c:pt idx="59">
                  <c:v>171</c:v>
                </c:pt>
                <c:pt idx="60">
                  <c:v>127</c:v>
                </c:pt>
                <c:pt idx="61">
                  <c:v>114</c:v>
                </c:pt>
                <c:pt idx="62">
                  <c:v>145</c:v>
                </c:pt>
                <c:pt idx="63">
                  <c:v>100</c:v>
                </c:pt>
                <c:pt idx="64">
                  <c:v>150</c:v>
                </c:pt>
                <c:pt idx="65">
                  <c:v>128</c:v>
                </c:pt>
                <c:pt idx="66">
                  <c:v>124</c:v>
                </c:pt>
                <c:pt idx="67">
                  <c:v>130</c:v>
                </c:pt>
                <c:pt idx="68">
                  <c:v>100</c:v>
                </c:pt>
                <c:pt idx="69">
                  <c:v>219</c:v>
                </c:pt>
                <c:pt idx="70">
                  <c:v>116</c:v>
                </c:pt>
                <c:pt idx="71">
                  <c:v>196</c:v>
                </c:pt>
                <c:pt idx="72">
                  <c:v>308</c:v>
                </c:pt>
                <c:pt idx="73">
                  <c:v>213</c:v>
                </c:pt>
                <c:pt idx="74">
                  <c:v>386</c:v>
                </c:pt>
                <c:pt idx="75">
                  <c:v>383</c:v>
                </c:pt>
                <c:pt idx="76">
                  <c:v>605</c:v>
                </c:pt>
                <c:pt idx="77">
                  <c:v>673</c:v>
                </c:pt>
                <c:pt idx="78">
                  <c:v>393</c:v>
                </c:pt>
                <c:pt idx="79">
                  <c:v>616</c:v>
                </c:pt>
                <c:pt idx="80">
                  <c:v>648</c:v>
                </c:pt>
                <c:pt idx="81">
                  <c:v>598</c:v>
                </c:pt>
                <c:pt idx="82">
                  <c:v>416</c:v>
                </c:pt>
                <c:pt idx="83">
                  <c:v>860</c:v>
                </c:pt>
                <c:pt idx="84">
                  <c:v>881</c:v>
                </c:pt>
                <c:pt idx="85">
                  <c:v>631</c:v>
                </c:pt>
                <c:pt idx="86">
                  <c:v>718</c:v>
                </c:pt>
                <c:pt idx="87">
                  <c:v>633</c:v>
                </c:pt>
                <c:pt idx="88">
                  <c:v>559</c:v>
                </c:pt>
                <c:pt idx="89">
                  <c:v>562</c:v>
                </c:pt>
                <c:pt idx="90">
                  <c:v>569</c:v>
                </c:pt>
                <c:pt idx="91">
                  <c:v>1018</c:v>
                </c:pt>
                <c:pt idx="92">
                  <c:v>1429</c:v>
                </c:pt>
                <c:pt idx="93">
                  <c:v>2199</c:v>
                </c:pt>
                <c:pt idx="94">
                  <c:v>1766</c:v>
                </c:pt>
                <c:pt idx="95">
                  <c:v>1287</c:v>
                </c:pt>
                <c:pt idx="96">
                  <c:v>1322</c:v>
                </c:pt>
                <c:pt idx="97">
                  <c:v>1648</c:v>
                </c:pt>
                <c:pt idx="98">
                  <c:v>550</c:v>
                </c:pt>
                <c:pt idx="99">
                  <c:v>2343</c:v>
                </c:pt>
                <c:pt idx="100">
                  <c:v>1383</c:v>
                </c:pt>
                <c:pt idx="101">
                  <c:v>1180</c:v>
                </c:pt>
                <c:pt idx="102">
                  <c:v>1014</c:v>
                </c:pt>
                <c:pt idx="103">
                  <c:v>1132</c:v>
                </c:pt>
                <c:pt idx="104">
                  <c:v>897</c:v>
                </c:pt>
                <c:pt idx="105">
                  <c:v>1069</c:v>
                </c:pt>
                <c:pt idx="106">
                  <c:v>1313</c:v>
                </c:pt>
                <c:pt idx="107">
                  <c:v>1239</c:v>
                </c:pt>
                <c:pt idx="108">
                  <c:v>1435</c:v>
                </c:pt>
                <c:pt idx="109">
                  <c:v>1144</c:v>
                </c:pt>
                <c:pt idx="110">
                  <c:v>1141</c:v>
                </c:pt>
                <c:pt idx="111">
                  <c:v>1275</c:v>
                </c:pt>
                <c:pt idx="112">
                  <c:v>1700</c:v>
                </c:pt>
                <c:pt idx="113">
                  <c:v>957</c:v>
                </c:pt>
                <c:pt idx="114">
                  <c:v>1208</c:v>
                </c:pt>
                <c:pt idx="115">
                  <c:v>1387</c:v>
                </c:pt>
                <c:pt idx="116">
                  <c:v>866</c:v>
                </c:pt>
                <c:pt idx="117">
                  <c:v>660</c:v>
                </c:pt>
                <c:pt idx="118">
                  <c:v>773</c:v>
                </c:pt>
                <c:pt idx="119">
                  <c:v>638</c:v>
                </c:pt>
                <c:pt idx="120">
                  <c:v>587</c:v>
                </c:pt>
                <c:pt idx="121">
                  <c:v>512</c:v>
                </c:pt>
                <c:pt idx="122">
                  <c:v>441</c:v>
                </c:pt>
                <c:pt idx="123">
                  <c:v>409</c:v>
                </c:pt>
                <c:pt idx="124">
                  <c:v>348</c:v>
                </c:pt>
                <c:pt idx="125">
                  <c:v>439</c:v>
                </c:pt>
                <c:pt idx="126">
                  <c:v>468</c:v>
                </c:pt>
                <c:pt idx="127">
                  <c:v>443</c:v>
                </c:pt>
                <c:pt idx="128">
                  <c:v>413</c:v>
                </c:pt>
                <c:pt idx="129">
                  <c:v>267</c:v>
                </c:pt>
                <c:pt idx="130">
                  <c:v>233</c:v>
                </c:pt>
                <c:pt idx="131">
                  <c:v>420</c:v>
                </c:pt>
                <c:pt idx="132">
                  <c:v>509</c:v>
                </c:pt>
                <c:pt idx="133">
                  <c:v>602</c:v>
                </c:pt>
                <c:pt idx="134">
                  <c:v>626</c:v>
                </c:pt>
                <c:pt idx="135">
                  <c:v>588</c:v>
                </c:pt>
                <c:pt idx="136">
                  <c:v>733</c:v>
                </c:pt>
                <c:pt idx="137">
                  <c:v>193</c:v>
                </c:pt>
                <c:pt idx="138">
                  <c:v>444</c:v>
                </c:pt>
                <c:pt idx="139">
                  <c:v>358</c:v>
                </c:pt>
                <c:pt idx="140">
                  <c:v>405</c:v>
                </c:pt>
                <c:pt idx="141">
                  <c:v>374</c:v>
                </c:pt>
                <c:pt idx="142">
                  <c:v>463</c:v>
                </c:pt>
                <c:pt idx="143">
                  <c:v>337</c:v>
                </c:pt>
                <c:pt idx="144">
                  <c:v>289</c:v>
                </c:pt>
                <c:pt idx="145">
                  <c:v>218</c:v>
                </c:pt>
                <c:pt idx="146">
                  <c:v>92</c:v>
                </c:pt>
                <c:pt idx="147">
                  <c:v>87</c:v>
                </c:pt>
                <c:pt idx="148">
                  <c:v>72</c:v>
                </c:pt>
                <c:pt idx="149">
                  <c:v>64</c:v>
                </c:pt>
                <c:pt idx="150">
                  <c:v>72</c:v>
                </c:pt>
                <c:pt idx="151">
                  <c:v>81</c:v>
                </c:pt>
                <c:pt idx="152">
                  <c:v>41</c:v>
                </c:pt>
                <c:pt idx="153">
                  <c:v>124</c:v>
                </c:pt>
                <c:pt idx="154">
                  <c:v>89</c:v>
                </c:pt>
                <c:pt idx="155">
                  <c:v>51</c:v>
                </c:pt>
                <c:pt idx="156">
                  <c:v>68</c:v>
                </c:pt>
                <c:pt idx="157">
                  <c:v>28</c:v>
                </c:pt>
                <c:pt idx="158">
                  <c:v>56</c:v>
                </c:pt>
                <c:pt idx="159">
                  <c:v>81</c:v>
                </c:pt>
                <c:pt idx="160">
                  <c:v>63</c:v>
                </c:pt>
                <c:pt idx="161">
                  <c:v>43</c:v>
                </c:pt>
                <c:pt idx="162">
                  <c:v>42</c:v>
                </c:pt>
                <c:pt idx="163">
                  <c:v>84</c:v>
                </c:pt>
                <c:pt idx="164">
                  <c:v>78</c:v>
                </c:pt>
                <c:pt idx="165">
                  <c:v>83</c:v>
                </c:pt>
                <c:pt idx="166">
                  <c:v>83</c:v>
                </c:pt>
                <c:pt idx="167">
                  <c:v>98</c:v>
                </c:pt>
                <c:pt idx="168">
                  <c:v>67</c:v>
                </c:pt>
                <c:pt idx="169">
                  <c:v>77</c:v>
                </c:pt>
                <c:pt idx="170">
                  <c:v>42</c:v>
                </c:pt>
                <c:pt idx="171">
                  <c:v>63</c:v>
                </c:pt>
                <c:pt idx="172">
                  <c:v>139</c:v>
                </c:pt>
                <c:pt idx="173">
                  <c:v>38</c:v>
                </c:pt>
                <c:pt idx="174">
                  <c:v>66</c:v>
                </c:pt>
                <c:pt idx="175">
                  <c:v>56</c:v>
                </c:pt>
                <c:pt idx="176">
                  <c:v>59</c:v>
                </c:pt>
                <c:pt idx="177">
                  <c:v>42</c:v>
                </c:pt>
                <c:pt idx="178">
                  <c:v>41</c:v>
                </c:pt>
                <c:pt idx="179">
                  <c:v>40</c:v>
                </c:pt>
                <c:pt idx="180">
                  <c:v>22</c:v>
                </c:pt>
                <c:pt idx="181">
                  <c:v>44</c:v>
                </c:pt>
                <c:pt idx="182">
                  <c:v>18</c:v>
                </c:pt>
                <c:pt idx="183">
                  <c:v>18</c:v>
                </c:pt>
                <c:pt idx="184">
                  <c:v>8</c:v>
                </c:pt>
                <c:pt idx="185">
                  <c:v>20</c:v>
                </c:pt>
                <c:pt idx="186">
                  <c:v>25</c:v>
                </c:pt>
                <c:pt idx="187">
                  <c:v>6</c:v>
                </c:pt>
                <c:pt idx="188">
                  <c:v>32</c:v>
                </c:pt>
                <c:pt idx="189">
                  <c:v>54</c:v>
                </c:pt>
                <c:pt idx="190">
                  <c:v>22</c:v>
                </c:pt>
                <c:pt idx="191">
                  <c:v>17</c:v>
                </c:pt>
                <c:pt idx="192">
                  <c:v>17</c:v>
                </c:pt>
                <c:pt idx="193">
                  <c:v>19</c:v>
                </c:pt>
                <c:pt idx="194">
                  <c:v>73</c:v>
                </c:pt>
                <c:pt idx="195">
                  <c:v>13</c:v>
                </c:pt>
                <c:pt idx="196">
                  <c:v>76</c:v>
                </c:pt>
                <c:pt idx="197">
                  <c:v>116</c:v>
                </c:pt>
                <c:pt idx="198">
                  <c:v>90</c:v>
                </c:pt>
                <c:pt idx="199">
                  <c:v>65</c:v>
                </c:pt>
                <c:pt idx="200">
                  <c:v>7</c:v>
                </c:pt>
                <c:pt idx="201">
                  <c:v>9</c:v>
                </c:pt>
                <c:pt idx="202">
                  <c:v>18</c:v>
                </c:pt>
                <c:pt idx="203">
                  <c:v>24</c:v>
                </c:pt>
                <c:pt idx="204">
                  <c:v>27</c:v>
                </c:pt>
                <c:pt idx="205">
                  <c:v>30</c:v>
                </c:pt>
                <c:pt idx="206">
                  <c:v>8</c:v>
                </c:pt>
                <c:pt idx="207">
                  <c:v>19</c:v>
                </c:pt>
                <c:pt idx="208">
                  <c:v>15</c:v>
                </c:pt>
                <c:pt idx="209">
                  <c:v>31</c:v>
                </c:pt>
                <c:pt idx="210">
                  <c:v>51</c:v>
                </c:pt>
                <c:pt idx="211">
                  <c:v>108</c:v>
                </c:pt>
                <c:pt idx="212">
                  <c:v>124</c:v>
                </c:pt>
                <c:pt idx="213">
                  <c:v>217</c:v>
                </c:pt>
                <c:pt idx="214">
                  <c:v>257</c:v>
                </c:pt>
                <c:pt idx="215">
                  <c:v>362</c:v>
                </c:pt>
                <c:pt idx="216">
                  <c:v>201</c:v>
                </c:pt>
                <c:pt idx="217">
                  <c:v>85</c:v>
                </c:pt>
                <c:pt idx="218">
                  <c:v>111</c:v>
                </c:pt>
                <c:pt idx="219">
                  <c:v>178</c:v>
                </c:pt>
                <c:pt idx="220">
                  <c:v>91</c:v>
                </c:pt>
                <c:pt idx="221">
                  <c:v>41</c:v>
                </c:pt>
                <c:pt idx="222">
                  <c:v>43</c:v>
                </c:pt>
                <c:pt idx="223">
                  <c:v>74</c:v>
                </c:pt>
                <c:pt idx="224">
                  <c:v>35</c:v>
                </c:pt>
                <c:pt idx="225">
                  <c:v>25</c:v>
                </c:pt>
                <c:pt idx="226">
                  <c:v>13</c:v>
                </c:pt>
                <c:pt idx="227">
                  <c:v>21</c:v>
                </c:pt>
                <c:pt idx="228">
                  <c:v>38</c:v>
                </c:pt>
                <c:pt idx="229">
                  <c:v>7</c:v>
                </c:pt>
                <c:pt idx="230">
                  <c:v>10</c:v>
                </c:pt>
                <c:pt idx="231">
                  <c:v>9</c:v>
                </c:pt>
                <c:pt idx="232">
                  <c:v>20</c:v>
                </c:pt>
                <c:pt idx="233">
                  <c:v>11</c:v>
                </c:pt>
                <c:pt idx="234">
                  <c:v>14</c:v>
                </c:pt>
                <c:pt idx="235">
                  <c:v>8</c:v>
                </c:pt>
                <c:pt idx="236">
                  <c:v>7</c:v>
                </c:pt>
                <c:pt idx="237">
                  <c:v>18</c:v>
                </c:pt>
                <c:pt idx="238">
                  <c:v>24</c:v>
                </c:pt>
                <c:pt idx="239">
                  <c:v>17</c:v>
                </c:pt>
                <c:pt idx="240">
                  <c:v>15</c:v>
                </c:pt>
                <c:pt idx="241">
                  <c:v>5</c:v>
                </c:pt>
                <c:pt idx="242">
                  <c:v>6</c:v>
                </c:pt>
                <c:pt idx="243">
                  <c:v>7</c:v>
                </c:pt>
                <c:pt idx="244">
                  <c:v>8</c:v>
                </c:pt>
                <c:pt idx="245">
                  <c:v>10</c:v>
                </c:pt>
                <c:pt idx="246">
                  <c:v>24</c:v>
                </c:pt>
                <c:pt idx="247">
                  <c:v>14</c:v>
                </c:pt>
                <c:pt idx="248">
                  <c:v>12</c:v>
                </c:pt>
                <c:pt idx="249">
                  <c:v>11</c:v>
                </c:pt>
                <c:pt idx="250">
                  <c:v>8</c:v>
                </c:pt>
                <c:pt idx="251">
                  <c:v>13</c:v>
                </c:pt>
                <c:pt idx="252">
                  <c:v>10</c:v>
                </c:pt>
                <c:pt idx="253">
                  <c:v>8</c:v>
                </c:pt>
                <c:pt idx="254">
                  <c:v>0</c:v>
                </c:pt>
                <c:pt idx="255">
                  <c:v>14</c:v>
                </c:pt>
                <c:pt idx="256">
                  <c:v>3</c:v>
                </c:pt>
                <c:pt idx="257">
                  <c:v>0</c:v>
                </c:pt>
                <c:pt idx="258">
                  <c:v>10</c:v>
                </c:pt>
                <c:pt idx="259">
                  <c:v>17</c:v>
                </c:pt>
                <c:pt idx="260">
                  <c:v>12</c:v>
                </c:pt>
                <c:pt idx="261">
                  <c:v>16</c:v>
                </c:pt>
                <c:pt idx="262">
                  <c:v>21</c:v>
                </c:pt>
                <c:pt idx="263">
                  <c:v>16</c:v>
                </c:pt>
                <c:pt idx="264">
                  <c:v>14</c:v>
                </c:pt>
                <c:pt idx="265">
                  <c:v>11</c:v>
                </c:pt>
                <c:pt idx="266">
                  <c:v>16</c:v>
                </c:pt>
                <c:pt idx="267">
                  <c:v>56</c:v>
                </c:pt>
                <c:pt idx="268">
                  <c:v>45</c:v>
                </c:pt>
                <c:pt idx="269">
                  <c:v>59</c:v>
                </c:pt>
                <c:pt idx="270">
                  <c:v>32</c:v>
                </c:pt>
                <c:pt idx="271">
                  <c:v>93</c:v>
                </c:pt>
                <c:pt idx="272">
                  <c:v>79</c:v>
                </c:pt>
                <c:pt idx="273">
                  <c:v>40</c:v>
                </c:pt>
                <c:pt idx="274">
                  <c:v>61</c:v>
                </c:pt>
                <c:pt idx="275">
                  <c:v>48</c:v>
                </c:pt>
                <c:pt idx="276">
                  <c:v>85</c:v>
                </c:pt>
                <c:pt idx="277">
                  <c:v>167</c:v>
                </c:pt>
                <c:pt idx="278">
                  <c:v>58</c:v>
                </c:pt>
                <c:pt idx="279">
                  <c:v>61</c:v>
                </c:pt>
              </c:numCache>
            </c:numRef>
          </c:val>
        </c:ser>
        <c:ser>
          <c:idx val="10"/>
          <c:order val="10"/>
          <c:tx>
            <c:strRef>
              <c:f>'Cas IDS 2010 2013'!$A$13</c:f>
              <c:strCache>
                <c:ptCount val="1"/>
                <c:pt idx="0">
                  <c:v>Sud Kivu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multiLvlStrRef>
              <c:f>'Cas IDS 2010 2013'!$BB$1:$LU$2</c:f>
              <c:multiLvlStrCache>
                <c:ptCount val="280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1</c:v>
                  </c:pt>
                  <c:pt idx="53">
                    <c:v>2</c:v>
                  </c:pt>
                  <c:pt idx="54">
                    <c:v>3</c:v>
                  </c:pt>
                  <c:pt idx="55">
                    <c:v>4</c:v>
                  </c:pt>
                  <c:pt idx="56">
                    <c:v>5</c:v>
                  </c:pt>
                  <c:pt idx="57">
                    <c:v>6</c:v>
                  </c:pt>
                  <c:pt idx="58">
                    <c:v>7</c:v>
                  </c:pt>
                  <c:pt idx="59">
                    <c:v>8</c:v>
                  </c:pt>
                  <c:pt idx="60">
                    <c:v>9</c:v>
                  </c:pt>
                  <c:pt idx="61">
                    <c:v>10</c:v>
                  </c:pt>
                  <c:pt idx="62">
                    <c:v>11</c:v>
                  </c:pt>
                  <c:pt idx="63">
                    <c:v>12</c:v>
                  </c:pt>
                  <c:pt idx="64">
                    <c:v>13</c:v>
                  </c:pt>
                  <c:pt idx="65">
                    <c:v>14</c:v>
                  </c:pt>
                  <c:pt idx="66">
                    <c:v>15</c:v>
                  </c:pt>
                  <c:pt idx="67">
                    <c:v>16</c:v>
                  </c:pt>
                  <c:pt idx="68">
                    <c:v>17</c:v>
                  </c:pt>
                  <c:pt idx="69">
                    <c:v>18</c:v>
                  </c:pt>
                  <c:pt idx="70">
                    <c:v>19</c:v>
                  </c:pt>
                  <c:pt idx="71">
                    <c:v>20</c:v>
                  </c:pt>
                  <c:pt idx="72">
                    <c:v>21</c:v>
                  </c:pt>
                  <c:pt idx="73">
                    <c:v>22</c:v>
                  </c:pt>
                  <c:pt idx="74">
                    <c:v>23</c:v>
                  </c:pt>
                  <c:pt idx="75">
                    <c:v>24</c:v>
                  </c:pt>
                  <c:pt idx="76">
                    <c:v>25</c:v>
                  </c:pt>
                  <c:pt idx="77">
                    <c:v>26</c:v>
                  </c:pt>
                  <c:pt idx="78">
                    <c:v>27</c:v>
                  </c:pt>
                  <c:pt idx="79">
                    <c:v>28</c:v>
                  </c:pt>
                  <c:pt idx="80">
                    <c:v>29</c:v>
                  </c:pt>
                  <c:pt idx="81">
                    <c:v>30</c:v>
                  </c:pt>
                  <c:pt idx="82">
                    <c:v>31</c:v>
                  </c:pt>
                  <c:pt idx="83">
                    <c:v>32</c:v>
                  </c:pt>
                  <c:pt idx="84">
                    <c:v>33</c:v>
                  </c:pt>
                  <c:pt idx="85">
                    <c:v>34</c:v>
                  </c:pt>
                  <c:pt idx="86">
                    <c:v>35</c:v>
                  </c:pt>
                  <c:pt idx="87">
                    <c:v>36</c:v>
                  </c:pt>
                  <c:pt idx="88">
                    <c:v>37</c:v>
                  </c:pt>
                  <c:pt idx="89">
                    <c:v>38</c:v>
                  </c:pt>
                  <c:pt idx="90">
                    <c:v>39</c:v>
                  </c:pt>
                  <c:pt idx="91">
                    <c:v>40</c:v>
                  </c:pt>
                  <c:pt idx="92">
                    <c:v>41</c:v>
                  </c:pt>
                  <c:pt idx="93">
                    <c:v>42</c:v>
                  </c:pt>
                  <c:pt idx="94">
                    <c:v>43</c:v>
                  </c:pt>
                  <c:pt idx="95">
                    <c:v>44</c:v>
                  </c:pt>
                  <c:pt idx="96">
                    <c:v>45</c:v>
                  </c:pt>
                  <c:pt idx="97">
                    <c:v>46</c:v>
                  </c:pt>
                  <c:pt idx="98">
                    <c:v>47</c:v>
                  </c:pt>
                  <c:pt idx="99">
                    <c:v>48</c:v>
                  </c:pt>
                  <c:pt idx="100">
                    <c:v>49</c:v>
                  </c:pt>
                  <c:pt idx="101">
                    <c:v>50</c:v>
                  </c:pt>
                  <c:pt idx="102">
                    <c:v>51</c:v>
                  </c:pt>
                  <c:pt idx="103">
                    <c:v>52</c:v>
                  </c:pt>
                  <c:pt idx="104">
                    <c:v>1</c:v>
                  </c:pt>
                  <c:pt idx="105">
                    <c:v>2</c:v>
                  </c:pt>
                  <c:pt idx="106">
                    <c:v>3</c:v>
                  </c:pt>
                  <c:pt idx="107">
                    <c:v>4</c:v>
                  </c:pt>
                  <c:pt idx="108">
                    <c:v>5</c:v>
                  </c:pt>
                  <c:pt idx="109">
                    <c:v>6</c:v>
                  </c:pt>
                  <c:pt idx="110">
                    <c:v>7</c:v>
                  </c:pt>
                  <c:pt idx="111">
                    <c:v>8</c:v>
                  </c:pt>
                  <c:pt idx="112">
                    <c:v>9</c:v>
                  </c:pt>
                  <c:pt idx="113">
                    <c:v>10</c:v>
                  </c:pt>
                  <c:pt idx="114">
                    <c:v>11</c:v>
                  </c:pt>
                  <c:pt idx="115">
                    <c:v>12</c:v>
                  </c:pt>
                  <c:pt idx="116">
                    <c:v>13</c:v>
                  </c:pt>
                  <c:pt idx="117">
                    <c:v>14</c:v>
                  </c:pt>
                  <c:pt idx="118">
                    <c:v>15</c:v>
                  </c:pt>
                  <c:pt idx="119">
                    <c:v>16</c:v>
                  </c:pt>
                  <c:pt idx="120">
                    <c:v>17</c:v>
                  </c:pt>
                  <c:pt idx="121">
                    <c:v>18</c:v>
                  </c:pt>
                  <c:pt idx="122">
                    <c:v>19</c:v>
                  </c:pt>
                  <c:pt idx="123">
                    <c:v>20</c:v>
                  </c:pt>
                  <c:pt idx="124">
                    <c:v>21</c:v>
                  </c:pt>
                  <c:pt idx="125">
                    <c:v>22</c:v>
                  </c:pt>
                  <c:pt idx="126">
                    <c:v>23</c:v>
                  </c:pt>
                  <c:pt idx="127">
                    <c:v>24</c:v>
                  </c:pt>
                  <c:pt idx="128">
                    <c:v>25</c:v>
                  </c:pt>
                  <c:pt idx="129">
                    <c:v>26</c:v>
                  </c:pt>
                  <c:pt idx="130">
                    <c:v>27</c:v>
                  </c:pt>
                  <c:pt idx="131">
                    <c:v>28</c:v>
                  </c:pt>
                  <c:pt idx="132">
                    <c:v>29</c:v>
                  </c:pt>
                  <c:pt idx="133">
                    <c:v>30</c:v>
                  </c:pt>
                  <c:pt idx="134">
                    <c:v>31</c:v>
                  </c:pt>
                  <c:pt idx="135">
                    <c:v>32</c:v>
                  </c:pt>
                  <c:pt idx="136">
                    <c:v>33</c:v>
                  </c:pt>
                  <c:pt idx="137">
                    <c:v>34</c:v>
                  </c:pt>
                  <c:pt idx="138">
                    <c:v>35</c:v>
                  </c:pt>
                  <c:pt idx="139">
                    <c:v>36</c:v>
                  </c:pt>
                  <c:pt idx="140">
                    <c:v>37</c:v>
                  </c:pt>
                  <c:pt idx="141">
                    <c:v>38</c:v>
                  </c:pt>
                  <c:pt idx="142">
                    <c:v>39</c:v>
                  </c:pt>
                  <c:pt idx="143">
                    <c:v>40</c:v>
                  </c:pt>
                  <c:pt idx="144">
                    <c:v>41</c:v>
                  </c:pt>
                  <c:pt idx="145">
                    <c:v>42</c:v>
                  </c:pt>
                  <c:pt idx="146">
                    <c:v>43</c:v>
                  </c:pt>
                  <c:pt idx="147">
                    <c:v>44</c:v>
                  </c:pt>
                  <c:pt idx="148">
                    <c:v>45</c:v>
                  </c:pt>
                  <c:pt idx="149">
                    <c:v>46</c:v>
                  </c:pt>
                  <c:pt idx="150">
                    <c:v>47</c:v>
                  </c:pt>
                  <c:pt idx="151">
                    <c:v>48</c:v>
                  </c:pt>
                  <c:pt idx="152">
                    <c:v>49</c:v>
                  </c:pt>
                  <c:pt idx="153">
                    <c:v>50</c:v>
                  </c:pt>
                  <c:pt idx="154">
                    <c:v>51</c:v>
                  </c:pt>
                  <c:pt idx="155">
                    <c:v>52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13</c:v>
                  </c:pt>
                  <c:pt idx="169">
                    <c:v>14</c:v>
                  </c:pt>
                  <c:pt idx="170">
                    <c:v>15</c:v>
                  </c:pt>
                  <c:pt idx="171">
                    <c:v>16</c:v>
                  </c:pt>
                  <c:pt idx="172">
                    <c:v>17</c:v>
                  </c:pt>
                  <c:pt idx="173">
                    <c:v>18</c:v>
                  </c:pt>
                  <c:pt idx="174">
                    <c:v>19</c:v>
                  </c:pt>
                  <c:pt idx="175">
                    <c:v>20</c:v>
                  </c:pt>
                  <c:pt idx="176">
                    <c:v>21</c:v>
                  </c:pt>
                  <c:pt idx="177">
                    <c:v>22</c:v>
                  </c:pt>
                  <c:pt idx="178">
                    <c:v>23</c:v>
                  </c:pt>
                  <c:pt idx="179">
                    <c:v>24</c:v>
                  </c:pt>
                  <c:pt idx="180">
                    <c:v>25</c:v>
                  </c:pt>
                  <c:pt idx="181">
                    <c:v>26</c:v>
                  </c:pt>
                  <c:pt idx="182">
                    <c:v>27</c:v>
                  </c:pt>
                  <c:pt idx="183">
                    <c:v>28</c:v>
                  </c:pt>
                  <c:pt idx="184">
                    <c:v>29</c:v>
                  </c:pt>
                  <c:pt idx="185">
                    <c:v>30</c:v>
                  </c:pt>
                  <c:pt idx="186">
                    <c:v>31</c:v>
                  </c:pt>
                  <c:pt idx="187">
                    <c:v>32</c:v>
                  </c:pt>
                  <c:pt idx="188">
                    <c:v>33</c:v>
                  </c:pt>
                  <c:pt idx="189">
                    <c:v>34</c:v>
                  </c:pt>
                  <c:pt idx="190">
                    <c:v>35</c:v>
                  </c:pt>
                  <c:pt idx="191">
                    <c:v>36</c:v>
                  </c:pt>
                  <c:pt idx="192">
                    <c:v>37</c:v>
                  </c:pt>
                  <c:pt idx="193">
                    <c:v>38</c:v>
                  </c:pt>
                  <c:pt idx="194">
                    <c:v>39</c:v>
                  </c:pt>
                  <c:pt idx="195">
                    <c:v>40</c:v>
                  </c:pt>
                  <c:pt idx="196">
                    <c:v>41</c:v>
                  </c:pt>
                  <c:pt idx="197">
                    <c:v>42</c:v>
                  </c:pt>
                  <c:pt idx="198">
                    <c:v>43</c:v>
                  </c:pt>
                  <c:pt idx="199">
                    <c:v>44</c:v>
                  </c:pt>
                  <c:pt idx="200">
                    <c:v>45</c:v>
                  </c:pt>
                  <c:pt idx="201">
                    <c:v>46</c:v>
                  </c:pt>
                  <c:pt idx="202">
                    <c:v>47</c:v>
                  </c:pt>
                  <c:pt idx="203">
                    <c:v>48</c:v>
                  </c:pt>
                  <c:pt idx="204">
                    <c:v>49</c:v>
                  </c:pt>
                  <c:pt idx="205">
                    <c:v>50</c:v>
                  </c:pt>
                  <c:pt idx="206">
                    <c:v>51</c:v>
                  </c:pt>
                  <c:pt idx="207">
                    <c:v>52</c:v>
                  </c:pt>
                  <c:pt idx="208">
                    <c:v>1</c:v>
                  </c:pt>
                  <c:pt idx="209">
                    <c:v>2</c:v>
                  </c:pt>
                  <c:pt idx="210">
                    <c:v>3</c:v>
                  </c:pt>
                  <c:pt idx="211">
                    <c:v>4</c:v>
                  </c:pt>
                  <c:pt idx="212">
                    <c:v>5</c:v>
                  </c:pt>
                  <c:pt idx="213">
                    <c:v>6</c:v>
                  </c:pt>
                  <c:pt idx="214">
                    <c:v>7</c:v>
                  </c:pt>
                  <c:pt idx="215">
                    <c:v>8</c:v>
                  </c:pt>
                  <c:pt idx="216">
                    <c:v>9</c:v>
                  </c:pt>
                  <c:pt idx="217">
                    <c:v>10</c:v>
                  </c:pt>
                  <c:pt idx="218">
                    <c:v>11</c:v>
                  </c:pt>
                  <c:pt idx="219">
                    <c:v>12</c:v>
                  </c:pt>
                  <c:pt idx="220">
                    <c:v>13</c:v>
                  </c:pt>
                  <c:pt idx="221">
                    <c:v>14</c:v>
                  </c:pt>
                  <c:pt idx="222">
                    <c:v>15</c:v>
                  </c:pt>
                  <c:pt idx="223">
                    <c:v>16</c:v>
                  </c:pt>
                  <c:pt idx="224">
                    <c:v>17</c:v>
                  </c:pt>
                  <c:pt idx="225">
                    <c:v>18</c:v>
                  </c:pt>
                  <c:pt idx="226">
                    <c:v>19</c:v>
                  </c:pt>
                  <c:pt idx="227">
                    <c:v>20</c:v>
                  </c:pt>
                  <c:pt idx="228">
                    <c:v>21</c:v>
                  </c:pt>
                  <c:pt idx="229">
                    <c:v>22</c:v>
                  </c:pt>
                  <c:pt idx="230">
                    <c:v>23</c:v>
                  </c:pt>
                  <c:pt idx="231">
                    <c:v>24</c:v>
                  </c:pt>
                  <c:pt idx="232">
                    <c:v>25</c:v>
                  </c:pt>
                  <c:pt idx="233">
                    <c:v>26</c:v>
                  </c:pt>
                  <c:pt idx="234">
                    <c:v>27</c:v>
                  </c:pt>
                  <c:pt idx="235">
                    <c:v>28</c:v>
                  </c:pt>
                  <c:pt idx="236">
                    <c:v>29</c:v>
                  </c:pt>
                  <c:pt idx="237">
                    <c:v>30</c:v>
                  </c:pt>
                  <c:pt idx="238">
                    <c:v>31</c:v>
                  </c:pt>
                  <c:pt idx="239">
                    <c:v>32</c:v>
                  </c:pt>
                  <c:pt idx="240">
                    <c:v>33</c:v>
                  </c:pt>
                  <c:pt idx="241">
                    <c:v>34</c:v>
                  </c:pt>
                  <c:pt idx="242">
                    <c:v>35</c:v>
                  </c:pt>
                  <c:pt idx="243">
                    <c:v>36</c:v>
                  </c:pt>
                  <c:pt idx="244">
                    <c:v>37</c:v>
                  </c:pt>
                  <c:pt idx="245">
                    <c:v>38</c:v>
                  </c:pt>
                  <c:pt idx="246">
                    <c:v>39</c:v>
                  </c:pt>
                  <c:pt idx="247">
                    <c:v>40</c:v>
                  </c:pt>
                  <c:pt idx="248">
                    <c:v>41</c:v>
                  </c:pt>
                  <c:pt idx="249">
                    <c:v>42</c:v>
                  </c:pt>
                  <c:pt idx="250">
                    <c:v>43</c:v>
                  </c:pt>
                  <c:pt idx="251">
                    <c:v>44</c:v>
                  </c:pt>
                  <c:pt idx="252">
                    <c:v>45</c:v>
                  </c:pt>
                  <c:pt idx="253">
                    <c:v>46</c:v>
                  </c:pt>
                  <c:pt idx="254">
                    <c:v>47</c:v>
                  </c:pt>
                  <c:pt idx="255">
                    <c:v>48</c:v>
                  </c:pt>
                  <c:pt idx="256">
                    <c:v>49</c:v>
                  </c:pt>
                  <c:pt idx="257">
                    <c:v>50</c:v>
                  </c:pt>
                  <c:pt idx="258">
                    <c:v>51</c:v>
                  </c:pt>
                  <c:pt idx="259">
                    <c:v>52</c:v>
                  </c:pt>
                  <c:pt idx="260">
                    <c:v>1</c:v>
                  </c:pt>
                  <c:pt idx="261">
                    <c:v>2</c:v>
                  </c:pt>
                  <c:pt idx="262">
                    <c:v>3</c:v>
                  </c:pt>
                  <c:pt idx="263">
                    <c:v>4</c:v>
                  </c:pt>
                  <c:pt idx="264">
                    <c:v>5</c:v>
                  </c:pt>
                  <c:pt idx="265">
                    <c:v>6</c:v>
                  </c:pt>
                  <c:pt idx="266">
                    <c:v>7</c:v>
                  </c:pt>
                  <c:pt idx="267">
                    <c:v>8</c:v>
                  </c:pt>
                  <c:pt idx="268">
                    <c:v>9</c:v>
                  </c:pt>
                  <c:pt idx="269">
                    <c:v>10</c:v>
                  </c:pt>
                  <c:pt idx="270">
                    <c:v>11</c:v>
                  </c:pt>
                  <c:pt idx="271">
                    <c:v>12</c:v>
                  </c:pt>
                  <c:pt idx="272">
                    <c:v>13</c:v>
                  </c:pt>
                  <c:pt idx="273">
                    <c:v>14</c:v>
                  </c:pt>
                  <c:pt idx="274">
                    <c:v>15</c:v>
                  </c:pt>
                  <c:pt idx="275">
                    <c:v>16</c:v>
                  </c:pt>
                  <c:pt idx="276">
                    <c:v>17</c:v>
                  </c:pt>
                  <c:pt idx="277">
                    <c:v>18</c:v>
                  </c:pt>
                  <c:pt idx="278">
                    <c:v>19</c:v>
                  </c:pt>
                  <c:pt idx="279">
                    <c:v>20</c:v>
                  </c:pt>
                </c:lvl>
                <c:lvl>
                  <c:pt idx="0">
                    <c:v>2011</c:v>
                  </c:pt>
                  <c:pt idx="52">
                    <c:v>2012</c:v>
                  </c:pt>
                  <c:pt idx="104">
                    <c:v>2013</c:v>
                  </c:pt>
                  <c:pt idx="156">
                    <c:v>2014</c:v>
                  </c:pt>
                  <c:pt idx="208">
                    <c:v>2015</c:v>
                  </c:pt>
                  <c:pt idx="260">
                    <c:v>2016</c:v>
                  </c:pt>
                </c:lvl>
              </c:multiLvlStrCache>
            </c:multiLvlStrRef>
          </c:cat>
          <c:val>
            <c:numRef>
              <c:f>'Cas IDS 2010 2013'!$BV$13:$LU$13</c:f>
              <c:numCache>
                <c:formatCode>General</c:formatCode>
                <c:ptCount val="260"/>
                <c:pt idx="0">
                  <c:v>110</c:v>
                </c:pt>
                <c:pt idx="1">
                  <c:v>67</c:v>
                </c:pt>
                <c:pt idx="2">
                  <c:v>25</c:v>
                </c:pt>
                <c:pt idx="3">
                  <c:v>27</c:v>
                </c:pt>
                <c:pt idx="4">
                  <c:v>34</c:v>
                </c:pt>
                <c:pt idx="5">
                  <c:v>19</c:v>
                </c:pt>
                <c:pt idx="6">
                  <c:v>36</c:v>
                </c:pt>
                <c:pt idx="7">
                  <c:v>23</c:v>
                </c:pt>
                <c:pt idx="8">
                  <c:v>19</c:v>
                </c:pt>
                <c:pt idx="9">
                  <c:v>13</c:v>
                </c:pt>
                <c:pt idx="10">
                  <c:v>28</c:v>
                </c:pt>
                <c:pt idx="11">
                  <c:v>6</c:v>
                </c:pt>
                <c:pt idx="12">
                  <c:v>17</c:v>
                </c:pt>
                <c:pt idx="13">
                  <c:v>25</c:v>
                </c:pt>
                <c:pt idx="14">
                  <c:v>14</c:v>
                </c:pt>
                <c:pt idx="15">
                  <c:v>6</c:v>
                </c:pt>
                <c:pt idx="16">
                  <c:v>4</c:v>
                </c:pt>
                <c:pt idx="17">
                  <c:v>6</c:v>
                </c:pt>
                <c:pt idx="18">
                  <c:v>8</c:v>
                </c:pt>
                <c:pt idx="19">
                  <c:v>2</c:v>
                </c:pt>
                <c:pt idx="20">
                  <c:v>7</c:v>
                </c:pt>
                <c:pt idx="21">
                  <c:v>8</c:v>
                </c:pt>
                <c:pt idx="22">
                  <c:v>6</c:v>
                </c:pt>
                <c:pt idx="23">
                  <c:v>1</c:v>
                </c:pt>
                <c:pt idx="24">
                  <c:v>3</c:v>
                </c:pt>
                <c:pt idx="25">
                  <c:v>0</c:v>
                </c:pt>
                <c:pt idx="26">
                  <c:v>3</c:v>
                </c:pt>
                <c:pt idx="27">
                  <c:v>4</c:v>
                </c:pt>
                <c:pt idx="28">
                  <c:v>4</c:v>
                </c:pt>
                <c:pt idx="29">
                  <c:v>3</c:v>
                </c:pt>
                <c:pt idx="30">
                  <c:v>4</c:v>
                </c:pt>
                <c:pt idx="31">
                  <c:v>1</c:v>
                </c:pt>
                <c:pt idx="32">
                  <c:v>4</c:v>
                </c:pt>
                <c:pt idx="33">
                  <c:v>3</c:v>
                </c:pt>
                <c:pt idx="34">
                  <c:v>1</c:v>
                </c:pt>
                <c:pt idx="35">
                  <c:v>3</c:v>
                </c:pt>
                <c:pt idx="36">
                  <c:v>0</c:v>
                </c:pt>
                <c:pt idx="37">
                  <c:v>5</c:v>
                </c:pt>
                <c:pt idx="38">
                  <c:v>3</c:v>
                </c:pt>
                <c:pt idx="39">
                  <c:v>1</c:v>
                </c:pt>
                <c:pt idx="40">
                  <c:v>0</c:v>
                </c:pt>
                <c:pt idx="41">
                  <c:v>1</c:v>
                </c:pt>
                <c:pt idx="42">
                  <c:v>0</c:v>
                </c:pt>
                <c:pt idx="43">
                  <c:v>2</c:v>
                </c:pt>
                <c:pt idx="44">
                  <c:v>3</c:v>
                </c:pt>
                <c:pt idx="45">
                  <c:v>3</c:v>
                </c:pt>
                <c:pt idx="46">
                  <c:v>3</c:v>
                </c:pt>
                <c:pt idx="47">
                  <c:v>0</c:v>
                </c:pt>
                <c:pt idx="48">
                  <c:v>2</c:v>
                </c:pt>
                <c:pt idx="49">
                  <c:v>13</c:v>
                </c:pt>
                <c:pt idx="50">
                  <c:v>0</c:v>
                </c:pt>
                <c:pt idx="51">
                  <c:v>5</c:v>
                </c:pt>
                <c:pt idx="52">
                  <c:v>5</c:v>
                </c:pt>
                <c:pt idx="53">
                  <c:v>3</c:v>
                </c:pt>
                <c:pt idx="54">
                  <c:v>2</c:v>
                </c:pt>
                <c:pt idx="55">
                  <c:v>2</c:v>
                </c:pt>
                <c:pt idx="56">
                  <c:v>4</c:v>
                </c:pt>
                <c:pt idx="57">
                  <c:v>7</c:v>
                </c:pt>
                <c:pt idx="58">
                  <c:v>2</c:v>
                </c:pt>
                <c:pt idx="59">
                  <c:v>10</c:v>
                </c:pt>
                <c:pt idx="60">
                  <c:v>4</c:v>
                </c:pt>
                <c:pt idx="61">
                  <c:v>8</c:v>
                </c:pt>
                <c:pt idx="62">
                  <c:v>3</c:v>
                </c:pt>
                <c:pt idx="63">
                  <c:v>7</c:v>
                </c:pt>
                <c:pt idx="64">
                  <c:v>5</c:v>
                </c:pt>
                <c:pt idx="65">
                  <c:v>6</c:v>
                </c:pt>
                <c:pt idx="66">
                  <c:v>3</c:v>
                </c:pt>
                <c:pt idx="67">
                  <c:v>4</c:v>
                </c:pt>
                <c:pt idx="68">
                  <c:v>11</c:v>
                </c:pt>
                <c:pt idx="69">
                  <c:v>3</c:v>
                </c:pt>
                <c:pt idx="70">
                  <c:v>6</c:v>
                </c:pt>
                <c:pt idx="71">
                  <c:v>4</c:v>
                </c:pt>
                <c:pt idx="72">
                  <c:v>0</c:v>
                </c:pt>
                <c:pt idx="73">
                  <c:v>7</c:v>
                </c:pt>
                <c:pt idx="74">
                  <c:v>4</c:v>
                </c:pt>
                <c:pt idx="75">
                  <c:v>51</c:v>
                </c:pt>
                <c:pt idx="76">
                  <c:v>94</c:v>
                </c:pt>
                <c:pt idx="77">
                  <c:v>66</c:v>
                </c:pt>
                <c:pt idx="78">
                  <c:v>54</c:v>
                </c:pt>
                <c:pt idx="79">
                  <c:v>56</c:v>
                </c:pt>
                <c:pt idx="80">
                  <c:v>91</c:v>
                </c:pt>
                <c:pt idx="81">
                  <c:v>15</c:v>
                </c:pt>
                <c:pt idx="82">
                  <c:v>67</c:v>
                </c:pt>
                <c:pt idx="83">
                  <c:v>26</c:v>
                </c:pt>
                <c:pt idx="84">
                  <c:v>22</c:v>
                </c:pt>
                <c:pt idx="85">
                  <c:v>4</c:v>
                </c:pt>
                <c:pt idx="86">
                  <c:v>42</c:v>
                </c:pt>
                <c:pt idx="87">
                  <c:v>50</c:v>
                </c:pt>
                <c:pt idx="88">
                  <c:v>25</c:v>
                </c:pt>
                <c:pt idx="89">
                  <c:v>21</c:v>
                </c:pt>
                <c:pt idx="90">
                  <c:v>15</c:v>
                </c:pt>
                <c:pt idx="91">
                  <c:v>23</c:v>
                </c:pt>
                <c:pt idx="92">
                  <c:v>7</c:v>
                </c:pt>
                <c:pt idx="93">
                  <c:v>17</c:v>
                </c:pt>
                <c:pt idx="94">
                  <c:v>9</c:v>
                </c:pt>
                <c:pt idx="95">
                  <c:v>19</c:v>
                </c:pt>
                <c:pt idx="96">
                  <c:v>16</c:v>
                </c:pt>
                <c:pt idx="97">
                  <c:v>31</c:v>
                </c:pt>
                <c:pt idx="98">
                  <c:v>25</c:v>
                </c:pt>
                <c:pt idx="99">
                  <c:v>17</c:v>
                </c:pt>
                <c:pt idx="100">
                  <c:v>2</c:v>
                </c:pt>
                <c:pt idx="101">
                  <c:v>17</c:v>
                </c:pt>
                <c:pt idx="102">
                  <c:v>23</c:v>
                </c:pt>
                <c:pt idx="103">
                  <c:v>10</c:v>
                </c:pt>
                <c:pt idx="104">
                  <c:v>12</c:v>
                </c:pt>
                <c:pt idx="105">
                  <c:v>14</c:v>
                </c:pt>
                <c:pt idx="106">
                  <c:v>3</c:v>
                </c:pt>
                <c:pt idx="107">
                  <c:v>11</c:v>
                </c:pt>
                <c:pt idx="108">
                  <c:v>17</c:v>
                </c:pt>
                <c:pt idx="109">
                  <c:v>15</c:v>
                </c:pt>
                <c:pt idx="110">
                  <c:v>20</c:v>
                </c:pt>
                <c:pt idx="111">
                  <c:v>10</c:v>
                </c:pt>
                <c:pt idx="112">
                  <c:v>22</c:v>
                </c:pt>
                <c:pt idx="113">
                  <c:v>22</c:v>
                </c:pt>
                <c:pt idx="114">
                  <c:v>24</c:v>
                </c:pt>
                <c:pt idx="115">
                  <c:v>16</c:v>
                </c:pt>
                <c:pt idx="116">
                  <c:v>17</c:v>
                </c:pt>
                <c:pt idx="117">
                  <c:v>10</c:v>
                </c:pt>
                <c:pt idx="118">
                  <c:v>12</c:v>
                </c:pt>
                <c:pt idx="119">
                  <c:v>48</c:v>
                </c:pt>
                <c:pt idx="120">
                  <c:v>9</c:v>
                </c:pt>
                <c:pt idx="121">
                  <c:v>41</c:v>
                </c:pt>
                <c:pt idx="122">
                  <c:v>56</c:v>
                </c:pt>
                <c:pt idx="123">
                  <c:v>67</c:v>
                </c:pt>
                <c:pt idx="124">
                  <c:v>42</c:v>
                </c:pt>
                <c:pt idx="125">
                  <c:v>24</c:v>
                </c:pt>
                <c:pt idx="126">
                  <c:v>33</c:v>
                </c:pt>
                <c:pt idx="127">
                  <c:v>52</c:v>
                </c:pt>
                <c:pt idx="128">
                  <c:v>107</c:v>
                </c:pt>
                <c:pt idx="129">
                  <c:v>128</c:v>
                </c:pt>
                <c:pt idx="130">
                  <c:v>102</c:v>
                </c:pt>
                <c:pt idx="131">
                  <c:v>68</c:v>
                </c:pt>
                <c:pt idx="132">
                  <c:v>53</c:v>
                </c:pt>
                <c:pt idx="133">
                  <c:v>29</c:v>
                </c:pt>
                <c:pt idx="134">
                  <c:v>51</c:v>
                </c:pt>
                <c:pt idx="135">
                  <c:v>34</c:v>
                </c:pt>
                <c:pt idx="136">
                  <c:v>21</c:v>
                </c:pt>
                <c:pt idx="137">
                  <c:v>30</c:v>
                </c:pt>
                <c:pt idx="138">
                  <c:v>9</c:v>
                </c:pt>
                <c:pt idx="139">
                  <c:v>15</c:v>
                </c:pt>
                <c:pt idx="140">
                  <c:v>1</c:v>
                </c:pt>
                <c:pt idx="141">
                  <c:v>12</c:v>
                </c:pt>
                <c:pt idx="142">
                  <c:v>31</c:v>
                </c:pt>
                <c:pt idx="143">
                  <c:v>23</c:v>
                </c:pt>
                <c:pt idx="144">
                  <c:v>26</c:v>
                </c:pt>
                <c:pt idx="145">
                  <c:v>29</c:v>
                </c:pt>
                <c:pt idx="146">
                  <c:v>29</c:v>
                </c:pt>
                <c:pt idx="147">
                  <c:v>21</c:v>
                </c:pt>
                <c:pt idx="148">
                  <c:v>46</c:v>
                </c:pt>
                <c:pt idx="149">
                  <c:v>48</c:v>
                </c:pt>
                <c:pt idx="150">
                  <c:v>22</c:v>
                </c:pt>
                <c:pt idx="151">
                  <c:v>50</c:v>
                </c:pt>
                <c:pt idx="152">
                  <c:v>51</c:v>
                </c:pt>
                <c:pt idx="153">
                  <c:v>31</c:v>
                </c:pt>
                <c:pt idx="154">
                  <c:v>66</c:v>
                </c:pt>
                <c:pt idx="155">
                  <c:v>26</c:v>
                </c:pt>
                <c:pt idx="156">
                  <c:v>107</c:v>
                </c:pt>
                <c:pt idx="157">
                  <c:v>75</c:v>
                </c:pt>
                <c:pt idx="158">
                  <c:v>43</c:v>
                </c:pt>
                <c:pt idx="159">
                  <c:v>135</c:v>
                </c:pt>
                <c:pt idx="160">
                  <c:v>87</c:v>
                </c:pt>
                <c:pt idx="161">
                  <c:v>16</c:v>
                </c:pt>
                <c:pt idx="162">
                  <c:v>143</c:v>
                </c:pt>
                <c:pt idx="163">
                  <c:v>46</c:v>
                </c:pt>
                <c:pt idx="164">
                  <c:v>113</c:v>
                </c:pt>
                <c:pt idx="165">
                  <c:v>188</c:v>
                </c:pt>
                <c:pt idx="166">
                  <c:v>69</c:v>
                </c:pt>
                <c:pt idx="167">
                  <c:v>59</c:v>
                </c:pt>
                <c:pt idx="168">
                  <c:v>66</c:v>
                </c:pt>
                <c:pt idx="169">
                  <c:v>25</c:v>
                </c:pt>
                <c:pt idx="170">
                  <c:v>89</c:v>
                </c:pt>
                <c:pt idx="171">
                  <c:v>0</c:v>
                </c:pt>
                <c:pt idx="172">
                  <c:v>31</c:v>
                </c:pt>
                <c:pt idx="173">
                  <c:v>40</c:v>
                </c:pt>
                <c:pt idx="174">
                  <c:v>74</c:v>
                </c:pt>
                <c:pt idx="175">
                  <c:v>34</c:v>
                </c:pt>
                <c:pt idx="176">
                  <c:v>57</c:v>
                </c:pt>
                <c:pt idx="177">
                  <c:v>42</c:v>
                </c:pt>
                <c:pt idx="178">
                  <c:v>50</c:v>
                </c:pt>
                <c:pt idx="179">
                  <c:v>54</c:v>
                </c:pt>
                <c:pt idx="180">
                  <c:v>69</c:v>
                </c:pt>
                <c:pt idx="181">
                  <c:v>73</c:v>
                </c:pt>
                <c:pt idx="182">
                  <c:v>99</c:v>
                </c:pt>
                <c:pt idx="183">
                  <c:v>85</c:v>
                </c:pt>
                <c:pt idx="184">
                  <c:v>85</c:v>
                </c:pt>
                <c:pt idx="185">
                  <c:v>86</c:v>
                </c:pt>
                <c:pt idx="186">
                  <c:v>69</c:v>
                </c:pt>
                <c:pt idx="187">
                  <c:v>47</c:v>
                </c:pt>
                <c:pt idx="188">
                  <c:v>32</c:v>
                </c:pt>
                <c:pt idx="189">
                  <c:v>35</c:v>
                </c:pt>
                <c:pt idx="190">
                  <c:v>10</c:v>
                </c:pt>
                <c:pt idx="191">
                  <c:v>28</c:v>
                </c:pt>
                <c:pt idx="192">
                  <c:v>26</c:v>
                </c:pt>
                <c:pt idx="193">
                  <c:v>26</c:v>
                </c:pt>
                <c:pt idx="194">
                  <c:v>12</c:v>
                </c:pt>
                <c:pt idx="195">
                  <c:v>27</c:v>
                </c:pt>
                <c:pt idx="196">
                  <c:v>17</c:v>
                </c:pt>
                <c:pt idx="197">
                  <c:v>11</c:v>
                </c:pt>
                <c:pt idx="198">
                  <c:v>35</c:v>
                </c:pt>
                <c:pt idx="199">
                  <c:v>20</c:v>
                </c:pt>
                <c:pt idx="200">
                  <c:v>26</c:v>
                </c:pt>
                <c:pt idx="201">
                  <c:v>6</c:v>
                </c:pt>
                <c:pt idx="202">
                  <c:v>10</c:v>
                </c:pt>
                <c:pt idx="203">
                  <c:v>18</c:v>
                </c:pt>
                <c:pt idx="204">
                  <c:v>38</c:v>
                </c:pt>
                <c:pt idx="205">
                  <c:v>25</c:v>
                </c:pt>
                <c:pt idx="206">
                  <c:v>40</c:v>
                </c:pt>
                <c:pt idx="207">
                  <c:v>15</c:v>
                </c:pt>
                <c:pt idx="208">
                  <c:v>16</c:v>
                </c:pt>
                <c:pt idx="209">
                  <c:v>52</c:v>
                </c:pt>
                <c:pt idx="210">
                  <c:v>13</c:v>
                </c:pt>
                <c:pt idx="211">
                  <c:v>18</c:v>
                </c:pt>
                <c:pt idx="212">
                  <c:v>44</c:v>
                </c:pt>
                <c:pt idx="213">
                  <c:v>11</c:v>
                </c:pt>
                <c:pt idx="214">
                  <c:v>32</c:v>
                </c:pt>
                <c:pt idx="215">
                  <c:v>12</c:v>
                </c:pt>
                <c:pt idx="216">
                  <c:v>6</c:v>
                </c:pt>
                <c:pt idx="217">
                  <c:v>8</c:v>
                </c:pt>
                <c:pt idx="218">
                  <c:v>10</c:v>
                </c:pt>
                <c:pt idx="219">
                  <c:v>5</c:v>
                </c:pt>
                <c:pt idx="220">
                  <c:v>6</c:v>
                </c:pt>
                <c:pt idx="221">
                  <c:v>7</c:v>
                </c:pt>
                <c:pt idx="222">
                  <c:v>12</c:v>
                </c:pt>
                <c:pt idx="223">
                  <c:v>3</c:v>
                </c:pt>
                <c:pt idx="224">
                  <c:v>5</c:v>
                </c:pt>
                <c:pt idx="225">
                  <c:v>6</c:v>
                </c:pt>
                <c:pt idx="226">
                  <c:v>11</c:v>
                </c:pt>
                <c:pt idx="227">
                  <c:v>9</c:v>
                </c:pt>
                <c:pt idx="228">
                  <c:v>3</c:v>
                </c:pt>
                <c:pt idx="229">
                  <c:v>5</c:v>
                </c:pt>
                <c:pt idx="230">
                  <c:v>3</c:v>
                </c:pt>
                <c:pt idx="231">
                  <c:v>14</c:v>
                </c:pt>
                <c:pt idx="232">
                  <c:v>7</c:v>
                </c:pt>
                <c:pt idx="233">
                  <c:v>0</c:v>
                </c:pt>
                <c:pt idx="234">
                  <c:v>7</c:v>
                </c:pt>
                <c:pt idx="235">
                  <c:v>1</c:v>
                </c:pt>
                <c:pt idx="236">
                  <c:v>9</c:v>
                </c:pt>
                <c:pt idx="237">
                  <c:v>4</c:v>
                </c:pt>
                <c:pt idx="238">
                  <c:v>0</c:v>
                </c:pt>
                <c:pt idx="239">
                  <c:v>0</c:v>
                </c:pt>
                <c:pt idx="240">
                  <c:v>13</c:v>
                </c:pt>
                <c:pt idx="241">
                  <c:v>1</c:v>
                </c:pt>
                <c:pt idx="242">
                  <c:v>2</c:v>
                </c:pt>
                <c:pt idx="243">
                  <c:v>8</c:v>
                </c:pt>
                <c:pt idx="244">
                  <c:v>2</c:v>
                </c:pt>
                <c:pt idx="245">
                  <c:v>4</c:v>
                </c:pt>
                <c:pt idx="246">
                  <c:v>3</c:v>
                </c:pt>
                <c:pt idx="247">
                  <c:v>4</c:v>
                </c:pt>
                <c:pt idx="248">
                  <c:v>0</c:v>
                </c:pt>
                <c:pt idx="249">
                  <c:v>0</c:v>
                </c:pt>
                <c:pt idx="250">
                  <c:v>9</c:v>
                </c:pt>
                <c:pt idx="251">
                  <c:v>20</c:v>
                </c:pt>
                <c:pt idx="252">
                  <c:v>24</c:v>
                </c:pt>
                <c:pt idx="253">
                  <c:v>17</c:v>
                </c:pt>
                <c:pt idx="254">
                  <c:v>45</c:v>
                </c:pt>
                <c:pt idx="255">
                  <c:v>65</c:v>
                </c:pt>
                <c:pt idx="256">
                  <c:v>34</c:v>
                </c:pt>
                <c:pt idx="257">
                  <c:v>19</c:v>
                </c:pt>
                <c:pt idx="258">
                  <c:v>26</c:v>
                </c:pt>
                <c:pt idx="259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23774080"/>
        <c:axId val="123775616"/>
      </c:barChart>
      <c:catAx>
        <c:axId val="123774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60000" vert="horz"/>
          <a:lstStyle/>
          <a:p>
            <a:pPr>
              <a:defRPr/>
            </a:pPr>
            <a:endParaRPr lang="en-US"/>
          </a:p>
        </c:txPr>
        <c:crossAx val="123775616"/>
        <c:crosses val="autoZero"/>
        <c:auto val="1"/>
        <c:lblAlgn val="ctr"/>
        <c:lblOffset val="100"/>
        <c:noMultiLvlLbl val="0"/>
      </c:catAx>
      <c:valAx>
        <c:axId val="123775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3774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1737020632776244"/>
          <c:y val="6.1160966788279529E-2"/>
          <c:w val="0.74954196847981769"/>
          <c:h val="0.21627522867829502"/>
        </c:manualLayout>
      </c:layout>
      <c:overlay val="1"/>
      <c:txPr>
        <a:bodyPr/>
        <a:lstStyle/>
        <a:p>
          <a:pPr>
            <a:defRPr sz="2000" b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400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[Classeur4]Feuil6!$B$23</c:f>
              <c:strCache>
                <c:ptCount val="1"/>
                <c:pt idx="0">
                  <c:v>Vaccinés</c:v>
                </c:pt>
              </c:strCache>
            </c:strRef>
          </c:tx>
          <c:spPr>
            <a:solidFill>
              <a:srgbClr val="66FF33"/>
            </a:solidFill>
          </c:spPr>
          <c:invertIfNegative val="0"/>
          <c:cat>
            <c:strRef>
              <c:f>[Classeur4]Feuil6!$A$24:$A$29</c:f>
              <c:strCache>
                <c:ptCount val="6"/>
                <c:pt idx="0">
                  <c:v>0-5 mois</c:v>
                </c:pt>
                <c:pt idx="1">
                  <c:v>6-11mois</c:v>
                </c:pt>
                <c:pt idx="2">
                  <c:v>12-59mois</c:v>
                </c:pt>
                <c:pt idx="3">
                  <c:v>5-9ans</c:v>
                </c:pt>
                <c:pt idx="4">
                  <c:v>10-14ans</c:v>
                </c:pt>
                <c:pt idx="5">
                  <c:v>&gt;=15ans</c:v>
                </c:pt>
              </c:strCache>
            </c:strRef>
          </c:cat>
          <c:val>
            <c:numRef>
              <c:f>[Classeur4]Feuil6!$B$24:$B$29</c:f>
              <c:numCache>
                <c:formatCode>General</c:formatCode>
                <c:ptCount val="6"/>
                <c:pt idx="0">
                  <c:v>8</c:v>
                </c:pt>
                <c:pt idx="1">
                  <c:v>21</c:v>
                </c:pt>
                <c:pt idx="2">
                  <c:v>114</c:v>
                </c:pt>
                <c:pt idx="3">
                  <c:v>32</c:v>
                </c:pt>
                <c:pt idx="4">
                  <c:v>12</c:v>
                </c:pt>
                <c:pt idx="5">
                  <c:v>6</c:v>
                </c:pt>
              </c:numCache>
            </c:numRef>
          </c:val>
        </c:ser>
        <c:ser>
          <c:idx val="1"/>
          <c:order val="1"/>
          <c:tx>
            <c:strRef>
              <c:f>[Classeur4]Feuil6!$C$23</c:f>
              <c:strCache>
                <c:ptCount val="1"/>
                <c:pt idx="0">
                  <c:v>Non Vaccines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[Classeur4]Feuil6!$A$24:$A$29</c:f>
              <c:strCache>
                <c:ptCount val="6"/>
                <c:pt idx="0">
                  <c:v>0-5 mois</c:v>
                </c:pt>
                <c:pt idx="1">
                  <c:v>6-11mois</c:v>
                </c:pt>
                <c:pt idx="2">
                  <c:v>12-59mois</c:v>
                </c:pt>
                <c:pt idx="3">
                  <c:v>5-9ans</c:v>
                </c:pt>
                <c:pt idx="4">
                  <c:v>10-14ans</c:v>
                </c:pt>
                <c:pt idx="5">
                  <c:v>&gt;=15ans</c:v>
                </c:pt>
              </c:strCache>
            </c:strRef>
          </c:cat>
          <c:val>
            <c:numRef>
              <c:f>[Classeur4]Feuil6!$C$24:$C$29</c:f>
              <c:numCache>
                <c:formatCode>General</c:formatCode>
                <c:ptCount val="6"/>
                <c:pt idx="0">
                  <c:v>11</c:v>
                </c:pt>
                <c:pt idx="1">
                  <c:v>28</c:v>
                </c:pt>
                <c:pt idx="2">
                  <c:v>79</c:v>
                </c:pt>
                <c:pt idx="3">
                  <c:v>18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[Classeur4]Feuil6!$D$23</c:f>
              <c:strCache>
                <c:ptCount val="1"/>
                <c:pt idx="0">
                  <c:v>Inconnu</c:v>
                </c:pt>
              </c:strCache>
            </c:strRef>
          </c:tx>
          <c:spPr>
            <a:solidFill>
              <a:sysClr val="windowText" lastClr="000000"/>
            </a:solidFill>
          </c:spPr>
          <c:invertIfNegative val="0"/>
          <c:cat>
            <c:strRef>
              <c:f>[Classeur4]Feuil6!$A$24:$A$29</c:f>
              <c:strCache>
                <c:ptCount val="6"/>
                <c:pt idx="0">
                  <c:v>0-5 mois</c:v>
                </c:pt>
                <c:pt idx="1">
                  <c:v>6-11mois</c:v>
                </c:pt>
                <c:pt idx="2">
                  <c:v>12-59mois</c:v>
                </c:pt>
                <c:pt idx="3">
                  <c:v>5-9ans</c:v>
                </c:pt>
                <c:pt idx="4">
                  <c:v>10-14ans</c:v>
                </c:pt>
                <c:pt idx="5">
                  <c:v>&gt;=15ans</c:v>
                </c:pt>
              </c:strCache>
            </c:strRef>
          </c:cat>
          <c:val>
            <c:numRef>
              <c:f>[Classeur4]Feuil6!$D$24:$D$29</c:f>
              <c:numCache>
                <c:formatCode>General</c:formatCode>
                <c:ptCount val="6"/>
                <c:pt idx="0">
                  <c:v>7</c:v>
                </c:pt>
                <c:pt idx="1">
                  <c:v>24</c:v>
                </c:pt>
                <c:pt idx="2">
                  <c:v>107</c:v>
                </c:pt>
                <c:pt idx="3">
                  <c:v>33</c:v>
                </c:pt>
                <c:pt idx="4">
                  <c:v>7</c:v>
                </c:pt>
                <c:pt idx="5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100"/>
        <c:axId val="78299136"/>
        <c:axId val="78300672"/>
      </c:barChart>
      <c:catAx>
        <c:axId val="78299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8300672"/>
        <c:crosses val="autoZero"/>
        <c:auto val="1"/>
        <c:lblAlgn val="ctr"/>
        <c:lblOffset val="100"/>
        <c:noMultiLvlLbl val="0"/>
      </c:catAx>
      <c:valAx>
        <c:axId val="783006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829913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[Classeur2]Feuil6!$B$20</c:f>
              <c:strCache>
                <c:ptCount val="1"/>
                <c:pt idx="0">
                  <c:v>Vaccinés</c:v>
                </c:pt>
              </c:strCache>
            </c:strRef>
          </c:tx>
          <c:spPr>
            <a:solidFill>
              <a:srgbClr val="66FF33"/>
            </a:solidFill>
          </c:spPr>
          <c:invertIfNegative val="0"/>
          <c:cat>
            <c:strRef>
              <c:f>[Classeur2]Feuil6!$A$21:$A$26</c:f>
              <c:strCache>
                <c:ptCount val="6"/>
                <c:pt idx="0">
                  <c:v>0-9 mois</c:v>
                </c:pt>
                <c:pt idx="1">
                  <c:v>9-11mois</c:v>
                </c:pt>
                <c:pt idx="2">
                  <c:v>12-59mois</c:v>
                </c:pt>
                <c:pt idx="3">
                  <c:v>6-9ans</c:v>
                </c:pt>
                <c:pt idx="4">
                  <c:v>10-14ans</c:v>
                </c:pt>
                <c:pt idx="5">
                  <c:v>&gt;=15ans</c:v>
                </c:pt>
              </c:strCache>
            </c:strRef>
          </c:cat>
          <c:val>
            <c:numRef>
              <c:f>[Classeur2]Feuil6!$B$21:$B$26</c:f>
              <c:numCache>
                <c:formatCode>General</c:formatCode>
                <c:ptCount val="6"/>
                <c:pt idx="0">
                  <c:v>3</c:v>
                </c:pt>
                <c:pt idx="2">
                  <c:v>15</c:v>
                </c:pt>
                <c:pt idx="3">
                  <c:v>4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[Classeur2]Feuil6!$C$20</c:f>
              <c:strCache>
                <c:ptCount val="1"/>
                <c:pt idx="0">
                  <c:v>Non Vaccines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[Classeur2]Feuil6!$A$21:$A$26</c:f>
              <c:strCache>
                <c:ptCount val="6"/>
                <c:pt idx="0">
                  <c:v>0-9 mois</c:v>
                </c:pt>
                <c:pt idx="1">
                  <c:v>9-11mois</c:v>
                </c:pt>
                <c:pt idx="2">
                  <c:v>12-59mois</c:v>
                </c:pt>
                <c:pt idx="3">
                  <c:v>6-9ans</c:v>
                </c:pt>
                <c:pt idx="4">
                  <c:v>10-14ans</c:v>
                </c:pt>
                <c:pt idx="5">
                  <c:v>&gt;=15ans</c:v>
                </c:pt>
              </c:strCache>
            </c:strRef>
          </c:cat>
          <c:val>
            <c:numRef>
              <c:f>[Classeur2]Feuil6!$C$21:$C$26</c:f>
              <c:numCache>
                <c:formatCode>General</c:formatCode>
                <c:ptCount val="6"/>
                <c:pt idx="0">
                  <c:v>13</c:v>
                </c:pt>
                <c:pt idx="2">
                  <c:v>14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[Classeur2]Feuil6!$D$20</c:f>
              <c:strCache>
                <c:ptCount val="1"/>
                <c:pt idx="0">
                  <c:v>Inconnu</c:v>
                </c:pt>
              </c:strCache>
            </c:strRef>
          </c:tx>
          <c:spPr>
            <a:solidFill>
              <a:sysClr val="windowText" lastClr="000000"/>
            </a:solidFill>
          </c:spPr>
          <c:invertIfNegative val="0"/>
          <c:cat>
            <c:strRef>
              <c:f>[Classeur2]Feuil6!$A$21:$A$26</c:f>
              <c:strCache>
                <c:ptCount val="6"/>
                <c:pt idx="0">
                  <c:v>0-9 mois</c:v>
                </c:pt>
                <c:pt idx="1">
                  <c:v>9-11mois</c:v>
                </c:pt>
                <c:pt idx="2">
                  <c:v>12-59mois</c:v>
                </c:pt>
                <c:pt idx="3">
                  <c:v>6-9ans</c:v>
                </c:pt>
                <c:pt idx="4">
                  <c:v>10-14ans</c:v>
                </c:pt>
                <c:pt idx="5">
                  <c:v>&gt;=15ans</c:v>
                </c:pt>
              </c:strCache>
            </c:strRef>
          </c:cat>
          <c:val>
            <c:numRef>
              <c:f>[Classeur2]Feuil6!$D$21:$D$26</c:f>
              <c:numCache>
                <c:formatCode>General</c:formatCode>
                <c:ptCount val="6"/>
                <c:pt idx="0">
                  <c:v>6</c:v>
                </c:pt>
                <c:pt idx="1">
                  <c:v>2</c:v>
                </c:pt>
                <c:pt idx="2">
                  <c:v>24</c:v>
                </c:pt>
                <c:pt idx="3">
                  <c:v>8</c:v>
                </c:pt>
                <c:pt idx="4">
                  <c:v>2</c:v>
                </c:pt>
                <c:pt idx="5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100"/>
        <c:axId val="112461696"/>
        <c:axId val="112463232"/>
      </c:barChart>
      <c:catAx>
        <c:axId val="112461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2463232"/>
        <c:crosses val="autoZero"/>
        <c:auto val="1"/>
        <c:lblAlgn val="ctr"/>
        <c:lblOffset val="100"/>
        <c:noMultiLvlLbl val="0"/>
      </c:catAx>
      <c:valAx>
        <c:axId val="112463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246169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857BD-FECD-410E-A77D-8475412685EF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73D40-999C-4792-A7D7-18C64FA36607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17282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23950" y="698500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5362" y="4343509"/>
            <a:ext cx="5487277" cy="411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946293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23950" y="698500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5362" y="4343509"/>
            <a:ext cx="5487277" cy="411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187836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23950" y="698500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362" y="4343509"/>
            <a:ext cx="5487277" cy="4115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fr-FR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16872" indent="-27572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02881" indent="-22057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44033" indent="-22057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85185" indent="-22057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26338" indent="-220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7490" indent="-220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8642" indent="-220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9794" indent="-220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9B5879F-CCA1-4825-AF0F-FE4243382766}" type="slidenum">
              <a:rPr lang="fr-FR" altLang="fr-FR"/>
              <a:pPr eaLnBrk="1" hangingPunct="1">
                <a:defRPr/>
              </a:pPr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8357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23950" y="698500"/>
            <a:ext cx="4567238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362" y="4343509"/>
            <a:ext cx="5487277" cy="4115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fr-FR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16872" indent="-27572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02881" indent="-22057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44033" indent="-22057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85185" indent="-22057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26338" indent="-220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7490" indent="-220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8642" indent="-220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9794" indent="-22057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9B5879F-CCA1-4825-AF0F-FE4243382766}" type="slidenum">
              <a:rPr lang="fr-FR" altLang="fr-FR"/>
              <a:pPr eaLnBrk="1" hangingPunct="1">
                <a:defRPr/>
              </a:pPr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8357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241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4026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95604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0294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18812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2368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54307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164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89183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48109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243728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02474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4054D-D296-4F74-BAFA-21D31F4AC1A3}" type="datetimeFigureOut">
              <a:rPr lang="en-ZW" smtClean="0"/>
              <a:t>6/20/2016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B4420-6368-45AA-A191-2C5A903DD1D5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921041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8001000" cy="22098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Strengthening the investigation, documentation and response to measles outbreaks. 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of </a:t>
            </a:r>
            <a:r>
              <a:rPr lang="en-ZW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>
            <a:noAutofit/>
          </a:bodyPr>
          <a:lstStyle/>
          <a:p>
            <a:r>
              <a:rPr lang="en-ZW" b="1" dirty="0" smtClean="0">
                <a:solidFill>
                  <a:schemeClr val="accent1">
                    <a:lumMod val="75000"/>
                  </a:schemeClr>
                </a:solidFill>
              </a:rPr>
              <a:t>Balcha </a:t>
            </a:r>
            <a:r>
              <a:rPr lang="en-ZW" b="1" dirty="0" err="1" smtClean="0">
                <a:solidFill>
                  <a:schemeClr val="accent1">
                    <a:lumMod val="75000"/>
                  </a:schemeClr>
                </a:solidFill>
              </a:rPr>
              <a:t>Masresha</a:t>
            </a:r>
            <a:endParaRPr lang="en-ZW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ZW" b="1" dirty="0" smtClean="0">
                <a:solidFill>
                  <a:schemeClr val="accent1">
                    <a:lumMod val="75000"/>
                  </a:schemeClr>
                </a:solidFill>
              </a:rPr>
              <a:t>WHO AFRO</a:t>
            </a:r>
          </a:p>
          <a:p>
            <a:endParaRPr lang="en-ZW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ZW" b="1" dirty="0" smtClean="0">
                <a:solidFill>
                  <a:schemeClr val="accent1">
                    <a:lumMod val="75000"/>
                  </a:schemeClr>
                </a:solidFill>
              </a:rPr>
              <a:t>June 2016</a:t>
            </a:r>
            <a:endParaRPr lang="en-ZW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181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0" y="11113"/>
            <a:ext cx="9144000" cy="9540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>
              <a:spcBef>
                <a:spcPct val="0"/>
              </a:spcBef>
            </a:pP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Lab. </a:t>
            </a:r>
            <a:r>
              <a:rPr lang="fr-FR" sz="4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confirmed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4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measles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cases by </a:t>
            </a:r>
            <a:r>
              <a:rPr lang="fr-FR" sz="4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age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group and vaccination </a:t>
            </a:r>
            <a:r>
              <a:rPr lang="fr-FR" sz="4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status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. </a:t>
            </a:r>
            <a:r>
              <a:rPr lang="fr-FR" sz="4400" b="1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Weeks</a:t>
            </a:r>
            <a:r>
              <a:rPr lang="fr-FR" sz="4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1-20, 2016. 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DR Congo</a:t>
            </a:r>
          </a:p>
        </p:txBody>
      </p:sp>
      <p:sp>
        <p:nvSpPr>
          <p:cNvPr id="30723" name="Rectangle 1"/>
          <p:cNvSpPr>
            <a:spLocks noChangeArrowheads="1"/>
          </p:cNvSpPr>
          <p:nvPr/>
        </p:nvSpPr>
        <p:spPr bwMode="auto">
          <a:xfrm>
            <a:off x="76200" y="6073914"/>
            <a:ext cx="89916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xtLst/>
        </p:spPr>
        <p:txBody>
          <a:bodyPr wrap="square" anchor="ctr">
            <a:spAutoFit/>
          </a:bodyPr>
          <a:lstStyle>
            <a:lvl1pPr eaLnBrk="0" hangingPunct="0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  <a:defRPr sz="2500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1E7FB8"/>
              </a:buClr>
              <a:buFont typeface="Arial" charset="0"/>
              <a:buChar char="–"/>
              <a:defRPr sz="21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1E7FB8"/>
              </a:buClr>
              <a:buChar char="•"/>
              <a:defRPr sz="2100">
                <a:solidFill>
                  <a:srgbClr val="000066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1E7FB8"/>
              </a:buClr>
              <a:buChar char="–"/>
              <a:defRPr sz="2100">
                <a:solidFill>
                  <a:srgbClr val="000066"/>
                </a:solidFill>
                <a:latin typeface="Arial Narrow" pitchFamily="34" charset="0"/>
                <a:cs typeface="Arial" charset="0"/>
              </a:defRPr>
            </a:lvl4pPr>
            <a:lvl5pPr marL="2057400" indent="-228600" algn="r" rtl="1" eaLnBrk="0" hangingPunct="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>
              <a:spcBef>
                <a:spcPct val="0"/>
              </a:spcBef>
              <a:buClrTx/>
            </a:pP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106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lab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confirmed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measles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cases, of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which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72%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were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&lt; 5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years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of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age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.</a:t>
            </a:r>
            <a:endParaRPr lang="fr-FR" altLang="fr-FR" sz="2000" dirty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marL="285750" indent="-285750">
              <a:spcBef>
                <a:spcPct val="0"/>
              </a:spcBef>
              <a:buClrTx/>
            </a:pP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Vaxn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status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: 25%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vaccinated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, 31% not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vaccinated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, and 43% </a:t>
            </a:r>
            <a:r>
              <a:rPr lang="fr-FR" altLang="fr-FR" sz="20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unknown</a:t>
            </a:r>
            <a:r>
              <a:rPr lang="fr-FR" altLang="fr-FR" sz="20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.</a:t>
            </a:r>
            <a:endParaRPr lang="fr-FR" altLang="fr-FR" sz="2000" dirty="0">
              <a:solidFill>
                <a:schemeClr val="tx1"/>
              </a:solidFill>
            </a:endParaRPr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3414945"/>
              </p:ext>
            </p:extLst>
          </p:nvPr>
        </p:nvGraphicFramePr>
        <p:xfrm>
          <a:off x="571499" y="964405"/>
          <a:ext cx="8001001" cy="4929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0318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Measles outbreak investigations in DR Congo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Outbreak investigations: 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often done by local teams, NGOs. </a:t>
            </a:r>
          </a:p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Outbreak response: 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Often limited to case management, mass vaccination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Not enough attention on improving routine, strengthening surveillance or selective vaccination!!!</a:t>
            </a:r>
          </a:p>
          <a:p>
            <a:pPr lvl="1"/>
            <a:endParaRPr lang="en-ZW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056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Review of 5 outbreak investigation reports from DRC. Feb – March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5029200"/>
          </a:xfrm>
        </p:spPr>
        <p:txBody>
          <a:bodyPr>
            <a:normAutofit fontScale="92500" lnSpcReduction="10000"/>
          </a:bodyPr>
          <a:lstStyle/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Investigation triggered by: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3 IgM positive cases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Increasing number cases in aggregate reports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Letter from a village chief – (in </a:t>
            </a:r>
            <a:r>
              <a:rPr lang="en-ZW" dirty="0" err="1" smtClean="0">
                <a:solidFill>
                  <a:schemeClr val="tx2">
                    <a:lumMod val="50000"/>
                  </a:schemeClr>
                </a:solidFill>
              </a:rPr>
              <a:t>Kiambi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 ZS)</a:t>
            </a:r>
          </a:p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Focus of investigation: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Records review, community case search, specimen </a:t>
            </a:r>
            <a:r>
              <a:rPr lang="en-ZW" dirty="0" err="1" smtClean="0">
                <a:solidFill>
                  <a:schemeClr val="tx2">
                    <a:lumMod val="50000"/>
                  </a:schemeClr>
                </a:solidFill>
              </a:rPr>
              <a:t>collxn</a:t>
            </a:r>
            <a:endParaRPr lang="en-ZW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Tabulation of cases by age, </a:t>
            </a:r>
            <a:r>
              <a:rPr lang="en-ZW" dirty="0" err="1" smtClean="0">
                <a:solidFill>
                  <a:schemeClr val="tx2">
                    <a:lumMod val="50000"/>
                  </a:schemeClr>
                </a:solidFill>
              </a:rPr>
              <a:t>Vaxn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 status, epi curve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Triangulation with coverage data in 2 ZS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Response measures recommended to ZS</a:t>
            </a:r>
          </a:p>
          <a:p>
            <a:pPr lvl="2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Response </a:t>
            </a:r>
            <a:r>
              <a:rPr lang="en-ZW" dirty="0" err="1" smtClean="0">
                <a:solidFill>
                  <a:schemeClr val="tx2">
                    <a:lumMod val="50000"/>
                  </a:schemeClr>
                </a:solidFill>
              </a:rPr>
              <a:t>vaxn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 done on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spot in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2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ZS</a:t>
            </a:r>
          </a:p>
          <a:p>
            <a:pPr lvl="1"/>
            <a:endParaRPr lang="en-ZW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550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</a:rPr>
              <a:t>Challenges with outbreak investigation and documentation in DRC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41437"/>
            <a:ext cx="8915400" cy="4525963"/>
          </a:xfrm>
        </p:spPr>
        <p:txBody>
          <a:bodyPr>
            <a:noAutofit/>
          </a:bodyPr>
          <a:lstStyle/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Line lists rarely filter up to the national level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problems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with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communication/ internet access/ costs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difficulty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in access to some areas, insecurity, </a:t>
            </a:r>
            <a:endParaRPr lang="en-ZW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delay b/n specimen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collection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and lab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confirmation, </a:t>
            </a:r>
            <a:endParaRPr lang="en-ZW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lack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of transport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/funding/ trained personnel 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for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investigation. </a:t>
            </a:r>
          </a:p>
          <a:p>
            <a:pPr lvl="1"/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operational and administrative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challenges with the 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recent re-organization into 26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provinces.</a:t>
            </a:r>
            <a:r>
              <a:rPr lang="en-ZW" dirty="0">
                <a:solidFill>
                  <a:schemeClr val="tx2">
                    <a:lumMod val="50000"/>
                  </a:schemeClr>
                </a:solidFill>
              </a:rPr>
              <a:t> </a:t>
            </a:r>
            <a:endParaRPr lang="en-ZW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Epi-linkage often not used to classify / analyse cases.</a:t>
            </a:r>
          </a:p>
          <a:p>
            <a:endParaRPr lang="en-ZW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311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17637"/>
            <a:ext cx="8991600" cy="4525963"/>
          </a:xfrm>
        </p:spPr>
        <p:txBody>
          <a:bodyPr>
            <a:noAutofit/>
          </a:bodyPr>
          <a:lstStyle/>
          <a:p>
            <a:r>
              <a:rPr lang="en-ZW" sz="2800" dirty="0">
                <a:solidFill>
                  <a:schemeClr val="tx2">
                    <a:lumMod val="50000"/>
                  </a:schemeClr>
                </a:solidFill>
              </a:rPr>
              <a:t>Case based surveillance vs aggregate </a:t>
            </a:r>
            <a:r>
              <a:rPr lang="en-ZW" sz="2800" dirty="0" smtClean="0">
                <a:solidFill>
                  <a:schemeClr val="tx2">
                    <a:lumMod val="50000"/>
                  </a:schemeClr>
                </a:solidFill>
              </a:rPr>
              <a:t>weekly reporting</a:t>
            </a:r>
            <a:endParaRPr lang="en-ZW" sz="2800" dirty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ZW" sz="2400" dirty="0" smtClean="0">
                <a:solidFill>
                  <a:schemeClr val="tx2">
                    <a:lumMod val="50000"/>
                  </a:schemeClr>
                </a:solidFill>
              </a:rPr>
              <a:t>13.6% of cases ( incl. epi linked cases) in </a:t>
            </a:r>
            <a:r>
              <a:rPr lang="en-ZW" sz="2400" dirty="0">
                <a:solidFill>
                  <a:schemeClr val="tx2">
                    <a:lumMod val="50000"/>
                  </a:schemeClr>
                </a:solidFill>
              </a:rPr>
              <a:t>CBS database vs IDSR for </a:t>
            </a:r>
            <a:r>
              <a:rPr lang="en-ZW" sz="2400" dirty="0" smtClean="0">
                <a:solidFill>
                  <a:schemeClr val="tx2">
                    <a:lumMod val="50000"/>
                  </a:schemeClr>
                </a:solidFill>
              </a:rPr>
              <a:t>2015</a:t>
            </a:r>
            <a:endParaRPr lang="en-ZW" sz="2400" dirty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ZW" sz="2400" dirty="0" smtClean="0">
                <a:solidFill>
                  <a:schemeClr val="tx2">
                    <a:lumMod val="50000"/>
                  </a:schemeClr>
                </a:solidFill>
              </a:rPr>
              <a:t>Only 5.3 % investigated with specimens in 2015</a:t>
            </a:r>
          </a:p>
          <a:p>
            <a:pPr lvl="1"/>
            <a:r>
              <a:rPr lang="en-ZW" sz="2400" dirty="0" smtClean="0">
                <a:solidFill>
                  <a:schemeClr val="tx2">
                    <a:lumMod val="50000"/>
                  </a:schemeClr>
                </a:solidFill>
              </a:rPr>
              <a:t>Only 62% districts with at least 1 suspected measles case report in 2015</a:t>
            </a:r>
            <a:endParaRPr lang="en-ZW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ZW" sz="2800" dirty="0" smtClean="0">
                <a:solidFill>
                  <a:schemeClr val="tx2">
                    <a:lumMod val="50000"/>
                  </a:schemeClr>
                </a:solidFill>
              </a:rPr>
              <a:t>IDSR data too aggregated= incomplete age info/ No </a:t>
            </a:r>
            <a:r>
              <a:rPr lang="en-ZW" sz="2800" dirty="0" err="1" smtClean="0">
                <a:solidFill>
                  <a:schemeClr val="tx2">
                    <a:lumMod val="50000"/>
                  </a:schemeClr>
                </a:solidFill>
              </a:rPr>
              <a:t>vaxn</a:t>
            </a:r>
            <a:r>
              <a:rPr lang="en-ZW" sz="2800" dirty="0" smtClean="0">
                <a:solidFill>
                  <a:schemeClr val="tx2">
                    <a:lumMod val="50000"/>
                  </a:schemeClr>
                </a:solidFill>
              </a:rPr>
              <a:t> status, </a:t>
            </a:r>
            <a:r>
              <a:rPr lang="en-ZW" sz="2800" dirty="0" err="1" smtClean="0">
                <a:solidFill>
                  <a:schemeClr val="tx2">
                    <a:lumMod val="50000"/>
                  </a:schemeClr>
                </a:solidFill>
              </a:rPr>
              <a:t>etc</a:t>
            </a:r>
            <a:endParaRPr lang="en-ZW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ZW" sz="2800" dirty="0" smtClean="0">
                <a:solidFill>
                  <a:schemeClr val="tx2">
                    <a:lumMod val="50000"/>
                  </a:schemeClr>
                </a:solidFill>
              </a:rPr>
              <a:t>Lots </a:t>
            </a:r>
            <a:r>
              <a:rPr lang="en-ZW" sz="2800" dirty="0">
                <a:solidFill>
                  <a:schemeClr val="tx2">
                    <a:lumMod val="50000"/>
                  </a:schemeClr>
                </a:solidFill>
              </a:rPr>
              <a:t>of NGOs in the field!</a:t>
            </a:r>
          </a:p>
          <a:p>
            <a:r>
              <a:rPr lang="en-ZW" sz="2800" dirty="0">
                <a:solidFill>
                  <a:schemeClr val="tx2">
                    <a:lumMod val="50000"/>
                  </a:schemeClr>
                </a:solidFill>
              </a:rPr>
              <a:t>No data harmonisation b/n EPI and </a:t>
            </a:r>
            <a:r>
              <a:rPr lang="en-ZW" sz="2800" dirty="0" smtClean="0">
                <a:solidFill>
                  <a:schemeClr val="tx2">
                    <a:lumMod val="50000"/>
                  </a:schemeClr>
                </a:solidFill>
              </a:rPr>
              <a:t>DLM.</a:t>
            </a:r>
            <a:endParaRPr lang="en-ZW" sz="28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ZW" sz="2800" dirty="0">
                <a:solidFill>
                  <a:schemeClr val="tx2">
                    <a:lumMod val="50000"/>
                  </a:schemeClr>
                </a:solidFill>
              </a:rPr>
              <a:t>Multiple competing activities in country!!</a:t>
            </a:r>
          </a:p>
          <a:p>
            <a:endParaRPr lang="en-ZW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>
              <a:spcBef>
                <a:spcPct val="0"/>
              </a:spcBef>
              <a:buNone/>
              <a:defRPr sz="4400"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dirty="0"/>
              <a:t>Challenges with outbreak investigation and documentation in DRC (2)</a:t>
            </a:r>
          </a:p>
        </p:txBody>
      </p:sp>
    </p:spTree>
    <p:extLst>
      <p:ext uri="{BB962C8B-B14F-4D97-AF65-F5344CB8AC3E}">
        <p14:creationId xmlns:p14="http://schemas.microsoft.com/office/powerpoint/2010/main" val="32088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52400"/>
            <a:ext cx="9220200" cy="6629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Feb 2015: 	</a:t>
            </a:r>
            <a:r>
              <a:rPr lang="en-US" sz="1900" dirty="0" err="1" smtClean="0">
                <a:solidFill>
                  <a:srgbClr val="FF0000"/>
                </a:solidFill>
              </a:rPr>
              <a:t>finalising</a:t>
            </a:r>
            <a:r>
              <a:rPr lang="en-US" sz="1900" dirty="0" smtClean="0">
                <a:solidFill>
                  <a:srgbClr val="FF0000"/>
                </a:solidFill>
              </a:rPr>
              <a:t> </a:t>
            </a:r>
            <a:r>
              <a:rPr lang="en-US" sz="1900" dirty="0" err="1" smtClean="0">
                <a:solidFill>
                  <a:srgbClr val="FF0000"/>
                </a:solidFill>
              </a:rPr>
              <a:t>Gavi</a:t>
            </a:r>
            <a:r>
              <a:rPr lang="en-US" sz="1900" dirty="0" smtClean="0">
                <a:solidFill>
                  <a:srgbClr val="FF0000"/>
                </a:solidFill>
              </a:rPr>
              <a:t> </a:t>
            </a:r>
            <a:r>
              <a:rPr lang="en-US" sz="1900" dirty="0">
                <a:solidFill>
                  <a:srgbClr val="FF0000"/>
                </a:solidFill>
              </a:rPr>
              <a:t>application for </a:t>
            </a:r>
            <a:r>
              <a:rPr lang="en-US" sz="1900" dirty="0" err="1">
                <a:solidFill>
                  <a:srgbClr val="FF0000"/>
                </a:solidFill>
              </a:rPr>
              <a:t>MenA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smtClean="0">
                <a:solidFill>
                  <a:srgbClr val="FF0000"/>
                </a:solidFill>
              </a:rPr>
              <a:t>intro </a:t>
            </a:r>
            <a:r>
              <a:rPr lang="en-US" sz="1900" dirty="0" smtClean="0"/>
              <a:t>+ </a:t>
            </a:r>
            <a:r>
              <a:rPr lang="en-US" sz="19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 manager’s meeting</a:t>
            </a:r>
            <a:endParaRPr lang="en-ZW" sz="19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Mar </a:t>
            </a:r>
            <a:r>
              <a:rPr lang="en-US" sz="1900" dirty="0"/>
              <a:t>2015 </a:t>
            </a:r>
            <a:r>
              <a:rPr lang="en-US" sz="1900" dirty="0" smtClean="0"/>
              <a:t>: 	</a:t>
            </a:r>
            <a:r>
              <a:rPr lang="en-US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polio 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SNIDs</a:t>
            </a:r>
            <a:r>
              <a:rPr lang="en-US" sz="1900" dirty="0" smtClean="0"/>
              <a:t>+ </a:t>
            </a:r>
            <a:r>
              <a:rPr lang="en-US" sz="19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MLM course for 40 participants </a:t>
            </a:r>
            <a:r>
              <a:rPr lang="en-US" sz="1900" dirty="0"/>
              <a:t>+ </a:t>
            </a:r>
            <a:r>
              <a:rPr lang="en-US" sz="1900" dirty="0" smtClean="0">
                <a:solidFill>
                  <a:srgbClr val="FF0000"/>
                </a:solidFill>
              </a:rPr>
              <a:t>prep JRF </a:t>
            </a:r>
            <a:r>
              <a:rPr lang="en-US" sz="1900" dirty="0"/>
              <a:t>+ </a:t>
            </a:r>
            <a:r>
              <a:rPr lang="en-US" sz="19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for IPV </a:t>
            </a:r>
            <a:r>
              <a:rPr lang="en-US" sz="19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</a:t>
            </a:r>
            <a:r>
              <a:rPr lang="en-US" sz="1900" dirty="0" smtClean="0"/>
              <a:t> + joint </a:t>
            </a:r>
            <a:r>
              <a:rPr lang="en-US" sz="1900" dirty="0"/>
              <a:t>field supervision for IPV </a:t>
            </a:r>
            <a:r>
              <a:rPr lang="en-US" sz="1900" dirty="0" smtClean="0"/>
              <a:t>intro </a:t>
            </a:r>
            <a:r>
              <a:rPr lang="en-US" sz="1900" dirty="0"/>
              <a:t>in </a:t>
            </a:r>
            <a:r>
              <a:rPr lang="en-US" sz="1900" dirty="0" smtClean="0"/>
              <a:t>4 </a:t>
            </a:r>
            <a:r>
              <a:rPr lang="en-US" sz="1900" dirty="0" err="1" smtClean="0"/>
              <a:t>antennes</a:t>
            </a:r>
            <a:r>
              <a:rPr lang="en-US" sz="1900" dirty="0" smtClean="0"/>
              <a:t> </a:t>
            </a:r>
            <a:r>
              <a:rPr lang="en-ZW" sz="1900" dirty="0" smtClean="0"/>
              <a:t> </a:t>
            </a:r>
            <a:endParaRPr lang="en-ZW" sz="1900" dirty="0"/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Apr </a:t>
            </a:r>
            <a:r>
              <a:rPr lang="en-US" sz="1900" dirty="0"/>
              <a:t>2015 </a:t>
            </a:r>
            <a:r>
              <a:rPr lang="en-US" sz="1900" dirty="0" smtClean="0"/>
              <a:t>: 	</a:t>
            </a:r>
            <a:r>
              <a:rPr lang="en-US" sz="1900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of IPV in Bas Congo, Bandundu, Kinshasa, Equateur </a:t>
            </a:r>
            <a:r>
              <a:rPr lang="en-US" sz="1900" dirty="0"/>
              <a:t>+ </a:t>
            </a:r>
            <a:r>
              <a:rPr lang="en-US" sz="1900" dirty="0" smtClean="0"/>
              <a:t> 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AVW</a:t>
            </a:r>
            <a:r>
              <a:rPr lang="en-ZW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900" dirty="0"/>
              <a:t>May 2015 </a:t>
            </a:r>
            <a:r>
              <a:rPr lang="en-US" sz="1900" dirty="0" smtClean="0"/>
              <a:t>: 	</a:t>
            </a:r>
            <a:r>
              <a:rPr lang="en-US" sz="19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 on  IPV intro at C level for </a:t>
            </a:r>
            <a:r>
              <a:rPr lang="en-US" sz="1900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Kasai, Maniema, </a:t>
            </a:r>
            <a:r>
              <a:rPr lang="en-US" sz="19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Katanga </a:t>
            </a:r>
            <a:r>
              <a:rPr lang="en-ZW" sz="19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900" dirty="0"/>
              <a:t>June </a:t>
            </a:r>
            <a:r>
              <a:rPr lang="en-US" sz="1900" dirty="0" smtClean="0"/>
              <a:t>2015:  	</a:t>
            </a:r>
            <a:r>
              <a:rPr lang="en-US" sz="1900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 of IPV in Kasai Occidental, Kasai Oriental, Katanga, Maniema</a:t>
            </a:r>
            <a:endParaRPr lang="en-ZW" sz="1900" dirty="0">
              <a:solidFill>
                <a:srgbClr val="66FF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/>
              <a:t>July </a:t>
            </a:r>
            <a:r>
              <a:rPr lang="en-US" sz="1900" dirty="0" smtClean="0"/>
              <a:t>2015:  	</a:t>
            </a:r>
            <a:r>
              <a:rPr lang="en-US" sz="1900" b="1" i="1" dirty="0" err="1" smtClean="0"/>
              <a:t>Gavi</a:t>
            </a:r>
            <a:r>
              <a:rPr lang="en-US" sz="1900" b="1" i="1" dirty="0" smtClean="0"/>
              <a:t> JA + </a:t>
            </a:r>
            <a:r>
              <a:rPr lang="en-US" sz="1900" b="1" i="1" dirty="0"/>
              <a:t>mid-year review of EPI plan of action</a:t>
            </a:r>
            <a:endParaRPr lang="en-ZW" sz="1900" b="1" i="1" dirty="0"/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Aug 2015: 	</a:t>
            </a:r>
            <a:r>
              <a:rPr lang="en-US" sz="1900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 of IPV in </a:t>
            </a:r>
            <a:r>
              <a:rPr lang="en-US" sz="1900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NK, SK, </a:t>
            </a:r>
            <a:r>
              <a:rPr lang="en-US" sz="1900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</a:t>
            </a:r>
            <a:r>
              <a:rPr lang="en-US" sz="1900" dirty="0" smtClean="0"/>
              <a:t>. </a:t>
            </a:r>
            <a:r>
              <a:rPr lang="en-US" sz="1900" dirty="0"/>
              <a:t>+ </a:t>
            </a:r>
            <a:r>
              <a:rPr lang="en-US" sz="1900" dirty="0" smtClean="0">
                <a:solidFill>
                  <a:srgbClr val="FF0000"/>
                </a:solidFill>
              </a:rPr>
              <a:t>prep </a:t>
            </a:r>
            <a:r>
              <a:rPr lang="en-US" sz="1900" dirty="0" err="1" smtClean="0">
                <a:solidFill>
                  <a:srgbClr val="FF0000"/>
                </a:solidFill>
              </a:rPr>
              <a:t>Gavi</a:t>
            </a:r>
            <a:r>
              <a:rPr lang="en-US" sz="1900" dirty="0" smtClean="0">
                <a:solidFill>
                  <a:srgbClr val="FF0000"/>
                </a:solidFill>
              </a:rPr>
              <a:t> M </a:t>
            </a:r>
            <a:r>
              <a:rPr lang="en-US" sz="1900" dirty="0">
                <a:solidFill>
                  <a:srgbClr val="FF0000"/>
                </a:solidFill>
              </a:rPr>
              <a:t>SIA application </a:t>
            </a:r>
            <a:r>
              <a:rPr lang="en-US" sz="1900" dirty="0"/>
              <a:t>+ </a:t>
            </a:r>
            <a:r>
              <a:rPr lang="en-US" sz="1900" dirty="0" smtClean="0">
                <a:solidFill>
                  <a:srgbClr val="FF0000"/>
                </a:solidFill>
              </a:rPr>
              <a:t>switch plan</a:t>
            </a:r>
            <a:endParaRPr lang="en-ZW" sz="19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Sept 2015: 	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polio </a:t>
            </a:r>
            <a:r>
              <a:rPr lang="en-US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SNIDs</a:t>
            </a:r>
            <a:r>
              <a:rPr lang="en-ZW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ZW" sz="19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 2015:       </a:t>
            </a:r>
            <a:r>
              <a:rPr lang="en-US" sz="1900" b="1" dirty="0" smtClean="0">
                <a:solidFill>
                  <a:srgbClr val="00B0F0"/>
                </a:solidFill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</a:t>
            </a:r>
            <a:r>
              <a:rPr lang="en-US" sz="19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</a:t>
            </a:r>
            <a:r>
              <a:rPr lang="en-US" sz="1900" b="1" dirty="0">
                <a:solidFill>
                  <a:srgbClr val="00B0F0"/>
                </a:solidFill>
                <a:sym typeface="Wingdings" panose="05000000000000000000" pitchFamily="2" charset="2"/>
              </a:rPr>
              <a:t> </a:t>
            </a:r>
            <a:endParaRPr lang="en-US" sz="1900" b="1" dirty="0" smtClean="0">
              <a:solidFill>
                <a:srgbClr val="00B0F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Nov 2015: 	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polio SNIDs</a:t>
            </a:r>
            <a:r>
              <a:rPr lang="en-ZW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dirty="0" smtClean="0"/>
              <a:t>+ 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measles response campaign 40 ZS in Katanga</a:t>
            </a:r>
            <a:endParaRPr lang="en-ZW" sz="19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Dec 2015:	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polio SNIDs</a:t>
            </a:r>
            <a:r>
              <a:rPr lang="en-ZW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W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ZW" sz="19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Jan 2016:	</a:t>
            </a:r>
            <a:r>
              <a:rPr lang="en-US" sz="19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Measles SIAs strategic planning workshop</a:t>
            </a:r>
            <a:endParaRPr lang="en-ZW" sz="19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Feb 2016: 	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YF </a:t>
            </a:r>
            <a:r>
              <a:rPr lang="en-US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 response </a:t>
            </a:r>
            <a:r>
              <a:rPr lang="en-US" sz="1900" dirty="0" smtClean="0"/>
              <a:t>+ </a:t>
            </a:r>
            <a:r>
              <a:rPr lang="en-US" sz="1900" dirty="0" smtClean="0">
                <a:solidFill>
                  <a:srgbClr val="FF0000"/>
                </a:solidFill>
              </a:rPr>
              <a:t>prep ICG </a:t>
            </a:r>
            <a:r>
              <a:rPr lang="en-US" sz="1900" dirty="0" err="1" smtClean="0">
                <a:solidFill>
                  <a:srgbClr val="FF0000"/>
                </a:solidFill>
              </a:rPr>
              <a:t>applic’n</a:t>
            </a:r>
            <a:r>
              <a:rPr lang="en-US" sz="1900" dirty="0" smtClean="0">
                <a:solidFill>
                  <a:srgbClr val="FF0000"/>
                </a:solidFill>
              </a:rPr>
              <a:t> </a:t>
            </a:r>
            <a:r>
              <a:rPr lang="en-US" sz="1900" dirty="0"/>
              <a:t>+ </a:t>
            </a:r>
            <a:r>
              <a:rPr lang="en-US" sz="1900" dirty="0" smtClean="0">
                <a:solidFill>
                  <a:srgbClr val="FF0000"/>
                </a:solidFill>
              </a:rPr>
              <a:t>prep </a:t>
            </a:r>
            <a:r>
              <a:rPr lang="en-US" sz="1900" dirty="0">
                <a:solidFill>
                  <a:srgbClr val="FF0000"/>
                </a:solidFill>
              </a:rPr>
              <a:t>JRF </a:t>
            </a:r>
            <a:r>
              <a:rPr lang="en-US" sz="1900" dirty="0"/>
              <a:t>+ </a:t>
            </a:r>
            <a:r>
              <a:rPr lang="en-US" sz="1900" dirty="0" smtClean="0"/>
              <a:t> </a:t>
            </a:r>
            <a:r>
              <a:rPr lang="en-US" sz="19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MenA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SIAs </a:t>
            </a:r>
            <a:r>
              <a:rPr lang="en-US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Kivu </a:t>
            </a:r>
            <a:r>
              <a:rPr lang="en-US" sz="19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MCIA</a:t>
            </a:r>
            <a:endParaRPr lang="en-ZW" sz="19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Mar 2016:	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polio </a:t>
            </a:r>
            <a:r>
              <a:rPr lang="en-US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NIDs</a:t>
            </a:r>
            <a:r>
              <a:rPr lang="en-ZW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dirty="0" smtClean="0"/>
              <a:t>+ </a:t>
            </a:r>
            <a:r>
              <a:rPr lang="en-US" sz="1900" dirty="0" smtClean="0">
                <a:solidFill>
                  <a:srgbClr val="FF0000"/>
                </a:solidFill>
              </a:rPr>
              <a:t>draft polio </a:t>
            </a:r>
            <a:r>
              <a:rPr lang="en-US" sz="1900" dirty="0">
                <a:solidFill>
                  <a:srgbClr val="FF0000"/>
                </a:solidFill>
              </a:rPr>
              <a:t>preparedness and response plan</a:t>
            </a:r>
            <a:r>
              <a:rPr lang="en-US" sz="1900" dirty="0"/>
              <a:t>+ </a:t>
            </a:r>
            <a:r>
              <a:rPr lang="en-US" sz="1900" dirty="0" smtClean="0"/>
              <a:t> investigation </a:t>
            </a:r>
            <a:r>
              <a:rPr lang="en-US" sz="1900" dirty="0"/>
              <a:t>and 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response to VDPV outbreak in </a:t>
            </a:r>
            <a:r>
              <a:rPr lang="en-US" sz="19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Yaleko</a:t>
            </a:r>
            <a:r>
              <a:rPr lang="en-US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</a:t>
            </a:r>
            <a:r>
              <a:rPr lang="en-US" sz="19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EVIAN + MNTE SAGE WG</a:t>
            </a:r>
            <a:r>
              <a:rPr lang="en-ZW" sz="19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ZW" sz="1900" dirty="0" err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mtg</a:t>
            </a:r>
            <a:endParaRPr lang="en-ZW" sz="19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/>
              <a:t>Apr 2016:	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polio NIDs</a:t>
            </a:r>
            <a:r>
              <a:rPr lang="en-ZW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dirty="0" smtClean="0"/>
              <a:t>+ </a:t>
            </a:r>
            <a:r>
              <a:rPr lang="en-US" sz="1900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switch </a:t>
            </a:r>
            <a:r>
              <a:rPr lang="en-US" sz="1900" dirty="0" err="1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tOPV-bOPV</a:t>
            </a:r>
            <a:r>
              <a:rPr lang="en-US" sz="1900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dirty="0"/>
              <a:t>+ </a:t>
            </a:r>
            <a:r>
              <a:rPr lang="en-ZW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AVW+ </a:t>
            </a:r>
            <a:r>
              <a:rPr lang="en-ZW" sz="19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MRI and GAVI </a:t>
            </a:r>
            <a:r>
              <a:rPr lang="en-ZW" sz="1900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jt</a:t>
            </a:r>
            <a:r>
              <a:rPr lang="en-ZW" sz="19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measles mission</a:t>
            </a:r>
            <a:endParaRPr lang="en-ZW" sz="19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/>
              <a:t>May </a:t>
            </a:r>
            <a:r>
              <a:rPr lang="en-US" sz="1900" dirty="0" smtClean="0"/>
              <a:t>2016:	</a:t>
            </a:r>
            <a:r>
              <a:rPr lang="en-US" sz="1900" b="1" i="1" dirty="0"/>
              <a:t>evaluation of VDPV response </a:t>
            </a:r>
            <a:r>
              <a:rPr lang="en-US" sz="1900" dirty="0" smtClean="0"/>
              <a:t>+ </a:t>
            </a:r>
            <a:r>
              <a:rPr lang="en-US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 YF response </a:t>
            </a:r>
            <a:r>
              <a:rPr lang="en-US" sz="1900" dirty="0" smtClean="0"/>
              <a:t>+ inv. VDPV </a:t>
            </a:r>
            <a:r>
              <a:rPr lang="en-US" sz="1900" dirty="0"/>
              <a:t>in </a:t>
            </a:r>
            <a:r>
              <a:rPr lang="en-US" sz="1900" dirty="0" smtClean="0"/>
              <a:t>Yambuku</a:t>
            </a:r>
            <a:endParaRPr lang="en-ZW" sz="1900" dirty="0"/>
          </a:p>
          <a:p>
            <a:pPr marL="514350" indent="-514350">
              <a:buFont typeface="+mj-lt"/>
              <a:buAutoNum type="arabicPeriod"/>
            </a:pPr>
            <a:r>
              <a:rPr lang="fr-FR" sz="1900" dirty="0" err="1"/>
              <a:t>June</a:t>
            </a:r>
            <a:r>
              <a:rPr lang="fr-FR" sz="1900" dirty="0"/>
              <a:t> </a:t>
            </a:r>
            <a:r>
              <a:rPr lang="fr-FR" sz="1900" dirty="0" smtClean="0"/>
              <a:t>2016: 	</a:t>
            </a:r>
            <a:r>
              <a:rPr lang="fr-FR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YF </a:t>
            </a:r>
            <a:r>
              <a:rPr lang="fr-FR" sz="19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response</a:t>
            </a:r>
            <a:r>
              <a:rPr lang="fr-FR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9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campaign</a:t>
            </a:r>
            <a:r>
              <a:rPr lang="fr-FR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900" dirty="0"/>
              <a:t>+ </a:t>
            </a:r>
            <a:r>
              <a:rPr lang="fr-FR" sz="19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MenA</a:t>
            </a:r>
            <a:r>
              <a:rPr lang="fr-FR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9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SIAs</a:t>
            </a:r>
            <a:r>
              <a:rPr lang="fr-FR" sz="19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W" sz="1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districts</a:t>
            </a:r>
            <a:endParaRPr lang="en-ZW" sz="19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en-ZW" sz="1900" dirty="0"/>
          </a:p>
        </p:txBody>
      </p:sp>
    </p:spTree>
    <p:extLst>
      <p:ext uri="{BB962C8B-B14F-4D97-AF65-F5344CB8AC3E}">
        <p14:creationId xmlns:p14="http://schemas.microsoft.com/office/powerpoint/2010/main" val="3434248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Proposed measures to improve quality of investigation and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0"/>
            <a:ext cx="8991600" cy="4800600"/>
          </a:xfrm>
        </p:spPr>
        <p:txBody>
          <a:bodyPr>
            <a:noAutofit/>
          </a:bodyPr>
          <a:lstStyle/>
          <a:p>
            <a:r>
              <a:rPr lang="en-ZW" sz="2800" b="1" dirty="0" smtClean="0">
                <a:solidFill>
                  <a:schemeClr val="tx2">
                    <a:lumMod val="50000"/>
                  </a:schemeClr>
                </a:solidFill>
              </a:rPr>
              <a:t>Raise the profile / priority status of measles elimination </a:t>
            </a:r>
            <a:r>
              <a:rPr lang="en-ZW" sz="2800" dirty="0" smtClean="0">
                <a:solidFill>
                  <a:schemeClr val="tx2">
                    <a:lumMod val="50000"/>
                  </a:schemeClr>
                </a:solidFill>
              </a:rPr>
              <a:t>within the EPI and DLM programs!!!</a:t>
            </a:r>
          </a:p>
          <a:p>
            <a:r>
              <a:rPr lang="en-ZW" sz="2800" b="1" dirty="0" smtClean="0">
                <a:solidFill>
                  <a:schemeClr val="tx2">
                    <a:lumMod val="50000"/>
                  </a:schemeClr>
                </a:solidFill>
              </a:rPr>
              <a:t>Advocate </a:t>
            </a:r>
            <a:r>
              <a:rPr lang="en-ZW" sz="2800" b="1" dirty="0">
                <a:solidFill>
                  <a:schemeClr val="tx2">
                    <a:lumMod val="50000"/>
                  </a:schemeClr>
                </a:solidFill>
              </a:rPr>
              <a:t>with </a:t>
            </a:r>
            <a:r>
              <a:rPr lang="en-ZW" sz="2800" b="1" dirty="0" smtClean="0">
                <a:solidFill>
                  <a:schemeClr val="tx2">
                    <a:lumMod val="50000"/>
                  </a:schemeClr>
                </a:solidFill>
              </a:rPr>
              <a:t>DLM to support case-based surveillance.</a:t>
            </a:r>
          </a:p>
          <a:p>
            <a:r>
              <a:rPr lang="en-ZW" sz="2800" dirty="0" smtClean="0">
                <a:solidFill>
                  <a:schemeClr val="tx2">
                    <a:lumMod val="50000"/>
                  </a:schemeClr>
                </a:solidFill>
              </a:rPr>
              <a:t>Provide adequate </a:t>
            </a:r>
            <a:r>
              <a:rPr lang="en-ZW" sz="2800" b="1" dirty="0" smtClean="0">
                <a:solidFill>
                  <a:schemeClr val="tx2">
                    <a:lumMod val="50000"/>
                  </a:schemeClr>
                </a:solidFill>
              </a:rPr>
              <a:t>human </a:t>
            </a:r>
            <a:r>
              <a:rPr lang="en-ZW" sz="2800" b="1" dirty="0">
                <a:solidFill>
                  <a:schemeClr val="tx2">
                    <a:lumMod val="50000"/>
                  </a:schemeClr>
                </a:solidFill>
              </a:rPr>
              <a:t>and financial resources </a:t>
            </a:r>
            <a:r>
              <a:rPr lang="en-ZW" sz="2800" dirty="0" smtClean="0">
                <a:solidFill>
                  <a:schemeClr val="tx2">
                    <a:lumMod val="50000"/>
                  </a:schemeClr>
                </a:solidFill>
              </a:rPr>
              <a:t>to scale-up case-based surveillance</a:t>
            </a:r>
            <a:endParaRPr lang="en-ZW" sz="2800" dirty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Strengthen the measles team in WHO DRC</a:t>
            </a:r>
          </a:p>
          <a:p>
            <a:pPr lvl="2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Epidemiologists &amp; data managers – at national / </a:t>
            </a:r>
            <a:r>
              <a:rPr lang="en-ZW" dirty="0" err="1" smtClean="0">
                <a:solidFill>
                  <a:schemeClr val="tx2">
                    <a:lumMod val="50000"/>
                  </a:schemeClr>
                </a:solidFill>
              </a:rPr>
              <a:t>prov’l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 levels</a:t>
            </a:r>
          </a:p>
          <a:p>
            <a:pPr lvl="1"/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Revise </a:t>
            </a:r>
            <a:r>
              <a:rPr lang="en-ZW" dirty="0" err="1" smtClean="0">
                <a:solidFill>
                  <a:schemeClr val="tx2">
                    <a:lumMod val="50000"/>
                  </a:schemeClr>
                </a:solidFill>
              </a:rPr>
              <a:t>ToRs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 and funding sources for the WHO provincial surveillance staff</a:t>
            </a:r>
          </a:p>
          <a:p>
            <a:r>
              <a:rPr lang="en-ZW" sz="2800" dirty="0">
                <a:solidFill>
                  <a:schemeClr val="tx2">
                    <a:lumMod val="50000"/>
                  </a:schemeClr>
                </a:solidFill>
              </a:rPr>
              <a:t>Encourage and </a:t>
            </a:r>
            <a:r>
              <a:rPr lang="en-ZW" sz="2800" b="1" dirty="0">
                <a:solidFill>
                  <a:schemeClr val="tx2">
                    <a:lumMod val="50000"/>
                  </a:schemeClr>
                </a:solidFill>
              </a:rPr>
              <a:t>fund regular active </a:t>
            </a:r>
            <a:r>
              <a:rPr lang="en-ZW" sz="2800" b="1" dirty="0" smtClean="0">
                <a:solidFill>
                  <a:schemeClr val="tx2">
                    <a:lumMod val="50000"/>
                  </a:schemeClr>
                </a:solidFill>
              </a:rPr>
              <a:t>surveillance</a:t>
            </a:r>
            <a:endParaRPr lang="en-ZW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71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 lnSpcReduction="10000"/>
          </a:bodyPr>
          <a:lstStyle/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Close </a:t>
            </a:r>
            <a:r>
              <a:rPr lang="en-ZW" b="1" dirty="0" smtClean="0">
                <a:solidFill>
                  <a:schemeClr val="tx2">
                    <a:lumMod val="50000"/>
                  </a:schemeClr>
                </a:solidFill>
              </a:rPr>
              <a:t>monitoring of performance at the subnational level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to provide targeted support to improve case reporting and investigation</a:t>
            </a:r>
          </a:p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Follow performance </a:t>
            </a:r>
            <a:r>
              <a:rPr lang="en-ZW" b="1" dirty="0" smtClean="0">
                <a:solidFill>
                  <a:schemeClr val="tx2">
                    <a:lumMod val="50000"/>
                  </a:schemeClr>
                </a:solidFill>
              </a:rPr>
              <a:t>using all surveillance performance indicators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ZW" dirty="0" err="1" smtClean="0">
                <a:solidFill>
                  <a:schemeClr val="tx2">
                    <a:lumMod val="50000"/>
                  </a:schemeClr>
                </a:solidFill>
              </a:rPr>
              <a:t>Eg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., T/C, % outbreaks investigated, completeness of investigation, </a:t>
            </a:r>
            <a:r>
              <a:rPr lang="en-ZW" dirty="0" err="1" smtClean="0">
                <a:solidFill>
                  <a:schemeClr val="tx2">
                    <a:lumMod val="50000"/>
                  </a:schemeClr>
                </a:solidFill>
              </a:rPr>
              <a:t>etc</a:t>
            </a:r>
            <a:endParaRPr lang="en-ZW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Use </a:t>
            </a:r>
            <a:r>
              <a:rPr lang="en-ZW" b="1" dirty="0" smtClean="0">
                <a:solidFill>
                  <a:schemeClr val="tx2">
                    <a:lumMod val="50000"/>
                  </a:schemeClr>
                </a:solidFill>
              </a:rPr>
              <a:t>FELTP graduates for outbreak investigation </a:t>
            </a:r>
            <a:r>
              <a:rPr lang="en-ZW" dirty="0" smtClean="0">
                <a:solidFill>
                  <a:schemeClr val="tx2">
                    <a:lumMod val="50000"/>
                  </a:schemeClr>
                </a:solidFill>
              </a:rPr>
              <a:t>and documentation, and for further capacity building in country</a:t>
            </a:r>
          </a:p>
          <a:p>
            <a:endParaRPr lang="en-ZW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ZW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ZW" sz="3600" b="1" dirty="0">
                <a:solidFill>
                  <a:schemeClr val="accent1">
                    <a:lumMod val="75000"/>
                  </a:schemeClr>
                </a:solidFill>
              </a:rPr>
              <a:t>Proposed measures to improve quality of investigation and response (2)</a:t>
            </a:r>
          </a:p>
        </p:txBody>
      </p:sp>
    </p:spTree>
    <p:extLst>
      <p:ext uri="{BB962C8B-B14F-4D97-AF65-F5344CB8AC3E}">
        <p14:creationId xmlns:p14="http://schemas.microsoft.com/office/powerpoint/2010/main" val="343167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32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Thank you</a:t>
            </a:r>
            <a:endParaRPr lang="en-ZW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3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ZW" b="1" dirty="0" smtClean="0">
                <a:solidFill>
                  <a:schemeClr val="accent1">
                    <a:lumMod val="75000"/>
                  </a:schemeClr>
                </a:solidFill>
              </a:rPr>
              <a:t>Outline</a:t>
            </a:r>
            <a:endParaRPr lang="en-ZW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W" dirty="0" smtClean="0">
                <a:solidFill>
                  <a:schemeClr val="accent1">
                    <a:lumMod val="75000"/>
                  </a:schemeClr>
                </a:solidFill>
              </a:rPr>
              <a:t>Routine immunisation performance</a:t>
            </a:r>
          </a:p>
          <a:p>
            <a:r>
              <a:rPr lang="en-ZW" dirty="0" smtClean="0">
                <a:solidFill>
                  <a:schemeClr val="accent1">
                    <a:lumMod val="75000"/>
                  </a:schemeClr>
                </a:solidFill>
              </a:rPr>
              <a:t>Measles SIAs</a:t>
            </a:r>
          </a:p>
          <a:p>
            <a:r>
              <a:rPr lang="en-ZW" dirty="0" smtClean="0">
                <a:solidFill>
                  <a:schemeClr val="accent1">
                    <a:lumMod val="75000"/>
                  </a:schemeClr>
                </a:solidFill>
              </a:rPr>
              <a:t>Measles weekly reporting trends 2011-2016</a:t>
            </a:r>
          </a:p>
          <a:p>
            <a:r>
              <a:rPr lang="en-ZW" dirty="0" smtClean="0">
                <a:solidFill>
                  <a:schemeClr val="accent1">
                    <a:lumMod val="75000"/>
                  </a:schemeClr>
                </a:solidFill>
              </a:rPr>
              <a:t>Patterns of age and vaccination status 2015 - 2016</a:t>
            </a:r>
          </a:p>
          <a:p>
            <a:r>
              <a:rPr lang="en-ZW" dirty="0" smtClean="0">
                <a:solidFill>
                  <a:schemeClr val="accent1">
                    <a:lumMod val="75000"/>
                  </a:schemeClr>
                </a:solidFill>
              </a:rPr>
              <a:t>Measles outbreak investigation in DRC</a:t>
            </a:r>
          </a:p>
          <a:p>
            <a:r>
              <a:rPr lang="en-ZW" dirty="0" smtClean="0">
                <a:solidFill>
                  <a:schemeClr val="accent1">
                    <a:lumMod val="75000"/>
                  </a:schemeClr>
                </a:solidFill>
              </a:rPr>
              <a:t>Challenges</a:t>
            </a:r>
          </a:p>
          <a:p>
            <a:r>
              <a:rPr lang="en-ZW" dirty="0" smtClean="0">
                <a:solidFill>
                  <a:schemeClr val="accent1">
                    <a:lumMod val="75000"/>
                  </a:schemeClr>
                </a:solidFill>
              </a:rPr>
              <a:t>Proposed measures to address gaps</a:t>
            </a:r>
          </a:p>
          <a:p>
            <a:endParaRPr lang="en-ZW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35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MCV1 coverage and reported measles cases. 2000 – 2015. DR Congo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839200" cy="5100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own Arrow Callout 3"/>
          <p:cNvSpPr/>
          <p:nvPr/>
        </p:nvSpPr>
        <p:spPr>
          <a:xfrm>
            <a:off x="2895600" y="1371600"/>
            <a:ext cx="1219200" cy="6858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dirty="0" smtClean="0"/>
              <a:t>Catch up SIAs</a:t>
            </a:r>
            <a:endParaRPr lang="en-ZW" dirty="0"/>
          </a:p>
        </p:txBody>
      </p:sp>
      <p:sp>
        <p:nvSpPr>
          <p:cNvPr id="5" name="Down Arrow Callout 4"/>
          <p:cNvSpPr/>
          <p:nvPr/>
        </p:nvSpPr>
        <p:spPr>
          <a:xfrm>
            <a:off x="4191000" y="1371600"/>
            <a:ext cx="3352800" cy="6858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dirty="0" smtClean="0"/>
              <a:t>Phased Follow-up SIAs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654941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11" t="5328" r="17019" b="5489"/>
          <a:stretch/>
        </p:blipFill>
        <p:spPr>
          <a:xfrm>
            <a:off x="6132626" y="4207034"/>
            <a:ext cx="2598615" cy="2556000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66" t="4156" r="21163" b="4047"/>
          <a:stretch/>
        </p:blipFill>
        <p:spPr>
          <a:xfrm>
            <a:off x="3203848" y="4221376"/>
            <a:ext cx="2585124" cy="2592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6" t="6910" r="46015" b="3122"/>
          <a:stretch/>
        </p:blipFill>
        <p:spPr>
          <a:xfrm>
            <a:off x="395536" y="4207034"/>
            <a:ext cx="2566970" cy="2556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2068" r="43689" b="2362"/>
          <a:stretch/>
        </p:blipFill>
        <p:spPr>
          <a:xfrm>
            <a:off x="431452" y="1288764"/>
            <a:ext cx="2556372" cy="2520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475656" y="980992"/>
            <a:ext cx="122413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CV VAR 2011</a:t>
            </a:r>
            <a:endParaRPr lang="fr-FR" sz="12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29" t="2266" r="43883" b="2954"/>
          <a:stretch/>
        </p:blipFill>
        <p:spPr>
          <a:xfrm>
            <a:off x="3190713" y="1269040"/>
            <a:ext cx="2540953" cy="25200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4139952" y="980991"/>
            <a:ext cx="1296143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CV VAR 2012</a:t>
            </a:r>
            <a:endParaRPr lang="fr-FR" sz="12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9" t="3448" r="46063" b="1575"/>
          <a:stretch/>
        </p:blipFill>
        <p:spPr>
          <a:xfrm>
            <a:off x="6132626" y="1269040"/>
            <a:ext cx="2543830" cy="25200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7092280" y="991761"/>
            <a:ext cx="129614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CV VAR 2013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73585" y="6242828"/>
            <a:ext cx="120207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CV VAR 2014</a:t>
            </a:r>
            <a:endParaRPr lang="fr-FR" sz="1200" dirty="0"/>
          </a:p>
        </p:txBody>
      </p:sp>
      <p:grpSp>
        <p:nvGrpSpPr>
          <p:cNvPr id="12" name="Groupe 13"/>
          <p:cNvGrpSpPr>
            <a:grpSpLocks/>
          </p:cNvGrpSpPr>
          <p:nvPr/>
        </p:nvGrpSpPr>
        <p:grpSpPr bwMode="auto">
          <a:xfrm>
            <a:off x="3059832" y="3284984"/>
            <a:ext cx="2376488" cy="954107"/>
            <a:chOff x="4139952" y="5157192"/>
            <a:chExt cx="2376264" cy="953751"/>
          </a:xfrm>
        </p:grpSpPr>
        <p:sp>
          <p:nvSpPr>
            <p:cNvPr id="13" name="Rectangle 12"/>
            <p:cNvSpPr/>
            <p:nvPr/>
          </p:nvSpPr>
          <p:spPr>
            <a:xfrm>
              <a:off x="4139952" y="5301600"/>
              <a:ext cx="287311" cy="107910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39952" y="5517420"/>
              <a:ext cx="287311" cy="107910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139952" y="5733239"/>
              <a:ext cx="287311" cy="107910"/>
            </a:xfrm>
            <a:prstGeom prst="rect">
              <a:avLst/>
            </a:prstGeom>
            <a:solidFill>
              <a:srgbClr val="6CEA9F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139952" y="5931603"/>
              <a:ext cx="287311" cy="107910"/>
            </a:xfrm>
            <a:prstGeom prst="rect">
              <a:avLst/>
            </a:prstGeom>
            <a:solidFill>
              <a:srgbClr val="00B05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" name="ZoneTexte 12"/>
            <p:cNvSpPr txBox="1">
              <a:spLocks noChangeArrowheads="1"/>
            </p:cNvSpPr>
            <p:nvPr/>
          </p:nvSpPr>
          <p:spPr bwMode="auto">
            <a:xfrm>
              <a:off x="4499992" y="5157192"/>
              <a:ext cx="2016224" cy="953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80000"/>
                </a:spcBef>
                <a:buClr>
                  <a:srgbClr val="1E7FB8"/>
                </a:buClr>
                <a:buFont typeface="Wingdings" pitchFamily="2" charset="2"/>
                <a:buChar char="l"/>
                <a:defRPr sz="2500">
                  <a:solidFill>
                    <a:srgbClr val="000066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1E7FB8"/>
                </a:buClr>
                <a:buFont typeface="Arial" charset="0"/>
                <a:buChar char="–"/>
                <a:defRPr sz="2100">
                  <a:solidFill>
                    <a:srgbClr val="000066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1E7FB8"/>
                </a:buClr>
                <a:buChar char="•"/>
                <a:defRPr sz="2100">
                  <a:solidFill>
                    <a:srgbClr val="000066"/>
                  </a:solidFill>
                  <a:latin typeface="Arial Narrow" pitchFamily="34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1E7FB8"/>
                </a:buClr>
                <a:buChar char="–"/>
                <a:defRPr sz="2100">
                  <a:solidFill>
                    <a:srgbClr val="000066"/>
                  </a:solidFill>
                  <a:latin typeface="Arial Narrow" pitchFamily="34" charset="0"/>
                  <a:cs typeface="Arial" charset="0"/>
                </a:defRPr>
              </a:lvl4pPr>
              <a:lvl5pPr marL="2057400" indent="-228600" algn="r" rtl="1" eaLnBrk="0" hangingPunct="0">
                <a:spcBef>
                  <a:spcPct val="20000"/>
                </a:spcBef>
                <a:buChar char="»"/>
                <a:defRPr sz="2000">
                  <a:solidFill>
                    <a:srgbClr val="000066"/>
                  </a:solidFill>
                  <a:latin typeface="Arial" charset="0"/>
                  <a:cs typeface="Arial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66"/>
                  </a:solidFill>
                  <a:latin typeface="Arial" charset="0"/>
                  <a:cs typeface="Arial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66"/>
                  </a:solidFill>
                  <a:latin typeface="Arial" charset="0"/>
                  <a:cs typeface="Arial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66"/>
                  </a:solidFill>
                  <a:latin typeface="Arial" charset="0"/>
                  <a:cs typeface="Arial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0066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chemeClr val="tx1"/>
                  </a:solidFill>
                </a:rPr>
                <a:t>CV &lt; 50%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 smtClean="0">
                  <a:solidFill>
                    <a:schemeClr val="tx1"/>
                  </a:solidFill>
                </a:rPr>
                <a:t>50</a:t>
              </a:r>
              <a:r>
                <a:rPr lang="fr-FR" altLang="fr-FR" sz="1400" dirty="0">
                  <a:solidFill>
                    <a:schemeClr val="tx1"/>
                  </a:solidFill>
                </a:rPr>
                <a:t>% </a:t>
              </a:r>
              <a:r>
                <a:rPr lang="fr-FR" altLang="fr-FR" sz="1400" dirty="0" smtClean="0">
                  <a:solidFill>
                    <a:schemeClr val="tx1"/>
                  </a:solidFill>
                </a:rPr>
                <a:t>&gt;=CV&lt;80</a:t>
              </a:r>
              <a:r>
                <a:rPr lang="fr-FR" altLang="fr-FR" sz="1400" dirty="0">
                  <a:solidFill>
                    <a:schemeClr val="tx1"/>
                  </a:solidFill>
                </a:rPr>
                <a:t>%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 smtClean="0">
                  <a:solidFill>
                    <a:schemeClr val="tx1"/>
                  </a:solidFill>
                </a:rPr>
                <a:t>80</a:t>
              </a:r>
              <a:r>
                <a:rPr lang="fr-FR" altLang="fr-FR" sz="1400" dirty="0">
                  <a:solidFill>
                    <a:schemeClr val="tx1"/>
                  </a:solidFill>
                </a:rPr>
                <a:t>% &gt;= </a:t>
              </a:r>
              <a:r>
                <a:rPr lang="fr-FR" altLang="fr-FR" sz="1400" dirty="0" smtClean="0">
                  <a:solidFill>
                    <a:schemeClr val="tx1"/>
                  </a:solidFill>
                </a:rPr>
                <a:t>CV &lt;</a:t>
              </a:r>
              <a:r>
                <a:rPr lang="fr-FR" altLang="fr-FR" sz="1400" dirty="0">
                  <a:solidFill>
                    <a:schemeClr val="tx1"/>
                  </a:solidFill>
                </a:rPr>
                <a:t>95%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dirty="0">
                  <a:solidFill>
                    <a:schemeClr val="tx1"/>
                  </a:solidFill>
                </a:rPr>
                <a:t>CV &gt;=95</a:t>
              </a:r>
              <a:r>
                <a:rPr lang="fr-FR" altLang="fr-FR" sz="1400" dirty="0" smtClean="0">
                  <a:solidFill>
                    <a:schemeClr val="tx1"/>
                  </a:solidFill>
                </a:rPr>
                <a:t>%</a:t>
              </a:r>
              <a:endParaRPr lang="fr-FR" altLang="fr-FR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accent1">
              <a:lumMod val="20000"/>
              <a:lumOff val="80000"/>
            </a:schemeClr>
          </a:solidFill>
          <a:extLst/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MCV administrative 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coverage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shade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map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. DRC. 2011- 2016 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154425" y="6242828"/>
            <a:ext cx="130676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CV VAR 2015</a:t>
            </a:r>
            <a:endParaRPr lang="fr-FR" sz="1200" dirty="0"/>
          </a:p>
        </p:txBody>
      </p:sp>
      <p:sp>
        <p:nvSpPr>
          <p:cNvPr id="22" name="ZoneTexte 21"/>
          <p:cNvSpPr txBox="1"/>
          <p:nvPr/>
        </p:nvSpPr>
        <p:spPr>
          <a:xfrm>
            <a:off x="5788972" y="6093296"/>
            <a:ext cx="1616344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CV VAR Jan-Avril 2016</a:t>
            </a:r>
          </a:p>
          <a:p>
            <a:pPr algn="ctr"/>
            <a:r>
              <a:rPr lang="fr-FR" sz="1050" dirty="0" smtClean="0"/>
              <a:t>Complétude = 77,5%</a:t>
            </a:r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169434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istrict level admin MCV1 coverage, </a:t>
            </a:r>
            <a:br>
              <a:rPr lang="en-ZW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DR Congo. 2012 - 2015</a:t>
            </a:r>
            <a:endParaRPr lang="en-ZW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899117"/>
              </p:ext>
            </p:extLst>
          </p:nvPr>
        </p:nvGraphicFramePr>
        <p:xfrm>
          <a:off x="381000" y="1600200"/>
          <a:ext cx="8534400" cy="472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3600"/>
                <a:gridCol w="1280160"/>
                <a:gridCol w="1706880"/>
                <a:gridCol w="1706880"/>
                <a:gridCol w="1706880"/>
              </a:tblGrid>
              <a:tr h="85011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ZW" sz="2200" u="none" strike="noStrike" dirty="0" smtClean="0">
                          <a:effectLst/>
                        </a:rPr>
                        <a:t>MCV1 coverage</a:t>
                      </a:r>
                      <a:r>
                        <a:rPr lang="en-ZW" sz="2200" u="none" strike="noStrike" baseline="0" dirty="0" smtClean="0">
                          <a:effectLst/>
                        </a:rPr>
                        <a:t> by district</a:t>
                      </a:r>
                      <a:endParaRPr lang="en-ZW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fr-FR" sz="2200" u="none" strike="noStrike" dirty="0" smtClean="0">
                          <a:effectLst/>
                        </a:rPr>
                        <a:t>% districts by </a:t>
                      </a:r>
                      <a:r>
                        <a:rPr lang="fr-FR" sz="2200" u="none" strike="noStrike" dirty="0" err="1" smtClean="0">
                          <a:effectLst/>
                        </a:rPr>
                        <a:t>coverage</a:t>
                      </a:r>
                      <a:r>
                        <a:rPr lang="fr-FR" sz="2200" u="none" strike="noStrike" dirty="0" smtClean="0">
                          <a:effectLst/>
                        </a:rPr>
                        <a:t> </a:t>
                      </a:r>
                      <a:r>
                        <a:rPr lang="fr-FR" sz="2200" u="none" strike="noStrike" dirty="0" err="1" smtClean="0">
                          <a:effectLst/>
                        </a:rPr>
                        <a:t>category</a:t>
                      </a:r>
                      <a:r>
                        <a:rPr lang="fr-FR" sz="2200" u="none" strike="noStrike" dirty="0" smtClean="0">
                          <a:effectLst/>
                        </a:rPr>
                        <a:t> by </a:t>
                      </a:r>
                      <a:r>
                        <a:rPr lang="fr-FR" sz="2200" u="none" strike="noStrike" dirty="0" err="1" smtClean="0">
                          <a:effectLst/>
                        </a:rPr>
                        <a:t>year</a:t>
                      </a:r>
                      <a:endParaRPr lang="fr-FR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</a:tr>
              <a:tr h="459897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ZW" sz="2200" b="1" u="none" strike="noStrike" dirty="0">
                          <a:effectLst/>
                        </a:rPr>
                        <a:t>2012</a:t>
                      </a:r>
                      <a:endParaRPr lang="en-ZW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ZW" sz="2200" b="1" u="none" strike="noStrike" dirty="0">
                          <a:effectLst/>
                        </a:rPr>
                        <a:t>2013</a:t>
                      </a:r>
                      <a:endParaRPr lang="en-ZW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ZW" sz="2200" b="1" u="none" strike="noStrike" dirty="0">
                          <a:effectLst/>
                        </a:rPr>
                        <a:t>2014</a:t>
                      </a:r>
                      <a:endParaRPr lang="en-ZW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ZW" sz="2200" b="1" u="none" strike="noStrike" dirty="0">
                          <a:effectLst/>
                        </a:rPr>
                        <a:t>2015</a:t>
                      </a:r>
                      <a:endParaRPr lang="en-ZW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713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200" u="none" strike="noStrike" dirty="0" smtClean="0">
                          <a:effectLst/>
                        </a:rPr>
                        <a:t>MCV ≥</a:t>
                      </a:r>
                      <a:r>
                        <a:rPr lang="en-ZW" sz="2200" u="none" strike="noStrike" dirty="0">
                          <a:effectLst/>
                        </a:rPr>
                        <a:t>95%</a:t>
                      </a:r>
                      <a:endParaRPr lang="en-ZW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28%</a:t>
                      </a:r>
                      <a:endParaRPr lang="en-ZW" sz="2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26%</a:t>
                      </a:r>
                      <a:endParaRPr lang="en-ZW" sz="2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36%</a:t>
                      </a:r>
                      <a:endParaRPr lang="en-ZW" sz="2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38%</a:t>
                      </a:r>
                      <a:endParaRPr lang="en-ZW" sz="2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905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200" u="none" strike="noStrike" dirty="0" smtClean="0">
                          <a:effectLst/>
                        </a:rPr>
                        <a:t>MCV 80</a:t>
                      </a:r>
                      <a:r>
                        <a:rPr lang="en-ZW" sz="2200" u="none" strike="noStrike" dirty="0">
                          <a:effectLst/>
                        </a:rPr>
                        <a:t>% </a:t>
                      </a:r>
                      <a:r>
                        <a:rPr lang="en-ZW" sz="2200" u="none" strike="noStrike" dirty="0" smtClean="0">
                          <a:effectLst/>
                        </a:rPr>
                        <a:t>- 94%</a:t>
                      </a:r>
                      <a:endParaRPr lang="en-ZW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33%</a:t>
                      </a:r>
                      <a:endParaRPr lang="en-ZW" sz="2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49%</a:t>
                      </a:r>
                      <a:endParaRPr lang="en-ZW" sz="2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42%</a:t>
                      </a:r>
                      <a:endParaRPr lang="en-ZW" sz="2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endParaRPr lang="en-ZW" sz="2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905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200" u="none" strike="noStrike" dirty="0" smtClean="0">
                          <a:effectLst/>
                        </a:rPr>
                        <a:t>MCV 50</a:t>
                      </a:r>
                      <a:r>
                        <a:rPr lang="en-ZW" sz="2200" u="none" strike="noStrike" dirty="0">
                          <a:effectLst/>
                        </a:rPr>
                        <a:t>% </a:t>
                      </a:r>
                      <a:r>
                        <a:rPr lang="en-ZW" sz="2200" u="none" strike="noStrike" dirty="0" smtClean="0">
                          <a:effectLst/>
                        </a:rPr>
                        <a:t>- 79%</a:t>
                      </a:r>
                      <a:endParaRPr lang="en-ZW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33%</a:t>
                      </a:r>
                      <a:endParaRPr lang="en-ZW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24%</a:t>
                      </a:r>
                      <a:endParaRPr lang="en-ZW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21%</a:t>
                      </a:r>
                      <a:endParaRPr lang="en-ZW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21%</a:t>
                      </a:r>
                      <a:endParaRPr lang="en-ZW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713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200" u="none" strike="noStrike" dirty="0" smtClean="0">
                          <a:effectLst/>
                        </a:rPr>
                        <a:t>MCV &lt; </a:t>
                      </a:r>
                      <a:r>
                        <a:rPr lang="en-ZW" sz="2200" u="none" strike="noStrike" dirty="0">
                          <a:effectLst/>
                        </a:rPr>
                        <a:t>50%</a:t>
                      </a:r>
                      <a:endParaRPr lang="en-ZW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6%</a:t>
                      </a:r>
                      <a:endParaRPr lang="en-ZW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1%</a:t>
                      </a:r>
                      <a:endParaRPr lang="en-ZW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2%</a:t>
                      </a:r>
                      <a:endParaRPr lang="en-ZW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1%</a:t>
                      </a:r>
                      <a:endParaRPr lang="en-ZW" sz="2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598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W" sz="2200" u="none" strike="noStrike" dirty="0">
                          <a:effectLst/>
                        </a:rPr>
                        <a:t>Total</a:t>
                      </a:r>
                      <a:endParaRPr lang="en-ZW" sz="2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>
                          <a:effectLst/>
                        </a:rPr>
                        <a:t>100%</a:t>
                      </a:r>
                      <a:endParaRPr lang="en-ZW" sz="2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>
                          <a:effectLst/>
                        </a:rPr>
                        <a:t>100%</a:t>
                      </a:r>
                      <a:endParaRPr lang="en-ZW" sz="2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>
                          <a:effectLst/>
                        </a:rPr>
                        <a:t>100%</a:t>
                      </a:r>
                      <a:endParaRPr lang="en-ZW" sz="2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W" sz="2200" u="none" strike="noStrike" dirty="0">
                          <a:effectLst/>
                        </a:rPr>
                        <a:t>100%</a:t>
                      </a:r>
                      <a:endParaRPr lang="en-ZW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68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b="1" dirty="0">
                <a:solidFill>
                  <a:schemeClr val="accent1">
                    <a:lumMod val="75000"/>
                  </a:schemeClr>
                </a:solidFill>
              </a:rPr>
              <a:t>Measles SIAs in DRC. 2002 - 2014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98570"/>
              </p:ext>
            </p:extLst>
          </p:nvPr>
        </p:nvGraphicFramePr>
        <p:xfrm>
          <a:off x="228600" y="990600"/>
          <a:ext cx="8686799" cy="5514492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690332"/>
                <a:gridCol w="1458591"/>
                <a:gridCol w="1461999"/>
                <a:gridCol w="1295011"/>
                <a:gridCol w="1390433"/>
                <a:gridCol w="1390433"/>
              </a:tblGrid>
              <a:tr h="1114887"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400" b="1" u="none" strike="noStrike" dirty="0">
                          <a:effectLst/>
                        </a:rPr>
                        <a:t>Type of SIAs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400" b="1" u="none" strike="noStrike" dirty="0">
                          <a:effectLst/>
                        </a:rPr>
                        <a:t>Year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400" b="1" u="none" strike="noStrike" dirty="0">
                          <a:effectLst/>
                        </a:rPr>
                        <a:t>Target age group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400" b="1" u="none" strike="noStrike" dirty="0">
                          <a:effectLst/>
                        </a:rPr>
                        <a:t># reached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400" b="1" u="none" strike="noStrike" dirty="0">
                          <a:effectLst/>
                        </a:rPr>
                        <a:t>Admin coverage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400" b="1" u="none" strike="noStrike" dirty="0">
                          <a:effectLst/>
                        </a:rPr>
                        <a:t>% districts     &gt; 95%</a:t>
                      </a:r>
                      <a:endParaRPr lang="en-ZW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16620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ZW" sz="2400" u="none" strike="noStrike">
                          <a:effectLst/>
                        </a:rPr>
                        <a:t>Catch-up</a:t>
                      </a:r>
                      <a:endParaRPr lang="en-ZW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2002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ZW" sz="2000" u="none" strike="noStrike">
                          <a:effectLst/>
                        </a:rPr>
                        <a:t>6 mo – 15 yrs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5,554,824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96%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6620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2004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8,604,754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86%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6620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2005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6,957,653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89%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6620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ZW" sz="2400" u="none" strike="noStrike">
                          <a:effectLst/>
                        </a:rPr>
                        <a:t>Follow-up</a:t>
                      </a:r>
                      <a:endParaRPr lang="en-ZW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ZW" sz="2000" u="none" strike="noStrike">
                          <a:effectLst/>
                        </a:rPr>
                        <a:t>2006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ZW" sz="2000" u="none" strike="noStrike">
                          <a:effectLst/>
                        </a:rPr>
                        <a:t>6 mo –  5 yrs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6620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2007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3,768,794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101%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6620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2008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2,811,092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99%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6620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2009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2,412,168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93%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935973"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400" u="none" strike="noStrike">
                          <a:effectLst/>
                        </a:rPr>
                        <a:t>Follow-up and response</a:t>
                      </a:r>
                      <a:endParaRPr lang="en-ZW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2011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6 mo –  5 yrs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20,460,098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98%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364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ZW" sz="2400" u="none" strike="noStrike">
                          <a:effectLst/>
                        </a:rPr>
                        <a:t>Follow-up</a:t>
                      </a:r>
                      <a:endParaRPr lang="en-ZW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2013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6 mo - 10 years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ZW" sz="2000" u="none" strike="noStrike">
                          <a:effectLst/>
                        </a:rPr>
                        <a:t>11,019,958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100.40%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 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3646">
                <a:tc vMerge="1">
                  <a:txBody>
                    <a:bodyPr/>
                    <a:lstStyle/>
                    <a:p>
                      <a:endParaRPr lang="en-Z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2014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6 mo - 10 years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ZW" sz="2000" u="none" strike="noStrike">
                          <a:effectLst/>
                        </a:rPr>
                        <a:t>20,699,401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>
                          <a:effectLst/>
                        </a:rPr>
                        <a:t>101.00%</a:t>
                      </a:r>
                      <a:endParaRPr lang="en-ZW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ZW" sz="2000" u="none" strike="noStrike" dirty="0">
                          <a:effectLst/>
                        </a:rPr>
                        <a:t>87.10%</a:t>
                      </a:r>
                      <a:endParaRPr lang="en-ZW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45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16099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Weekly trends of </a:t>
            </a:r>
            <a:r>
              <a:rPr lang="fr-FR" sz="3600" b="1" dirty="0" err="1">
                <a:solidFill>
                  <a:schemeClr val="accent1">
                    <a:lumMod val="75000"/>
                  </a:schemeClr>
                </a:solidFill>
              </a:rPr>
              <a:t>measles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, by province, 2011 – </a:t>
            </a:r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</a:rPr>
              <a:t>epi </a:t>
            </a:r>
            <a:r>
              <a:rPr lang="fr-FR" sz="3600" b="1" dirty="0" err="1" smtClean="0">
                <a:solidFill>
                  <a:schemeClr val="accent1">
                    <a:lumMod val="75000"/>
                  </a:schemeClr>
                </a:solidFill>
              </a:rPr>
              <a:t>week</a:t>
            </a:r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20, 2016. 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DR Congo</a:t>
            </a:r>
          </a:p>
        </p:txBody>
      </p:sp>
      <p:sp>
        <p:nvSpPr>
          <p:cNvPr id="22531" name="ZoneTexte 4"/>
          <p:cNvSpPr txBox="1">
            <a:spLocks noChangeArrowheads="1"/>
          </p:cNvSpPr>
          <p:nvPr/>
        </p:nvSpPr>
        <p:spPr bwMode="auto">
          <a:xfrm>
            <a:off x="323850" y="6537151"/>
            <a:ext cx="11874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  <a:defRPr sz="2500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1E7FB8"/>
              </a:buClr>
              <a:buFont typeface="Arial" charset="0"/>
              <a:buChar char="–"/>
              <a:defRPr sz="21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1E7FB8"/>
              </a:buClr>
              <a:buChar char="•"/>
              <a:defRPr sz="2100">
                <a:solidFill>
                  <a:srgbClr val="000066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1E7FB8"/>
              </a:buClr>
              <a:buChar char="–"/>
              <a:defRPr sz="2100">
                <a:solidFill>
                  <a:srgbClr val="000066"/>
                </a:solidFill>
                <a:latin typeface="Arial Narrow" pitchFamily="34" charset="0"/>
                <a:cs typeface="Arial" charset="0"/>
              </a:defRPr>
            </a:lvl4pPr>
            <a:lvl5pPr marL="2057400" indent="-228600" algn="r" rtl="1" eaLnBrk="0" hangingPunct="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BE" altLang="fr-FR" sz="1200" dirty="0">
                <a:solidFill>
                  <a:srgbClr val="000000"/>
                </a:solidFill>
                <a:latin typeface="Calibri" pitchFamily="34" charset="0"/>
              </a:rPr>
              <a:t>Source: DLM</a:t>
            </a:r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5829578"/>
              </p:ext>
            </p:extLst>
          </p:nvPr>
        </p:nvGraphicFramePr>
        <p:xfrm>
          <a:off x="0" y="1136551"/>
          <a:ext cx="90364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3834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7" t="3779" r="28851" b="1366"/>
          <a:stretch/>
        </p:blipFill>
        <p:spPr>
          <a:xfrm>
            <a:off x="3851920" y="1340768"/>
            <a:ext cx="5222812" cy="5217344"/>
          </a:xfrm>
          <a:prstGeom prst="rect">
            <a:avLst/>
          </a:prstGeom>
        </p:spPr>
      </p:pic>
      <p:sp>
        <p:nvSpPr>
          <p:cNvPr id="18434" name="Titre 3"/>
          <p:cNvSpPr>
            <a:spLocks noGrp="1"/>
          </p:cNvSpPr>
          <p:nvPr>
            <p:ph type="title"/>
          </p:nvPr>
        </p:nvSpPr>
        <p:spPr>
          <a:xfrm>
            <a:off x="0" y="153888"/>
            <a:ext cx="9144000" cy="836712"/>
          </a:xfrm>
          <a:solidFill>
            <a:schemeClr val="accent1">
              <a:lumMod val="20000"/>
              <a:lumOff val="80000"/>
            </a:schemeClr>
          </a:solidFill>
          <a:extLst/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3600" b="1" dirty="0" err="1">
                <a:solidFill>
                  <a:schemeClr val="accent1">
                    <a:lumMod val="75000"/>
                  </a:schemeClr>
                </a:solidFill>
              </a:rPr>
              <a:t>Confirmed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3600" b="1" dirty="0" err="1">
                <a:solidFill>
                  <a:schemeClr val="accent1">
                    <a:lumMod val="75000"/>
                  </a:schemeClr>
                </a:solidFill>
              </a:rPr>
              <a:t>measles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FR" sz="3600" b="1" dirty="0" err="1">
                <a:solidFill>
                  <a:schemeClr val="accent1">
                    <a:lumMod val="75000"/>
                  </a:schemeClr>
                </a:solidFill>
              </a:rPr>
              <a:t>outbreaks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 in DRC</a:t>
            </a:r>
            <a:b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 Epi </a:t>
            </a:r>
            <a:r>
              <a:rPr lang="fr-FR" sz="3600" b="1" dirty="0" err="1">
                <a:solidFill>
                  <a:schemeClr val="accent1">
                    <a:lumMod val="75000"/>
                  </a:schemeClr>
                </a:solidFill>
              </a:rPr>
              <a:t>weeks</a:t>
            </a:r>
            <a:r>
              <a:rPr lang="fr-FR" sz="3600" b="1" dirty="0">
                <a:solidFill>
                  <a:schemeClr val="accent1">
                    <a:lumMod val="75000"/>
                  </a:schemeClr>
                </a:solidFill>
              </a:rPr>
              <a:t> 1 - 52, 2015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971856"/>
              </p:ext>
            </p:extLst>
          </p:nvPr>
        </p:nvGraphicFramePr>
        <p:xfrm>
          <a:off x="35496" y="1260738"/>
          <a:ext cx="4032432" cy="3536414"/>
        </p:xfrm>
        <a:graphic>
          <a:graphicData uri="http://schemas.openxmlformats.org/drawingml/2006/table">
            <a:tbl>
              <a:tblPr/>
              <a:tblGrid>
                <a:gridCol w="2946777"/>
                <a:gridCol w="1085655"/>
              </a:tblGrid>
              <a:tr h="51434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Suspected measles: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50,669</a:t>
                      </a:r>
                      <a:endParaRPr lang="fr-FR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9569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 investigated: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8215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 confirmed measles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2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538</a:t>
                      </a:r>
                      <a:endParaRPr lang="fr-FR" sz="28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108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Measles c</a:t>
                      </a:r>
                      <a:r>
                        <a:rPr lang="en-US" sz="2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onfirmed </a:t>
                      </a:r>
                      <a:r>
                        <a:rPr lang="en-US" sz="24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by epi link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2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4,214</a:t>
                      </a:r>
                      <a:endParaRPr lang="fr-FR" sz="28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108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 confirmed rubella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2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457</a:t>
                      </a:r>
                      <a:endParaRPr lang="fr-FR" sz="28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6692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# ZS with measles outbreaks</a:t>
                      </a:r>
                      <a:r>
                        <a:rPr lang="en-US" sz="24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2015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28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45</a:t>
                      </a:r>
                      <a:endParaRPr lang="fr-FR" sz="28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067944" y="6165304"/>
            <a:ext cx="1728192" cy="276999"/>
            <a:chOff x="5796136" y="6391164"/>
            <a:chExt cx="1728192" cy="276999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796136" y="6439664"/>
              <a:ext cx="288000" cy="180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8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6091157" y="6391164"/>
              <a:ext cx="14331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/>
                <a:t>ZS en épidémie</a:t>
              </a:r>
              <a:endParaRPr lang="fr-FR" sz="1200" dirty="0"/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4211960" y="4293096"/>
            <a:ext cx="4861115" cy="1886512"/>
            <a:chOff x="3919057" y="4206784"/>
            <a:chExt cx="4861115" cy="1886512"/>
          </a:xfrm>
        </p:grpSpPr>
        <p:sp>
          <p:nvSpPr>
            <p:cNvPr id="16" name="Ellipse 15"/>
            <p:cNvSpPr/>
            <p:nvPr/>
          </p:nvSpPr>
          <p:spPr bwMode="auto">
            <a:xfrm rot="19777462">
              <a:off x="5941723" y="4206784"/>
              <a:ext cx="2838449" cy="1784350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7" name="ZoneTexte 2"/>
            <p:cNvSpPr txBox="1">
              <a:spLocks noChangeArrowheads="1"/>
            </p:cNvSpPr>
            <p:nvPr/>
          </p:nvSpPr>
          <p:spPr bwMode="auto">
            <a:xfrm>
              <a:off x="3919057" y="5354632"/>
              <a:ext cx="2453143" cy="73866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 b="1" dirty="0" smtClean="0">
                  <a:solidFill>
                    <a:srgbClr val="0033CC"/>
                  </a:solidFill>
                  <a:latin typeface="Arial" charset="0"/>
                </a:rPr>
                <a:t>50% </a:t>
              </a:r>
              <a:r>
                <a:rPr lang="fr-FR" altLang="fr-FR" sz="1400" b="1" dirty="0">
                  <a:solidFill>
                    <a:srgbClr val="0033CC"/>
                  </a:solidFill>
                  <a:latin typeface="Arial" charset="0"/>
                </a:rPr>
                <a:t>des ZS du pays actuellement en épidémie sont au Katanga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138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1"/>
          <p:cNvSpPr>
            <a:spLocks noChangeArrowheads="1"/>
          </p:cNvSpPr>
          <p:nvPr/>
        </p:nvSpPr>
        <p:spPr bwMode="auto">
          <a:xfrm>
            <a:off x="378253" y="6059269"/>
            <a:ext cx="8387494" cy="646331"/>
          </a:xfrm>
          <a:prstGeom prst="rect">
            <a:avLst/>
          </a:prstGeom>
          <a:solidFill>
            <a:srgbClr val="FFFFCC"/>
          </a:solidFill>
          <a:ln w="9525">
            <a:solidFill>
              <a:schemeClr val="tx2"/>
            </a:solidFill>
            <a:miter lim="800000"/>
            <a:headEnd/>
            <a:tailEnd/>
          </a:ln>
          <a:extLst/>
        </p:spPr>
        <p:txBody>
          <a:bodyPr wrap="square" anchor="ctr">
            <a:spAutoFit/>
          </a:bodyPr>
          <a:lstStyle>
            <a:lvl1pPr eaLnBrk="0" hangingPunct="0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  <a:defRPr sz="2500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1E7FB8"/>
              </a:buClr>
              <a:buFont typeface="Arial" charset="0"/>
              <a:buChar char="–"/>
              <a:defRPr sz="2100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1E7FB8"/>
              </a:buClr>
              <a:buChar char="•"/>
              <a:defRPr sz="2100">
                <a:solidFill>
                  <a:srgbClr val="000066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1E7FB8"/>
              </a:buClr>
              <a:buChar char="–"/>
              <a:defRPr sz="2100">
                <a:solidFill>
                  <a:srgbClr val="000066"/>
                </a:solidFill>
                <a:latin typeface="Arial Narrow" pitchFamily="34" charset="0"/>
                <a:cs typeface="Arial" charset="0"/>
              </a:defRPr>
            </a:lvl4pPr>
            <a:lvl5pPr marL="2057400" indent="-228600" algn="r" rtl="1" eaLnBrk="0" hangingPunct="0">
              <a:spcBef>
                <a:spcPct val="20000"/>
              </a:spcBef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fr-FR" altLang="fr-FR" sz="1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538 </a:t>
            </a:r>
            <a:r>
              <a:rPr lang="fr-FR" altLang="fr-FR" sz="18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lab</a:t>
            </a:r>
            <a:r>
              <a:rPr lang="fr-FR" altLang="fr-FR" sz="1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confirmed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measles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cases, of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which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fr-FR" altLang="fr-FR" sz="1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74%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were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&lt; 5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years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of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age</a:t>
            </a:r>
            <a:r>
              <a:rPr lang="fr-FR" altLang="fr-FR" sz="1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Vaxn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status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: </a:t>
            </a:r>
            <a:r>
              <a:rPr lang="fr-FR" altLang="fr-FR" sz="1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38%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vaccinated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, </a:t>
            </a:r>
            <a:r>
              <a:rPr lang="fr-FR" altLang="fr-FR" sz="1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26% 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not </a:t>
            </a:r>
            <a:r>
              <a:rPr lang="fr-FR" altLang="fr-FR" sz="1800" dirty="0" err="1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vaccinated</a:t>
            </a:r>
            <a:r>
              <a:rPr lang="fr-FR" altLang="fr-FR" sz="1800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, and </a:t>
            </a:r>
            <a:r>
              <a:rPr lang="fr-FR" altLang="fr-FR" sz="1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36% </a:t>
            </a:r>
            <a:r>
              <a:rPr lang="fr-FR" altLang="fr-FR" sz="1800" dirty="0" err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unknown</a:t>
            </a:r>
            <a:r>
              <a:rPr lang="fr-FR" altLang="fr-FR" sz="18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.</a:t>
            </a:r>
            <a:endParaRPr lang="fr-FR" altLang="fr-FR" sz="1800" dirty="0">
              <a:solidFill>
                <a:schemeClr val="tx1"/>
              </a:solidFill>
            </a:endParaRP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958180"/>
              </p:ext>
            </p:extLst>
          </p:nvPr>
        </p:nvGraphicFramePr>
        <p:xfrm>
          <a:off x="378253" y="1196752"/>
          <a:ext cx="8496944" cy="4768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1113"/>
            <a:ext cx="9144000" cy="9540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>
              <a:spcBef>
                <a:spcPct val="0"/>
              </a:spcBef>
            </a:pP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Lab. </a:t>
            </a:r>
            <a:r>
              <a:rPr lang="fr-FR" sz="4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confirmed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4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measles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cases by </a:t>
            </a:r>
            <a:r>
              <a:rPr lang="fr-FR" sz="4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age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group and vaccination </a:t>
            </a:r>
            <a:r>
              <a:rPr lang="fr-FR" sz="4400" b="1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status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. </a:t>
            </a:r>
            <a:r>
              <a:rPr lang="fr-FR" sz="4400" b="1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Weeks</a:t>
            </a:r>
            <a:r>
              <a:rPr lang="fr-FR" sz="4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1 - 52, 2015. </a:t>
            </a:r>
            <a:r>
              <a:rPr lang="fr-FR" sz="4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DR Congo</a:t>
            </a:r>
          </a:p>
        </p:txBody>
      </p:sp>
    </p:spTree>
    <p:extLst>
      <p:ext uri="{BB962C8B-B14F-4D97-AF65-F5344CB8AC3E}">
        <p14:creationId xmlns:p14="http://schemas.microsoft.com/office/powerpoint/2010/main" val="41871909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11748</TotalTime>
  <Words>910</Words>
  <Application>Microsoft Office PowerPoint</Application>
  <PresentationFormat>On-screen Show (4:3)</PresentationFormat>
  <Paragraphs>205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Strengthening the investigation, documentation and response to measles outbreaks. The case of DRC</vt:lpstr>
      <vt:lpstr>Outline</vt:lpstr>
      <vt:lpstr>MCV1 coverage and reported measles cases. 2000 – 2015. DR Congo</vt:lpstr>
      <vt:lpstr>MCV administrative coverage shade map. DRC. 2011- 2016  </vt:lpstr>
      <vt:lpstr>District level admin MCV1 coverage,  DR Congo. 2012 - 2015</vt:lpstr>
      <vt:lpstr>Measles SIAs in DRC. 2002 - 2014</vt:lpstr>
      <vt:lpstr>Weekly trends of measles, by province, 2011 – epi week 20, 2016. DR Congo</vt:lpstr>
      <vt:lpstr>Confirmed measles outbreaks in DRC  Epi weeks 1 - 52, 2015</vt:lpstr>
      <vt:lpstr>PowerPoint Presentation</vt:lpstr>
      <vt:lpstr>PowerPoint Presentation</vt:lpstr>
      <vt:lpstr>Measles outbreak investigations in DR Congo</vt:lpstr>
      <vt:lpstr>Review of 5 outbreak investigation reports from DRC. Feb – March 2016</vt:lpstr>
      <vt:lpstr>Challenges with outbreak investigation and documentation in DRC</vt:lpstr>
      <vt:lpstr>PowerPoint Presentation</vt:lpstr>
      <vt:lpstr>PowerPoint Presentation</vt:lpstr>
      <vt:lpstr>Proposed measures to improve quality of investigation and response</vt:lpstr>
      <vt:lpstr>Proposed measures to improve quality of investigation and response (2)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DRC slides</dc:title>
  <dc:creator>Masresha, Dr.Balcha - zw</dc:creator>
  <cp:lastModifiedBy>Masresha, Dr.Balcha - zw</cp:lastModifiedBy>
  <cp:revision>44</cp:revision>
  <dcterms:created xsi:type="dcterms:W3CDTF">2016-06-04T12:04:32Z</dcterms:created>
  <dcterms:modified xsi:type="dcterms:W3CDTF">2016-06-20T10:32:52Z</dcterms:modified>
</cp:coreProperties>
</file>