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57" r:id="rId3"/>
    <p:sldId id="281" r:id="rId4"/>
    <p:sldId id="259" r:id="rId5"/>
    <p:sldId id="261" r:id="rId6"/>
    <p:sldId id="267" r:id="rId7"/>
    <p:sldId id="268" r:id="rId8"/>
    <p:sldId id="270" r:id="rId9"/>
    <p:sldId id="272" r:id="rId10"/>
    <p:sldId id="269" r:id="rId11"/>
    <p:sldId id="273" r:id="rId12"/>
    <p:sldId id="274" r:id="rId13"/>
    <p:sldId id="278" r:id="rId14"/>
    <p:sldId id="279" r:id="rId15"/>
    <p:sldId id="263" r:id="rId16"/>
    <p:sldId id="280" r:id="rId17"/>
    <p:sldId id="266"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250" autoAdjust="0"/>
  </p:normalViewPr>
  <p:slideViewPr>
    <p:cSldViewPr>
      <p:cViewPr varScale="1">
        <p:scale>
          <a:sx n="78" d="100"/>
          <a:sy n="78" d="100"/>
        </p:scale>
        <p:origin x="-92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D714F0A8-9326-428A-B2DE-8F4E1E8E2787}" type="datetimeFigureOut">
              <a:rPr lang="en-US"/>
              <a:pPr>
                <a:defRPr/>
              </a:pPr>
              <a:t>9/13/2011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ABB899BA-A1D8-4FD0-BC18-1F030136AB21}"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2A14AF45-B45D-429B-9128-17FD36921729}" type="datetimeFigureOut">
              <a:rPr lang="en-US"/>
              <a:pPr>
                <a:defRPr/>
              </a:pPr>
              <a:t>9/13/2011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FC326FC9-4695-456F-86D4-1EFB6DD83174}"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This slides shows by region the number of countries that had introduced RCV into their national programs in 1996 and then in 2009.  </a:t>
            </a:r>
          </a:p>
          <a:p>
            <a:pPr>
              <a:spcBef>
                <a:spcPct val="0"/>
              </a:spcBef>
              <a:buFontTx/>
              <a:buAutoNum type="arabicParenR"/>
            </a:pPr>
            <a:r>
              <a:rPr lang="en-US" smtClean="0"/>
              <a:t>In 1996, 83 (43%) of the countries had introduced RCV and by 2009 130 (67%) had introduced RCV. </a:t>
            </a:r>
          </a:p>
          <a:p>
            <a:pPr>
              <a:spcBef>
                <a:spcPct val="0"/>
              </a:spcBef>
              <a:buFontTx/>
              <a:buAutoNum type="arabicParenR"/>
            </a:pPr>
            <a:r>
              <a:rPr lang="en-US" smtClean="0"/>
              <a:t>You can see in two of the regions (AMR, EURO), all countries have introduced RCV.  </a:t>
            </a:r>
          </a:p>
          <a:p>
            <a:pPr>
              <a:spcBef>
                <a:spcPct val="0"/>
              </a:spcBef>
              <a:buFontTx/>
              <a:buAutoNum type="arabicParenR"/>
            </a:pPr>
            <a:r>
              <a:rPr lang="en-US" smtClean="0"/>
              <a:t>Also, in WPR and EMRO, over 70% of their countries use RCV.  MAY WANT TO SHADE LINES FOR AMR, EUR, EMR, AND WPR TO SHOW WHERE VACCINE UPTAKE HAS BEEN GREATEST </a:t>
            </a:r>
          </a:p>
        </p:txBody>
      </p:sp>
      <p:sp>
        <p:nvSpPr>
          <p:cNvPr id="204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8E2C794-F534-4C18-BDEF-F666580106C5}" type="slidenum">
              <a:rPr lang="en-US"/>
              <a:pPr fontAlgn="base">
                <a:spcBef>
                  <a:spcPct val="0"/>
                </a:spcBef>
                <a:spcAft>
                  <a:spcPct val="0"/>
                </a:spcAft>
              </a:pPr>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hdr" sz="quarter"/>
          </p:nvPr>
        </p:nvSpPr>
        <p:spPr bwMode="auto">
          <a:noFill/>
          <a:ln>
            <a:miter lim="800000"/>
            <a:headEnd/>
            <a:tailEnd/>
          </a:ln>
        </p:spPr>
        <p:txBody>
          <a:bodyPr wrap="square" numCol="1" anchor="t" anchorCtr="0" compatLnSpc="1">
            <a:prstTxWarp prst="textNoShape">
              <a:avLst/>
            </a:prstTxWarp>
          </a:bodyPr>
          <a:lstStyle/>
          <a:p>
            <a:pPr fontAlgn="base">
              <a:spcBef>
                <a:spcPct val="0"/>
              </a:spcBef>
              <a:spcAft>
                <a:spcPct val="0"/>
              </a:spcAft>
            </a:pPr>
            <a:r>
              <a:rPr lang="en-GB" smtClean="0"/>
              <a:t>World Health Organization</a:t>
            </a:r>
          </a:p>
        </p:txBody>
      </p:sp>
      <p:sp>
        <p:nvSpPr>
          <p:cNvPr id="22530" name="Rectangle 3"/>
          <p:cNvSpPr>
            <a:spLocks noGrp="1" noChangeArrowheads="1"/>
          </p:cNvSpPr>
          <p:nvPr>
            <p:ph type="dt" sz="quarter" idx="1"/>
          </p:nvPr>
        </p:nvSpPr>
        <p:spPr bwMode="auto">
          <a:noFill/>
          <a:ln>
            <a:miter lim="800000"/>
            <a:headEnd/>
            <a:tailEnd/>
          </a:ln>
        </p:spPr>
        <p:txBody>
          <a:bodyPr wrap="square" numCol="1" anchor="t" anchorCtr="0" compatLnSpc="1">
            <a:prstTxWarp prst="textNoShape">
              <a:avLst/>
            </a:prstTxWarp>
          </a:bodyPr>
          <a:lstStyle/>
          <a:p>
            <a:pPr fontAlgn="base">
              <a:spcBef>
                <a:spcPct val="0"/>
              </a:spcBef>
              <a:spcAft>
                <a:spcPct val="0"/>
              </a:spcAft>
            </a:pPr>
            <a:fld id="{BEC0B6EB-3D54-48A3-ABF5-59A6B83F76E0}" type="datetime3">
              <a:rPr lang="en-GB"/>
              <a:pPr fontAlgn="base">
                <a:spcBef>
                  <a:spcPct val="0"/>
                </a:spcBef>
                <a:spcAft>
                  <a:spcPct val="0"/>
                </a:spcAft>
              </a:pPr>
              <a:t>13 September, 2011</a:t>
            </a:fld>
            <a:endParaRPr lang="en-GB"/>
          </a:p>
        </p:txBody>
      </p:sp>
      <p:sp>
        <p:nvSpPr>
          <p:cNvPr id="22531"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EFD0D54-4745-4392-9FD0-3F336B75A03E}" type="slidenum">
              <a:rPr lang="en-GB"/>
              <a:pPr fontAlgn="base">
                <a:spcBef>
                  <a:spcPct val="0"/>
                </a:spcBef>
                <a:spcAft>
                  <a:spcPct val="0"/>
                </a:spcAft>
              </a:pPr>
              <a:t>5</a:t>
            </a:fld>
            <a:endParaRPr lang="en-GB"/>
          </a:p>
        </p:txBody>
      </p:sp>
      <p:sp>
        <p:nvSpPr>
          <p:cNvPr id="22532" name="Rectangle 2"/>
          <p:cNvSpPr txBox="1">
            <a:spLocks noGrp="1" noChangeArrowheads="1"/>
          </p:cNvSpPr>
          <p:nvPr/>
        </p:nvSpPr>
        <p:spPr bwMode="auto">
          <a:xfrm>
            <a:off x="0" y="0"/>
            <a:ext cx="2971800" cy="458788"/>
          </a:xfrm>
          <a:prstGeom prst="rect">
            <a:avLst/>
          </a:prstGeom>
          <a:noFill/>
          <a:ln w="9525">
            <a:noFill/>
            <a:miter lim="800000"/>
            <a:headEnd/>
            <a:tailEnd/>
          </a:ln>
        </p:spPr>
        <p:txBody>
          <a:bodyPr lIns="92827" tIns="46413" rIns="92827" bIns="46413"/>
          <a:lstStyle/>
          <a:p>
            <a:pPr defTabSz="928688"/>
            <a:r>
              <a:rPr lang="en-GB" sz="1200">
                <a:latin typeface="Calibri" pitchFamily="34" charset="0"/>
              </a:rPr>
              <a:t>World Health Organization</a:t>
            </a:r>
          </a:p>
        </p:txBody>
      </p:sp>
      <p:sp>
        <p:nvSpPr>
          <p:cNvPr id="22533" name="Rectangle 3"/>
          <p:cNvSpPr txBox="1">
            <a:spLocks noGrp="1" noChangeArrowheads="1"/>
          </p:cNvSpPr>
          <p:nvPr/>
        </p:nvSpPr>
        <p:spPr bwMode="auto">
          <a:xfrm>
            <a:off x="3884613" y="0"/>
            <a:ext cx="2971800" cy="458788"/>
          </a:xfrm>
          <a:prstGeom prst="rect">
            <a:avLst/>
          </a:prstGeom>
          <a:noFill/>
          <a:ln w="9525">
            <a:noFill/>
            <a:miter lim="800000"/>
            <a:headEnd/>
            <a:tailEnd/>
          </a:ln>
        </p:spPr>
        <p:txBody>
          <a:bodyPr lIns="92827" tIns="46413" rIns="92827" bIns="46413"/>
          <a:lstStyle/>
          <a:p>
            <a:pPr algn="r" defTabSz="928688"/>
            <a:fld id="{62480430-4ACC-4AAC-88BF-7C45344DABA4}" type="datetime3">
              <a:rPr lang="en-GB" sz="1200">
                <a:latin typeface="Calibri" pitchFamily="34" charset="0"/>
              </a:rPr>
              <a:pPr algn="r" defTabSz="928688"/>
              <a:t>13 September, 2011</a:t>
            </a:fld>
            <a:endParaRPr lang="en-GB" sz="1200">
              <a:latin typeface="Calibri" pitchFamily="34" charset="0"/>
            </a:endParaRPr>
          </a:p>
        </p:txBody>
      </p:sp>
      <p:sp>
        <p:nvSpPr>
          <p:cNvPr id="22534" name="Rectangle 7"/>
          <p:cNvSpPr txBox="1">
            <a:spLocks noGrp="1" noChangeArrowheads="1"/>
          </p:cNvSpPr>
          <p:nvPr/>
        </p:nvSpPr>
        <p:spPr bwMode="auto">
          <a:xfrm>
            <a:off x="3884613" y="8683625"/>
            <a:ext cx="2971800" cy="458788"/>
          </a:xfrm>
          <a:prstGeom prst="rect">
            <a:avLst/>
          </a:prstGeom>
          <a:noFill/>
          <a:ln w="9525">
            <a:noFill/>
            <a:miter lim="800000"/>
            <a:headEnd/>
            <a:tailEnd/>
          </a:ln>
        </p:spPr>
        <p:txBody>
          <a:bodyPr lIns="92827" tIns="46413" rIns="92827" bIns="46413" anchor="b"/>
          <a:lstStyle/>
          <a:p>
            <a:pPr algn="r" defTabSz="928688"/>
            <a:fld id="{9EB31411-A7F6-42B3-B575-EEC881F50ED8}" type="slidenum">
              <a:rPr lang="en-GB" sz="1200">
                <a:latin typeface="Calibri" pitchFamily="34" charset="0"/>
              </a:rPr>
              <a:pPr algn="r" defTabSz="928688"/>
              <a:t>5</a:t>
            </a:fld>
            <a:endParaRPr lang="en-GB" sz="1200">
              <a:latin typeface="Calibri" pitchFamily="34" charset="0"/>
            </a:endParaRPr>
          </a:p>
        </p:txBody>
      </p:sp>
      <p:sp>
        <p:nvSpPr>
          <p:cNvPr id="22535" name="Rectangle 2"/>
          <p:cNvSpPr>
            <a:spLocks noGrp="1" noRot="1" noChangeAspect="1" noChangeArrowheads="1" noTextEdit="1"/>
          </p:cNvSpPr>
          <p:nvPr>
            <p:ph type="sldImg"/>
          </p:nvPr>
        </p:nvSpPr>
        <p:spPr bwMode="auto">
          <a:xfrm>
            <a:off x="1144588" y="685800"/>
            <a:ext cx="4570412" cy="3427413"/>
          </a:xfrm>
          <a:noFill/>
          <a:ln>
            <a:solidFill>
              <a:srgbClr val="000000"/>
            </a:solidFill>
            <a:miter lim="800000"/>
            <a:headEnd/>
            <a:tailEnd/>
          </a:ln>
        </p:spPr>
      </p:sp>
      <p:sp>
        <p:nvSpPr>
          <p:cNvPr id="22536" name="Rectangle 3"/>
          <p:cNvSpPr>
            <a:spLocks noGrp="1" noChangeArrowheads="1"/>
          </p:cNvSpPr>
          <p:nvPr>
            <p:ph type="body" idx="1"/>
          </p:nvPr>
        </p:nvSpPr>
        <p:spPr bwMode="auto">
          <a:noFill/>
        </p:spPr>
        <p:txBody>
          <a:bodyPr wrap="square" lIns="92827" tIns="46413" rIns="92827" bIns="46413" numCol="1" anchor="t" anchorCtr="0" compatLnSpc="1">
            <a:prstTxWarp prst="textNoShape">
              <a:avLst/>
            </a:prstTxWarp>
          </a:bodyPr>
          <a:lstStyle/>
          <a:p>
            <a:pPr>
              <a:spcBef>
                <a:spcPct val="0"/>
              </a:spcBef>
            </a:pPr>
            <a:r>
              <a:rPr lang="en-US" smtClean="0"/>
              <a:t>This map shows t he regions that have established goals for rubella and CRS.  In yellow, region of the AMRs has a rubella elimination by 2010.  The European region has a goal of rubella elimianion by 2015.  And in orange is the Western Pacific Region which has an accelerated rubella control and cRS prevention goal by 2015.  The Eastern Mediterinnean doesn’t have a regional goal; however, for countries that have introduced, there is a CRS prevention goal.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08F61C2-B8EB-4E56-B49A-F32B929A0757}" type="datetimeFigureOut">
              <a:rPr lang="en-US"/>
              <a:pPr>
                <a:defRPr/>
              </a:pPr>
              <a:t>9/13/2011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C560623-067E-47A8-9BAD-C080718261B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E6BA1D1-7B20-491F-9829-AE981792FAAB}" type="datetimeFigureOut">
              <a:rPr lang="en-US"/>
              <a:pPr>
                <a:defRPr/>
              </a:pPr>
              <a:t>9/13/2011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490D321-A0B5-4165-B28D-A71F866F4DC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C9E38C3-3EB7-45CA-9360-0B507650B527}" type="datetimeFigureOut">
              <a:rPr lang="en-US"/>
              <a:pPr>
                <a:defRPr/>
              </a:pPr>
              <a:t>9/13/2011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0F640F7-FEC3-40E4-8B87-2F8A529FBC9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bg>
      <p:bgPr>
        <a:solidFill>
          <a:srgbClr val="1E7FB8"/>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1AC6314-C484-4D49-8E4C-0A7D8A996A78}" type="datetimeFigureOut">
              <a:rPr lang="en-US"/>
              <a:pPr>
                <a:defRPr/>
              </a:pPr>
              <a:t>9/13/2011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A2DF8D5-63C2-457B-9200-7B1040CC8AC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67234ED-32B8-4A7C-968A-C5CB136AB3F9}" type="datetimeFigureOut">
              <a:rPr lang="en-US"/>
              <a:pPr>
                <a:defRPr/>
              </a:pPr>
              <a:t>9/13/2011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30F9C39-0ECF-4E9C-820C-9D6E576EC8E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FAF36539-9231-432A-B2CE-D67E068D27C6}" type="datetimeFigureOut">
              <a:rPr lang="en-US"/>
              <a:pPr>
                <a:defRPr/>
              </a:pPr>
              <a:t>9/13/2011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567B46B-82ED-4AFE-BA1F-A0EDEB72B97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CD2A52D-2322-4BE3-A4B4-7A1E0022DBDC}" type="datetimeFigureOut">
              <a:rPr lang="en-US"/>
              <a:pPr>
                <a:defRPr/>
              </a:pPr>
              <a:t>9/13/2011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E80A863-E35F-424A-BBCF-43F80D1C252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FA962BB-F65E-4836-8870-AF4A396756EE}" type="datetimeFigureOut">
              <a:rPr lang="en-US"/>
              <a:pPr>
                <a:defRPr/>
              </a:pPr>
              <a:t>9/13/2011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837074C-E849-48AB-B150-48BFD691C6E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BAEA2FE-4003-4EF8-BCE7-A13C3050BE95}" type="datetimeFigureOut">
              <a:rPr lang="en-US"/>
              <a:pPr>
                <a:defRPr/>
              </a:pPr>
              <a:t>9/13/2011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622E282-96EA-4396-9A60-DCC8AE76E4B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684CC86-8BE0-4A24-A827-93A4FDE50035}" type="datetimeFigureOut">
              <a:rPr lang="en-US"/>
              <a:pPr>
                <a:defRPr/>
              </a:pPr>
              <a:t>9/13/2011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017D176-BDFB-40DE-B765-8BC736EBD71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0357141-EF6E-4C7D-AB5E-9C0D785722FA}" type="datetimeFigureOut">
              <a:rPr lang="en-US"/>
              <a:pPr>
                <a:defRPr/>
              </a:pPr>
              <a:t>9/13/2011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78B6E88-FB39-4EA3-A627-34634F0C3DC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9355BCD1-408B-4743-A3CF-7430879129C2}" type="datetimeFigureOut">
              <a:rPr lang="en-US"/>
              <a:pPr>
                <a:defRPr/>
              </a:pPr>
              <a:t>9/13/2011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5E6E4889-0BE7-4185-954F-D82E7711BED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 id="2147483661" r:id="rId12"/>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0"/>
            <a:ext cx="7772400" cy="1676400"/>
          </a:xfrm>
        </p:spPr>
        <p:txBody>
          <a:bodyPr rtlCol="0">
            <a:normAutofit fontScale="90000"/>
          </a:bodyPr>
          <a:lstStyle/>
          <a:p>
            <a:pPr fontAlgn="auto">
              <a:spcAft>
                <a:spcPts val="0"/>
              </a:spcAft>
              <a:defRPr/>
            </a:pPr>
            <a:r>
              <a:rPr lang="en-US" dirty="0" smtClean="0"/>
              <a:t>Updated 2011 WHO Rubella Vaccine Position Paper and Implications for Regions and Countries</a:t>
            </a:r>
            <a:endParaRPr lang="en-US" dirty="0"/>
          </a:p>
        </p:txBody>
      </p:sp>
      <p:sp>
        <p:nvSpPr>
          <p:cNvPr id="16386" name="Subtitle 2"/>
          <p:cNvSpPr>
            <a:spLocks noGrp="1"/>
          </p:cNvSpPr>
          <p:nvPr>
            <p:ph type="subTitle" idx="1"/>
          </p:nvPr>
        </p:nvSpPr>
        <p:spPr>
          <a:xfrm>
            <a:off x="1371600" y="3886200"/>
            <a:ext cx="6400800" cy="2438400"/>
          </a:xfrm>
        </p:spPr>
        <p:txBody>
          <a:bodyPr/>
          <a:lstStyle/>
          <a:p>
            <a:pPr algn="l"/>
            <a:r>
              <a:rPr lang="en-US" sz="2400" smtClean="0">
                <a:solidFill>
                  <a:schemeClr val="tx1"/>
                </a:solidFill>
              </a:rPr>
              <a:t>10</a:t>
            </a:r>
            <a:r>
              <a:rPr lang="en-US" sz="2400" baseline="30000" smtClean="0">
                <a:solidFill>
                  <a:schemeClr val="tx1"/>
                </a:solidFill>
              </a:rPr>
              <a:t>th</a:t>
            </a:r>
            <a:r>
              <a:rPr lang="en-US" sz="2400" smtClean="0">
                <a:solidFill>
                  <a:schemeClr val="tx1"/>
                </a:solidFill>
              </a:rPr>
              <a:t> Measles Initiative Meeting</a:t>
            </a:r>
          </a:p>
          <a:p>
            <a:pPr algn="l"/>
            <a:r>
              <a:rPr lang="en-US" sz="2000" smtClean="0">
                <a:solidFill>
                  <a:schemeClr val="tx1"/>
                </a:solidFill>
              </a:rPr>
              <a:t>September 13-14, 2011, </a:t>
            </a:r>
          </a:p>
          <a:p>
            <a:pPr algn="l"/>
            <a:r>
              <a:rPr lang="en-US" sz="2000" smtClean="0">
                <a:solidFill>
                  <a:schemeClr val="tx1"/>
                </a:solidFill>
              </a:rPr>
              <a:t>Washington DC</a:t>
            </a:r>
          </a:p>
          <a:p>
            <a:pPr algn="l"/>
            <a:endParaRPr lang="en-US" sz="2000" smtClean="0">
              <a:solidFill>
                <a:schemeClr val="tx1"/>
              </a:solidFill>
            </a:endParaRPr>
          </a:p>
          <a:p>
            <a:pPr algn="l"/>
            <a:r>
              <a:rPr lang="en-US" sz="2000" smtClean="0">
                <a:solidFill>
                  <a:schemeClr val="tx1"/>
                </a:solidFill>
              </a:rPr>
              <a:t>Susan. E. Reef, CDC/GID/DEEB</a:t>
            </a:r>
          </a:p>
          <a:p>
            <a:pPr algn="l"/>
            <a:r>
              <a:rPr lang="en-US" sz="2000" smtClean="0">
                <a:solidFill>
                  <a:schemeClr val="tx1"/>
                </a:solidFill>
              </a:rPr>
              <a:t>Peter M. Strebel, WHO/HQ/IVB/EPI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a:xfrm>
            <a:off x="457200" y="0"/>
            <a:ext cx="8229600" cy="990600"/>
          </a:xfrm>
        </p:spPr>
        <p:txBody>
          <a:bodyPr/>
          <a:lstStyle/>
          <a:p>
            <a:r>
              <a:rPr lang="en-GB" smtClean="0"/>
              <a:t>Rubella/CRS Elimination</a:t>
            </a:r>
          </a:p>
        </p:txBody>
      </p:sp>
      <p:sp>
        <p:nvSpPr>
          <p:cNvPr id="27650" name="Rectangle 3"/>
          <p:cNvSpPr>
            <a:spLocks noGrp="1" noChangeArrowheads="1"/>
          </p:cNvSpPr>
          <p:nvPr>
            <p:ph type="body" idx="1"/>
          </p:nvPr>
        </p:nvSpPr>
        <p:spPr>
          <a:xfrm>
            <a:off x="457200" y="990600"/>
            <a:ext cx="8229600" cy="5867400"/>
          </a:xfrm>
        </p:spPr>
        <p:txBody>
          <a:bodyPr/>
          <a:lstStyle/>
          <a:p>
            <a:pPr>
              <a:lnSpc>
                <a:spcPct val="80000"/>
              </a:lnSpc>
            </a:pPr>
            <a:r>
              <a:rPr lang="en-US" sz="2400" smtClean="0"/>
              <a:t>SAGE recommends that countries should take the opportunity of the two dose measles vaccine strategy to use MR or MMR vaccine.</a:t>
            </a:r>
            <a:r>
              <a:rPr lang="en-GB" sz="2400" smtClean="0"/>
              <a:t> </a:t>
            </a:r>
          </a:p>
          <a:p>
            <a:pPr>
              <a:lnSpc>
                <a:spcPct val="80000"/>
              </a:lnSpc>
            </a:pPr>
            <a:r>
              <a:rPr lang="en-US" sz="2400" smtClean="0"/>
              <a:t>The </a:t>
            </a:r>
            <a:r>
              <a:rPr lang="en-US" sz="2400" b="1" i="1" smtClean="0">
                <a:solidFill>
                  <a:srgbClr val="CC0000"/>
                </a:solidFill>
              </a:rPr>
              <a:t>preferred approach</a:t>
            </a:r>
            <a:r>
              <a:rPr lang="en-US" sz="2400" smtClean="0"/>
              <a:t> is to begin with MR vaccine or MMR vaccine in a wide-age range campaign followed immediately with introduction of MR, or MMR vaccine in the routine program.  </a:t>
            </a:r>
          </a:p>
          <a:p>
            <a:pPr>
              <a:lnSpc>
                <a:spcPct val="80000"/>
              </a:lnSpc>
            </a:pPr>
            <a:r>
              <a:rPr lang="en-US" sz="2400" smtClean="0"/>
              <a:t>The first dose of MR vaccine can be delivered at 9 months or 12 months of age depending on the level of measles virus transmission[1]. </a:t>
            </a:r>
          </a:p>
          <a:p>
            <a:pPr lvl="1">
              <a:lnSpc>
                <a:spcPct val="80000"/>
              </a:lnSpc>
            </a:pPr>
            <a:r>
              <a:rPr lang="en-US" sz="2400" smtClean="0"/>
              <a:t>Only one dose of RCV is needed to achieve rubella and CRS elimination </a:t>
            </a:r>
          </a:p>
          <a:p>
            <a:pPr>
              <a:lnSpc>
                <a:spcPct val="80000"/>
              </a:lnSpc>
            </a:pPr>
            <a:r>
              <a:rPr lang="en-US" sz="2400" smtClean="0"/>
              <a:t>All subsequent follow-up campaigns should use MR vaccine or MMR vaccine. </a:t>
            </a:r>
          </a:p>
          <a:p>
            <a:pPr>
              <a:lnSpc>
                <a:spcPct val="80000"/>
              </a:lnSpc>
              <a:buFont typeface="Arial" charset="0"/>
              <a:buNone/>
            </a:pPr>
            <a:endParaRPr lang="en-US" sz="2400" smtClean="0"/>
          </a:p>
          <a:p>
            <a:pPr>
              <a:lnSpc>
                <a:spcPct val="80000"/>
              </a:lnSpc>
              <a:buFont typeface="Wingdings" pitchFamily="2" charset="2"/>
              <a:buNone/>
            </a:pPr>
            <a:r>
              <a:rPr lang="en-US" altLang="zh-CN" sz="1600" smtClean="0">
                <a:cs typeface="SimSun"/>
              </a:rPr>
              <a:t>[1] See Wkly Epid Rec No. 35, 2009, pp. 349-360.</a:t>
            </a:r>
            <a:endParaRPr lang="en-GB" sz="1600" smtClean="0"/>
          </a:p>
        </p:txBody>
      </p:sp>
      <p:sp>
        <p:nvSpPr>
          <p:cNvPr id="4" name="Rectangle 3"/>
          <p:cNvSpPr/>
          <p:nvPr/>
        </p:nvSpPr>
        <p:spPr>
          <a:xfrm>
            <a:off x="0" y="6019800"/>
            <a:ext cx="9144000" cy="8382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dirty="0"/>
          </a:p>
        </p:txBody>
      </p:sp>
      <p:pic>
        <p:nvPicPr>
          <p:cNvPr id="27652" name="Picture 3" descr="WHO-EN-white-H"/>
          <p:cNvPicPr>
            <a:picLocks noChangeAspect="1" noChangeArrowheads="1"/>
          </p:cNvPicPr>
          <p:nvPr/>
        </p:nvPicPr>
        <p:blipFill>
          <a:blip r:embed="rId2"/>
          <a:srcRect/>
          <a:stretch>
            <a:fillRect/>
          </a:stretch>
        </p:blipFill>
        <p:spPr bwMode="auto">
          <a:xfrm>
            <a:off x="6715125" y="5964238"/>
            <a:ext cx="2276475" cy="7413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p:txBody>
          <a:bodyPr/>
          <a:lstStyle/>
          <a:p>
            <a:r>
              <a:rPr lang="en-GB" smtClean="0"/>
              <a:t>Paradoxical Effect</a:t>
            </a:r>
          </a:p>
        </p:txBody>
      </p:sp>
      <p:sp>
        <p:nvSpPr>
          <p:cNvPr id="28674" name="Rectangle 3"/>
          <p:cNvSpPr>
            <a:spLocks noGrp="1" noChangeArrowheads="1"/>
          </p:cNvSpPr>
          <p:nvPr>
            <p:ph type="body" idx="1"/>
          </p:nvPr>
        </p:nvSpPr>
        <p:spPr/>
        <p:txBody>
          <a:bodyPr/>
          <a:lstStyle/>
          <a:p>
            <a:r>
              <a:rPr lang="en-US" sz="2600" smtClean="0"/>
              <a:t>Sustained low rubella immunization coverage in infants and young children (for example, when rubella vaccine is used in the private sector alone) will result in an increase in susceptibility among WCBA that may increase the risk of CRS (i.e., a paradoxical effect).  </a:t>
            </a:r>
          </a:p>
          <a:p>
            <a:r>
              <a:rPr lang="en-US" sz="2600" smtClean="0"/>
              <a:t>However, if vaccination coverage is sufficiently high, rubella transmission will be markedly reduced or interrupted, thereby removing the risk of rubella exposure for pregnant women. </a:t>
            </a:r>
            <a:endParaRPr lang="en-GB" sz="2600" smtClean="0"/>
          </a:p>
        </p:txBody>
      </p:sp>
      <p:sp>
        <p:nvSpPr>
          <p:cNvPr id="4" name="Rectangle 3"/>
          <p:cNvSpPr/>
          <p:nvPr/>
        </p:nvSpPr>
        <p:spPr>
          <a:xfrm>
            <a:off x="0" y="5867400"/>
            <a:ext cx="9144000" cy="9906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dirty="0"/>
          </a:p>
        </p:txBody>
      </p:sp>
      <p:pic>
        <p:nvPicPr>
          <p:cNvPr id="28676" name="Picture 3" descr="WHO-EN-white-H"/>
          <p:cNvPicPr>
            <a:picLocks noChangeAspect="1" noChangeArrowheads="1"/>
          </p:cNvPicPr>
          <p:nvPr/>
        </p:nvPicPr>
        <p:blipFill>
          <a:blip r:embed="rId2"/>
          <a:srcRect/>
          <a:stretch>
            <a:fillRect/>
          </a:stretch>
        </p:blipFill>
        <p:spPr bwMode="auto">
          <a:xfrm>
            <a:off x="6715125" y="5964238"/>
            <a:ext cx="2276475" cy="7413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ChangeArrowheads="1"/>
          </p:cNvSpPr>
          <p:nvPr>
            <p:ph type="title"/>
          </p:nvPr>
        </p:nvSpPr>
        <p:spPr/>
        <p:txBody>
          <a:bodyPr/>
          <a:lstStyle/>
          <a:p>
            <a:r>
              <a:rPr lang="en-GB" smtClean="0"/>
              <a:t>Minimum coverage required</a:t>
            </a:r>
          </a:p>
        </p:txBody>
      </p:sp>
      <p:sp>
        <p:nvSpPr>
          <p:cNvPr id="29698" name="Rectangle 3"/>
          <p:cNvSpPr>
            <a:spLocks noGrp="1" noChangeArrowheads="1"/>
          </p:cNvSpPr>
          <p:nvPr>
            <p:ph type="body" idx="1"/>
          </p:nvPr>
        </p:nvSpPr>
        <p:spPr/>
        <p:txBody>
          <a:bodyPr/>
          <a:lstStyle/>
          <a:p>
            <a:r>
              <a:rPr lang="en-US" smtClean="0"/>
              <a:t>SAGE recommends that countries introducing RCV should </a:t>
            </a:r>
            <a:r>
              <a:rPr lang="en-US" b="1" i="1" smtClean="0">
                <a:solidFill>
                  <a:srgbClr val="CC0000"/>
                </a:solidFill>
              </a:rPr>
              <a:t>achieve and maintain immunization coverage of 80%</a:t>
            </a:r>
            <a:r>
              <a:rPr lang="en-US" smtClean="0"/>
              <a:t> or greater with RCV delivered through </a:t>
            </a:r>
            <a:r>
              <a:rPr lang="en-US" b="1" i="1" smtClean="0">
                <a:solidFill>
                  <a:srgbClr val="CC0000"/>
                </a:solidFill>
              </a:rPr>
              <a:t>routine services and/or regular SIAs</a:t>
            </a:r>
            <a:r>
              <a:rPr lang="en-US" smtClean="0"/>
              <a:t>. </a:t>
            </a:r>
            <a:endParaRPr lang="en-GB" smtClean="0"/>
          </a:p>
        </p:txBody>
      </p:sp>
      <p:sp>
        <p:nvSpPr>
          <p:cNvPr id="4" name="Rectangle 3"/>
          <p:cNvSpPr/>
          <p:nvPr/>
        </p:nvSpPr>
        <p:spPr>
          <a:xfrm>
            <a:off x="0" y="5867400"/>
            <a:ext cx="9144000" cy="9906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dirty="0"/>
          </a:p>
        </p:txBody>
      </p:sp>
      <p:pic>
        <p:nvPicPr>
          <p:cNvPr id="29700" name="Picture 3" descr="WHO-EN-white-H"/>
          <p:cNvPicPr>
            <a:picLocks noChangeAspect="1" noChangeArrowheads="1"/>
          </p:cNvPicPr>
          <p:nvPr/>
        </p:nvPicPr>
        <p:blipFill>
          <a:blip r:embed="rId2"/>
          <a:srcRect/>
          <a:stretch>
            <a:fillRect/>
          </a:stretch>
        </p:blipFill>
        <p:spPr bwMode="auto">
          <a:xfrm>
            <a:off x="6715125" y="5964238"/>
            <a:ext cx="2276475" cy="7413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1" name="Picture 3"/>
          <p:cNvPicPr>
            <a:picLocks noChangeAspect="1" noChangeArrowheads="1"/>
          </p:cNvPicPr>
          <p:nvPr/>
        </p:nvPicPr>
        <p:blipFill>
          <a:blip r:embed="rId2"/>
          <a:srcRect/>
          <a:stretch>
            <a:fillRect/>
          </a:stretch>
        </p:blipFill>
        <p:spPr bwMode="auto">
          <a:xfrm>
            <a:off x="476250" y="2362200"/>
            <a:ext cx="8524875" cy="3800475"/>
          </a:xfrm>
          <a:prstGeom prst="rect">
            <a:avLst/>
          </a:prstGeom>
          <a:noFill/>
          <a:ln w="9525">
            <a:noFill/>
            <a:miter lim="800000"/>
            <a:headEnd/>
            <a:tailEnd/>
          </a:ln>
        </p:spPr>
      </p:pic>
      <p:sp>
        <p:nvSpPr>
          <p:cNvPr id="30722" name="TextBox 3"/>
          <p:cNvSpPr txBox="1">
            <a:spLocks noChangeArrowheads="1"/>
          </p:cNvSpPr>
          <p:nvPr/>
        </p:nvSpPr>
        <p:spPr bwMode="auto">
          <a:xfrm>
            <a:off x="0" y="-26988"/>
            <a:ext cx="8964613" cy="1570038"/>
          </a:xfrm>
          <a:prstGeom prst="rect">
            <a:avLst/>
          </a:prstGeom>
          <a:noFill/>
          <a:ln w="9525">
            <a:noFill/>
            <a:miter lim="800000"/>
            <a:headEnd/>
            <a:tailEnd/>
          </a:ln>
        </p:spPr>
        <p:txBody>
          <a:bodyPr>
            <a:spAutoFit/>
          </a:bodyPr>
          <a:lstStyle/>
          <a:p>
            <a:pPr algn="ctr" defTabSz="457200"/>
            <a:r>
              <a:rPr lang="en-GB" sz="2400" b="1">
                <a:solidFill>
                  <a:srgbClr val="0000CC"/>
                </a:solidFill>
                <a:latin typeface="Calibri" pitchFamily="34" charset="0"/>
              </a:rPr>
              <a:t>Predictions of the effect of combining 80% </a:t>
            </a:r>
            <a:r>
              <a:rPr lang="en-GB" sz="2400" b="1">
                <a:solidFill>
                  <a:srgbClr val="FF0000"/>
                </a:solidFill>
                <a:latin typeface="Calibri" pitchFamily="34" charset="0"/>
              </a:rPr>
              <a:t>routine RCV coverage </a:t>
            </a:r>
            <a:r>
              <a:rPr lang="en-GB" sz="2400" b="1">
                <a:solidFill>
                  <a:srgbClr val="0000CC"/>
                </a:solidFill>
                <a:latin typeface="Calibri" pitchFamily="34" charset="0"/>
              </a:rPr>
              <a:t>among 1 yr olds from 2010 in Ethiopia (Addis Ababa) with a </a:t>
            </a:r>
            <a:r>
              <a:rPr lang="en-GB" sz="2400" b="1">
                <a:solidFill>
                  <a:srgbClr val="FF0000"/>
                </a:solidFill>
                <a:latin typeface="Calibri" pitchFamily="34" charset="0"/>
              </a:rPr>
              <a:t>starting mass campaign </a:t>
            </a:r>
            <a:r>
              <a:rPr lang="en-GB" sz="2400" b="1">
                <a:solidFill>
                  <a:srgbClr val="0000CC"/>
                </a:solidFill>
                <a:latin typeface="Calibri" pitchFamily="34" charset="0"/>
              </a:rPr>
              <a:t>(1-15 yr olds) with + without </a:t>
            </a:r>
            <a:r>
              <a:rPr lang="en-GB" sz="2400" b="1">
                <a:solidFill>
                  <a:srgbClr val="FF0000"/>
                </a:solidFill>
                <a:latin typeface="Calibri" pitchFamily="34" charset="0"/>
              </a:rPr>
              <a:t>subsequent SIAs </a:t>
            </a:r>
            <a:r>
              <a:rPr lang="en-GB" sz="2400" b="1">
                <a:solidFill>
                  <a:srgbClr val="0000CC"/>
                </a:solidFill>
                <a:latin typeface="Calibri" pitchFamily="34" charset="0"/>
              </a:rPr>
              <a:t>(1-4 yr olds), with 80% coverage</a:t>
            </a:r>
          </a:p>
        </p:txBody>
      </p:sp>
      <p:sp>
        <p:nvSpPr>
          <p:cNvPr id="10" name="TextBox 3"/>
          <p:cNvSpPr txBox="1"/>
          <p:nvPr/>
        </p:nvSpPr>
        <p:spPr>
          <a:xfrm>
            <a:off x="-55585" y="2199986"/>
            <a:ext cx="667321" cy="3907311"/>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vert="vert27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defTabSz="457200" fontAlgn="auto">
              <a:spcBef>
                <a:spcPts val="0"/>
              </a:spcBef>
              <a:spcAft>
                <a:spcPts val="0"/>
              </a:spcAft>
              <a:defRPr/>
            </a:pPr>
            <a:r>
              <a:rPr lang="en-GB" sz="2000" dirty="0">
                <a:solidFill>
                  <a:prstClr val="black"/>
                </a:solidFill>
                <a:latin typeface="Arial" pitchFamily="34" charset="0"/>
              </a:rPr>
              <a:t>CRS incidence/100,000 </a:t>
            </a:r>
            <a:r>
              <a:rPr lang="en-GB" sz="2000" dirty="0" err="1">
                <a:solidFill>
                  <a:prstClr val="black"/>
                </a:solidFill>
                <a:latin typeface="Arial" pitchFamily="34" charset="0"/>
              </a:rPr>
              <a:t>livebirths</a:t>
            </a:r>
            <a:endParaRPr lang="en-GB" sz="2000" dirty="0">
              <a:solidFill>
                <a:prstClr val="black"/>
              </a:solidFill>
              <a:latin typeface="Arial" pitchFamily="34" charset="0"/>
            </a:endParaRPr>
          </a:p>
        </p:txBody>
      </p:sp>
      <p:sp>
        <p:nvSpPr>
          <p:cNvPr id="11" name="TextBox 6"/>
          <p:cNvSpPr txBox="1"/>
          <p:nvPr/>
        </p:nvSpPr>
        <p:spPr>
          <a:xfrm>
            <a:off x="2487613" y="6153150"/>
            <a:ext cx="4130675" cy="490538"/>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lstStyle/>
          <a:p>
            <a:pPr defTabSz="457200" fontAlgn="auto">
              <a:spcBef>
                <a:spcPts val="0"/>
              </a:spcBef>
              <a:spcAft>
                <a:spcPts val="0"/>
              </a:spcAft>
              <a:defRPr/>
            </a:pPr>
            <a:r>
              <a:rPr lang="en-GB" sz="2000" dirty="0">
                <a:solidFill>
                  <a:srgbClr val="000000"/>
                </a:solidFill>
                <a:latin typeface="Arial" charset="0"/>
              </a:rPr>
              <a:t>Years since the start of vaccination</a:t>
            </a:r>
          </a:p>
        </p:txBody>
      </p:sp>
      <p:sp>
        <p:nvSpPr>
          <p:cNvPr id="30725" name="TextBox 11"/>
          <p:cNvSpPr txBox="1">
            <a:spLocks noChangeArrowheads="1"/>
          </p:cNvSpPr>
          <p:nvPr/>
        </p:nvSpPr>
        <p:spPr bwMode="auto">
          <a:xfrm>
            <a:off x="758825" y="1835150"/>
            <a:ext cx="3529013" cy="369888"/>
          </a:xfrm>
          <a:prstGeom prst="rect">
            <a:avLst/>
          </a:prstGeom>
          <a:noFill/>
          <a:ln w="9525">
            <a:noFill/>
            <a:miter lim="800000"/>
            <a:headEnd/>
            <a:tailEnd/>
          </a:ln>
        </p:spPr>
        <p:txBody>
          <a:bodyPr>
            <a:spAutoFit/>
          </a:bodyPr>
          <a:lstStyle/>
          <a:p>
            <a:pPr defTabSz="457200"/>
            <a:r>
              <a:rPr lang="en-GB" b="1">
                <a:solidFill>
                  <a:srgbClr val="0000CC"/>
                </a:solidFill>
                <a:latin typeface="Calibri" pitchFamily="34" charset="0"/>
              </a:rPr>
              <a:t>Routine only</a:t>
            </a:r>
          </a:p>
        </p:txBody>
      </p:sp>
      <p:sp>
        <p:nvSpPr>
          <p:cNvPr id="30726" name="TextBox 13"/>
          <p:cNvSpPr txBox="1">
            <a:spLocks noChangeArrowheads="1"/>
          </p:cNvSpPr>
          <p:nvPr/>
        </p:nvSpPr>
        <p:spPr bwMode="auto">
          <a:xfrm>
            <a:off x="3708400" y="1712913"/>
            <a:ext cx="3155950" cy="646112"/>
          </a:xfrm>
          <a:prstGeom prst="rect">
            <a:avLst/>
          </a:prstGeom>
          <a:noFill/>
          <a:ln w="9525">
            <a:noFill/>
            <a:miter lim="800000"/>
            <a:headEnd/>
            <a:tailEnd/>
          </a:ln>
        </p:spPr>
        <p:txBody>
          <a:bodyPr>
            <a:spAutoFit/>
          </a:bodyPr>
          <a:lstStyle/>
          <a:p>
            <a:pPr defTabSz="457200"/>
            <a:r>
              <a:rPr lang="en-GB" b="1">
                <a:solidFill>
                  <a:srgbClr val="0000CC"/>
                </a:solidFill>
                <a:latin typeface="Calibri" pitchFamily="34" charset="0"/>
              </a:rPr>
              <a:t>Mass campaign</a:t>
            </a:r>
          </a:p>
          <a:p>
            <a:pPr defTabSz="457200"/>
            <a:r>
              <a:rPr lang="en-GB" b="1">
                <a:solidFill>
                  <a:srgbClr val="0000CC"/>
                </a:solidFill>
                <a:latin typeface="Calibri" pitchFamily="34" charset="0"/>
              </a:rPr>
              <a:t> + routine </a:t>
            </a:r>
          </a:p>
        </p:txBody>
      </p:sp>
      <p:sp>
        <p:nvSpPr>
          <p:cNvPr id="30727" name="TextBox 14"/>
          <p:cNvSpPr txBox="1">
            <a:spLocks noChangeArrowheads="1"/>
          </p:cNvSpPr>
          <p:nvPr/>
        </p:nvSpPr>
        <p:spPr bwMode="auto">
          <a:xfrm>
            <a:off x="6572250" y="1724025"/>
            <a:ext cx="2657475" cy="646113"/>
          </a:xfrm>
          <a:prstGeom prst="rect">
            <a:avLst/>
          </a:prstGeom>
          <a:noFill/>
          <a:ln w="9525">
            <a:noFill/>
            <a:miter lim="800000"/>
            <a:headEnd/>
            <a:tailEnd/>
          </a:ln>
        </p:spPr>
        <p:txBody>
          <a:bodyPr>
            <a:spAutoFit/>
          </a:bodyPr>
          <a:lstStyle/>
          <a:p>
            <a:pPr defTabSz="457200"/>
            <a:r>
              <a:rPr lang="en-GB" b="1">
                <a:solidFill>
                  <a:srgbClr val="0000CC"/>
                </a:solidFill>
                <a:latin typeface="Calibri" pitchFamily="34" charset="0"/>
              </a:rPr>
              <a:t>Mass campaign + routine + 4 yearly SIAs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title"/>
          </p:nvPr>
        </p:nvSpPr>
        <p:spPr/>
        <p:txBody>
          <a:bodyPr/>
          <a:lstStyle/>
          <a:p>
            <a:r>
              <a:rPr lang="en-GB" smtClean="0"/>
              <a:t>CRS Reduction Alone</a:t>
            </a:r>
          </a:p>
        </p:txBody>
      </p:sp>
      <p:sp>
        <p:nvSpPr>
          <p:cNvPr id="31746" name="Rectangle 3"/>
          <p:cNvSpPr>
            <a:spLocks noGrp="1" noChangeArrowheads="1"/>
          </p:cNvSpPr>
          <p:nvPr>
            <p:ph type="body" idx="1"/>
          </p:nvPr>
        </p:nvSpPr>
        <p:spPr/>
        <p:txBody>
          <a:bodyPr/>
          <a:lstStyle/>
          <a:p>
            <a:pPr>
              <a:lnSpc>
                <a:spcPct val="90000"/>
              </a:lnSpc>
            </a:pPr>
            <a:r>
              <a:rPr lang="en-US" sz="2800" smtClean="0"/>
              <a:t>Vaccination of adolescent and adult females only</a:t>
            </a:r>
          </a:p>
          <a:p>
            <a:pPr>
              <a:lnSpc>
                <a:spcPct val="90000"/>
              </a:lnSpc>
            </a:pPr>
            <a:r>
              <a:rPr lang="en-US" sz="2800" smtClean="0"/>
              <a:t>Through either routine services or SIAs</a:t>
            </a:r>
          </a:p>
          <a:p>
            <a:pPr>
              <a:lnSpc>
                <a:spcPct val="90000"/>
              </a:lnSpc>
            </a:pPr>
            <a:r>
              <a:rPr lang="en-US" sz="2800" smtClean="0"/>
              <a:t>Provides direct protection to WCBA </a:t>
            </a:r>
          </a:p>
          <a:p>
            <a:pPr>
              <a:lnSpc>
                <a:spcPct val="90000"/>
              </a:lnSpc>
            </a:pPr>
            <a:r>
              <a:rPr lang="en-US" sz="2800" smtClean="0"/>
              <a:t>Impact is limited by the coverage achieved and the age groups targeted</a:t>
            </a:r>
          </a:p>
          <a:p>
            <a:pPr>
              <a:lnSpc>
                <a:spcPct val="90000"/>
              </a:lnSpc>
            </a:pPr>
            <a:r>
              <a:rPr lang="en-US" sz="2800" smtClean="0"/>
              <a:t>In the absence of vaccination of infants and young children, rubella continues to circulate resulting in ongoing exposure of pregnant women and the associated risk of CRS.</a:t>
            </a:r>
            <a:r>
              <a:rPr lang="en-GB" sz="2800" smtClean="0"/>
              <a:t> </a:t>
            </a:r>
          </a:p>
        </p:txBody>
      </p:sp>
      <p:sp>
        <p:nvSpPr>
          <p:cNvPr id="4" name="Rectangle 3"/>
          <p:cNvSpPr/>
          <p:nvPr/>
        </p:nvSpPr>
        <p:spPr>
          <a:xfrm>
            <a:off x="0" y="5867400"/>
            <a:ext cx="9144000" cy="9906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dirty="0"/>
          </a:p>
        </p:txBody>
      </p:sp>
      <p:pic>
        <p:nvPicPr>
          <p:cNvPr id="31748" name="Picture 3" descr="WHO-EN-white-H"/>
          <p:cNvPicPr>
            <a:picLocks noChangeAspect="1" noChangeArrowheads="1"/>
          </p:cNvPicPr>
          <p:nvPr/>
        </p:nvPicPr>
        <p:blipFill>
          <a:blip r:embed="rId2"/>
          <a:srcRect/>
          <a:stretch>
            <a:fillRect/>
          </a:stretch>
        </p:blipFill>
        <p:spPr bwMode="auto">
          <a:xfrm>
            <a:off x="6715125" y="5964238"/>
            <a:ext cx="2276475" cy="7413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US" smtClean="0"/>
              <a:t>GAVI</a:t>
            </a:r>
          </a:p>
        </p:txBody>
      </p:sp>
      <p:sp>
        <p:nvSpPr>
          <p:cNvPr id="27651" name="Content Placeholder 2"/>
          <p:cNvSpPr>
            <a:spLocks noGrp="1"/>
          </p:cNvSpPr>
          <p:nvPr>
            <p:ph idx="1"/>
          </p:nvPr>
        </p:nvSpPr>
        <p:spPr>
          <a:xfrm>
            <a:off x="457200" y="1295400"/>
            <a:ext cx="8229600" cy="4572000"/>
          </a:xfrm>
        </p:spPr>
        <p:txBody>
          <a:bodyPr rtlCol="0">
            <a:normAutofit fontScale="92500" lnSpcReduction="10000"/>
          </a:bodyPr>
          <a:lstStyle/>
          <a:p>
            <a:pPr fontAlgn="auto">
              <a:spcAft>
                <a:spcPts val="0"/>
              </a:spcAft>
              <a:buFont typeface="Arial" pitchFamily="34" charset="0"/>
              <a:buChar char="•"/>
              <a:defRPr/>
            </a:pPr>
            <a:r>
              <a:rPr lang="en-US" dirty="0" smtClean="0"/>
              <a:t>Timeline for support </a:t>
            </a:r>
          </a:p>
          <a:p>
            <a:pPr lvl="1" fontAlgn="auto">
              <a:spcAft>
                <a:spcPts val="0"/>
              </a:spcAft>
              <a:buFont typeface="Arial" pitchFamily="34" charset="0"/>
              <a:buChar char="–"/>
              <a:defRPr/>
            </a:pPr>
            <a:r>
              <a:rPr lang="en-US" dirty="0" smtClean="0"/>
              <a:t>2008 –Selected HPV, JE, typhoid and rubella vaccines  to support but due to the financial crisis, did not make any financial commitment. </a:t>
            </a:r>
          </a:p>
          <a:p>
            <a:pPr lvl="1" fontAlgn="auto">
              <a:lnSpc>
                <a:spcPct val="90000"/>
              </a:lnSpc>
              <a:spcAft>
                <a:spcPts val="0"/>
              </a:spcAft>
              <a:buFont typeface="Arial" pitchFamily="34" charset="0"/>
              <a:buChar char="–"/>
              <a:defRPr/>
            </a:pPr>
            <a:r>
              <a:rPr lang="en-GB" dirty="0" smtClean="0"/>
              <a:t>2011 – GAVI Accelerated Vaccine Introduction (AVI) worked with </a:t>
            </a:r>
            <a:r>
              <a:rPr lang="en-GB" dirty="0" err="1" smtClean="0"/>
              <a:t>subteams</a:t>
            </a:r>
            <a:r>
              <a:rPr lang="en-GB" dirty="0" smtClean="0"/>
              <a:t> to develop Vaccine Introduction Strategy (VIS) for HPV, JE, typhoid and rubella vaccines</a:t>
            </a:r>
          </a:p>
          <a:p>
            <a:pPr lvl="2" fontAlgn="auto">
              <a:lnSpc>
                <a:spcPct val="90000"/>
              </a:lnSpc>
              <a:spcAft>
                <a:spcPts val="0"/>
              </a:spcAft>
              <a:buFont typeface="Arial" pitchFamily="34" charset="0"/>
              <a:buChar char="•"/>
              <a:defRPr/>
            </a:pPr>
            <a:r>
              <a:rPr lang="en-GB" dirty="0" smtClean="0"/>
              <a:t>September - PPC Program and Policy Committee will review proposed strategies</a:t>
            </a:r>
          </a:p>
          <a:p>
            <a:pPr lvl="2" fontAlgn="auto">
              <a:lnSpc>
                <a:spcPct val="90000"/>
              </a:lnSpc>
              <a:spcAft>
                <a:spcPts val="0"/>
              </a:spcAft>
              <a:buFont typeface="Arial" pitchFamily="34" charset="0"/>
              <a:buChar char="•"/>
              <a:defRPr/>
            </a:pPr>
            <a:r>
              <a:rPr lang="en-GB" dirty="0" smtClean="0"/>
              <a:t>November – GAVI board will the recommended strategies from the PPC</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ChangeArrowheads="1"/>
          </p:cNvSpPr>
          <p:nvPr>
            <p:ph type="title"/>
          </p:nvPr>
        </p:nvSpPr>
        <p:spPr/>
        <p:txBody>
          <a:bodyPr/>
          <a:lstStyle/>
          <a:p>
            <a:r>
              <a:rPr lang="en-GB" smtClean="0"/>
              <a:t>Summary</a:t>
            </a:r>
          </a:p>
        </p:txBody>
      </p:sp>
      <p:sp>
        <p:nvSpPr>
          <p:cNvPr id="33794" name="Rectangle 3"/>
          <p:cNvSpPr>
            <a:spLocks noGrp="1" noChangeArrowheads="1"/>
          </p:cNvSpPr>
          <p:nvPr>
            <p:ph type="body" idx="1"/>
          </p:nvPr>
        </p:nvSpPr>
        <p:spPr>
          <a:xfrm>
            <a:off x="457200" y="1600200"/>
            <a:ext cx="8229600" cy="4800600"/>
          </a:xfrm>
        </p:spPr>
        <p:txBody>
          <a:bodyPr/>
          <a:lstStyle/>
          <a:p>
            <a:pPr>
              <a:lnSpc>
                <a:spcPct val="90000"/>
              </a:lnSpc>
            </a:pPr>
            <a:r>
              <a:rPr lang="en-GB" sz="2400" smtClean="0"/>
              <a:t>Burden of CRS greatest in regions that most of the countries are not using rubella vaccine and have no regional control goal</a:t>
            </a:r>
          </a:p>
          <a:p>
            <a:pPr>
              <a:lnSpc>
                <a:spcPct val="90000"/>
              </a:lnSpc>
            </a:pPr>
            <a:r>
              <a:rPr lang="en-GB" sz="2400" smtClean="0"/>
              <a:t>Risk of CRS is greater than the risk of a paradoxical effect </a:t>
            </a:r>
          </a:p>
          <a:p>
            <a:pPr>
              <a:lnSpc>
                <a:spcPct val="90000"/>
              </a:lnSpc>
            </a:pPr>
            <a:r>
              <a:rPr lang="en-GB" sz="2400" smtClean="0"/>
              <a:t>SAGE is recommending countries use the measles vaccine delivery strategy to introduce rubella vaccine </a:t>
            </a:r>
          </a:p>
          <a:p>
            <a:pPr lvl="1">
              <a:lnSpc>
                <a:spcPct val="90000"/>
              </a:lnSpc>
            </a:pPr>
            <a:r>
              <a:rPr lang="en-GB" sz="2400" i="1" smtClean="0"/>
              <a:t>"every dose of single antigen measles vaccine is a missed opportunity for prevention of CRS"</a:t>
            </a:r>
          </a:p>
          <a:p>
            <a:pPr>
              <a:lnSpc>
                <a:spcPct val="90000"/>
              </a:lnSpc>
            </a:pPr>
            <a:r>
              <a:rPr lang="en-GB" sz="2400" smtClean="0"/>
              <a:t>Requirements are political and financial commitment to achieve and maintain coverage at </a:t>
            </a:r>
            <a:r>
              <a:rPr lang="en-GB" sz="2400" u="sng" smtClean="0"/>
              <a:t>&gt;</a:t>
            </a:r>
            <a:r>
              <a:rPr lang="en-GB" sz="2400" smtClean="0"/>
              <a:t>80%</a:t>
            </a:r>
          </a:p>
          <a:p>
            <a:pPr>
              <a:lnSpc>
                <a:spcPct val="90000"/>
              </a:lnSpc>
            </a:pPr>
            <a:r>
              <a:rPr lang="en-GB" sz="2400" smtClean="0"/>
              <a:t>GAVI is considering supporting rubella vaccine introduction</a:t>
            </a:r>
          </a:p>
          <a:p>
            <a:pPr lvl="1">
              <a:lnSpc>
                <a:spcPct val="90000"/>
              </a:lnSpc>
              <a:buFont typeface="Arial" charset="0"/>
              <a:buNone/>
            </a:pPr>
            <a:r>
              <a:rPr lang="en-GB" sz="1900" smtClean="0"/>
              <a: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4"/>
          <p:cNvSpPr>
            <a:spLocks noGrp="1" noChangeArrowheads="1"/>
          </p:cNvSpPr>
          <p:nvPr>
            <p:ph type="ctrTitle" idx="4294967295"/>
          </p:nvPr>
        </p:nvSpPr>
        <p:spPr>
          <a:xfrm>
            <a:off x="685800" y="2924175"/>
            <a:ext cx="7772400" cy="1470025"/>
          </a:xfrm>
        </p:spPr>
        <p:txBody>
          <a:bodyPr/>
          <a:lstStyle/>
          <a:p>
            <a:r>
              <a:rPr lang="en-GB" smtClean="0">
                <a:solidFill>
                  <a:schemeClr val="bg1"/>
                </a:solidFill>
              </a:rPr>
              <a:t>Thank You</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a:xfrm>
            <a:off x="457200" y="274638"/>
            <a:ext cx="8229600" cy="868362"/>
          </a:xfrm>
        </p:spPr>
        <p:txBody>
          <a:bodyPr/>
          <a:lstStyle/>
          <a:p>
            <a:r>
              <a:rPr lang="en-US" smtClean="0"/>
              <a:t>Outline</a:t>
            </a:r>
          </a:p>
        </p:txBody>
      </p:sp>
      <p:sp>
        <p:nvSpPr>
          <p:cNvPr id="17410" name="Content Placeholder 2"/>
          <p:cNvSpPr>
            <a:spLocks noGrp="1"/>
          </p:cNvSpPr>
          <p:nvPr>
            <p:ph idx="1"/>
          </p:nvPr>
        </p:nvSpPr>
        <p:spPr>
          <a:xfrm>
            <a:off x="457200" y="1219200"/>
            <a:ext cx="8229600" cy="4495800"/>
          </a:xfrm>
        </p:spPr>
        <p:txBody>
          <a:bodyPr/>
          <a:lstStyle/>
          <a:p>
            <a:r>
              <a:rPr lang="en-US" smtClean="0"/>
              <a:t>Global and regional status </a:t>
            </a:r>
          </a:p>
          <a:p>
            <a:pPr lvl="1"/>
            <a:r>
              <a:rPr lang="en-US" smtClean="0"/>
              <a:t>CRS burden</a:t>
            </a:r>
          </a:p>
          <a:p>
            <a:pPr lvl="1"/>
            <a:r>
              <a:rPr lang="en-US" smtClean="0"/>
              <a:t>Vaccine uptake and regional goals</a:t>
            </a:r>
          </a:p>
          <a:p>
            <a:r>
              <a:rPr lang="en-US" smtClean="0"/>
              <a:t>2011 WHO Rubella Vaccine Position paper</a:t>
            </a:r>
          </a:p>
          <a:p>
            <a:pPr lvl="1"/>
            <a:r>
              <a:rPr lang="en-US" smtClean="0"/>
              <a:t>Vaccine Strategy Recommendations </a:t>
            </a:r>
          </a:p>
          <a:p>
            <a:pPr lvl="1"/>
            <a:r>
              <a:rPr lang="en-US" smtClean="0"/>
              <a:t>Modeling Examples</a:t>
            </a:r>
          </a:p>
          <a:p>
            <a:r>
              <a:rPr lang="en-US" smtClean="0"/>
              <a:t>GAVI update</a:t>
            </a:r>
          </a:p>
          <a:p>
            <a:r>
              <a:rPr lang="en-US" smtClean="0"/>
              <a:t>Summary </a:t>
            </a:r>
          </a:p>
          <a:p>
            <a:pPr lvl="1"/>
            <a:endParaRPr lang="en-US" smtClean="0"/>
          </a:p>
        </p:txBody>
      </p:sp>
      <p:grpSp>
        <p:nvGrpSpPr>
          <p:cNvPr id="1028" name="Group 4"/>
          <p:cNvGrpSpPr>
            <a:grpSpLocks noChangeAspect="1"/>
          </p:cNvGrpSpPr>
          <p:nvPr/>
        </p:nvGrpSpPr>
        <p:grpSpPr bwMode="auto">
          <a:xfrm>
            <a:off x="6413500" y="5970588"/>
            <a:ext cx="2276475" cy="741362"/>
            <a:chOff x="4040" y="3761"/>
            <a:chExt cx="1434" cy="467"/>
          </a:xfrm>
          <a:solidFill>
            <a:schemeClr val="bg1"/>
          </a:solidFill>
        </p:grpSpPr>
        <p:sp>
          <p:nvSpPr>
            <p:cNvPr id="1027" name="AutoShape 3"/>
            <p:cNvSpPr>
              <a:spLocks noChangeAspect="1" noChangeArrowheads="1" noTextEdit="1"/>
            </p:cNvSpPr>
            <p:nvPr/>
          </p:nvSpPr>
          <p:spPr bwMode="auto">
            <a:xfrm>
              <a:off x="4040" y="3761"/>
              <a:ext cx="1434" cy="467"/>
            </a:xfrm>
            <a:prstGeom prst="rect">
              <a:avLst/>
            </a:prstGeom>
            <a:grpFill/>
            <a:ln w="9525">
              <a:solidFill>
                <a:schemeClr val="bg1"/>
              </a:solidFill>
              <a:miter lim="800000"/>
              <a:headEnd/>
              <a:tailEnd/>
            </a:ln>
          </p:spPr>
          <p:txBody>
            <a:bodyPr/>
            <a:lstStyle/>
            <a:p>
              <a:pPr fontAlgn="auto">
                <a:spcBef>
                  <a:spcPts val="0"/>
                </a:spcBef>
                <a:spcAft>
                  <a:spcPts val="0"/>
                </a:spcAft>
                <a:defRPr/>
              </a:pPr>
              <a:endParaRPr lang="en-US">
                <a:latin typeface="+mn-lt"/>
              </a:endParaRPr>
            </a:p>
          </p:txBody>
        </p:sp>
        <p:sp>
          <p:nvSpPr>
            <p:cNvPr id="1029" name="Freeform 5"/>
            <p:cNvSpPr>
              <a:spLocks noEditPoints="1"/>
            </p:cNvSpPr>
            <p:nvPr/>
          </p:nvSpPr>
          <p:spPr bwMode="auto">
            <a:xfrm>
              <a:off x="4041" y="3800"/>
              <a:ext cx="497" cy="427"/>
            </a:xfrm>
            <a:custGeom>
              <a:avLst/>
              <a:gdLst/>
              <a:ahLst/>
              <a:cxnLst>
                <a:cxn ang="0">
                  <a:pos x="796" y="76"/>
                </a:cxn>
                <a:cxn ang="0">
                  <a:pos x="88" y="219"/>
                </a:cxn>
                <a:cxn ang="0">
                  <a:pos x="150" y="595"/>
                </a:cxn>
                <a:cxn ang="0">
                  <a:pos x="182" y="683"/>
                </a:cxn>
                <a:cxn ang="0">
                  <a:pos x="132" y="432"/>
                </a:cxn>
                <a:cxn ang="0">
                  <a:pos x="37" y="525"/>
                </a:cxn>
                <a:cxn ang="0">
                  <a:pos x="231" y="693"/>
                </a:cxn>
                <a:cxn ang="0">
                  <a:pos x="236" y="759"/>
                </a:cxn>
                <a:cxn ang="0">
                  <a:pos x="693" y="762"/>
                </a:cxn>
                <a:cxn ang="0">
                  <a:pos x="733" y="735"/>
                </a:cxn>
                <a:cxn ang="0">
                  <a:pos x="827" y="679"/>
                </a:cxn>
                <a:cxn ang="0">
                  <a:pos x="587" y="753"/>
                </a:cxn>
                <a:cxn ang="0">
                  <a:pos x="297" y="817"/>
                </a:cxn>
                <a:cxn ang="0">
                  <a:pos x="509" y="787"/>
                </a:cxn>
                <a:cxn ang="0">
                  <a:pos x="759" y="810"/>
                </a:cxn>
                <a:cxn ang="0">
                  <a:pos x="47" y="377"/>
                </a:cxn>
                <a:cxn ang="0">
                  <a:pos x="115" y="385"/>
                </a:cxn>
                <a:cxn ang="0">
                  <a:pos x="57" y="161"/>
                </a:cxn>
                <a:cxn ang="0">
                  <a:pos x="931" y="336"/>
                </a:cxn>
                <a:cxn ang="0">
                  <a:pos x="960" y="311"/>
                </a:cxn>
                <a:cxn ang="0">
                  <a:pos x="892" y="551"/>
                </a:cxn>
                <a:cxn ang="0">
                  <a:pos x="913" y="566"/>
                </a:cxn>
                <a:cxn ang="0">
                  <a:pos x="936" y="459"/>
                </a:cxn>
                <a:cxn ang="0">
                  <a:pos x="905" y="360"/>
                </a:cxn>
                <a:cxn ang="0">
                  <a:pos x="115" y="157"/>
                </a:cxn>
                <a:cxn ang="0">
                  <a:pos x="927" y="187"/>
                </a:cxn>
                <a:cxn ang="0">
                  <a:pos x="577" y="158"/>
                </a:cxn>
                <a:cxn ang="0">
                  <a:pos x="523" y="420"/>
                </a:cxn>
                <a:cxn ang="0">
                  <a:pos x="716" y="643"/>
                </a:cxn>
                <a:cxn ang="0">
                  <a:pos x="731" y="95"/>
                </a:cxn>
                <a:cxn ang="0">
                  <a:pos x="637" y="97"/>
                </a:cxn>
                <a:cxn ang="0">
                  <a:pos x="562" y="270"/>
                </a:cxn>
                <a:cxn ang="0">
                  <a:pos x="571" y="377"/>
                </a:cxn>
                <a:cxn ang="0">
                  <a:pos x="539" y="543"/>
                </a:cxn>
                <a:cxn ang="0">
                  <a:pos x="681" y="658"/>
                </a:cxn>
                <a:cxn ang="0">
                  <a:pos x="386" y="630"/>
                </a:cxn>
                <a:cxn ang="0">
                  <a:pos x="476" y="582"/>
                </a:cxn>
                <a:cxn ang="0">
                  <a:pos x="471" y="403"/>
                </a:cxn>
                <a:cxn ang="0">
                  <a:pos x="454" y="159"/>
                </a:cxn>
                <a:cxn ang="0">
                  <a:pos x="253" y="256"/>
                </a:cxn>
                <a:cxn ang="0">
                  <a:pos x="408" y="24"/>
                </a:cxn>
                <a:cxn ang="0">
                  <a:pos x="156" y="399"/>
                </a:cxn>
                <a:cxn ang="0">
                  <a:pos x="498" y="727"/>
                </a:cxn>
                <a:cxn ang="0">
                  <a:pos x="749" y="232"/>
                </a:cxn>
                <a:cxn ang="0">
                  <a:pos x="682" y="223"/>
                </a:cxn>
                <a:cxn ang="0">
                  <a:pos x="651" y="213"/>
                </a:cxn>
                <a:cxn ang="0">
                  <a:pos x="596" y="272"/>
                </a:cxn>
                <a:cxn ang="0">
                  <a:pos x="688" y="304"/>
                </a:cxn>
                <a:cxn ang="0">
                  <a:pos x="621" y="281"/>
                </a:cxn>
                <a:cxn ang="0">
                  <a:pos x="671" y="390"/>
                </a:cxn>
                <a:cxn ang="0">
                  <a:pos x="631" y="532"/>
                </a:cxn>
                <a:cxn ang="0">
                  <a:pos x="761" y="398"/>
                </a:cxn>
                <a:cxn ang="0">
                  <a:pos x="736" y="608"/>
                </a:cxn>
                <a:cxn ang="0">
                  <a:pos x="348" y="393"/>
                </a:cxn>
                <a:cxn ang="0">
                  <a:pos x="344" y="359"/>
                </a:cxn>
                <a:cxn ang="0">
                  <a:pos x="385" y="388"/>
                </a:cxn>
                <a:cxn ang="0">
                  <a:pos x="343" y="235"/>
                </a:cxn>
                <a:cxn ang="0">
                  <a:pos x="206" y="442"/>
                </a:cxn>
                <a:cxn ang="0">
                  <a:pos x="301" y="568"/>
                </a:cxn>
                <a:cxn ang="0">
                  <a:pos x="223" y="330"/>
                </a:cxn>
                <a:cxn ang="0">
                  <a:pos x="653" y="252"/>
                </a:cxn>
                <a:cxn ang="0">
                  <a:pos x="464" y="291"/>
                </a:cxn>
              </a:cxnLst>
              <a:rect l="0" t="0" r="r" b="b"/>
              <a:pathLst>
                <a:path w="995" h="853">
                  <a:moveTo>
                    <a:pt x="810" y="95"/>
                  </a:moveTo>
                  <a:lnTo>
                    <a:pt x="810" y="95"/>
                  </a:lnTo>
                  <a:lnTo>
                    <a:pt x="817" y="103"/>
                  </a:lnTo>
                  <a:lnTo>
                    <a:pt x="826" y="111"/>
                  </a:lnTo>
                  <a:lnTo>
                    <a:pt x="844" y="127"/>
                  </a:lnTo>
                  <a:lnTo>
                    <a:pt x="864" y="141"/>
                  </a:lnTo>
                  <a:lnTo>
                    <a:pt x="873" y="149"/>
                  </a:lnTo>
                  <a:lnTo>
                    <a:pt x="881" y="157"/>
                  </a:lnTo>
                  <a:lnTo>
                    <a:pt x="881" y="157"/>
                  </a:lnTo>
                  <a:lnTo>
                    <a:pt x="878" y="144"/>
                  </a:lnTo>
                  <a:lnTo>
                    <a:pt x="874" y="132"/>
                  </a:lnTo>
                  <a:lnTo>
                    <a:pt x="869" y="119"/>
                  </a:lnTo>
                  <a:lnTo>
                    <a:pt x="864" y="107"/>
                  </a:lnTo>
                  <a:lnTo>
                    <a:pt x="858" y="95"/>
                  </a:lnTo>
                  <a:lnTo>
                    <a:pt x="851" y="85"/>
                  </a:lnTo>
                  <a:lnTo>
                    <a:pt x="843" y="75"/>
                  </a:lnTo>
                  <a:lnTo>
                    <a:pt x="836" y="64"/>
                  </a:lnTo>
                  <a:lnTo>
                    <a:pt x="827" y="55"/>
                  </a:lnTo>
                  <a:lnTo>
                    <a:pt x="817" y="47"/>
                  </a:lnTo>
                  <a:lnTo>
                    <a:pt x="807" y="39"/>
                  </a:lnTo>
                  <a:lnTo>
                    <a:pt x="798" y="33"/>
                  </a:lnTo>
                  <a:lnTo>
                    <a:pt x="788" y="26"/>
                  </a:lnTo>
                  <a:lnTo>
                    <a:pt x="777" y="21"/>
                  </a:lnTo>
                  <a:lnTo>
                    <a:pt x="766" y="17"/>
                  </a:lnTo>
                  <a:lnTo>
                    <a:pt x="754" y="15"/>
                  </a:lnTo>
                  <a:lnTo>
                    <a:pt x="754" y="15"/>
                  </a:lnTo>
                  <a:lnTo>
                    <a:pt x="764" y="24"/>
                  </a:lnTo>
                  <a:lnTo>
                    <a:pt x="773" y="34"/>
                  </a:lnTo>
                  <a:lnTo>
                    <a:pt x="779" y="45"/>
                  </a:lnTo>
                  <a:lnTo>
                    <a:pt x="785" y="55"/>
                  </a:lnTo>
                  <a:lnTo>
                    <a:pt x="796" y="76"/>
                  </a:lnTo>
                  <a:lnTo>
                    <a:pt x="802" y="86"/>
                  </a:lnTo>
                  <a:lnTo>
                    <a:pt x="810" y="95"/>
                  </a:lnTo>
                  <a:lnTo>
                    <a:pt x="810" y="95"/>
                  </a:lnTo>
                  <a:close/>
                  <a:moveTo>
                    <a:pt x="72" y="276"/>
                  </a:moveTo>
                  <a:lnTo>
                    <a:pt x="72" y="276"/>
                  </a:lnTo>
                  <a:lnTo>
                    <a:pt x="81" y="259"/>
                  </a:lnTo>
                  <a:lnTo>
                    <a:pt x="89" y="244"/>
                  </a:lnTo>
                  <a:lnTo>
                    <a:pt x="98" y="231"/>
                  </a:lnTo>
                  <a:lnTo>
                    <a:pt x="108" y="221"/>
                  </a:lnTo>
                  <a:lnTo>
                    <a:pt x="116" y="212"/>
                  </a:lnTo>
                  <a:lnTo>
                    <a:pt x="126" y="204"/>
                  </a:lnTo>
                  <a:lnTo>
                    <a:pt x="145" y="189"/>
                  </a:lnTo>
                  <a:lnTo>
                    <a:pt x="162" y="175"/>
                  </a:lnTo>
                  <a:lnTo>
                    <a:pt x="170" y="167"/>
                  </a:lnTo>
                  <a:lnTo>
                    <a:pt x="178" y="158"/>
                  </a:lnTo>
                  <a:lnTo>
                    <a:pt x="185" y="148"/>
                  </a:lnTo>
                  <a:lnTo>
                    <a:pt x="193" y="136"/>
                  </a:lnTo>
                  <a:lnTo>
                    <a:pt x="199" y="122"/>
                  </a:lnTo>
                  <a:lnTo>
                    <a:pt x="204" y="106"/>
                  </a:lnTo>
                  <a:lnTo>
                    <a:pt x="204" y="106"/>
                  </a:lnTo>
                  <a:lnTo>
                    <a:pt x="201" y="111"/>
                  </a:lnTo>
                  <a:lnTo>
                    <a:pt x="196" y="116"/>
                  </a:lnTo>
                  <a:lnTo>
                    <a:pt x="184" y="125"/>
                  </a:lnTo>
                  <a:lnTo>
                    <a:pt x="153" y="146"/>
                  </a:lnTo>
                  <a:lnTo>
                    <a:pt x="135" y="159"/>
                  </a:lnTo>
                  <a:lnTo>
                    <a:pt x="126" y="166"/>
                  </a:lnTo>
                  <a:lnTo>
                    <a:pt x="118" y="175"/>
                  </a:lnTo>
                  <a:lnTo>
                    <a:pt x="110" y="184"/>
                  </a:lnTo>
                  <a:lnTo>
                    <a:pt x="101" y="195"/>
                  </a:lnTo>
                  <a:lnTo>
                    <a:pt x="95" y="206"/>
                  </a:lnTo>
                  <a:lnTo>
                    <a:pt x="88" y="219"/>
                  </a:lnTo>
                  <a:lnTo>
                    <a:pt x="88" y="219"/>
                  </a:lnTo>
                  <a:lnTo>
                    <a:pt x="94" y="202"/>
                  </a:lnTo>
                  <a:lnTo>
                    <a:pt x="97" y="183"/>
                  </a:lnTo>
                  <a:lnTo>
                    <a:pt x="101" y="144"/>
                  </a:lnTo>
                  <a:lnTo>
                    <a:pt x="105" y="124"/>
                  </a:lnTo>
                  <a:lnTo>
                    <a:pt x="109" y="106"/>
                  </a:lnTo>
                  <a:lnTo>
                    <a:pt x="115" y="89"/>
                  </a:lnTo>
                  <a:lnTo>
                    <a:pt x="120" y="81"/>
                  </a:lnTo>
                  <a:lnTo>
                    <a:pt x="124" y="75"/>
                  </a:lnTo>
                  <a:lnTo>
                    <a:pt x="124" y="75"/>
                  </a:lnTo>
                  <a:lnTo>
                    <a:pt x="110" y="86"/>
                  </a:lnTo>
                  <a:lnTo>
                    <a:pt x="99" y="99"/>
                  </a:lnTo>
                  <a:lnTo>
                    <a:pt x="89" y="114"/>
                  </a:lnTo>
                  <a:lnTo>
                    <a:pt x="82" y="128"/>
                  </a:lnTo>
                  <a:lnTo>
                    <a:pt x="77" y="142"/>
                  </a:lnTo>
                  <a:lnTo>
                    <a:pt x="73" y="158"/>
                  </a:lnTo>
                  <a:lnTo>
                    <a:pt x="71" y="172"/>
                  </a:lnTo>
                  <a:lnTo>
                    <a:pt x="69" y="187"/>
                  </a:lnTo>
                  <a:lnTo>
                    <a:pt x="68" y="201"/>
                  </a:lnTo>
                  <a:lnTo>
                    <a:pt x="69" y="214"/>
                  </a:lnTo>
                  <a:lnTo>
                    <a:pt x="71" y="239"/>
                  </a:lnTo>
                  <a:lnTo>
                    <a:pt x="72" y="260"/>
                  </a:lnTo>
                  <a:lnTo>
                    <a:pt x="73" y="269"/>
                  </a:lnTo>
                  <a:lnTo>
                    <a:pt x="72" y="276"/>
                  </a:lnTo>
                  <a:lnTo>
                    <a:pt x="72" y="276"/>
                  </a:lnTo>
                  <a:close/>
                  <a:moveTo>
                    <a:pt x="148" y="509"/>
                  </a:moveTo>
                  <a:lnTo>
                    <a:pt x="148" y="509"/>
                  </a:lnTo>
                  <a:lnTo>
                    <a:pt x="151" y="523"/>
                  </a:lnTo>
                  <a:lnTo>
                    <a:pt x="151" y="540"/>
                  </a:lnTo>
                  <a:lnTo>
                    <a:pt x="148" y="576"/>
                  </a:lnTo>
                  <a:lnTo>
                    <a:pt x="150" y="595"/>
                  </a:lnTo>
                  <a:lnTo>
                    <a:pt x="152" y="615"/>
                  </a:lnTo>
                  <a:lnTo>
                    <a:pt x="156" y="624"/>
                  </a:lnTo>
                  <a:lnTo>
                    <a:pt x="159" y="634"/>
                  </a:lnTo>
                  <a:lnTo>
                    <a:pt x="163" y="643"/>
                  </a:lnTo>
                  <a:lnTo>
                    <a:pt x="169" y="654"/>
                  </a:lnTo>
                  <a:lnTo>
                    <a:pt x="169" y="654"/>
                  </a:lnTo>
                  <a:lnTo>
                    <a:pt x="162" y="646"/>
                  </a:lnTo>
                  <a:lnTo>
                    <a:pt x="154" y="638"/>
                  </a:lnTo>
                  <a:lnTo>
                    <a:pt x="136" y="626"/>
                  </a:lnTo>
                  <a:lnTo>
                    <a:pt x="115" y="613"/>
                  </a:lnTo>
                  <a:lnTo>
                    <a:pt x="95" y="602"/>
                  </a:lnTo>
                  <a:lnTo>
                    <a:pt x="74" y="589"/>
                  </a:lnTo>
                  <a:lnTo>
                    <a:pt x="65" y="582"/>
                  </a:lnTo>
                  <a:lnTo>
                    <a:pt x="55" y="574"/>
                  </a:lnTo>
                  <a:lnTo>
                    <a:pt x="46" y="565"/>
                  </a:lnTo>
                  <a:lnTo>
                    <a:pt x="37" y="556"/>
                  </a:lnTo>
                  <a:lnTo>
                    <a:pt x="30" y="544"/>
                  </a:lnTo>
                  <a:lnTo>
                    <a:pt x="24" y="532"/>
                  </a:lnTo>
                  <a:lnTo>
                    <a:pt x="24" y="532"/>
                  </a:lnTo>
                  <a:lnTo>
                    <a:pt x="31" y="561"/>
                  </a:lnTo>
                  <a:lnTo>
                    <a:pt x="41" y="585"/>
                  </a:lnTo>
                  <a:lnTo>
                    <a:pt x="52" y="606"/>
                  </a:lnTo>
                  <a:lnTo>
                    <a:pt x="63" y="621"/>
                  </a:lnTo>
                  <a:lnTo>
                    <a:pt x="76" y="636"/>
                  </a:lnTo>
                  <a:lnTo>
                    <a:pt x="89" y="646"/>
                  </a:lnTo>
                  <a:lnTo>
                    <a:pt x="101" y="655"/>
                  </a:lnTo>
                  <a:lnTo>
                    <a:pt x="115" y="662"/>
                  </a:lnTo>
                  <a:lnTo>
                    <a:pt x="130" y="668"/>
                  </a:lnTo>
                  <a:lnTo>
                    <a:pt x="143" y="672"/>
                  </a:lnTo>
                  <a:lnTo>
                    <a:pt x="169" y="679"/>
                  </a:lnTo>
                  <a:lnTo>
                    <a:pt x="182" y="683"/>
                  </a:lnTo>
                  <a:lnTo>
                    <a:pt x="193" y="686"/>
                  </a:lnTo>
                  <a:lnTo>
                    <a:pt x="204" y="690"/>
                  </a:lnTo>
                  <a:lnTo>
                    <a:pt x="212" y="697"/>
                  </a:lnTo>
                  <a:lnTo>
                    <a:pt x="212" y="697"/>
                  </a:lnTo>
                  <a:lnTo>
                    <a:pt x="206" y="686"/>
                  </a:lnTo>
                  <a:lnTo>
                    <a:pt x="201" y="676"/>
                  </a:lnTo>
                  <a:lnTo>
                    <a:pt x="198" y="666"/>
                  </a:lnTo>
                  <a:lnTo>
                    <a:pt x="195" y="655"/>
                  </a:lnTo>
                  <a:lnTo>
                    <a:pt x="190" y="636"/>
                  </a:lnTo>
                  <a:lnTo>
                    <a:pt x="188" y="615"/>
                  </a:lnTo>
                  <a:lnTo>
                    <a:pt x="184" y="592"/>
                  </a:lnTo>
                  <a:lnTo>
                    <a:pt x="182" y="581"/>
                  </a:lnTo>
                  <a:lnTo>
                    <a:pt x="178" y="568"/>
                  </a:lnTo>
                  <a:lnTo>
                    <a:pt x="173" y="555"/>
                  </a:lnTo>
                  <a:lnTo>
                    <a:pt x="167" y="540"/>
                  </a:lnTo>
                  <a:lnTo>
                    <a:pt x="158" y="525"/>
                  </a:lnTo>
                  <a:lnTo>
                    <a:pt x="148" y="509"/>
                  </a:lnTo>
                  <a:lnTo>
                    <a:pt x="148" y="509"/>
                  </a:lnTo>
                  <a:close/>
                  <a:moveTo>
                    <a:pt x="137" y="611"/>
                  </a:moveTo>
                  <a:lnTo>
                    <a:pt x="137" y="611"/>
                  </a:lnTo>
                  <a:lnTo>
                    <a:pt x="134" y="594"/>
                  </a:lnTo>
                  <a:lnTo>
                    <a:pt x="131" y="579"/>
                  </a:lnTo>
                  <a:lnTo>
                    <a:pt x="130" y="565"/>
                  </a:lnTo>
                  <a:lnTo>
                    <a:pt x="130" y="552"/>
                  </a:lnTo>
                  <a:lnTo>
                    <a:pt x="131" y="527"/>
                  </a:lnTo>
                  <a:lnTo>
                    <a:pt x="134" y="505"/>
                  </a:lnTo>
                  <a:lnTo>
                    <a:pt x="136" y="483"/>
                  </a:lnTo>
                  <a:lnTo>
                    <a:pt x="136" y="471"/>
                  </a:lnTo>
                  <a:lnTo>
                    <a:pt x="136" y="458"/>
                  </a:lnTo>
                  <a:lnTo>
                    <a:pt x="135" y="446"/>
                  </a:lnTo>
                  <a:lnTo>
                    <a:pt x="132" y="432"/>
                  </a:lnTo>
                  <a:lnTo>
                    <a:pt x="129" y="418"/>
                  </a:lnTo>
                  <a:lnTo>
                    <a:pt x="124" y="402"/>
                  </a:lnTo>
                  <a:lnTo>
                    <a:pt x="124" y="402"/>
                  </a:lnTo>
                  <a:lnTo>
                    <a:pt x="121" y="419"/>
                  </a:lnTo>
                  <a:lnTo>
                    <a:pt x="118" y="436"/>
                  </a:lnTo>
                  <a:lnTo>
                    <a:pt x="113" y="452"/>
                  </a:lnTo>
                  <a:lnTo>
                    <a:pt x="109" y="469"/>
                  </a:lnTo>
                  <a:lnTo>
                    <a:pt x="105" y="487"/>
                  </a:lnTo>
                  <a:lnTo>
                    <a:pt x="104" y="508"/>
                  </a:lnTo>
                  <a:lnTo>
                    <a:pt x="104" y="521"/>
                  </a:lnTo>
                  <a:lnTo>
                    <a:pt x="105" y="534"/>
                  </a:lnTo>
                  <a:lnTo>
                    <a:pt x="108" y="548"/>
                  </a:lnTo>
                  <a:lnTo>
                    <a:pt x="110" y="564"/>
                  </a:lnTo>
                  <a:lnTo>
                    <a:pt x="110" y="564"/>
                  </a:lnTo>
                  <a:lnTo>
                    <a:pt x="104" y="551"/>
                  </a:lnTo>
                  <a:lnTo>
                    <a:pt x="97" y="538"/>
                  </a:lnTo>
                  <a:lnTo>
                    <a:pt x="81" y="516"/>
                  </a:lnTo>
                  <a:lnTo>
                    <a:pt x="65" y="495"/>
                  </a:lnTo>
                  <a:lnTo>
                    <a:pt x="49" y="478"/>
                  </a:lnTo>
                  <a:lnTo>
                    <a:pt x="34" y="461"/>
                  </a:lnTo>
                  <a:lnTo>
                    <a:pt x="20" y="444"/>
                  </a:lnTo>
                  <a:lnTo>
                    <a:pt x="9" y="427"/>
                  </a:lnTo>
                  <a:lnTo>
                    <a:pt x="4" y="418"/>
                  </a:lnTo>
                  <a:lnTo>
                    <a:pt x="0" y="409"/>
                  </a:lnTo>
                  <a:lnTo>
                    <a:pt x="0" y="409"/>
                  </a:lnTo>
                  <a:lnTo>
                    <a:pt x="3" y="433"/>
                  </a:lnTo>
                  <a:lnTo>
                    <a:pt x="7" y="457"/>
                  </a:lnTo>
                  <a:lnTo>
                    <a:pt x="12" y="476"/>
                  </a:lnTo>
                  <a:lnTo>
                    <a:pt x="19" y="495"/>
                  </a:lnTo>
                  <a:lnTo>
                    <a:pt x="28" y="510"/>
                  </a:lnTo>
                  <a:lnTo>
                    <a:pt x="37" y="525"/>
                  </a:lnTo>
                  <a:lnTo>
                    <a:pt x="49" y="536"/>
                  </a:lnTo>
                  <a:lnTo>
                    <a:pt x="60" y="548"/>
                  </a:lnTo>
                  <a:lnTo>
                    <a:pt x="71" y="557"/>
                  </a:lnTo>
                  <a:lnTo>
                    <a:pt x="82" y="566"/>
                  </a:lnTo>
                  <a:lnTo>
                    <a:pt x="104" y="582"/>
                  </a:lnTo>
                  <a:lnTo>
                    <a:pt x="124" y="596"/>
                  </a:lnTo>
                  <a:lnTo>
                    <a:pt x="131" y="603"/>
                  </a:lnTo>
                  <a:lnTo>
                    <a:pt x="137" y="611"/>
                  </a:lnTo>
                  <a:lnTo>
                    <a:pt x="137" y="611"/>
                  </a:lnTo>
                  <a:close/>
                  <a:moveTo>
                    <a:pt x="302" y="762"/>
                  </a:moveTo>
                  <a:lnTo>
                    <a:pt x="302" y="762"/>
                  </a:lnTo>
                  <a:lnTo>
                    <a:pt x="292" y="745"/>
                  </a:lnTo>
                  <a:lnTo>
                    <a:pt x="286" y="729"/>
                  </a:lnTo>
                  <a:lnTo>
                    <a:pt x="280" y="714"/>
                  </a:lnTo>
                  <a:lnTo>
                    <a:pt x="274" y="698"/>
                  </a:lnTo>
                  <a:lnTo>
                    <a:pt x="265" y="680"/>
                  </a:lnTo>
                  <a:lnTo>
                    <a:pt x="259" y="669"/>
                  </a:lnTo>
                  <a:lnTo>
                    <a:pt x="252" y="659"/>
                  </a:lnTo>
                  <a:lnTo>
                    <a:pt x="243" y="647"/>
                  </a:lnTo>
                  <a:lnTo>
                    <a:pt x="232" y="634"/>
                  </a:lnTo>
                  <a:lnTo>
                    <a:pt x="219" y="620"/>
                  </a:lnTo>
                  <a:lnTo>
                    <a:pt x="204" y="604"/>
                  </a:lnTo>
                  <a:lnTo>
                    <a:pt x="204" y="604"/>
                  </a:lnTo>
                  <a:lnTo>
                    <a:pt x="206" y="611"/>
                  </a:lnTo>
                  <a:lnTo>
                    <a:pt x="209" y="617"/>
                  </a:lnTo>
                  <a:lnTo>
                    <a:pt x="212" y="629"/>
                  </a:lnTo>
                  <a:lnTo>
                    <a:pt x="215" y="643"/>
                  </a:lnTo>
                  <a:lnTo>
                    <a:pt x="217" y="659"/>
                  </a:lnTo>
                  <a:lnTo>
                    <a:pt x="222" y="675"/>
                  </a:lnTo>
                  <a:lnTo>
                    <a:pt x="226" y="684"/>
                  </a:lnTo>
                  <a:lnTo>
                    <a:pt x="231" y="693"/>
                  </a:lnTo>
                  <a:lnTo>
                    <a:pt x="237" y="703"/>
                  </a:lnTo>
                  <a:lnTo>
                    <a:pt x="243" y="713"/>
                  </a:lnTo>
                  <a:lnTo>
                    <a:pt x="252" y="723"/>
                  </a:lnTo>
                  <a:lnTo>
                    <a:pt x="263" y="735"/>
                  </a:lnTo>
                  <a:lnTo>
                    <a:pt x="263" y="735"/>
                  </a:lnTo>
                  <a:lnTo>
                    <a:pt x="252" y="728"/>
                  </a:lnTo>
                  <a:lnTo>
                    <a:pt x="239" y="723"/>
                  </a:lnTo>
                  <a:lnTo>
                    <a:pt x="227" y="719"/>
                  </a:lnTo>
                  <a:lnTo>
                    <a:pt x="215" y="715"/>
                  </a:lnTo>
                  <a:lnTo>
                    <a:pt x="190" y="709"/>
                  </a:lnTo>
                  <a:lnTo>
                    <a:pt x="166" y="705"/>
                  </a:lnTo>
                  <a:lnTo>
                    <a:pt x="142" y="698"/>
                  </a:lnTo>
                  <a:lnTo>
                    <a:pt x="131" y="696"/>
                  </a:lnTo>
                  <a:lnTo>
                    <a:pt x="120" y="692"/>
                  </a:lnTo>
                  <a:lnTo>
                    <a:pt x="110" y="686"/>
                  </a:lnTo>
                  <a:lnTo>
                    <a:pt x="100" y="680"/>
                  </a:lnTo>
                  <a:lnTo>
                    <a:pt x="92" y="673"/>
                  </a:lnTo>
                  <a:lnTo>
                    <a:pt x="84" y="664"/>
                  </a:lnTo>
                  <a:lnTo>
                    <a:pt x="84" y="664"/>
                  </a:lnTo>
                  <a:lnTo>
                    <a:pt x="90" y="677"/>
                  </a:lnTo>
                  <a:lnTo>
                    <a:pt x="97" y="688"/>
                  </a:lnTo>
                  <a:lnTo>
                    <a:pt x="104" y="698"/>
                  </a:lnTo>
                  <a:lnTo>
                    <a:pt x="111" y="707"/>
                  </a:lnTo>
                  <a:lnTo>
                    <a:pt x="126" y="723"/>
                  </a:lnTo>
                  <a:lnTo>
                    <a:pt x="142" y="735"/>
                  </a:lnTo>
                  <a:lnTo>
                    <a:pt x="157" y="744"/>
                  </a:lnTo>
                  <a:lnTo>
                    <a:pt x="174" y="750"/>
                  </a:lnTo>
                  <a:lnTo>
                    <a:pt x="190" y="756"/>
                  </a:lnTo>
                  <a:lnTo>
                    <a:pt x="206" y="758"/>
                  </a:lnTo>
                  <a:lnTo>
                    <a:pt x="221" y="759"/>
                  </a:lnTo>
                  <a:lnTo>
                    <a:pt x="236" y="759"/>
                  </a:lnTo>
                  <a:lnTo>
                    <a:pt x="263" y="758"/>
                  </a:lnTo>
                  <a:lnTo>
                    <a:pt x="286" y="758"/>
                  </a:lnTo>
                  <a:lnTo>
                    <a:pt x="295" y="759"/>
                  </a:lnTo>
                  <a:lnTo>
                    <a:pt x="302" y="762"/>
                  </a:lnTo>
                  <a:lnTo>
                    <a:pt x="302" y="762"/>
                  </a:lnTo>
                  <a:close/>
                  <a:moveTo>
                    <a:pt x="733" y="735"/>
                  </a:moveTo>
                  <a:lnTo>
                    <a:pt x="733" y="735"/>
                  </a:lnTo>
                  <a:lnTo>
                    <a:pt x="743" y="723"/>
                  </a:lnTo>
                  <a:lnTo>
                    <a:pt x="752" y="713"/>
                  </a:lnTo>
                  <a:lnTo>
                    <a:pt x="759" y="703"/>
                  </a:lnTo>
                  <a:lnTo>
                    <a:pt x="766" y="693"/>
                  </a:lnTo>
                  <a:lnTo>
                    <a:pt x="769" y="684"/>
                  </a:lnTo>
                  <a:lnTo>
                    <a:pt x="773" y="675"/>
                  </a:lnTo>
                  <a:lnTo>
                    <a:pt x="778" y="659"/>
                  </a:lnTo>
                  <a:lnTo>
                    <a:pt x="782" y="643"/>
                  </a:lnTo>
                  <a:lnTo>
                    <a:pt x="784" y="629"/>
                  </a:lnTo>
                  <a:lnTo>
                    <a:pt x="786" y="617"/>
                  </a:lnTo>
                  <a:lnTo>
                    <a:pt x="789" y="611"/>
                  </a:lnTo>
                  <a:lnTo>
                    <a:pt x="793" y="604"/>
                  </a:lnTo>
                  <a:lnTo>
                    <a:pt x="793" y="604"/>
                  </a:lnTo>
                  <a:lnTo>
                    <a:pt x="777" y="620"/>
                  </a:lnTo>
                  <a:lnTo>
                    <a:pt x="764" y="634"/>
                  </a:lnTo>
                  <a:lnTo>
                    <a:pt x="753" y="647"/>
                  </a:lnTo>
                  <a:lnTo>
                    <a:pt x="743" y="659"/>
                  </a:lnTo>
                  <a:lnTo>
                    <a:pt x="736" y="669"/>
                  </a:lnTo>
                  <a:lnTo>
                    <a:pt x="730" y="680"/>
                  </a:lnTo>
                  <a:lnTo>
                    <a:pt x="721" y="698"/>
                  </a:lnTo>
                  <a:lnTo>
                    <a:pt x="715" y="714"/>
                  </a:lnTo>
                  <a:lnTo>
                    <a:pt x="710" y="729"/>
                  </a:lnTo>
                  <a:lnTo>
                    <a:pt x="703" y="745"/>
                  </a:lnTo>
                  <a:lnTo>
                    <a:pt x="693" y="762"/>
                  </a:lnTo>
                  <a:lnTo>
                    <a:pt x="693" y="762"/>
                  </a:lnTo>
                  <a:lnTo>
                    <a:pt x="700" y="759"/>
                  </a:lnTo>
                  <a:lnTo>
                    <a:pt x="710" y="758"/>
                  </a:lnTo>
                  <a:lnTo>
                    <a:pt x="732" y="758"/>
                  </a:lnTo>
                  <a:lnTo>
                    <a:pt x="759" y="759"/>
                  </a:lnTo>
                  <a:lnTo>
                    <a:pt x="774" y="759"/>
                  </a:lnTo>
                  <a:lnTo>
                    <a:pt x="790" y="758"/>
                  </a:lnTo>
                  <a:lnTo>
                    <a:pt x="806" y="756"/>
                  </a:lnTo>
                  <a:lnTo>
                    <a:pt x="822" y="750"/>
                  </a:lnTo>
                  <a:lnTo>
                    <a:pt x="838" y="744"/>
                  </a:lnTo>
                  <a:lnTo>
                    <a:pt x="854" y="735"/>
                  </a:lnTo>
                  <a:lnTo>
                    <a:pt x="870" y="723"/>
                  </a:lnTo>
                  <a:lnTo>
                    <a:pt x="885" y="707"/>
                  </a:lnTo>
                  <a:lnTo>
                    <a:pt x="891" y="698"/>
                  </a:lnTo>
                  <a:lnTo>
                    <a:pt x="899" y="688"/>
                  </a:lnTo>
                  <a:lnTo>
                    <a:pt x="906" y="677"/>
                  </a:lnTo>
                  <a:lnTo>
                    <a:pt x="912" y="664"/>
                  </a:lnTo>
                  <a:lnTo>
                    <a:pt x="912" y="664"/>
                  </a:lnTo>
                  <a:lnTo>
                    <a:pt x="903" y="673"/>
                  </a:lnTo>
                  <a:lnTo>
                    <a:pt x="895" y="680"/>
                  </a:lnTo>
                  <a:lnTo>
                    <a:pt x="886" y="686"/>
                  </a:lnTo>
                  <a:lnTo>
                    <a:pt x="875" y="692"/>
                  </a:lnTo>
                  <a:lnTo>
                    <a:pt x="865" y="696"/>
                  </a:lnTo>
                  <a:lnTo>
                    <a:pt x="854" y="698"/>
                  </a:lnTo>
                  <a:lnTo>
                    <a:pt x="830" y="705"/>
                  </a:lnTo>
                  <a:lnTo>
                    <a:pt x="805" y="709"/>
                  </a:lnTo>
                  <a:lnTo>
                    <a:pt x="780" y="715"/>
                  </a:lnTo>
                  <a:lnTo>
                    <a:pt x="768" y="719"/>
                  </a:lnTo>
                  <a:lnTo>
                    <a:pt x="756" y="723"/>
                  </a:lnTo>
                  <a:lnTo>
                    <a:pt x="745" y="728"/>
                  </a:lnTo>
                  <a:lnTo>
                    <a:pt x="733" y="735"/>
                  </a:lnTo>
                  <a:lnTo>
                    <a:pt x="733" y="735"/>
                  </a:lnTo>
                  <a:close/>
                  <a:moveTo>
                    <a:pt x="826" y="654"/>
                  </a:moveTo>
                  <a:lnTo>
                    <a:pt x="826" y="654"/>
                  </a:lnTo>
                  <a:lnTo>
                    <a:pt x="832" y="643"/>
                  </a:lnTo>
                  <a:lnTo>
                    <a:pt x="837" y="634"/>
                  </a:lnTo>
                  <a:lnTo>
                    <a:pt x="841" y="624"/>
                  </a:lnTo>
                  <a:lnTo>
                    <a:pt x="843" y="615"/>
                  </a:lnTo>
                  <a:lnTo>
                    <a:pt x="847" y="595"/>
                  </a:lnTo>
                  <a:lnTo>
                    <a:pt x="847" y="576"/>
                  </a:lnTo>
                  <a:lnTo>
                    <a:pt x="846" y="540"/>
                  </a:lnTo>
                  <a:lnTo>
                    <a:pt x="846" y="523"/>
                  </a:lnTo>
                  <a:lnTo>
                    <a:pt x="847" y="509"/>
                  </a:lnTo>
                  <a:lnTo>
                    <a:pt x="847" y="509"/>
                  </a:lnTo>
                  <a:lnTo>
                    <a:pt x="837" y="525"/>
                  </a:lnTo>
                  <a:lnTo>
                    <a:pt x="830" y="540"/>
                  </a:lnTo>
                  <a:lnTo>
                    <a:pt x="823" y="555"/>
                  </a:lnTo>
                  <a:lnTo>
                    <a:pt x="818" y="568"/>
                  </a:lnTo>
                  <a:lnTo>
                    <a:pt x="815" y="581"/>
                  </a:lnTo>
                  <a:lnTo>
                    <a:pt x="811" y="592"/>
                  </a:lnTo>
                  <a:lnTo>
                    <a:pt x="807" y="615"/>
                  </a:lnTo>
                  <a:lnTo>
                    <a:pt x="805" y="636"/>
                  </a:lnTo>
                  <a:lnTo>
                    <a:pt x="801" y="655"/>
                  </a:lnTo>
                  <a:lnTo>
                    <a:pt x="798" y="666"/>
                  </a:lnTo>
                  <a:lnTo>
                    <a:pt x="794" y="676"/>
                  </a:lnTo>
                  <a:lnTo>
                    <a:pt x="789" y="686"/>
                  </a:lnTo>
                  <a:lnTo>
                    <a:pt x="783" y="697"/>
                  </a:lnTo>
                  <a:lnTo>
                    <a:pt x="783" y="697"/>
                  </a:lnTo>
                  <a:lnTo>
                    <a:pt x="793" y="690"/>
                  </a:lnTo>
                  <a:lnTo>
                    <a:pt x="802" y="686"/>
                  </a:lnTo>
                  <a:lnTo>
                    <a:pt x="815" y="683"/>
                  </a:lnTo>
                  <a:lnTo>
                    <a:pt x="827" y="679"/>
                  </a:lnTo>
                  <a:lnTo>
                    <a:pt x="853" y="672"/>
                  </a:lnTo>
                  <a:lnTo>
                    <a:pt x="867" y="668"/>
                  </a:lnTo>
                  <a:lnTo>
                    <a:pt x="880" y="662"/>
                  </a:lnTo>
                  <a:lnTo>
                    <a:pt x="894" y="655"/>
                  </a:lnTo>
                  <a:lnTo>
                    <a:pt x="907" y="646"/>
                  </a:lnTo>
                  <a:lnTo>
                    <a:pt x="920" y="636"/>
                  </a:lnTo>
                  <a:lnTo>
                    <a:pt x="932" y="621"/>
                  </a:lnTo>
                  <a:lnTo>
                    <a:pt x="944" y="606"/>
                  </a:lnTo>
                  <a:lnTo>
                    <a:pt x="954" y="585"/>
                  </a:lnTo>
                  <a:lnTo>
                    <a:pt x="964" y="561"/>
                  </a:lnTo>
                  <a:lnTo>
                    <a:pt x="972" y="532"/>
                  </a:lnTo>
                  <a:lnTo>
                    <a:pt x="972" y="532"/>
                  </a:lnTo>
                  <a:lnTo>
                    <a:pt x="965" y="544"/>
                  </a:lnTo>
                  <a:lnTo>
                    <a:pt x="958" y="556"/>
                  </a:lnTo>
                  <a:lnTo>
                    <a:pt x="950" y="565"/>
                  </a:lnTo>
                  <a:lnTo>
                    <a:pt x="940" y="574"/>
                  </a:lnTo>
                  <a:lnTo>
                    <a:pt x="932" y="582"/>
                  </a:lnTo>
                  <a:lnTo>
                    <a:pt x="922" y="589"/>
                  </a:lnTo>
                  <a:lnTo>
                    <a:pt x="901" y="602"/>
                  </a:lnTo>
                  <a:lnTo>
                    <a:pt x="880" y="613"/>
                  </a:lnTo>
                  <a:lnTo>
                    <a:pt x="860" y="626"/>
                  </a:lnTo>
                  <a:lnTo>
                    <a:pt x="842" y="638"/>
                  </a:lnTo>
                  <a:lnTo>
                    <a:pt x="833" y="646"/>
                  </a:lnTo>
                  <a:lnTo>
                    <a:pt x="826" y="654"/>
                  </a:lnTo>
                  <a:lnTo>
                    <a:pt x="826" y="654"/>
                  </a:lnTo>
                  <a:close/>
                  <a:moveTo>
                    <a:pt x="684" y="769"/>
                  </a:moveTo>
                  <a:lnTo>
                    <a:pt x="684" y="769"/>
                  </a:lnTo>
                  <a:lnTo>
                    <a:pt x="658" y="762"/>
                  </a:lnTo>
                  <a:lnTo>
                    <a:pt x="632" y="757"/>
                  </a:lnTo>
                  <a:lnTo>
                    <a:pt x="608" y="754"/>
                  </a:lnTo>
                  <a:lnTo>
                    <a:pt x="587" y="753"/>
                  </a:lnTo>
                  <a:lnTo>
                    <a:pt x="587" y="753"/>
                  </a:lnTo>
                  <a:lnTo>
                    <a:pt x="562" y="753"/>
                  </a:lnTo>
                  <a:lnTo>
                    <a:pt x="539" y="757"/>
                  </a:lnTo>
                  <a:lnTo>
                    <a:pt x="518" y="762"/>
                  </a:lnTo>
                  <a:lnTo>
                    <a:pt x="498" y="769"/>
                  </a:lnTo>
                  <a:lnTo>
                    <a:pt x="498" y="769"/>
                  </a:lnTo>
                  <a:lnTo>
                    <a:pt x="477" y="762"/>
                  </a:lnTo>
                  <a:lnTo>
                    <a:pt x="456" y="757"/>
                  </a:lnTo>
                  <a:lnTo>
                    <a:pt x="433" y="753"/>
                  </a:lnTo>
                  <a:lnTo>
                    <a:pt x="409" y="753"/>
                  </a:lnTo>
                  <a:lnTo>
                    <a:pt x="409" y="753"/>
                  </a:lnTo>
                  <a:lnTo>
                    <a:pt x="387" y="754"/>
                  </a:lnTo>
                  <a:lnTo>
                    <a:pt x="364" y="757"/>
                  </a:lnTo>
                  <a:lnTo>
                    <a:pt x="338" y="762"/>
                  </a:lnTo>
                  <a:lnTo>
                    <a:pt x="312" y="769"/>
                  </a:lnTo>
                  <a:lnTo>
                    <a:pt x="312" y="769"/>
                  </a:lnTo>
                  <a:lnTo>
                    <a:pt x="273" y="779"/>
                  </a:lnTo>
                  <a:lnTo>
                    <a:pt x="254" y="782"/>
                  </a:lnTo>
                  <a:lnTo>
                    <a:pt x="237" y="784"/>
                  </a:lnTo>
                  <a:lnTo>
                    <a:pt x="220" y="786"/>
                  </a:lnTo>
                  <a:lnTo>
                    <a:pt x="203" y="784"/>
                  </a:lnTo>
                  <a:lnTo>
                    <a:pt x="186" y="780"/>
                  </a:lnTo>
                  <a:lnTo>
                    <a:pt x="172" y="774"/>
                  </a:lnTo>
                  <a:lnTo>
                    <a:pt x="172" y="774"/>
                  </a:lnTo>
                  <a:lnTo>
                    <a:pt x="186" y="786"/>
                  </a:lnTo>
                  <a:lnTo>
                    <a:pt x="203" y="796"/>
                  </a:lnTo>
                  <a:lnTo>
                    <a:pt x="219" y="805"/>
                  </a:lnTo>
                  <a:lnTo>
                    <a:pt x="236" y="810"/>
                  </a:lnTo>
                  <a:lnTo>
                    <a:pt x="255" y="816"/>
                  </a:lnTo>
                  <a:lnTo>
                    <a:pt x="275" y="817"/>
                  </a:lnTo>
                  <a:lnTo>
                    <a:pt x="297" y="817"/>
                  </a:lnTo>
                  <a:lnTo>
                    <a:pt x="321" y="816"/>
                  </a:lnTo>
                  <a:lnTo>
                    <a:pt x="321" y="816"/>
                  </a:lnTo>
                  <a:lnTo>
                    <a:pt x="340" y="812"/>
                  </a:lnTo>
                  <a:lnTo>
                    <a:pt x="360" y="808"/>
                  </a:lnTo>
                  <a:lnTo>
                    <a:pt x="396" y="796"/>
                  </a:lnTo>
                  <a:lnTo>
                    <a:pt x="414" y="789"/>
                  </a:lnTo>
                  <a:lnTo>
                    <a:pt x="433" y="786"/>
                  </a:lnTo>
                  <a:lnTo>
                    <a:pt x="451" y="782"/>
                  </a:lnTo>
                  <a:lnTo>
                    <a:pt x="470" y="780"/>
                  </a:lnTo>
                  <a:lnTo>
                    <a:pt x="470" y="780"/>
                  </a:lnTo>
                  <a:lnTo>
                    <a:pt x="472" y="780"/>
                  </a:lnTo>
                  <a:lnTo>
                    <a:pt x="472" y="780"/>
                  </a:lnTo>
                  <a:lnTo>
                    <a:pt x="453" y="792"/>
                  </a:lnTo>
                  <a:lnTo>
                    <a:pt x="435" y="804"/>
                  </a:lnTo>
                  <a:lnTo>
                    <a:pt x="422" y="816"/>
                  </a:lnTo>
                  <a:lnTo>
                    <a:pt x="409" y="826"/>
                  </a:lnTo>
                  <a:lnTo>
                    <a:pt x="393" y="843"/>
                  </a:lnTo>
                  <a:lnTo>
                    <a:pt x="387" y="851"/>
                  </a:lnTo>
                  <a:lnTo>
                    <a:pt x="412" y="853"/>
                  </a:lnTo>
                  <a:lnTo>
                    <a:pt x="412" y="853"/>
                  </a:lnTo>
                  <a:lnTo>
                    <a:pt x="417" y="846"/>
                  </a:lnTo>
                  <a:lnTo>
                    <a:pt x="423" y="835"/>
                  </a:lnTo>
                  <a:lnTo>
                    <a:pt x="433" y="825"/>
                  </a:lnTo>
                  <a:lnTo>
                    <a:pt x="444" y="813"/>
                  </a:lnTo>
                  <a:lnTo>
                    <a:pt x="459" y="801"/>
                  </a:lnTo>
                  <a:lnTo>
                    <a:pt x="467" y="796"/>
                  </a:lnTo>
                  <a:lnTo>
                    <a:pt x="477" y="791"/>
                  </a:lnTo>
                  <a:lnTo>
                    <a:pt x="487" y="787"/>
                  </a:lnTo>
                  <a:lnTo>
                    <a:pt x="498" y="784"/>
                  </a:lnTo>
                  <a:lnTo>
                    <a:pt x="498" y="784"/>
                  </a:lnTo>
                  <a:lnTo>
                    <a:pt x="509" y="787"/>
                  </a:lnTo>
                  <a:lnTo>
                    <a:pt x="519" y="791"/>
                  </a:lnTo>
                  <a:lnTo>
                    <a:pt x="528" y="796"/>
                  </a:lnTo>
                  <a:lnTo>
                    <a:pt x="536" y="801"/>
                  </a:lnTo>
                  <a:lnTo>
                    <a:pt x="551" y="813"/>
                  </a:lnTo>
                  <a:lnTo>
                    <a:pt x="563" y="825"/>
                  </a:lnTo>
                  <a:lnTo>
                    <a:pt x="572" y="835"/>
                  </a:lnTo>
                  <a:lnTo>
                    <a:pt x="578" y="846"/>
                  </a:lnTo>
                  <a:lnTo>
                    <a:pt x="583" y="853"/>
                  </a:lnTo>
                  <a:lnTo>
                    <a:pt x="608" y="851"/>
                  </a:lnTo>
                  <a:lnTo>
                    <a:pt x="608" y="851"/>
                  </a:lnTo>
                  <a:lnTo>
                    <a:pt x="603" y="843"/>
                  </a:lnTo>
                  <a:lnTo>
                    <a:pt x="587" y="826"/>
                  </a:lnTo>
                  <a:lnTo>
                    <a:pt x="575" y="816"/>
                  </a:lnTo>
                  <a:lnTo>
                    <a:pt x="560" y="804"/>
                  </a:lnTo>
                  <a:lnTo>
                    <a:pt x="543" y="792"/>
                  </a:lnTo>
                  <a:lnTo>
                    <a:pt x="524" y="780"/>
                  </a:lnTo>
                  <a:lnTo>
                    <a:pt x="524" y="780"/>
                  </a:lnTo>
                  <a:lnTo>
                    <a:pt x="525" y="780"/>
                  </a:lnTo>
                  <a:lnTo>
                    <a:pt x="525" y="780"/>
                  </a:lnTo>
                  <a:lnTo>
                    <a:pt x="545" y="782"/>
                  </a:lnTo>
                  <a:lnTo>
                    <a:pt x="563" y="786"/>
                  </a:lnTo>
                  <a:lnTo>
                    <a:pt x="581" y="789"/>
                  </a:lnTo>
                  <a:lnTo>
                    <a:pt x="599" y="796"/>
                  </a:lnTo>
                  <a:lnTo>
                    <a:pt x="636" y="808"/>
                  </a:lnTo>
                  <a:lnTo>
                    <a:pt x="655" y="812"/>
                  </a:lnTo>
                  <a:lnTo>
                    <a:pt x="676" y="816"/>
                  </a:lnTo>
                  <a:lnTo>
                    <a:pt x="676" y="816"/>
                  </a:lnTo>
                  <a:lnTo>
                    <a:pt x="699" y="817"/>
                  </a:lnTo>
                  <a:lnTo>
                    <a:pt x="720" y="817"/>
                  </a:lnTo>
                  <a:lnTo>
                    <a:pt x="741" y="816"/>
                  </a:lnTo>
                  <a:lnTo>
                    <a:pt x="759" y="810"/>
                  </a:lnTo>
                  <a:lnTo>
                    <a:pt x="777" y="805"/>
                  </a:lnTo>
                  <a:lnTo>
                    <a:pt x="794" y="796"/>
                  </a:lnTo>
                  <a:lnTo>
                    <a:pt x="810" y="786"/>
                  </a:lnTo>
                  <a:lnTo>
                    <a:pt x="825" y="774"/>
                  </a:lnTo>
                  <a:lnTo>
                    <a:pt x="825" y="774"/>
                  </a:lnTo>
                  <a:lnTo>
                    <a:pt x="809" y="780"/>
                  </a:lnTo>
                  <a:lnTo>
                    <a:pt x="793" y="784"/>
                  </a:lnTo>
                  <a:lnTo>
                    <a:pt x="777" y="786"/>
                  </a:lnTo>
                  <a:lnTo>
                    <a:pt x="759" y="784"/>
                  </a:lnTo>
                  <a:lnTo>
                    <a:pt x="741" y="782"/>
                  </a:lnTo>
                  <a:lnTo>
                    <a:pt x="722" y="779"/>
                  </a:lnTo>
                  <a:lnTo>
                    <a:pt x="684" y="769"/>
                  </a:lnTo>
                  <a:lnTo>
                    <a:pt x="684" y="769"/>
                  </a:lnTo>
                  <a:close/>
                  <a:moveTo>
                    <a:pt x="127" y="304"/>
                  </a:moveTo>
                  <a:lnTo>
                    <a:pt x="127" y="304"/>
                  </a:lnTo>
                  <a:lnTo>
                    <a:pt x="119" y="320"/>
                  </a:lnTo>
                  <a:lnTo>
                    <a:pt x="109" y="333"/>
                  </a:lnTo>
                  <a:lnTo>
                    <a:pt x="100" y="346"/>
                  </a:lnTo>
                  <a:lnTo>
                    <a:pt x="92" y="360"/>
                  </a:lnTo>
                  <a:lnTo>
                    <a:pt x="84" y="376"/>
                  </a:lnTo>
                  <a:lnTo>
                    <a:pt x="81" y="385"/>
                  </a:lnTo>
                  <a:lnTo>
                    <a:pt x="78" y="396"/>
                  </a:lnTo>
                  <a:lnTo>
                    <a:pt x="77" y="407"/>
                  </a:lnTo>
                  <a:lnTo>
                    <a:pt x="76" y="420"/>
                  </a:lnTo>
                  <a:lnTo>
                    <a:pt x="74" y="436"/>
                  </a:lnTo>
                  <a:lnTo>
                    <a:pt x="74" y="452"/>
                  </a:lnTo>
                  <a:lnTo>
                    <a:pt x="74" y="452"/>
                  </a:lnTo>
                  <a:lnTo>
                    <a:pt x="71" y="437"/>
                  </a:lnTo>
                  <a:lnTo>
                    <a:pt x="67" y="423"/>
                  </a:lnTo>
                  <a:lnTo>
                    <a:pt x="57" y="399"/>
                  </a:lnTo>
                  <a:lnTo>
                    <a:pt x="47" y="377"/>
                  </a:lnTo>
                  <a:lnTo>
                    <a:pt x="36" y="358"/>
                  </a:lnTo>
                  <a:lnTo>
                    <a:pt x="28" y="341"/>
                  </a:lnTo>
                  <a:lnTo>
                    <a:pt x="19" y="322"/>
                  </a:lnTo>
                  <a:lnTo>
                    <a:pt x="16" y="315"/>
                  </a:lnTo>
                  <a:lnTo>
                    <a:pt x="14" y="306"/>
                  </a:lnTo>
                  <a:lnTo>
                    <a:pt x="13" y="296"/>
                  </a:lnTo>
                  <a:lnTo>
                    <a:pt x="13" y="286"/>
                  </a:lnTo>
                  <a:lnTo>
                    <a:pt x="13" y="286"/>
                  </a:lnTo>
                  <a:lnTo>
                    <a:pt x="8" y="311"/>
                  </a:lnTo>
                  <a:lnTo>
                    <a:pt x="7" y="333"/>
                  </a:lnTo>
                  <a:lnTo>
                    <a:pt x="7" y="352"/>
                  </a:lnTo>
                  <a:lnTo>
                    <a:pt x="8" y="369"/>
                  </a:lnTo>
                  <a:lnTo>
                    <a:pt x="12" y="385"/>
                  </a:lnTo>
                  <a:lnTo>
                    <a:pt x="16" y="398"/>
                  </a:lnTo>
                  <a:lnTo>
                    <a:pt x="23" y="411"/>
                  </a:lnTo>
                  <a:lnTo>
                    <a:pt x="30" y="422"/>
                  </a:lnTo>
                  <a:lnTo>
                    <a:pt x="37" y="432"/>
                  </a:lnTo>
                  <a:lnTo>
                    <a:pt x="45" y="441"/>
                  </a:lnTo>
                  <a:lnTo>
                    <a:pt x="61" y="459"/>
                  </a:lnTo>
                  <a:lnTo>
                    <a:pt x="68" y="469"/>
                  </a:lnTo>
                  <a:lnTo>
                    <a:pt x="74" y="478"/>
                  </a:lnTo>
                  <a:lnTo>
                    <a:pt x="81" y="487"/>
                  </a:lnTo>
                  <a:lnTo>
                    <a:pt x="85" y="497"/>
                  </a:lnTo>
                  <a:lnTo>
                    <a:pt x="85" y="497"/>
                  </a:lnTo>
                  <a:lnTo>
                    <a:pt x="85" y="483"/>
                  </a:lnTo>
                  <a:lnTo>
                    <a:pt x="87" y="470"/>
                  </a:lnTo>
                  <a:lnTo>
                    <a:pt x="88" y="457"/>
                  </a:lnTo>
                  <a:lnTo>
                    <a:pt x="92" y="446"/>
                  </a:lnTo>
                  <a:lnTo>
                    <a:pt x="98" y="426"/>
                  </a:lnTo>
                  <a:lnTo>
                    <a:pt x="106" y="405"/>
                  </a:lnTo>
                  <a:lnTo>
                    <a:pt x="115" y="385"/>
                  </a:lnTo>
                  <a:lnTo>
                    <a:pt x="119" y="375"/>
                  </a:lnTo>
                  <a:lnTo>
                    <a:pt x="122" y="363"/>
                  </a:lnTo>
                  <a:lnTo>
                    <a:pt x="125" y="350"/>
                  </a:lnTo>
                  <a:lnTo>
                    <a:pt x="127" y="337"/>
                  </a:lnTo>
                  <a:lnTo>
                    <a:pt x="127" y="321"/>
                  </a:lnTo>
                  <a:lnTo>
                    <a:pt x="127" y="304"/>
                  </a:lnTo>
                  <a:lnTo>
                    <a:pt x="127" y="304"/>
                  </a:lnTo>
                  <a:close/>
                  <a:moveTo>
                    <a:pt x="158" y="199"/>
                  </a:moveTo>
                  <a:lnTo>
                    <a:pt x="158" y="199"/>
                  </a:lnTo>
                  <a:lnTo>
                    <a:pt x="153" y="206"/>
                  </a:lnTo>
                  <a:lnTo>
                    <a:pt x="146" y="213"/>
                  </a:lnTo>
                  <a:lnTo>
                    <a:pt x="125" y="232"/>
                  </a:lnTo>
                  <a:lnTo>
                    <a:pt x="125" y="232"/>
                  </a:lnTo>
                  <a:lnTo>
                    <a:pt x="115" y="242"/>
                  </a:lnTo>
                  <a:lnTo>
                    <a:pt x="105" y="252"/>
                  </a:lnTo>
                  <a:lnTo>
                    <a:pt x="97" y="264"/>
                  </a:lnTo>
                  <a:lnTo>
                    <a:pt x="88" y="276"/>
                  </a:lnTo>
                  <a:lnTo>
                    <a:pt x="81" y="289"/>
                  </a:lnTo>
                  <a:lnTo>
                    <a:pt x="74" y="303"/>
                  </a:lnTo>
                  <a:lnTo>
                    <a:pt x="69" y="319"/>
                  </a:lnTo>
                  <a:lnTo>
                    <a:pt x="65" y="336"/>
                  </a:lnTo>
                  <a:lnTo>
                    <a:pt x="65" y="336"/>
                  </a:lnTo>
                  <a:lnTo>
                    <a:pt x="65" y="316"/>
                  </a:lnTo>
                  <a:lnTo>
                    <a:pt x="62" y="294"/>
                  </a:lnTo>
                  <a:lnTo>
                    <a:pt x="55" y="249"/>
                  </a:lnTo>
                  <a:lnTo>
                    <a:pt x="52" y="226"/>
                  </a:lnTo>
                  <a:lnTo>
                    <a:pt x="51" y="202"/>
                  </a:lnTo>
                  <a:lnTo>
                    <a:pt x="51" y="192"/>
                  </a:lnTo>
                  <a:lnTo>
                    <a:pt x="52" y="180"/>
                  </a:lnTo>
                  <a:lnTo>
                    <a:pt x="55" y="170"/>
                  </a:lnTo>
                  <a:lnTo>
                    <a:pt x="57" y="161"/>
                  </a:lnTo>
                  <a:lnTo>
                    <a:pt x="57" y="161"/>
                  </a:lnTo>
                  <a:lnTo>
                    <a:pt x="45" y="180"/>
                  </a:lnTo>
                  <a:lnTo>
                    <a:pt x="36" y="201"/>
                  </a:lnTo>
                  <a:lnTo>
                    <a:pt x="30" y="219"/>
                  </a:lnTo>
                  <a:lnTo>
                    <a:pt x="26" y="236"/>
                  </a:lnTo>
                  <a:lnTo>
                    <a:pt x="25" y="253"/>
                  </a:lnTo>
                  <a:lnTo>
                    <a:pt x="26" y="269"/>
                  </a:lnTo>
                  <a:lnTo>
                    <a:pt x="28" y="285"/>
                  </a:lnTo>
                  <a:lnTo>
                    <a:pt x="31" y="298"/>
                  </a:lnTo>
                  <a:lnTo>
                    <a:pt x="36" y="311"/>
                  </a:lnTo>
                  <a:lnTo>
                    <a:pt x="41" y="324"/>
                  </a:lnTo>
                  <a:lnTo>
                    <a:pt x="52" y="346"/>
                  </a:lnTo>
                  <a:lnTo>
                    <a:pt x="61" y="366"/>
                  </a:lnTo>
                  <a:lnTo>
                    <a:pt x="63" y="373"/>
                  </a:lnTo>
                  <a:lnTo>
                    <a:pt x="65" y="382"/>
                  </a:lnTo>
                  <a:lnTo>
                    <a:pt x="65" y="382"/>
                  </a:lnTo>
                  <a:lnTo>
                    <a:pt x="68" y="368"/>
                  </a:lnTo>
                  <a:lnTo>
                    <a:pt x="73" y="355"/>
                  </a:lnTo>
                  <a:lnTo>
                    <a:pt x="78" y="345"/>
                  </a:lnTo>
                  <a:lnTo>
                    <a:pt x="83" y="334"/>
                  </a:lnTo>
                  <a:lnTo>
                    <a:pt x="95" y="317"/>
                  </a:lnTo>
                  <a:lnTo>
                    <a:pt x="108" y="299"/>
                  </a:lnTo>
                  <a:lnTo>
                    <a:pt x="121" y="282"/>
                  </a:lnTo>
                  <a:lnTo>
                    <a:pt x="134" y="260"/>
                  </a:lnTo>
                  <a:lnTo>
                    <a:pt x="141" y="247"/>
                  </a:lnTo>
                  <a:lnTo>
                    <a:pt x="147" y="232"/>
                  </a:lnTo>
                  <a:lnTo>
                    <a:pt x="153" y="217"/>
                  </a:lnTo>
                  <a:lnTo>
                    <a:pt x="158" y="199"/>
                  </a:lnTo>
                  <a:lnTo>
                    <a:pt x="158" y="199"/>
                  </a:lnTo>
                  <a:close/>
                  <a:moveTo>
                    <a:pt x="931" y="336"/>
                  </a:moveTo>
                  <a:lnTo>
                    <a:pt x="931" y="336"/>
                  </a:lnTo>
                  <a:lnTo>
                    <a:pt x="927" y="319"/>
                  </a:lnTo>
                  <a:lnTo>
                    <a:pt x="921" y="303"/>
                  </a:lnTo>
                  <a:lnTo>
                    <a:pt x="915" y="289"/>
                  </a:lnTo>
                  <a:lnTo>
                    <a:pt x="907" y="276"/>
                  </a:lnTo>
                  <a:lnTo>
                    <a:pt x="900" y="264"/>
                  </a:lnTo>
                  <a:lnTo>
                    <a:pt x="891" y="252"/>
                  </a:lnTo>
                  <a:lnTo>
                    <a:pt x="881" y="242"/>
                  </a:lnTo>
                  <a:lnTo>
                    <a:pt x="871" y="232"/>
                  </a:lnTo>
                  <a:lnTo>
                    <a:pt x="871" y="232"/>
                  </a:lnTo>
                  <a:lnTo>
                    <a:pt x="849" y="213"/>
                  </a:lnTo>
                  <a:lnTo>
                    <a:pt x="843" y="206"/>
                  </a:lnTo>
                  <a:lnTo>
                    <a:pt x="837" y="199"/>
                  </a:lnTo>
                  <a:lnTo>
                    <a:pt x="837" y="199"/>
                  </a:lnTo>
                  <a:lnTo>
                    <a:pt x="843" y="217"/>
                  </a:lnTo>
                  <a:lnTo>
                    <a:pt x="849" y="232"/>
                  </a:lnTo>
                  <a:lnTo>
                    <a:pt x="855" y="247"/>
                  </a:lnTo>
                  <a:lnTo>
                    <a:pt x="862" y="260"/>
                  </a:lnTo>
                  <a:lnTo>
                    <a:pt x="875" y="282"/>
                  </a:lnTo>
                  <a:lnTo>
                    <a:pt x="887" y="299"/>
                  </a:lnTo>
                  <a:lnTo>
                    <a:pt x="901" y="317"/>
                  </a:lnTo>
                  <a:lnTo>
                    <a:pt x="912" y="334"/>
                  </a:lnTo>
                  <a:lnTo>
                    <a:pt x="918" y="345"/>
                  </a:lnTo>
                  <a:lnTo>
                    <a:pt x="923" y="355"/>
                  </a:lnTo>
                  <a:lnTo>
                    <a:pt x="927" y="368"/>
                  </a:lnTo>
                  <a:lnTo>
                    <a:pt x="931" y="382"/>
                  </a:lnTo>
                  <a:lnTo>
                    <a:pt x="931" y="382"/>
                  </a:lnTo>
                  <a:lnTo>
                    <a:pt x="933" y="373"/>
                  </a:lnTo>
                  <a:lnTo>
                    <a:pt x="936" y="366"/>
                  </a:lnTo>
                  <a:lnTo>
                    <a:pt x="944" y="346"/>
                  </a:lnTo>
                  <a:lnTo>
                    <a:pt x="954" y="324"/>
                  </a:lnTo>
                  <a:lnTo>
                    <a:pt x="960" y="311"/>
                  </a:lnTo>
                  <a:lnTo>
                    <a:pt x="964" y="298"/>
                  </a:lnTo>
                  <a:lnTo>
                    <a:pt x="968" y="285"/>
                  </a:lnTo>
                  <a:lnTo>
                    <a:pt x="970" y="269"/>
                  </a:lnTo>
                  <a:lnTo>
                    <a:pt x="971" y="253"/>
                  </a:lnTo>
                  <a:lnTo>
                    <a:pt x="970" y="236"/>
                  </a:lnTo>
                  <a:lnTo>
                    <a:pt x="966" y="219"/>
                  </a:lnTo>
                  <a:lnTo>
                    <a:pt x="960" y="201"/>
                  </a:lnTo>
                  <a:lnTo>
                    <a:pt x="950" y="180"/>
                  </a:lnTo>
                  <a:lnTo>
                    <a:pt x="938" y="161"/>
                  </a:lnTo>
                  <a:lnTo>
                    <a:pt x="938" y="161"/>
                  </a:lnTo>
                  <a:lnTo>
                    <a:pt x="942" y="170"/>
                  </a:lnTo>
                  <a:lnTo>
                    <a:pt x="943" y="180"/>
                  </a:lnTo>
                  <a:lnTo>
                    <a:pt x="944" y="192"/>
                  </a:lnTo>
                  <a:lnTo>
                    <a:pt x="945" y="202"/>
                  </a:lnTo>
                  <a:lnTo>
                    <a:pt x="944" y="226"/>
                  </a:lnTo>
                  <a:lnTo>
                    <a:pt x="940" y="249"/>
                  </a:lnTo>
                  <a:lnTo>
                    <a:pt x="933" y="294"/>
                  </a:lnTo>
                  <a:lnTo>
                    <a:pt x="931" y="316"/>
                  </a:lnTo>
                  <a:lnTo>
                    <a:pt x="931" y="336"/>
                  </a:lnTo>
                  <a:lnTo>
                    <a:pt x="931" y="336"/>
                  </a:lnTo>
                  <a:close/>
                  <a:moveTo>
                    <a:pt x="995" y="409"/>
                  </a:moveTo>
                  <a:lnTo>
                    <a:pt x="995" y="409"/>
                  </a:lnTo>
                  <a:lnTo>
                    <a:pt x="991" y="418"/>
                  </a:lnTo>
                  <a:lnTo>
                    <a:pt x="987" y="427"/>
                  </a:lnTo>
                  <a:lnTo>
                    <a:pt x="976" y="444"/>
                  </a:lnTo>
                  <a:lnTo>
                    <a:pt x="963" y="461"/>
                  </a:lnTo>
                  <a:lnTo>
                    <a:pt x="948" y="478"/>
                  </a:lnTo>
                  <a:lnTo>
                    <a:pt x="932" y="495"/>
                  </a:lnTo>
                  <a:lnTo>
                    <a:pt x="916" y="516"/>
                  </a:lnTo>
                  <a:lnTo>
                    <a:pt x="900" y="538"/>
                  </a:lnTo>
                  <a:lnTo>
                    <a:pt x="892" y="551"/>
                  </a:lnTo>
                  <a:lnTo>
                    <a:pt x="885" y="564"/>
                  </a:lnTo>
                  <a:lnTo>
                    <a:pt x="885" y="564"/>
                  </a:lnTo>
                  <a:lnTo>
                    <a:pt x="889" y="548"/>
                  </a:lnTo>
                  <a:lnTo>
                    <a:pt x="890" y="534"/>
                  </a:lnTo>
                  <a:lnTo>
                    <a:pt x="891" y="521"/>
                  </a:lnTo>
                  <a:lnTo>
                    <a:pt x="892" y="508"/>
                  </a:lnTo>
                  <a:lnTo>
                    <a:pt x="891" y="487"/>
                  </a:lnTo>
                  <a:lnTo>
                    <a:pt x="887" y="469"/>
                  </a:lnTo>
                  <a:lnTo>
                    <a:pt x="883" y="452"/>
                  </a:lnTo>
                  <a:lnTo>
                    <a:pt x="878" y="436"/>
                  </a:lnTo>
                  <a:lnTo>
                    <a:pt x="874" y="419"/>
                  </a:lnTo>
                  <a:lnTo>
                    <a:pt x="871" y="402"/>
                  </a:lnTo>
                  <a:lnTo>
                    <a:pt x="871" y="402"/>
                  </a:lnTo>
                  <a:lnTo>
                    <a:pt x="867" y="418"/>
                  </a:lnTo>
                  <a:lnTo>
                    <a:pt x="863" y="432"/>
                  </a:lnTo>
                  <a:lnTo>
                    <a:pt x="862" y="446"/>
                  </a:lnTo>
                  <a:lnTo>
                    <a:pt x="860" y="458"/>
                  </a:lnTo>
                  <a:lnTo>
                    <a:pt x="859" y="471"/>
                  </a:lnTo>
                  <a:lnTo>
                    <a:pt x="860" y="483"/>
                  </a:lnTo>
                  <a:lnTo>
                    <a:pt x="863" y="505"/>
                  </a:lnTo>
                  <a:lnTo>
                    <a:pt x="865" y="527"/>
                  </a:lnTo>
                  <a:lnTo>
                    <a:pt x="867" y="552"/>
                  </a:lnTo>
                  <a:lnTo>
                    <a:pt x="865" y="565"/>
                  </a:lnTo>
                  <a:lnTo>
                    <a:pt x="864" y="579"/>
                  </a:lnTo>
                  <a:lnTo>
                    <a:pt x="863" y="594"/>
                  </a:lnTo>
                  <a:lnTo>
                    <a:pt x="859" y="611"/>
                  </a:lnTo>
                  <a:lnTo>
                    <a:pt x="859" y="611"/>
                  </a:lnTo>
                  <a:lnTo>
                    <a:pt x="865" y="603"/>
                  </a:lnTo>
                  <a:lnTo>
                    <a:pt x="873" y="596"/>
                  </a:lnTo>
                  <a:lnTo>
                    <a:pt x="891" y="582"/>
                  </a:lnTo>
                  <a:lnTo>
                    <a:pt x="913" y="566"/>
                  </a:lnTo>
                  <a:lnTo>
                    <a:pt x="924" y="557"/>
                  </a:lnTo>
                  <a:lnTo>
                    <a:pt x="937" y="548"/>
                  </a:lnTo>
                  <a:lnTo>
                    <a:pt x="948" y="536"/>
                  </a:lnTo>
                  <a:lnTo>
                    <a:pt x="959" y="525"/>
                  </a:lnTo>
                  <a:lnTo>
                    <a:pt x="968" y="510"/>
                  </a:lnTo>
                  <a:lnTo>
                    <a:pt x="976" y="495"/>
                  </a:lnTo>
                  <a:lnTo>
                    <a:pt x="984" y="476"/>
                  </a:lnTo>
                  <a:lnTo>
                    <a:pt x="990" y="457"/>
                  </a:lnTo>
                  <a:lnTo>
                    <a:pt x="993" y="433"/>
                  </a:lnTo>
                  <a:lnTo>
                    <a:pt x="995" y="409"/>
                  </a:lnTo>
                  <a:lnTo>
                    <a:pt x="995" y="409"/>
                  </a:lnTo>
                  <a:close/>
                  <a:moveTo>
                    <a:pt x="868" y="304"/>
                  </a:moveTo>
                  <a:lnTo>
                    <a:pt x="868" y="304"/>
                  </a:lnTo>
                  <a:lnTo>
                    <a:pt x="868" y="321"/>
                  </a:lnTo>
                  <a:lnTo>
                    <a:pt x="869" y="337"/>
                  </a:lnTo>
                  <a:lnTo>
                    <a:pt x="870" y="350"/>
                  </a:lnTo>
                  <a:lnTo>
                    <a:pt x="874" y="363"/>
                  </a:lnTo>
                  <a:lnTo>
                    <a:pt x="876" y="375"/>
                  </a:lnTo>
                  <a:lnTo>
                    <a:pt x="880" y="385"/>
                  </a:lnTo>
                  <a:lnTo>
                    <a:pt x="889" y="405"/>
                  </a:lnTo>
                  <a:lnTo>
                    <a:pt x="897" y="426"/>
                  </a:lnTo>
                  <a:lnTo>
                    <a:pt x="905" y="446"/>
                  </a:lnTo>
                  <a:lnTo>
                    <a:pt x="907" y="457"/>
                  </a:lnTo>
                  <a:lnTo>
                    <a:pt x="910" y="470"/>
                  </a:lnTo>
                  <a:lnTo>
                    <a:pt x="911" y="483"/>
                  </a:lnTo>
                  <a:lnTo>
                    <a:pt x="911" y="497"/>
                  </a:lnTo>
                  <a:lnTo>
                    <a:pt x="911" y="497"/>
                  </a:lnTo>
                  <a:lnTo>
                    <a:pt x="915" y="487"/>
                  </a:lnTo>
                  <a:lnTo>
                    <a:pt x="921" y="478"/>
                  </a:lnTo>
                  <a:lnTo>
                    <a:pt x="928" y="469"/>
                  </a:lnTo>
                  <a:lnTo>
                    <a:pt x="936" y="459"/>
                  </a:lnTo>
                  <a:lnTo>
                    <a:pt x="950" y="441"/>
                  </a:lnTo>
                  <a:lnTo>
                    <a:pt x="959" y="432"/>
                  </a:lnTo>
                  <a:lnTo>
                    <a:pt x="966" y="422"/>
                  </a:lnTo>
                  <a:lnTo>
                    <a:pt x="974" y="411"/>
                  </a:lnTo>
                  <a:lnTo>
                    <a:pt x="979" y="398"/>
                  </a:lnTo>
                  <a:lnTo>
                    <a:pt x="984" y="385"/>
                  </a:lnTo>
                  <a:lnTo>
                    <a:pt x="987" y="369"/>
                  </a:lnTo>
                  <a:lnTo>
                    <a:pt x="990" y="352"/>
                  </a:lnTo>
                  <a:lnTo>
                    <a:pt x="990" y="333"/>
                  </a:lnTo>
                  <a:lnTo>
                    <a:pt x="987" y="311"/>
                  </a:lnTo>
                  <a:lnTo>
                    <a:pt x="984" y="286"/>
                  </a:lnTo>
                  <a:lnTo>
                    <a:pt x="984" y="286"/>
                  </a:lnTo>
                  <a:lnTo>
                    <a:pt x="982" y="296"/>
                  </a:lnTo>
                  <a:lnTo>
                    <a:pt x="981" y="306"/>
                  </a:lnTo>
                  <a:lnTo>
                    <a:pt x="979" y="315"/>
                  </a:lnTo>
                  <a:lnTo>
                    <a:pt x="976" y="322"/>
                  </a:lnTo>
                  <a:lnTo>
                    <a:pt x="969" y="341"/>
                  </a:lnTo>
                  <a:lnTo>
                    <a:pt x="959" y="358"/>
                  </a:lnTo>
                  <a:lnTo>
                    <a:pt x="949" y="377"/>
                  </a:lnTo>
                  <a:lnTo>
                    <a:pt x="938" y="399"/>
                  </a:lnTo>
                  <a:lnTo>
                    <a:pt x="929" y="423"/>
                  </a:lnTo>
                  <a:lnTo>
                    <a:pt x="924" y="437"/>
                  </a:lnTo>
                  <a:lnTo>
                    <a:pt x="921" y="452"/>
                  </a:lnTo>
                  <a:lnTo>
                    <a:pt x="921" y="452"/>
                  </a:lnTo>
                  <a:lnTo>
                    <a:pt x="921" y="436"/>
                  </a:lnTo>
                  <a:lnTo>
                    <a:pt x="921" y="420"/>
                  </a:lnTo>
                  <a:lnTo>
                    <a:pt x="920" y="407"/>
                  </a:lnTo>
                  <a:lnTo>
                    <a:pt x="917" y="396"/>
                  </a:lnTo>
                  <a:lnTo>
                    <a:pt x="915" y="385"/>
                  </a:lnTo>
                  <a:lnTo>
                    <a:pt x="912" y="376"/>
                  </a:lnTo>
                  <a:lnTo>
                    <a:pt x="905" y="360"/>
                  </a:lnTo>
                  <a:lnTo>
                    <a:pt x="896" y="346"/>
                  </a:lnTo>
                  <a:lnTo>
                    <a:pt x="886" y="333"/>
                  </a:lnTo>
                  <a:lnTo>
                    <a:pt x="876" y="320"/>
                  </a:lnTo>
                  <a:lnTo>
                    <a:pt x="868" y="304"/>
                  </a:lnTo>
                  <a:lnTo>
                    <a:pt x="868" y="304"/>
                  </a:lnTo>
                  <a:close/>
                  <a:moveTo>
                    <a:pt x="186" y="95"/>
                  </a:moveTo>
                  <a:lnTo>
                    <a:pt x="186" y="95"/>
                  </a:lnTo>
                  <a:lnTo>
                    <a:pt x="193" y="86"/>
                  </a:lnTo>
                  <a:lnTo>
                    <a:pt x="199" y="76"/>
                  </a:lnTo>
                  <a:lnTo>
                    <a:pt x="210" y="55"/>
                  </a:lnTo>
                  <a:lnTo>
                    <a:pt x="216" y="45"/>
                  </a:lnTo>
                  <a:lnTo>
                    <a:pt x="223" y="34"/>
                  </a:lnTo>
                  <a:lnTo>
                    <a:pt x="232" y="24"/>
                  </a:lnTo>
                  <a:lnTo>
                    <a:pt x="242" y="15"/>
                  </a:lnTo>
                  <a:lnTo>
                    <a:pt x="242" y="15"/>
                  </a:lnTo>
                  <a:lnTo>
                    <a:pt x="231" y="17"/>
                  </a:lnTo>
                  <a:lnTo>
                    <a:pt x="220" y="21"/>
                  </a:lnTo>
                  <a:lnTo>
                    <a:pt x="209" y="26"/>
                  </a:lnTo>
                  <a:lnTo>
                    <a:pt x="198" y="33"/>
                  </a:lnTo>
                  <a:lnTo>
                    <a:pt x="188" y="39"/>
                  </a:lnTo>
                  <a:lnTo>
                    <a:pt x="178" y="47"/>
                  </a:lnTo>
                  <a:lnTo>
                    <a:pt x="169" y="55"/>
                  </a:lnTo>
                  <a:lnTo>
                    <a:pt x="161" y="64"/>
                  </a:lnTo>
                  <a:lnTo>
                    <a:pt x="152" y="75"/>
                  </a:lnTo>
                  <a:lnTo>
                    <a:pt x="145" y="85"/>
                  </a:lnTo>
                  <a:lnTo>
                    <a:pt x="138" y="95"/>
                  </a:lnTo>
                  <a:lnTo>
                    <a:pt x="132" y="107"/>
                  </a:lnTo>
                  <a:lnTo>
                    <a:pt x="126" y="119"/>
                  </a:lnTo>
                  <a:lnTo>
                    <a:pt x="121" y="132"/>
                  </a:lnTo>
                  <a:lnTo>
                    <a:pt x="118" y="144"/>
                  </a:lnTo>
                  <a:lnTo>
                    <a:pt x="115" y="157"/>
                  </a:lnTo>
                  <a:lnTo>
                    <a:pt x="115" y="157"/>
                  </a:lnTo>
                  <a:lnTo>
                    <a:pt x="122" y="149"/>
                  </a:lnTo>
                  <a:lnTo>
                    <a:pt x="131" y="141"/>
                  </a:lnTo>
                  <a:lnTo>
                    <a:pt x="151" y="127"/>
                  </a:lnTo>
                  <a:lnTo>
                    <a:pt x="170" y="111"/>
                  </a:lnTo>
                  <a:lnTo>
                    <a:pt x="179" y="103"/>
                  </a:lnTo>
                  <a:lnTo>
                    <a:pt x="186" y="95"/>
                  </a:lnTo>
                  <a:lnTo>
                    <a:pt x="186" y="95"/>
                  </a:lnTo>
                  <a:close/>
                  <a:moveTo>
                    <a:pt x="791" y="106"/>
                  </a:moveTo>
                  <a:lnTo>
                    <a:pt x="791" y="106"/>
                  </a:lnTo>
                  <a:lnTo>
                    <a:pt x="796" y="122"/>
                  </a:lnTo>
                  <a:lnTo>
                    <a:pt x="802" y="136"/>
                  </a:lnTo>
                  <a:lnTo>
                    <a:pt x="810" y="148"/>
                  </a:lnTo>
                  <a:lnTo>
                    <a:pt x="817" y="158"/>
                  </a:lnTo>
                  <a:lnTo>
                    <a:pt x="826" y="167"/>
                  </a:lnTo>
                  <a:lnTo>
                    <a:pt x="833" y="175"/>
                  </a:lnTo>
                  <a:lnTo>
                    <a:pt x="852" y="189"/>
                  </a:lnTo>
                  <a:lnTo>
                    <a:pt x="870" y="204"/>
                  </a:lnTo>
                  <a:lnTo>
                    <a:pt x="879" y="212"/>
                  </a:lnTo>
                  <a:lnTo>
                    <a:pt x="889" y="221"/>
                  </a:lnTo>
                  <a:lnTo>
                    <a:pt x="897" y="231"/>
                  </a:lnTo>
                  <a:lnTo>
                    <a:pt x="907" y="244"/>
                  </a:lnTo>
                  <a:lnTo>
                    <a:pt x="915" y="259"/>
                  </a:lnTo>
                  <a:lnTo>
                    <a:pt x="923" y="276"/>
                  </a:lnTo>
                  <a:lnTo>
                    <a:pt x="923" y="276"/>
                  </a:lnTo>
                  <a:lnTo>
                    <a:pt x="923" y="269"/>
                  </a:lnTo>
                  <a:lnTo>
                    <a:pt x="923" y="260"/>
                  </a:lnTo>
                  <a:lnTo>
                    <a:pt x="924" y="239"/>
                  </a:lnTo>
                  <a:lnTo>
                    <a:pt x="927" y="214"/>
                  </a:lnTo>
                  <a:lnTo>
                    <a:pt x="927" y="201"/>
                  </a:lnTo>
                  <a:lnTo>
                    <a:pt x="927" y="187"/>
                  </a:lnTo>
                  <a:lnTo>
                    <a:pt x="926" y="172"/>
                  </a:lnTo>
                  <a:lnTo>
                    <a:pt x="923" y="158"/>
                  </a:lnTo>
                  <a:lnTo>
                    <a:pt x="920" y="142"/>
                  </a:lnTo>
                  <a:lnTo>
                    <a:pt x="913" y="128"/>
                  </a:lnTo>
                  <a:lnTo>
                    <a:pt x="906" y="114"/>
                  </a:lnTo>
                  <a:lnTo>
                    <a:pt x="897" y="99"/>
                  </a:lnTo>
                  <a:lnTo>
                    <a:pt x="886" y="86"/>
                  </a:lnTo>
                  <a:lnTo>
                    <a:pt x="871" y="75"/>
                  </a:lnTo>
                  <a:lnTo>
                    <a:pt x="871" y="75"/>
                  </a:lnTo>
                  <a:lnTo>
                    <a:pt x="876" y="81"/>
                  </a:lnTo>
                  <a:lnTo>
                    <a:pt x="880" y="89"/>
                  </a:lnTo>
                  <a:lnTo>
                    <a:pt x="886" y="106"/>
                  </a:lnTo>
                  <a:lnTo>
                    <a:pt x="891" y="124"/>
                  </a:lnTo>
                  <a:lnTo>
                    <a:pt x="894" y="144"/>
                  </a:lnTo>
                  <a:lnTo>
                    <a:pt x="899" y="183"/>
                  </a:lnTo>
                  <a:lnTo>
                    <a:pt x="902" y="202"/>
                  </a:lnTo>
                  <a:lnTo>
                    <a:pt x="907" y="219"/>
                  </a:lnTo>
                  <a:lnTo>
                    <a:pt x="907" y="219"/>
                  </a:lnTo>
                  <a:lnTo>
                    <a:pt x="901" y="206"/>
                  </a:lnTo>
                  <a:lnTo>
                    <a:pt x="894" y="195"/>
                  </a:lnTo>
                  <a:lnTo>
                    <a:pt x="886" y="184"/>
                  </a:lnTo>
                  <a:lnTo>
                    <a:pt x="878" y="175"/>
                  </a:lnTo>
                  <a:lnTo>
                    <a:pt x="869" y="166"/>
                  </a:lnTo>
                  <a:lnTo>
                    <a:pt x="860" y="159"/>
                  </a:lnTo>
                  <a:lnTo>
                    <a:pt x="843" y="146"/>
                  </a:lnTo>
                  <a:lnTo>
                    <a:pt x="811" y="125"/>
                  </a:lnTo>
                  <a:lnTo>
                    <a:pt x="799" y="116"/>
                  </a:lnTo>
                  <a:lnTo>
                    <a:pt x="795" y="111"/>
                  </a:lnTo>
                  <a:lnTo>
                    <a:pt x="791" y="106"/>
                  </a:lnTo>
                  <a:lnTo>
                    <a:pt x="791" y="106"/>
                  </a:lnTo>
                  <a:close/>
                  <a:moveTo>
                    <a:pt x="577" y="158"/>
                  </a:moveTo>
                  <a:lnTo>
                    <a:pt x="577" y="158"/>
                  </a:lnTo>
                  <a:lnTo>
                    <a:pt x="565" y="154"/>
                  </a:lnTo>
                  <a:lnTo>
                    <a:pt x="552" y="150"/>
                  </a:lnTo>
                  <a:lnTo>
                    <a:pt x="540" y="146"/>
                  </a:lnTo>
                  <a:lnTo>
                    <a:pt x="528" y="144"/>
                  </a:lnTo>
                  <a:lnTo>
                    <a:pt x="528" y="144"/>
                  </a:lnTo>
                  <a:lnTo>
                    <a:pt x="527" y="157"/>
                  </a:lnTo>
                  <a:lnTo>
                    <a:pt x="527" y="157"/>
                  </a:lnTo>
                  <a:lnTo>
                    <a:pt x="539" y="158"/>
                  </a:lnTo>
                  <a:lnTo>
                    <a:pt x="551" y="162"/>
                  </a:lnTo>
                  <a:lnTo>
                    <a:pt x="573" y="170"/>
                  </a:lnTo>
                  <a:lnTo>
                    <a:pt x="573" y="170"/>
                  </a:lnTo>
                  <a:lnTo>
                    <a:pt x="576" y="165"/>
                  </a:lnTo>
                  <a:lnTo>
                    <a:pt x="577" y="158"/>
                  </a:lnTo>
                  <a:lnTo>
                    <a:pt x="577" y="158"/>
                  </a:lnTo>
                  <a:close/>
                  <a:moveTo>
                    <a:pt x="565" y="45"/>
                  </a:moveTo>
                  <a:lnTo>
                    <a:pt x="568" y="41"/>
                  </a:lnTo>
                  <a:lnTo>
                    <a:pt x="561" y="38"/>
                  </a:lnTo>
                  <a:lnTo>
                    <a:pt x="545" y="38"/>
                  </a:lnTo>
                  <a:lnTo>
                    <a:pt x="540" y="41"/>
                  </a:lnTo>
                  <a:lnTo>
                    <a:pt x="530" y="39"/>
                  </a:lnTo>
                  <a:lnTo>
                    <a:pt x="530" y="42"/>
                  </a:lnTo>
                  <a:lnTo>
                    <a:pt x="530" y="42"/>
                  </a:lnTo>
                  <a:lnTo>
                    <a:pt x="547" y="45"/>
                  </a:lnTo>
                  <a:lnTo>
                    <a:pt x="556" y="43"/>
                  </a:lnTo>
                  <a:lnTo>
                    <a:pt x="565" y="45"/>
                  </a:lnTo>
                  <a:close/>
                  <a:moveTo>
                    <a:pt x="533" y="428"/>
                  </a:moveTo>
                  <a:lnTo>
                    <a:pt x="533" y="428"/>
                  </a:lnTo>
                  <a:lnTo>
                    <a:pt x="531" y="427"/>
                  </a:lnTo>
                  <a:lnTo>
                    <a:pt x="529" y="424"/>
                  </a:lnTo>
                  <a:lnTo>
                    <a:pt x="523" y="420"/>
                  </a:lnTo>
                  <a:lnTo>
                    <a:pt x="522" y="420"/>
                  </a:lnTo>
                  <a:lnTo>
                    <a:pt x="522" y="420"/>
                  </a:lnTo>
                  <a:lnTo>
                    <a:pt x="522" y="440"/>
                  </a:lnTo>
                  <a:lnTo>
                    <a:pt x="522" y="440"/>
                  </a:lnTo>
                  <a:lnTo>
                    <a:pt x="527" y="437"/>
                  </a:lnTo>
                  <a:lnTo>
                    <a:pt x="529" y="435"/>
                  </a:lnTo>
                  <a:lnTo>
                    <a:pt x="531" y="432"/>
                  </a:lnTo>
                  <a:lnTo>
                    <a:pt x="533" y="428"/>
                  </a:lnTo>
                  <a:lnTo>
                    <a:pt x="533" y="428"/>
                  </a:lnTo>
                  <a:close/>
                  <a:moveTo>
                    <a:pt x="337" y="202"/>
                  </a:moveTo>
                  <a:lnTo>
                    <a:pt x="337" y="202"/>
                  </a:lnTo>
                  <a:lnTo>
                    <a:pt x="338" y="196"/>
                  </a:lnTo>
                  <a:lnTo>
                    <a:pt x="338" y="196"/>
                  </a:lnTo>
                  <a:lnTo>
                    <a:pt x="332" y="196"/>
                  </a:lnTo>
                  <a:lnTo>
                    <a:pt x="337" y="202"/>
                  </a:lnTo>
                  <a:close/>
                  <a:moveTo>
                    <a:pt x="498" y="727"/>
                  </a:moveTo>
                  <a:lnTo>
                    <a:pt x="498" y="727"/>
                  </a:lnTo>
                  <a:lnTo>
                    <a:pt x="515" y="727"/>
                  </a:lnTo>
                  <a:lnTo>
                    <a:pt x="534" y="726"/>
                  </a:lnTo>
                  <a:lnTo>
                    <a:pt x="550" y="723"/>
                  </a:lnTo>
                  <a:lnTo>
                    <a:pt x="567" y="719"/>
                  </a:lnTo>
                  <a:lnTo>
                    <a:pt x="584" y="715"/>
                  </a:lnTo>
                  <a:lnTo>
                    <a:pt x="600" y="710"/>
                  </a:lnTo>
                  <a:lnTo>
                    <a:pt x="616" y="705"/>
                  </a:lnTo>
                  <a:lnTo>
                    <a:pt x="632" y="698"/>
                  </a:lnTo>
                  <a:lnTo>
                    <a:pt x="647" y="690"/>
                  </a:lnTo>
                  <a:lnTo>
                    <a:pt x="662" y="683"/>
                  </a:lnTo>
                  <a:lnTo>
                    <a:pt x="677" y="675"/>
                  </a:lnTo>
                  <a:lnTo>
                    <a:pt x="690" y="664"/>
                  </a:lnTo>
                  <a:lnTo>
                    <a:pt x="704" y="655"/>
                  </a:lnTo>
                  <a:lnTo>
                    <a:pt x="716" y="643"/>
                  </a:lnTo>
                  <a:lnTo>
                    <a:pt x="730" y="632"/>
                  </a:lnTo>
                  <a:lnTo>
                    <a:pt x="741" y="620"/>
                  </a:lnTo>
                  <a:lnTo>
                    <a:pt x="753" y="608"/>
                  </a:lnTo>
                  <a:lnTo>
                    <a:pt x="763" y="594"/>
                  </a:lnTo>
                  <a:lnTo>
                    <a:pt x="774" y="581"/>
                  </a:lnTo>
                  <a:lnTo>
                    <a:pt x="783" y="566"/>
                  </a:lnTo>
                  <a:lnTo>
                    <a:pt x="793" y="552"/>
                  </a:lnTo>
                  <a:lnTo>
                    <a:pt x="800" y="536"/>
                  </a:lnTo>
                  <a:lnTo>
                    <a:pt x="809" y="521"/>
                  </a:lnTo>
                  <a:lnTo>
                    <a:pt x="815" y="505"/>
                  </a:lnTo>
                  <a:lnTo>
                    <a:pt x="821" y="488"/>
                  </a:lnTo>
                  <a:lnTo>
                    <a:pt x="827" y="471"/>
                  </a:lnTo>
                  <a:lnTo>
                    <a:pt x="831" y="454"/>
                  </a:lnTo>
                  <a:lnTo>
                    <a:pt x="835" y="436"/>
                  </a:lnTo>
                  <a:lnTo>
                    <a:pt x="838" y="418"/>
                  </a:lnTo>
                  <a:lnTo>
                    <a:pt x="841" y="399"/>
                  </a:lnTo>
                  <a:lnTo>
                    <a:pt x="842" y="381"/>
                  </a:lnTo>
                  <a:lnTo>
                    <a:pt x="842" y="363"/>
                  </a:lnTo>
                  <a:lnTo>
                    <a:pt x="842" y="363"/>
                  </a:lnTo>
                  <a:lnTo>
                    <a:pt x="842" y="346"/>
                  </a:lnTo>
                  <a:lnTo>
                    <a:pt x="841" y="328"/>
                  </a:lnTo>
                  <a:lnTo>
                    <a:pt x="838" y="311"/>
                  </a:lnTo>
                  <a:lnTo>
                    <a:pt x="836" y="294"/>
                  </a:lnTo>
                  <a:lnTo>
                    <a:pt x="832" y="277"/>
                  </a:lnTo>
                  <a:lnTo>
                    <a:pt x="828" y="261"/>
                  </a:lnTo>
                  <a:lnTo>
                    <a:pt x="818" y="230"/>
                  </a:lnTo>
                  <a:lnTo>
                    <a:pt x="805" y="200"/>
                  </a:lnTo>
                  <a:lnTo>
                    <a:pt x="790" y="170"/>
                  </a:lnTo>
                  <a:lnTo>
                    <a:pt x="773" y="144"/>
                  </a:lnTo>
                  <a:lnTo>
                    <a:pt x="752" y="118"/>
                  </a:lnTo>
                  <a:lnTo>
                    <a:pt x="731" y="95"/>
                  </a:lnTo>
                  <a:lnTo>
                    <a:pt x="706" y="73"/>
                  </a:lnTo>
                  <a:lnTo>
                    <a:pt x="682" y="55"/>
                  </a:lnTo>
                  <a:lnTo>
                    <a:pt x="655" y="38"/>
                  </a:lnTo>
                  <a:lnTo>
                    <a:pt x="626" y="25"/>
                  </a:lnTo>
                  <a:lnTo>
                    <a:pt x="596" y="13"/>
                  </a:lnTo>
                  <a:lnTo>
                    <a:pt x="581" y="9"/>
                  </a:lnTo>
                  <a:lnTo>
                    <a:pt x="565" y="5"/>
                  </a:lnTo>
                  <a:lnTo>
                    <a:pt x="549" y="3"/>
                  </a:lnTo>
                  <a:lnTo>
                    <a:pt x="533" y="0"/>
                  </a:lnTo>
                  <a:lnTo>
                    <a:pt x="533" y="0"/>
                  </a:lnTo>
                  <a:lnTo>
                    <a:pt x="533" y="3"/>
                  </a:lnTo>
                  <a:lnTo>
                    <a:pt x="533" y="3"/>
                  </a:lnTo>
                  <a:lnTo>
                    <a:pt x="531" y="12"/>
                  </a:lnTo>
                  <a:lnTo>
                    <a:pt x="531" y="12"/>
                  </a:lnTo>
                  <a:lnTo>
                    <a:pt x="560" y="17"/>
                  </a:lnTo>
                  <a:lnTo>
                    <a:pt x="587" y="24"/>
                  </a:lnTo>
                  <a:lnTo>
                    <a:pt x="614" y="33"/>
                  </a:lnTo>
                  <a:lnTo>
                    <a:pt x="640" y="45"/>
                  </a:lnTo>
                  <a:lnTo>
                    <a:pt x="664" y="58"/>
                  </a:lnTo>
                  <a:lnTo>
                    <a:pt x="688" y="75"/>
                  </a:lnTo>
                  <a:lnTo>
                    <a:pt x="710" y="92"/>
                  </a:lnTo>
                  <a:lnTo>
                    <a:pt x="731" y="111"/>
                  </a:lnTo>
                  <a:lnTo>
                    <a:pt x="693" y="152"/>
                  </a:lnTo>
                  <a:lnTo>
                    <a:pt x="694" y="145"/>
                  </a:lnTo>
                  <a:lnTo>
                    <a:pt x="689" y="142"/>
                  </a:lnTo>
                  <a:lnTo>
                    <a:pt x="683" y="142"/>
                  </a:lnTo>
                  <a:lnTo>
                    <a:pt x="684" y="137"/>
                  </a:lnTo>
                  <a:lnTo>
                    <a:pt x="679" y="120"/>
                  </a:lnTo>
                  <a:lnTo>
                    <a:pt x="671" y="110"/>
                  </a:lnTo>
                  <a:lnTo>
                    <a:pt x="641" y="93"/>
                  </a:lnTo>
                  <a:lnTo>
                    <a:pt x="637" y="97"/>
                  </a:lnTo>
                  <a:lnTo>
                    <a:pt x="632" y="98"/>
                  </a:lnTo>
                  <a:lnTo>
                    <a:pt x="632" y="98"/>
                  </a:lnTo>
                  <a:lnTo>
                    <a:pt x="640" y="110"/>
                  </a:lnTo>
                  <a:lnTo>
                    <a:pt x="645" y="123"/>
                  </a:lnTo>
                  <a:lnTo>
                    <a:pt x="647" y="137"/>
                  </a:lnTo>
                  <a:lnTo>
                    <a:pt x="648" y="150"/>
                  </a:lnTo>
                  <a:lnTo>
                    <a:pt x="648" y="150"/>
                  </a:lnTo>
                  <a:lnTo>
                    <a:pt x="648" y="158"/>
                  </a:lnTo>
                  <a:lnTo>
                    <a:pt x="663" y="178"/>
                  </a:lnTo>
                  <a:lnTo>
                    <a:pt x="656" y="179"/>
                  </a:lnTo>
                  <a:lnTo>
                    <a:pt x="661" y="187"/>
                  </a:lnTo>
                  <a:lnTo>
                    <a:pt x="647" y="200"/>
                  </a:lnTo>
                  <a:lnTo>
                    <a:pt x="642" y="189"/>
                  </a:lnTo>
                  <a:lnTo>
                    <a:pt x="642" y="189"/>
                  </a:lnTo>
                  <a:lnTo>
                    <a:pt x="637" y="200"/>
                  </a:lnTo>
                  <a:lnTo>
                    <a:pt x="632" y="210"/>
                  </a:lnTo>
                  <a:lnTo>
                    <a:pt x="632" y="210"/>
                  </a:lnTo>
                  <a:lnTo>
                    <a:pt x="635" y="213"/>
                  </a:lnTo>
                  <a:lnTo>
                    <a:pt x="596" y="255"/>
                  </a:lnTo>
                  <a:lnTo>
                    <a:pt x="596" y="255"/>
                  </a:lnTo>
                  <a:lnTo>
                    <a:pt x="588" y="248"/>
                  </a:lnTo>
                  <a:lnTo>
                    <a:pt x="588" y="248"/>
                  </a:lnTo>
                  <a:lnTo>
                    <a:pt x="576" y="253"/>
                  </a:lnTo>
                  <a:lnTo>
                    <a:pt x="576" y="253"/>
                  </a:lnTo>
                  <a:lnTo>
                    <a:pt x="579" y="256"/>
                  </a:lnTo>
                  <a:lnTo>
                    <a:pt x="577" y="259"/>
                  </a:lnTo>
                  <a:lnTo>
                    <a:pt x="573" y="261"/>
                  </a:lnTo>
                  <a:lnTo>
                    <a:pt x="571" y="266"/>
                  </a:lnTo>
                  <a:lnTo>
                    <a:pt x="568" y="262"/>
                  </a:lnTo>
                  <a:lnTo>
                    <a:pt x="560" y="266"/>
                  </a:lnTo>
                  <a:lnTo>
                    <a:pt x="562" y="270"/>
                  </a:lnTo>
                  <a:lnTo>
                    <a:pt x="568" y="268"/>
                  </a:lnTo>
                  <a:lnTo>
                    <a:pt x="572" y="269"/>
                  </a:lnTo>
                  <a:lnTo>
                    <a:pt x="572" y="266"/>
                  </a:lnTo>
                  <a:lnTo>
                    <a:pt x="575" y="265"/>
                  </a:lnTo>
                  <a:lnTo>
                    <a:pt x="576" y="262"/>
                  </a:lnTo>
                  <a:lnTo>
                    <a:pt x="581" y="261"/>
                  </a:lnTo>
                  <a:lnTo>
                    <a:pt x="586" y="261"/>
                  </a:lnTo>
                  <a:lnTo>
                    <a:pt x="586" y="261"/>
                  </a:lnTo>
                  <a:lnTo>
                    <a:pt x="588" y="264"/>
                  </a:lnTo>
                  <a:lnTo>
                    <a:pt x="572" y="281"/>
                  </a:lnTo>
                  <a:lnTo>
                    <a:pt x="571" y="278"/>
                  </a:lnTo>
                  <a:lnTo>
                    <a:pt x="554" y="281"/>
                  </a:lnTo>
                  <a:lnTo>
                    <a:pt x="550" y="285"/>
                  </a:lnTo>
                  <a:lnTo>
                    <a:pt x="546" y="286"/>
                  </a:lnTo>
                  <a:lnTo>
                    <a:pt x="557" y="276"/>
                  </a:lnTo>
                  <a:lnTo>
                    <a:pt x="554" y="273"/>
                  </a:lnTo>
                  <a:lnTo>
                    <a:pt x="544" y="287"/>
                  </a:lnTo>
                  <a:lnTo>
                    <a:pt x="546" y="287"/>
                  </a:lnTo>
                  <a:lnTo>
                    <a:pt x="546" y="291"/>
                  </a:lnTo>
                  <a:lnTo>
                    <a:pt x="550" y="292"/>
                  </a:lnTo>
                  <a:lnTo>
                    <a:pt x="551" y="299"/>
                  </a:lnTo>
                  <a:lnTo>
                    <a:pt x="545" y="298"/>
                  </a:lnTo>
                  <a:lnTo>
                    <a:pt x="539" y="299"/>
                  </a:lnTo>
                  <a:lnTo>
                    <a:pt x="524" y="290"/>
                  </a:lnTo>
                  <a:lnTo>
                    <a:pt x="524" y="290"/>
                  </a:lnTo>
                  <a:lnTo>
                    <a:pt x="523" y="352"/>
                  </a:lnTo>
                  <a:lnTo>
                    <a:pt x="523" y="352"/>
                  </a:lnTo>
                  <a:lnTo>
                    <a:pt x="536" y="358"/>
                  </a:lnTo>
                  <a:lnTo>
                    <a:pt x="549" y="363"/>
                  </a:lnTo>
                  <a:lnTo>
                    <a:pt x="561" y="369"/>
                  </a:lnTo>
                  <a:lnTo>
                    <a:pt x="571" y="377"/>
                  </a:lnTo>
                  <a:lnTo>
                    <a:pt x="581" y="388"/>
                  </a:lnTo>
                  <a:lnTo>
                    <a:pt x="584" y="393"/>
                  </a:lnTo>
                  <a:lnTo>
                    <a:pt x="588" y="399"/>
                  </a:lnTo>
                  <a:lnTo>
                    <a:pt x="591" y="406"/>
                  </a:lnTo>
                  <a:lnTo>
                    <a:pt x="592" y="412"/>
                  </a:lnTo>
                  <a:lnTo>
                    <a:pt x="593" y="420"/>
                  </a:lnTo>
                  <a:lnTo>
                    <a:pt x="594" y="428"/>
                  </a:lnTo>
                  <a:lnTo>
                    <a:pt x="594" y="428"/>
                  </a:lnTo>
                  <a:lnTo>
                    <a:pt x="593" y="436"/>
                  </a:lnTo>
                  <a:lnTo>
                    <a:pt x="592" y="444"/>
                  </a:lnTo>
                  <a:lnTo>
                    <a:pt x="591" y="450"/>
                  </a:lnTo>
                  <a:lnTo>
                    <a:pt x="588" y="457"/>
                  </a:lnTo>
                  <a:lnTo>
                    <a:pt x="584" y="462"/>
                  </a:lnTo>
                  <a:lnTo>
                    <a:pt x="579" y="467"/>
                  </a:lnTo>
                  <a:lnTo>
                    <a:pt x="575" y="472"/>
                  </a:lnTo>
                  <a:lnTo>
                    <a:pt x="570" y="478"/>
                  </a:lnTo>
                  <a:lnTo>
                    <a:pt x="570" y="478"/>
                  </a:lnTo>
                  <a:lnTo>
                    <a:pt x="570" y="478"/>
                  </a:lnTo>
                  <a:lnTo>
                    <a:pt x="568" y="478"/>
                  </a:lnTo>
                  <a:lnTo>
                    <a:pt x="568" y="478"/>
                  </a:lnTo>
                  <a:lnTo>
                    <a:pt x="568" y="478"/>
                  </a:lnTo>
                  <a:lnTo>
                    <a:pt x="567" y="479"/>
                  </a:lnTo>
                  <a:lnTo>
                    <a:pt x="567" y="479"/>
                  </a:lnTo>
                  <a:lnTo>
                    <a:pt x="556" y="486"/>
                  </a:lnTo>
                  <a:lnTo>
                    <a:pt x="544" y="491"/>
                  </a:lnTo>
                  <a:lnTo>
                    <a:pt x="520" y="499"/>
                  </a:lnTo>
                  <a:lnTo>
                    <a:pt x="520" y="499"/>
                  </a:lnTo>
                  <a:lnTo>
                    <a:pt x="519" y="531"/>
                  </a:lnTo>
                  <a:lnTo>
                    <a:pt x="519" y="531"/>
                  </a:lnTo>
                  <a:lnTo>
                    <a:pt x="529" y="536"/>
                  </a:lnTo>
                  <a:lnTo>
                    <a:pt x="539" y="543"/>
                  </a:lnTo>
                  <a:lnTo>
                    <a:pt x="547" y="549"/>
                  </a:lnTo>
                  <a:lnTo>
                    <a:pt x="556" y="559"/>
                  </a:lnTo>
                  <a:lnTo>
                    <a:pt x="562" y="570"/>
                  </a:lnTo>
                  <a:lnTo>
                    <a:pt x="568" y="583"/>
                  </a:lnTo>
                  <a:lnTo>
                    <a:pt x="571" y="599"/>
                  </a:lnTo>
                  <a:lnTo>
                    <a:pt x="571" y="607"/>
                  </a:lnTo>
                  <a:lnTo>
                    <a:pt x="571" y="617"/>
                  </a:lnTo>
                  <a:lnTo>
                    <a:pt x="571" y="617"/>
                  </a:lnTo>
                  <a:lnTo>
                    <a:pt x="571" y="625"/>
                  </a:lnTo>
                  <a:lnTo>
                    <a:pt x="568" y="630"/>
                  </a:lnTo>
                  <a:lnTo>
                    <a:pt x="565" y="634"/>
                  </a:lnTo>
                  <a:lnTo>
                    <a:pt x="562" y="636"/>
                  </a:lnTo>
                  <a:lnTo>
                    <a:pt x="562" y="636"/>
                  </a:lnTo>
                  <a:lnTo>
                    <a:pt x="562" y="636"/>
                  </a:lnTo>
                  <a:lnTo>
                    <a:pt x="540" y="639"/>
                  </a:lnTo>
                  <a:lnTo>
                    <a:pt x="518" y="643"/>
                  </a:lnTo>
                  <a:lnTo>
                    <a:pt x="518" y="643"/>
                  </a:lnTo>
                  <a:lnTo>
                    <a:pt x="517" y="655"/>
                  </a:lnTo>
                  <a:lnTo>
                    <a:pt x="517" y="655"/>
                  </a:lnTo>
                  <a:lnTo>
                    <a:pt x="541" y="651"/>
                  </a:lnTo>
                  <a:lnTo>
                    <a:pt x="566" y="646"/>
                  </a:lnTo>
                  <a:lnTo>
                    <a:pt x="588" y="639"/>
                  </a:lnTo>
                  <a:lnTo>
                    <a:pt x="610" y="630"/>
                  </a:lnTo>
                  <a:lnTo>
                    <a:pt x="632" y="619"/>
                  </a:lnTo>
                  <a:lnTo>
                    <a:pt x="652" y="606"/>
                  </a:lnTo>
                  <a:lnTo>
                    <a:pt x="671" y="591"/>
                  </a:lnTo>
                  <a:lnTo>
                    <a:pt x="689" y="574"/>
                  </a:lnTo>
                  <a:lnTo>
                    <a:pt x="729" y="617"/>
                  </a:lnTo>
                  <a:lnTo>
                    <a:pt x="729" y="617"/>
                  </a:lnTo>
                  <a:lnTo>
                    <a:pt x="705" y="638"/>
                  </a:lnTo>
                  <a:lnTo>
                    <a:pt x="681" y="658"/>
                  </a:lnTo>
                  <a:lnTo>
                    <a:pt x="653" y="675"/>
                  </a:lnTo>
                  <a:lnTo>
                    <a:pt x="639" y="683"/>
                  </a:lnTo>
                  <a:lnTo>
                    <a:pt x="625" y="689"/>
                  </a:lnTo>
                  <a:lnTo>
                    <a:pt x="610" y="694"/>
                  </a:lnTo>
                  <a:lnTo>
                    <a:pt x="594" y="699"/>
                  </a:lnTo>
                  <a:lnTo>
                    <a:pt x="579" y="705"/>
                  </a:lnTo>
                  <a:lnTo>
                    <a:pt x="563" y="709"/>
                  </a:lnTo>
                  <a:lnTo>
                    <a:pt x="547" y="711"/>
                  </a:lnTo>
                  <a:lnTo>
                    <a:pt x="531" y="714"/>
                  </a:lnTo>
                  <a:lnTo>
                    <a:pt x="515" y="715"/>
                  </a:lnTo>
                  <a:lnTo>
                    <a:pt x="498" y="715"/>
                  </a:lnTo>
                  <a:lnTo>
                    <a:pt x="498" y="715"/>
                  </a:lnTo>
                  <a:lnTo>
                    <a:pt x="482" y="715"/>
                  </a:lnTo>
                  <a:lnTo>
                    <a:pt x="465" y="714"/>
                  </a:lnTo>
                  <a:lnTo>
                    <a:pt x="449" y="711"/>
                  </a:lnTo>
                  <a:lnTo>
                    <a:pt x="433" y="709"/>
                  </a:lnTo>
                  <a:lnTo>
                    <a:pt x="418" y="705"/>
                  </a:lnTo>
                  <a:lnTo>
                    <a:pt x="402" y="701"/>
                  </a:lnTo>
                  <a:lnTo>
                    <a:pt x="387" y="696"/>
                  </a:lnTo>
                  <a:lnTo>
                    <a:pt x="373" y="689"/>
                  </a:lnTo>
                  <a:lnTo>
                    <a:pt x="358" y="683"/>
                  </a:lnTo>
                  <a:lnTo>
                    <a:pt x="344" y="675"/>
                  </a:lnTo>
                  <a:lnTo>
                    <a:pt x="317" y="659"/>
                  </a:lnTo>
                  <a:lnTo>
                    <a:pt x="292" y="639"/>
                  </a:lnTo>
                  <a:lnTo>
                    <a:pt x="269" y="617"/>
                  </a:lnTo>
                  <a:lnTo>
                    <a:pt x="308" y="576"/>
                  </a:lnTo>
                  <a:lnTo>
                    <a:pt x="308" y="576"/>
                  </a:lnTo>
                  <a:lnTo>
                    <a:pt x="326" y="591"/>
                  </a:lnTo>
                  <a:lnTo>
                    <a:pt x="345" y="606"/>
                  </a:lnTo>
                  <a:lnTo>
                    <a:pt x="365" y="619"/>
                  </a:lnTo>
                  <a:lnTo>
                    <a:pt x="386" y="630"/>
                  </a:lnTo>
                  <a:lnTo>
                    <a:pt x="407" y="639"/>
                  </a:lnTo>
                  <a:lnTo>
                    <a:pt x="430" y="646"/>
                  </a:lnTo>
                  <a:lnTo>
                    <a:pt x="454" y="651"/>
                  </a:lnTo>
                  <a:lnTo>
                    <a:pt x="477" y="655"/>
                  </a:lnTo>
                  <a:lnTo>
                    <a:pt x="477" y="655"/>
                  </a:lnTo>
                  <a:lnTo>
                    <a:pt x="477" y="642"/>
                  </a:lnTo>
                  <a:lnTo>
                    <a:pt x="477" y="642"/>
                  </a:lnTo>
                  <a:lnTo>
                    <a:pt x="455" y="639"/>
                  </a:lnTo>
                  <a:lnTo>
                    <a:pt x="432" y="634"/>
                  </a:lnTo>
                  <a:lnTo>
                    <a:pt x="411" y="628"/>
                  </a:lnTo>
                  <a:lnTo>
                    <a:pt x="390" y="619"/>
                  </a:lnTo>
                  <a:lnTo>
                    <a:pt x="370" y="608"/>
                  </a:lnTo>
                  <a:lnTo>
                    <a:pt x="352" y="596"/>
                  </a:lnTo>
                  <a:lnTo>
                    <a:pt x="333" y="582"/>
                  </a:lnTo>
                  <a:lnTo>
                    <a:pt x="317" y="566"/>
                  </a:lnTo>
                  <a:lnTo>
                    <a:pt x="327" y="556"/>
                  </a:lnTo>
                  <a:lnTo>
                    <a:pt x="342" y="557"/>
                  </a:lnTo>
                  <a:lnTo>
                    <a:pt x="349" y="548"/>
                  </a:lnTo>
                  <a:lnTo>
                    <a:pt x="370" y="549"/>
                  </a:lnTo>
                  <a:lnTo>
                    <a:pt x="373" y="542"/>
                  </a:lnTo>
                  <a:lnTo>
                    <a:pt x="373" y="539"/>
                  </a:lnTo>
                  <a:lnTo>
                    <a:pt x="373" y="539"/>
                  </a:lnTo>
                  <a:lnTo>
                    <a:pt x="384" y="547"/>
                  </a:lnTo>
                  <a:lnTo>
                    <a:pt x="396" y="555"/>
                  </a:lnTo>
                  <a:lnTo>
                    <a:pt x="408" y="562"/>
                  </a:lnTo>
                  <a:lnTo>
                    <a:pt x="421" y="568"/>
                  </a:lnTo>
                  <a:lnTo>
                    <a:pt x="434" y="573"/>
                  </a:lnTo>
                  <a:lnTo>
                    <a:pt x="448" y="577"/>
                  </a:lnTo>
                  <a:lnTo>
                    <a:pt x="462" y="581"/>
                  </a:lnTo>
                  <a:lnTo>
                    <a:pt x="476" y="582"/>
                  </a:lnTo>
                  <a:lnTo>
                    <a:pt x="476" y="582"/>
                  </a:lnTo>
                  <a:lnTo>
                    <a:pt x="476" y="570"/>
                  </a:lnTo>
                  <a:lnTo>
                    <a:pt x="476" y="570"/>
                  </a:lnTo>
                  <a:lnTo>
                    <a:pt x="460" y="568"/>
                  </a:lnTo>
                  <a:lnTo>
                    <a:pt x="445" y="564"/>
                  </a:lnTo>
                  <a:lnTo>
                    <a:pt x="430" y="559"/>
                  </a:lnTo>
                  <a:lnTo>
                    <a:pt x="416" y="552"/>
                  </a:lnTo>
                  <a:lnTo>
                    <a:pt x="402" y="546"/>
                  </a:lnTo>
                  <a:lnTo>
                    <a:pt x="389" y="536"/>
                  </a:lnTo>
                  <a:lnTo>
                    <a:pt x="376" y="527"/>
                  </a:lnTo>
                  <a:lnTo>
                    <a:pt x="364" y="517"/>
                  </a:lnTo>
                  <a:lnTo>
                    <a:pt x="405" y="474"/>
                  </a:lnTo>
                  <a:lnTo>
                    <a:pt x="405" y="474"/>
                  </a:lnTo>
                  <a:lnTo>
                    <a:pt x="419" y="487"/>
                  </a:lnTo>
                  <a:lnTo>
                    <a:pt x="437" y="497"/>
                  </a:lnTo>
                  <a:lnTo>
                    <a:pt x="437" y="497"/>
                  </a:lnTo>
                  <a:lnTo>
                    <a:pt x="439" y="491"/>
                  </a:lnTo>
                  <a:lnTo>
                    <a:pt x="440" y="486"/>
                  </a:lnTo>
                  <a:lnTo>
                    <a:pt x="440" y="486"/>
                  </a:lnTo>
                  <a:lnTo>
                    <a:pt x="425" y="476"/>
                  </a:lnTo>
                  <a:lnTo>
                    <a:pt x="412" y="466"/>
                  </a:lnTo>
                  <a:lnTo>
                    <a:pt x="453" y="423"/>
                  </a:lnTo>
                  <a:lnTo>
                    <a:pt x="453" y="423"/>
                  </a:lnTo>
                  <a:lnTo>
                    <a:pt x="462" y="431"/>
                  </a:lnTo>
                  <a:lnTo>
                    <a:pt x="474" y="436"/>
                  </a:lnTo>
                  <a:lnTo>
                    <a:pt x="474" y="436"/>
                  </a:lnTo>
                  <a:lnTo>
                    <a:pt x="474" y="423"/>
                  </a:lnTo>
                  <a:lnTo>
                    <a:pt x="474" y="423"/>
                  </a:lnTo>
                  <a:lnTo>
                    <a:pt x="466" y="419"/>
                  </a:lnTo>
                  <a:lnTo>
                    <a:pt x="460" y="415"/>
                  </a:lnTo>
                  <a:lnTo>
                    <a:pt x="471" y="403"/>
                  </a:lnTo>
                  <a:lnTo>
                    <a:pt x="471" y="403"/>
                  </a:lnTo>
                  <a:lnTo>
                    <a:pt x="460" y="399"/>
                  </a:lnTo>
                  <a:lnTo>
                    <a:pt x="453" y="407"/>
                  </a:lnTo>
                  <a:lnTo>
                    <a:pt x="453" y="407"/>
                  </a:lnTo>
                  <a:lnTo>
                    <a:pt x="446" y="399"/>
                  </a:lnTo>
                  <a:lnTo>
                    <a:pt x="443" y="392"/>
                  </a:lnTo>
                  <a:lnTo>
                    <a:pt x="443" y="392"/>
                  </a:lnTo>
                  <a:lnTo>
                    <a:pt x="433" y="386"/>
                  </a:lnTo>
                  <a:lnTo>
                    <a:pt x="423" y="381"/>
                  </a:lnTo>
                  <a:lnTo>
                    <a:pt x="423" y="381"/>
                  </a:lnTo>
                  <a:lnTo>
                    <a:pt x="414" y="373"/>
                  </a:lnTo>
                  <a:lnTo>
                    <a:pt x="407" y="367"/>
                  </a:lnTo>
                  <a:lnTo>
                    <a:pt x="400" y="359"/>
                  </a:lnTo>
                  <a:lnTo>
                    <a:pt x="395" y="350"/>
                  </a:lnTo>
                  <a:lnTo>
                    <a:pt x="391" y="341"/>
                  </a:lnTo>
                  <a:lnTo>
                    <a:pt x="389" y="330"/>
                  </a:lnTo>
                  <a:lnTo>
                    <a:pt x="386" y="320"/>
                  </a:lnTo>
                  <a:lnTo>
                    <a:pt x="386" y="308"/>
                  </a:lnTo>
                  <a:lnTo>
                    <a:pt x="386" y="308"/>
                  </a:lnTo>
                  <a:lnTo>
                    <a:pt x="387" y="292"/>
                  </a:lnTo>
                  <a:lnTo>
                    <a:pt x="390" y="278"/>
                  </a:lnTo>
                  <a:lnTo>
                    <a:pt x="395" y="265"/>
                  </a:lnTo>
                  <a:lnTo>
                    <a:pt x="402" y="255"/>
                  </a:lnTo>
                  <a:lnTo>
                    <a:pt x="361" y="212"/>
                  </a:lnTo>
                  <a:lnTo>
                    <a:pt x="361" y="212"/>
                  </a:lnTo>
                  <a:lnTo>
                    <a:pt x="374" y="201"/>
                  </a:lnTo>
                  <a:lnTo>
                    <a:pt x="385" y="192"/>
                  </a:lnTo>
                  <a:lnTo>
                    <a:pt x="397" y="183"/>
                  </a:lnTo>
                  <a:lnTo>
                    <a:pt x="411" y="175"/>
                  </a:lnTo>
                  <a:lnTo>
                    <a:pt x="424" y="169"/>
                  </a:lnTo>
                  <a:lnTo>
                    <a:pt x="439" y="163"/>
                  </a:lnTo>
                  <a:lnTo>
                    <a:pt x="454" y="159"/>
                  </a:lnTo>
                  <a:lnTo>
                    <a:pt x="469" y="157"/>
                  </a:lnTo>
                  <a:lnTo>
                    <a:pt x="469" y="157"/>
                  </a:lnTo>
                  <a:lnTo>
                    <a:pt x="469" y="144"/>
                  </a:lnTo>
                  <a:lnTo>
                    <a:pt x="469" y="144"/>
                  </a:lnTo>
                  <a:lnTo>
                    <a:pt x="453" y="148"/>
                  </a:lnTo>
                  <a:lnTo>
                    <a:pt x="437" y="152"/>
                  </a:lnTo>
                  <a:lnTo>
                    <a:pt x="421" y="158"/>
                  </a:lnTo>
                  <a:lnTo>
                    <a:pt x="406" y="165"/>
                  </a:lnTo>
                  <a:lnTo>
                    <a:pt x="392" y="172"/>
                  </a:lnTo>
                  <a:lnTo>
                    <a:pt x="379" y="182"/>
                  </a:lnTo>
                  <a:lnTo>
                    <a:pt x="366" y="192"/>
                  </a:lnTo>
                  <a:lnTo>
                    <a:pt x="354" y="204"/>
                  </a:lnTo>
                  <a:lnTo>
                    <a:pt x="348" y="196"/>
                  </a:lnTo>
                  <a:lnTo>
                    <a:pt x="348" y="196"/>
                  </a:lnTo>
                  <a:lnTo>
                    <a:pt x="342" y="208"/>
                  </a:lnTo>
                  <a:lnTo>
                    <a:pt x="347" y="212"/>
                  </a:lnTo>
                  <a:lnTo>
                    <a:pt x="347" y="212"/>
                  </a:lnTo>
                  <a:lnTo>
                    <a:pt x="334" y="227"/>
                  </a:lnTo>
                  <a:lnTo>
                    <a:pt x="323" y="243"/>
                  </a:lnTo>
                  <a:lnTo>
                    <a:pt x="313" y="261"/>
                  </a:lnTo>
                  <a:lnTo>
                    <a:pt x="306" y="278"/>
                  </a:lnTo>
                  <a:lnTo>
                    <a:pt x="299" y="298"/>
                  </a:lnTo>
                  <a:lnTo>
                    <a:pt x="294" y="317"/>
                  </a:lnTo>
                  <a:lnTo>
                    <a:pt x="291" y="338"/>
                  </a:lnTo>
                  <a:lnTo>
                    <a:pt x="290" y="359"/>
                  </a:lnTo>
                  <a:lnTo>
                    <a:pt x="233" y="359"/>
                  </a:lnTo>
                  <a:lnTo>
                    <a:pt x="233" y="359"/>
                  </a:lnTo>
                  <a:lnTo>
                    <a:pt x="235" y="332"/>
                  </a:lnTo>
                  <a:lnTo>
                    <a:pt x="238" y="306"/>
                  </a:lnTo>
                  <a:lnTo>
                    <a:pt x="246" y="279"/>
                  </a:lnTo>
                  <a:lnTo>
                    <a:pt x="253" y="256"/>
                  </a:lnTo>
                  <a:lnTo>
                    <a:pt x="264" y="232"/>
                  </a:lnTo>
                  <a:lnTo>
                    <a:pt x="276" y="210"/>
                  </a:lnTo>
                  <a:lnTo>
                    <a:pt x="290" y="189"/>
                  </a:lnTo>
                  <a:lnTo>
                    <a:pt x="306" y="170"/>
                  </a:lnTo>
                  <a:lnTo>
                    <a:pt x="324" y="188"/>
                  </a:lnTo>
                  <a:lnTo>
                    <a:pt x="324" y="188"/>
                  </a:lnTo>
                  <a:lnTo>
                    <a:pt x="327" y="188"/>
                  </a:lnTo>
                  <a:lnTo>
                    <a:pt x="327" y="188"/>
                  </a:lnTo>
                  <a:lnTo>
                    <a:pt x="332" y="188"/>
                  </a:lnTo>
                  <a:lnTo>
                    <a:pt x="337" y="186"/>
                  </a:lnTo>
                  <a:lnTo>
                    <a:pt x="315" y="161"/>
                  </a:lnTo>
                  <a:lnTo>
                    <a:pt x="315" y="161"/>
                  </a:lnTo>
                  <a:lnTo>
                    <a:pt x="333" y="144"/>
                  </a:lnTo>
                  <a:lnTo>
                    <a:pt x="354" y="128"/>
                  </a:lnTo>
                  <a:lnTo>
                    <a:pt x="354" y="128"/>
                  </a:lnTo>
                  <a:lnTo>
                    <a:pt x="357" y="119"/>
                  </a:lnTo>
                  <a:lnTo>
                    <a:pt x="357" y="119"/>
                  </a:lnTo>
                  <a:lnTo>
                    <a:pt x="365" y="107"/>
                  </a:lnTo>
                  <a:lnTo>
                    <a:pt x="365" y="107"/>
                  </a:lnTo>
                  <a:lnTo>
                    <a:pt x="349" y="116"/>
                  </a:lnTo>
                  <a:lnTo>
                    <a:pt x="334" y="128"/>
                  </a:lnTo>
                  <a:lnTo>
                    <a:pt x="320" y="140"/>
                  </a:lnTo>
                  <a:lnTo>
                    <a:pt x="306" y="153"/>
                  </a:lnTo>
                  <a:lnTo>
                    <a:pt x="267" y="111"/>
                  </a:lnTo>
                  <a:lnTo>
                    <a:pt x="267" y="111"/>
                  </a:lnTo>
                  <a:lnTo>
                    <a:pt x="286" y="92"/>
                  </a:lnTo>
                  <a:lnTo>
                    <a:pt x="308" y="73"/>
                  </a:lnTo>
                  <a:lnTo>
                    <a:pt x="332" y="58"/>
                  </a:lnTo>
                  <a:lnTo>
                    <a:pt x="357" y="45"/>
                  </a:lnTo>
                  <a:lnTo>
                    <a:pt x="382" y="33"/>
                  </a:lnTo>
                  <a:lnTo>
                    <a:pt x="408" y="24"/>
                  </a:lnTo>
                  <a:lnTo>
                    <a:pt x="437" y="17"/>
                  </a:lnTo>
                  <a:lnTo>
                    <a:pt x="465" y="12"/>
                  </a:lnTo>
                  <a:lnTo>
                    <a:pt x="465" y="12"/>
                  </a:lnTo>
                  <a:lnTo>
                    <a:pt x="464" y="9"/>
                  </a:lnTo>
                  <a:lnTo>
                    <a:pt x="464" y="9"/>
                  </a:lnTo>
                  <a:lnTo>
                    <a:pt x="462" y="0"/>
                  </a:lnTo>
                  <a:lnTo>
                    <a:pt x="462" y="0"/>
                  </a:lnTo>
                  <a:lnTo>
                    <a:pt x="446" y="3"/>
                  </a:lnTo>
                  <a:lnTo>
                    <a:pt x="430" y="5"/>
                  </a:lnTo>
                  <a:lnTo>
                    <a:pt x="414" y="9"/>
                  </a:lnTo>
                  <a:lnTo>
                    <a:pt x="400" y="15"/>
                  </a:lnTo>
                  <a:lnTo>
                    <a:pt x="370" y="25"/>
                  </a:lnTo>
                  <a:lnTo>
                    <a:pt x="342" y="39"/>
                  </a:lnTo>
                  <a:lnTo>
                    <a:pt x="315" y="55"/>
                  </a:lnTo>
                  <a:lnTo>
                    <a:pt x="289" y="75"/>
                  </a:lnTo>
                  <a:lnTo>
                    <a:pt x="265" y="95"/>
                  </a:lnTo>
                  <a:lnTo>
                    <a:pt x="243" y="119"/>
                  </a:lnTo>
                  <a:lnTo>
                    <a:pt x="223" y="144"/>
                  </a:lnTo>
                  <a:lnTo>
                    <a:pt x="206" y="171"/>
                  </a:lnTo>
                  <a:lnTo>
                    <a:pt x="191" y="200"/>
                  </a:lnTo>
                  <a:lnTo>
                    <a:pt x="178" y="230"/>
                  </a:lnTo>
                  <a:lnTo>
                    <a:pt x="168" y="261"/>
                  </a:lnTo>
                  <a:lnTo>
                    <a:pt x="164" y="278"/>
                  </a:lnTo>
                  <a:lnTo>
                    <a:pt x="161" y="294"/>
                  </a:lnTo>
                  <a:lnTo>
                    <a:pt x="158" y="311"/>
                  </a:lnTo>
                  <a:lnTo>
                    <a:pt x="156" y="328"/>
                  </a:lnTo>
                  <a:lnTo>
                    <a:pt x="154" y="346"/>
                  </a:lnTo>
                  <a:lnTo>
                    <a:pt x="154" y="363"/>
                  </a:lnTo>
                  <a:lnTo>
                    <a:pt x="154" y="363"/>
                  </a:lnTo>
                  <a:lnTo>
                    <a:pt x="154" y="381"/>
                  </a:lnTo>
                  <a:lnTo>
                    <a:pt x="156" y="399"/>
                  </a:lnTo>
                  <a:lnTo>
                    <a:pt x="158" y="418"/>
                  </a:lnTo>
                  <a:lnTo>
                    <a:pt x="162" y="436"/>
                  </a:lnTo>
                  <a:lnTo>
                    <a:pt x="166" y="454"/>
                  </a:lnTo>
                  <a:lnTo>
                    <a:pt x="170" y="471"/>
                  </a:lnTo>
                  <a:lnTo>
                    <a:pt x="175" y="488"/>
                  </a:lnTo>
                  <a:lnTo>
                    <a:pt x="182" y="505"/>
                  </a:lnTo>
                  <a:lnTo>
                    <a:pt x="189" y="521"/>
                  </a:lnTo>
                  <a:lnTo>
                    <a:pt x="196" y="536"/>
                  </a:lnTo>
                  <a:lnTo>
                    <a:pt x="204" y="552"/>
                  </a:lnTo>
                  <a:lnTo>
                    <a:pt x="214" y="566"/>
                  </a:lnTo>
                  <a:lnTo>
                    <a:pt x="222" y="581"/>
                  </a:lnTo>
                  <a:lnTo>
                    <a:pt x="233" y="594"/>
                  </a:lnTo>
                  <a:lnTo>
                    <a:pt x="244" y="608"/>
                  </a:lnTo>
                  <a:lnTo>
                    <a:pt x="255" y="620"/>
                  </a:lnTo>
                  <a:lnTo>
                    <a:pt x="267" y="632"/>
                  </a:lnTo>
                  <a:lnTo>
                    <a:pt x="280" y="643"/>
                  </a:lnTo>
                  <a:lnTo>
                    <a:pt x="292" y="655"/>
                  </a:lnTo>
                  <a:lnTo>
                    <a:pt x="306" y="664"/>
                  </a:lnTo>
                  <a:lnTo>
                    <a:pt x="320" y="675"/>
                  </a:lnTo>
                  <a:lnTo>
                    <a:pt x="334" y="683"/>
                  </a:lnTo>
                  <a:lnTo>
                    <a:pt x="349" y="690"/>
                  </a:lnTo>
                  <a:lnTo>
                    <a:pt x="365" y="698"/>
                  </a:lnTo>
                  <a:lnTo>
                    <a:pt x="380" y="705"/>
                  </a:lnTo>
                  <a:lnTo>
                    <a:pt x="396" y="710"/>
                  </a:lnTo>
                  <a:lnTo>
                    <a:pt x="412" y="715"/>
                  </a:lnTo>
                  <a:lnTo>
                    <a:pt x="429" y="719"/>
                  </a:lnTo>
                  <a:lnTo>
                    <a:pt x="446" y="723"/>
                  </a:lnTo>
                  <a:lnTo>
                    <a:pt x="464" y="726"/>
                  </a:lnTo>
                  <a:lnTo>
                    <a:pt x="481" y="727"/>
                  </a:lnTo>
                  <a:lnTo>
                    <a:pt x="498" y="727"/>
                  </a:lnTo>
                  <a:lnTo>
                    <a:pt x="498" y="727"/>
                  </a:lnTo>
                  <a:close/>
                  <a:moveTo>
                    <a:pt x="572" y="475"/>
                  </a:moveTo>
                  <a:lnTo>
                    <a:pt x="572" y="475"/>
                  </a:lnTo>
                  <a:lnTo>
                    <a:pt x="572" y="475"/>
                  </a:lnTo>
                  <a:lnTo>
                    <a:pt x="572" y="475"/>
                  </a:lnTo>
                  <a:lnTo>
                    <a:pt x="572" y="475"/>
                  </a:lnTo>
                  <a:lnTo>
                    <a:pt x="572" y="475"/>
                  </a:lnTo>
                  <a:close/>
                  <a:moveTo>
                    <a:pt x="738" y="120"/>
                  </a:moveTo>
                  <a:lnTo>
                    <a:pt x="738" y="120"/>
                  </a:lnTo>
                  <a:lnTo>
                    <a:pt x="759" y="144"/>
                  </a:lnTo>
                  <a:lnTo>
                    <a:pt x="777" y="171"/>
                  </a:lnTo>
                  <a:lnTo>
                    <a:pt x="793" y="199"/>
                  </a:lnTo>
                  <a:lnTo>
                    <a:pt x="806" y="229"/>
                  </a:lnTo>
                  <a:lnTo>
                    <a:pt x="816" y="260"/>
                  </a:lnTo>
                  <a:lnTo>
                    <a:pt x="821" y="276"/>
                  </a:lnTo>
                  <a:lnTo>
                    <a:pt x="823" y="291"/>
                  </a:lnTo>
                  <a:lnTo>
                    <a:pt x="827" y="308"/>
                  </a:lnTo>
                  <a:lnTo>
                    <a:pt x="828" y="325"/>
                  </a:lnTo>
                  <a:lnTo>
                    <a:pt x="831" y="342"/>
                  </a:lnTo>
                  <a:lnTo>
                    <a:pt x="831" y="359"/>
                  </a:lnTo>
                  <a:lnTo>
                    <a:pt x="774" y="359"/>
                  </a:lnTo>
                  <a:lnTo>
                    <a:pt x="774" y="359"/>
                  </a:lnTo>
                  <a:lnTo>
                    <a:pt x="774" y="342"/>
                  </a:lnTo>
                  <a:lnTo>
                    <a:pt x="772" y="325"/>
                  </a:lnTo>
                  <a:lnTo>
                    <a:pt x="769" y="309"/>
                  </a:lnTo>
                  <a:lnTo>
                    <a:pt x="767" y="292"/>
                  </a:lnTo>
                  <a:lnTo>
                    <a:pt x="762" y="277"/>
                  </a:lnTo>
                  <a:lnTo>
                    <a:pt x="757" y="261"/>
                  </a:lnTo>
                  <a:lnTo>
                    <a:pt x="752" y="246"/>
                  </a:lnTo>
                  <a:lnTo>
                    <a:pt x="745" y="231"/>
                  </a:lnTo>
                  <a:lnTo>
                    <a:pt x="746" y="230"/>
                  </a:lnTo>
                  <a:lnTo>
                    <a:pt x="749" y="232"/>
                  </a:lnTo>
                  <a:lnTo>
                    <a:pt x="751" y="230"/>
                  </a:lnTo>
                  <a:lnTo>
                    <a:pt x="740" y="210"/>
                  </a:lnTo>
                  <a:lnTo>
                    <a:pt x="729" y="193"/>
                  </a:lnTo>
                  <a:lnTo>
                    <a:pt x="714" y="180"/>
                  </a:lnTo>
                  <a:lnTo>
                    <a:pt x="714" y="180"/>
                  </a:lnTo>
                  <a:lnTo>
                    <a:pt x="699" y="162"/>
                  </a:lnTo>
                  <a:lnTo>
                    <a:pt x="738" y="120"/>
                  </a:lnTo>
                  <a:close/>
                  <a:moveTo>
                    <a:pt x="667" y="197"/>
                  </a:moveTo>
                  <a:lnTo>
                    <a:pt x="681" y="197"/>
                  </a:lnTo>
                  <a:lnTo>
                    <a:pt x="684" y="201"/>
                  </a:lnTo>
                  <a:lnTo>
                    <a:pt x="682" y="208"/>
                  </a:lnTo>
                  <a:lnTo>
                    <a:pt x="701" y="219"/>
                  </a:lnTo>
                  <a:lnTo>
                    <a:pt x="705" y="219"/>
                  </a:lnTo>
                  <a:lnTo>
                    <a:pt x="729" y="248"/>
                  </a:lnTo>
                  <a:lnTo>
                    <a:pt x="738" y="246"/>
                  </a:lnTo>
                  <a:lnTo>
                    <a:pt x="738" y="246"/>
                  </a:lnTo>
                  <a:lnTo>
                    <a:pt x="748" y="272"/>
                  </a:lnTo>
                  <a:lnTo>
                    <a:pt x="757" y="300"/>
                  </a:lnTo>
                  <a:lnTo>
                    <a:pt x="759" y="315"/>
                  </a:lnTo>
                  <a:lnTo>
                    <a:pt x="762" y="329"/>
                  </a:lnTo>
                  <a:lnTo>
                    <a:pt x="763" y="345"/>
                  </a:lnTo>
                  <a:lnTo>
                    <a:pt x="763" y="359"/>
                  </a:lnTo>
                  <a:lnTo>
                    <a:pt x="706" y="359"/>
                  </a:lnTo>
                  <a:lnTo>
                    <a:pt x="706" y="359"/>
                  </a:lnTo>
                  <a:lnTo>
                    <a:pt x="705" y="336"/>
                  </a:lnTo>
                  <a:lnTo>
                    <a:pt x="701" y="313"/>
                  </a:lnTo>
                  <a:lnTo>
                    <a:pt x="704" y="309"/>
                  </a:lnTo>
                  <a:lnTo>
                    <a:pt x="708" y="291"/>
                  </a:lnTo>
                  <a:lnTo>
                    <a:pt x="705" y="272"/>
                  </a:lnTo>
                  <a:lnTo>
                    <a:pt x="698" y="248"/>
                  </a:lnTo>
                  <a:lnTo>
                    <a:pt x="682" y="223"/>
                  </a:lnTo>
                  <a:lnTo>
                    <a:pt x="687" y="226"/>
                  </a:lnTo>
                  <a:lnTo>
                    <a:pt x="688" y="223"/>
                  </a:lnTo>
                  <a:lnTo>
                    <a:pt x="676" y="214"/>
                  </a:lnTo>
                  <a:lnTo>
                    <a:pt x="674" y="218"/>
                  </a:lnTo>
                  <a:lnTo>
                    <a:pt x="687" y="236"/>
                  </a:lnTo>
                  <a:lnTo>
                    <a:pt x="694" y="252"/>
                  </a:lnTo>
                  <a:lnTo>
                    <a:pt x="699" y="268"/>
                  </a:lnTo>
                  <a:lnTo>
                    <a:pt x="701" y="278"/>
                  </a:lnTo>
                  <a:lnTo>
                    <a:pt x="704" y="296"/>
                  </a:lnTo>
                  <a:lnTo>
                    <a:pt x="699" y="296"/>
                  </a:lnTo>
                  <a:lnTo>
                    <a:pt x="699" y="296"/>
                  </a:lnTo>
                  <a:lnTo>
                    <a:pt x="692" y="281"/>
                  </a:lnTo>
                  <a:lnTo>
                    <a:pt x="694" y="277"/>
                  </a:lnTo>
                  <a:lnTo>
                    <a:pt x="689" y="270"/>
                  </a:lnTo>
                  <a:lnTo>
                    <a:pt x="689" y="262"/>
                  </a:lnTo>
                  <a:lnTo>
                    <a:pt x="687" y="259"/>
                  </a:lnTo>
                  <a:lnTo>
                    <a:pt x="682" y="259"/>
                  </a:lnTo>
                  <a:lnTo>
                    <a:pt x="682" y="259"/>
                  </a:lnTo>
                  <a:lnTo>
                    <a:pt x="677" y="249"/>
                  </a:lnTo>
                  <a:lnTo>
                    <a:pt x="681" y="251"/>
                  </a:lnTo>
                  <a:lnTo>
                    <a:pt x="681" y="251"/>
                  </a:lnTo>
                  <a:lnTo>
                    <a:pt x="679" y="247"/>
                  </a:lnTo>
                  <a:lnTo>
                    <a:pt x="683" y="244"/>
                  </a:lnTo>
                  <a:lnTo>
                    <a:pt x="682" y="242"/>
                  </a:lnTo>
                  <a:lnTo>
                    <a:pt x="676" y="244"/>
                  </a:lnTo>
                  <a:lnTo>
                    <a:pt x="678" y="235"/>
                  </a:lnTo>
                  <a:lnTo>
                    <a:pt x="674" y="234"/>
                  </a:lnTo>
                  <a:lnTo>
                    <a:pt x="672" y="240"/>
                  </a:lnTo>
                  <a:lnTo>
                    <a:pt x="672" y="240"/>
                  </a:lnTo>
                  <a:lnTo>
                    <a:pt x="662" y="226"/>
                  </a:lnTo>
                  <a:lnTo>
                    <a:pt x="651" y="213"/>
                  </a:lnTo>
                  <a:lnTo>
                    <a:pt x="667" y="197"/>
                  </a:lnTo>
                  <a:close/>
                  <a:moveTo>
                    <a:pt x="656" y="337"/>
                  </a:moveTo>
                  <a:lnTo>
                    <a:pt x="666" y="332"/>
                  </a:lnTo>
                  <a:lnTo>
                    <a:pt x="676" y="329"/>
                  </a:lnTo>
                  <a:lnTo>
                    <a:pt x="678" y="324"/>
                  </a:lnTo>
                  <a:lnTo>
                    <a:pt x="684" y="320"/>
                  </a:lnTo>
                  <a:lnTo>
                    <a:pt x="687" y="315"/>
                  </a:lnTo>
                  <a:lnTo>
                    <a:pt x="688" y="307"/>
                  </a:lnTo>
                  <a:lnTo>
                    <a:pt x="688" y="307"/>
                  </a:lnTo>
                  <a:lnTo>
                    <a:pt x="690" y="316"/>
                  </a:lnTo>
                  <a:lnTo>
                    <a:pt x="685" y="333"/>
                  </a:lnTo>
                  <a:lnTo>
                    <a:pt x="684" y="339"/>
                  </a:lnTo>
                  <a:lnTo>
                    <a:pt x="693" y="328"/>
                  </a:lnTo>
                  <a:lnTo>
                    <a:pt x="693" y="328"/>
                  </a:lnTo>
                  <a:lnTo>
                    <a:pt x="694" y="343"/>
                  </a:lnTo>
                  <a:lnTo>
                    <a:pt x="695" y="359"/>
                  </a:lnTo>
                  <a:lnTo>
                    <a:pt x="646" y="359"/>
                  </a:lnTo>
                  <a:lnTo>
                    <a:pt x="645" y="355"/>
                  </a:lnTo>
                  <a:lnTo>
                    <a:pt x="651" y="350"/>
                  </a:lnTo>
                  <a:lnTo>
                    <a:pt x="652" y="347"/>
                  </a:lnTo>
                  <a:lnTo>
                    <a:pt x="655" y="345"/>
                  </a:lnTo>
                  <a:lnTo>
                    <a:pt x="661" y="345"/>
                  </a:lnTo>
                  <a:lnTo>
                    <a:pt x="662" y="341"/>
                  </a:lnTo>
                  <a:lnTo>
                    <a:pt x="656" y="337"/>
                  </a:lnTo>
                  <a:close/>
                  <a:moveTo>
                    <a:pt x="588" y="296"/>
                  </a:moveTo>
                  <a:lnTo>
                    <a:pt x="593" y="295"/>
                  </a:lnTo>
                  <a:lnTo>
                    <a:pt x="593" y="294"/>
                  </a:lnTo>
                  <a:lnTo>
                    <a:pt x="588" y="290"/>
                  </a:lnTo>
                  <a:lnTo>
                    <a:pt x="589" y="278"/>
                  </a:lnTo>
                  <a:lnTo>
                    <a:pt x="596" y="272"/>
                  </a:lnTo>
                  <a:lnTo>
                    <a:pt x="596" y="272"/>
                  </a:lnTo>
                  <a:lnTo>
                    <a:pt x="605" y="286"/>
                  </a:lnTo>
                  <a:lnTo>
                    <a:pt x="604" y="294"/>
                  </a:lnTo>
                  <a:lnTo>
                    <a:pt x="598" y="289"/>
                  </a:lnTo>
                  <a:lnTo>
                    <a:pt x="594" y="290"/>
                  </a:lnTo>
                  <a:lnTo>
                    <a:pt x="596" y="295"/>
                  </a:lnTo>
                  <a:lnTo>
                    <a:pt x="598" y="295"/>
                  </a:lnTo>
                  <a:lnTo>
                    <a:pt x="596" y="300"/>
                  </a:lnTo>
                  <a:lnTo>
                    <a:pt x="594" y="298"/>
                  </a:lnTo>
                  <a:lnTo>
                    <a:pt x="588" y="296"/>
                  </a:lnTo>
                  <a:close/>
                  <a:moveTo>
                    <a:pt x="609" y="495"/>
                  </a:moveTo>
                  <a:lnTo>
                    <a:pt x="597" y="491"/>
                  </a:lnTo>
                  <a:lnTo>
                    <a:pt x="593" y="492"/>
                  </a:lnTo>
                  <a:lnTo>
                    <a:pt x="587" y="487"/>
                  </a:lnTo>
                  <a:lnTo>
                    <a:pt x="581" y="484"/>
                  </a:lnTo>
                  <a:lnTo>
                    <a:pt x="581" y="484"/>
                  </a:lnTo>
                  <a:lnTo>
                    <a:pt x="589" y="476"/>
                  </a:lnTo>
                  <a:lnTo>
                    <a:pt x="599" y="484"/>
                  </a:lnTo>
                  <a:lnTo>
                    <a:pt x="607" y="488"/>
                  </a:lnTo>
                  <a:lnTo>
                    <a:pt x="612" y="492"/>
                  </a:lnTo>
                  <a:lnTo>
                    <a:pt x="609" y="495"/>
                  </a:lnTo>
                  <a:close/>
                  <a:moveTo>
                    <a:pt x="603" y="264"/>
                  </a:moveTo>
                  <a:lnTo>
                    <a:pt x="644" y="221"/>
                  </a:lnTo>
                  <a:lnTo>
                    <a:pt x="644" y="221"/>
                  </a:lnTo>
                  <a:lnTo>
                    <a:pt x="656" y="238"/>
                  </a:lnTo>
                  <a:lnTo>
                    <a:pt x="668" y="256"/>
                  </a:lnTo>
                  <a:lnTo>
                    <a:pt x="663" y="257"/>
                  </a:lnTo>
                  <a:lnTo>
                    <a:pt x="663" y="268"/>
                  </a:lnTo>
                  <a:lnTo>
                    <a:pt x="678" y="277"/>
                  </a:lnTo>
                  <a:lnTo>
                    <a:pt x="678" y="277"/>
                  </a:lnTo>
                  <a:lnTo>
                    <a:pt x="683" y="291"/>
                  </a:lnTo>
                  <a:lnTo>
                    <a:pt x="688" y="304"/>
                  </a:lnTo>
                  <a:lnTo>
                    <a:pt x="685" y="308"/>
                  </a:lnTo>
                  <a:lnTo>
                    <a:pt x="679" y="312"/>
                  </a:lnTo>
                  <a:lnTo>
                    <a:pt x="678" y="321"/>
                  </a:lnTo>
                  <a:lnTo>
                    <a:pt x="674" y="322"/>
                  </a:lnTo>
                  <a:lnTo>
                    <a:pt x="672" y="326"/>
                  </a:lnTo>
                  <a:lnTo>
                    <a:pt x="668" y="325"/>
                  </a:lnTo>
                  <a:lnTo>
                    <a:pt x="663" y="325"/>
                  </a:lnTo>
                  <a:lnTo>
                    <a:pt x="666" y="321"/>
                  </a:lnTo>
                  <a:lnTo>
                    <a:pt x="668" y="308"/>
                  </a:lnTo>
                  <a:lnTo>
                    <a:pt x="672" y="307"/>
                  </a:lnTo>
                  <a:lnTo>
                    <a:pt x="661" y="295"/>
                  </a:lnTo>
                  <a:lnTo>
                    <a:pt x="653" y="298"/>
                  </a:lnTo>
                  <a:lnTo>
                    <a:pt x="651" y="307"/>
                  </a:lnTo>
                  <a:lnTo>
                    <a:pt x="646" y="312"/>
                  </a:lnTo>
                  <a:lnTo>
                    <a:pt x="641" y="307"/>
                  </a:lnTo>
                  <a:lnTo>
                    <a:pt x="639" y="303"/>
                  </a:lnTo>
                  <a:lnTo>
                    <a:pt x="642" y="300"/>
                  </a:lnTo>
                  <a:lnTo>
                    <a:pt x="644" y="304"/>
                  </a:lnTo>
                  <a:lnTo>
                    <a:pt x="646" y="303"/>
                  </a:lnTo>
                  <a:lnTo>
                    <a:pt x="645" y="298"/>
                  </a:lnTo>
                  <a:lnTo>
                    <a:pt x="641" y="298"/>
                  </a:lnTo>
                  <a:lnTo>
                    <a:pt x="641" y="299"/>
                  </a:lnTo>
                  <a:lnTo>
                    <a:pt x="639" y="300"/>
                  </a:lnTo>
                  <a:lnTo>
                    <a:pt x="626" y="285"/>
                  </a:lnTo>
                  <a:lnTo>
                    <a:pt x="623" y="281"/>
                  </a:lnTo>
                  <a:lnTo>
                    <a:pt x="624" y="279"/>
                  </a:lnTo>
                  <a:lnTo>
                    <a:pt x="628" y="278"/>
                  </a:lnTo>
                  <a:lnTo>
                    <a:pt x="624" y="277"/>
                  </a:lnTo>
                  <a:lnTo>
                    <a:pt x="624" y="277"/>
                  </a:lnTo>
                  <a:lnTo>
                    <a:pt x="619" y="278"/>
                  </a:lnTo>
                  <a:lnTo>
                    <a:pt x="621" y="281"/>
                  </a:lnTo>
                  <a:lnTo>
                    <a:pt x="615" y="281"/>
                  </a:lnTo>
                  <a:lnTo>
                    <a:pt x="615" y="281"/>
                  </a:lnTo>
                  <a:lnTo>
                    <a:pt x="610" y="272"/>
                  </a:lnTo>
                  <a:lnTo>
                    <a:pt x="603" y="264"/>
                  </a:lnTo>
                  <a:lnTo>
                    <a:pt x="603" y="264"/>
                  </a:lnTo>
                  <a:close/>
                  <a:moveTo>
                    <a:pt x="624" y="489"/>
                  </a:moveTo>
                  <a:lnTo>
                    <a:pt x="618" y="483"/>
                  </a:lnTo>
                  <a:lnTo>
                    <a:pt x="623" y="478"/>
                  </a:lnTo>
                  <a:lnTo>
                    <a:pt x="628" y="466"/>
                  </a:lnTo>
                  <a:lnTo>
                    <a:pt x="625" y="463"/>
                  </a:lnTo>
                  <a:lnTo>
                    <a:pt x="629" y="454"/>
                  </a:lnTo>
                  <a:lnTo>
                    <a:pt x="629" y="448"/>
                  </a:lnTo>
                  <a:lnTo>
                    <a:pt x="626" y="440"/>
                  </a:lnTo>
                  <a:lnTo>
                    <a:pt x="621" y="437"/>
                  </a:lnTo>
                  <a:lnTo>
                    <a:pt x="620" y="442"/>
                  </a:lnTo>
                  <a:lnTo>
                    <a:pt x="616" y="441"/>
                  </a:lnTo>
                  <a:lnTo>
                    <a:pt x="616" y="441"/>
                  </a:lnTo>
                  <a:lnTo>
                    <a:pt x="623" y="431"/>
                  </a:lnTo>
                  <a:lnTo>
                    <a:pt x="629" y="419"/>
                  </a:lnTo>
                  <a:lnTo>
                    <a:pt x="634" y="416"/>
                  </a:lnTo>
                  <a:lnTo>
                    <a:pt x="636" y="412"/>
                  </a:lnTo>
                  <a:lnTo>
                    <a:pt x="637" y="415"/>
                  </a:lnTo>
                  <a:lnTo>
                    <a:pt x="641" y="410"/>
                  </a:lnTo>
                  <a:lnTo>
                    <a:pt x="639" y="406"/>
                  </a:lnTo>
                  <a:lnTo>
                    <a:pt x="641" y="406"/>
                  </a:lnTo>
                  <a:lnTo>
                    <a:pt x="646" y="407"/>
                  </a:lnTo>
                  <a:lnTo>
                    <a:pt x="655" y="409"/>
                  </a:lnTo>
                  <a:lnTo>
                    <a:pt x="660" y="405"/>
                  </a:lnTo>
                  <a:lnTo>
                    <a:pt x="673" y="401"/>
                  </a:lnTo>
                  <a:lnTo>
                    <a:pt x="671" y="397"/>
                  </a:lnTo>
                  <a:lnTo>
                    <a:pt x="671" y="390"/>
                  </a:lnTo>
                  <a:lnTo>
                    <a:pt x="678" y="394"/>
                  </a:lnTo>
                  <a:lnTo>
                    <a:pt x="681" y="392"/>
                  </a:lnTo>
                  <a:lnTo>
                    <a:pt x="679" y="386"/>
                  </a:lnTo>
                  <a:lnTo>
                    <a:pt x="669" y="390"/>
                  </a:lnTo>
                  <a:lnTo>
                    <a:pt x="660" y="388"/>
                  </a:lnTo>
                  <a:lnTo>
                    <a:pt x="652" y="371"/>
                  </a:lnTo>
                  <a:lnTo>
                    <a:pt x="695" y="371"/>
                  </a:lnTo>
                  <a:lnTo>
                    <a:pt x="695" y="371"/>
                  </a:lnTo>
                  <a:lnTo>
                    <a:pt x="694" y="390"/>
                  </a:lnTo>
                  <a:lnTo>
                    <a:pt x="690" y="410"/>
                  </a:lnTo>
                  <a:lnTo>
                    <a:pt x="685" y="428"/>
                  </a:lnTo>
                  <a:lnTo>
                    <a:pt x="679" y="445"/>
                  </a:lnTo>
                  <a:lnTo>
                    <a:pt x="672" y="462"/>
                  </a:lnTo>
                  <a:lnTo>
                    <a:pt x="663" y="478"/>
                  </a:lnTo>
                  <a:lnTo>
                    <a:pt x="652" y="493"/>
                  </a:lnTo>
                  <a:lnTo>
                    <a:pt x="641" y="508"/>
                  </a:lnTo>
                  <a:lnTo>
                    <a:pt x="635" y="501"/>
                  </a:lnTo>
                  <a:lnTo>
                    <a:pt x="637" y="492"/>
                  </a:lnTo>
                  <a:lnTo>
                    <a:pt x="632" y="474"/>
                  </a:lnTo>
                  <a:lnTo>
                    <a:pt x="624" y="489"/>
                  </a:lnTo>
                  <a:close/>
                  <a:moveTo>
                    <a:pt x="631" y="606"/>
                  </a:moveTo>
                  <a:lnTo>
                    <a:pt x="636" y="594"/>
                  </a:lnTo>
                  <a:lnTo>
                    <a:pt x="635" y="589"/>
                  </a:lnTo>
                  <a:lnTo>
                    <a:pt x="642" y="581"/>
                  </a:lnTo>
                  <a:lnTo>
                    <a:pt x="642" y="577"/>
                  </a:lnTo>
                  <a:lnTo>
                    <a:pt x="636" y="572"/>
                  </a:lnTo>
                  <a:lnTo>
                    <a:pt x="641" y="560"/>
                  </a:lnTo>
                  <a:lnTo>
                    <a:pt x="650" y="549"/>
                  </a:lnTo>
                  <a:lnTo>
                    <a:pt x="641" y="539"/>
                  </a:lnTo>
                  <a:lnTo>
                    <a:pt x="635" y="539"/>
                  </a:lnTo>
                  <a:lnTo>
                    <a:pt x="631" y="532"/>
                  </a:lnTo>
                  <a:lnTo>
                    <a:pt x="631" y="532"/>
                  </a:lnTo>
                  <a:lnTo>
                    <a:pt x="641" y="523"/>
                  </a:lnTo>
                  <a:lnTo>
                    <a:pt x="681" y="566"/>
                  </a:lnTo>
                  <a:lnTo>
                    <a:pt x="681" y="566"/>
                  </a:lnTo>
                  <a:lnTo>
                    <a:pt x="669" y="577"/>
                  </a:lnTo>
                  <a:lnTo>
                    <a:pt x="657" y="587"/>
                  </a:lnTo>
                  <a:lnTo>
                    <a:pt x="645" y="596"/>
                  </a:lnTo>
                  <a:lnTo>
                    <a:pt x="631" y="606"/>
                  </a:lnTo>
                  <a:lnTo>
                    <a:pt x="631" y="606"/>
                  </a:lnTo>
                  <a:close/>
                  <a:moveTo>
                    <a:pt x="681" y="549"/>
                  </a:moveTo>
                  <a:lnTo>
                    <a:pt x="685" y="544"/>
                  </a:lnTo>
                  <a:lnTo>
                    <a:pt x="682" y="521"/>
                  </a:lnTo>
                  <a:lnTo>
                    <a:pt x="678" y="519"/>
                  </a:lnTo>
                  <a:lnTo>
                    <a:pt x="681" y="516"/>
                  </a:lnTo>
                  <a:lnTo>
                    <a:pt x="671" y="513"/>
                  </a:lnTo>
                  <a:lnTo>
                    <a:pt x="669" y="521"/>
                  </a:lnTo>
                  <a:lnTo>
                    <a:pt x="668" y="531"/>
                  </a:lnTo>
                  <a:lnTo>
                    <a:pt x="666" y="534"/>
                  </a:lnTo>
                  <a:lnTo>
                    <a:pt x="648" y="516"/>
                  </a:lnTo>
                  <a:lnTo>
                    <a:pt x="648" y="516"/>
                  </a:lnTo>
                  <a:lnTo>
                    <a:pt x="661" y="501"/>
                  </a:lnTo>
                  <a:lnTo>
                    <a:pt x="672" y="484"/>
                  </a:lnTo>
                  <a:lnTo>
                    <a:pt x="682" y="467"/>
                  </a:lnTo>
                  <a:lnTo>
                    <a:pt x="689" y="450"/>
                  </a:lnTo>
                  <a:lnTo>
                    <a:pt x="697" y="431"/>
                  </a:lnTo>
                  <a:lnTo>
                    <a:pt x="701" y="412"/>
                  </a:lnTo>
                  <a:lnTo>
                    <a:pt x="705" y="392"/>
                  </a:lnTo>
                  <a:lnTo>
                    <a:pt x="706" y="371"/>
                  </a:lnTo>
                  <a:lnTo>
                    <a:pt x="763" y="371"/>
                  </a:lnTo>
                  <a:lnTo>
                    <a:pt x="763" y="371"/>
                  </a:lnTo>
                  <a:lnTo>
                    <a:pt x="761" y="398"/>
                  </a:lnTo>
                  <a:lnTo>
                    <a:pt x="757" y="424"/>
                  </a:lnTo>
                  <a:lnTo>
                    <a:pt x="751" y="449"/>
                  </a:lnTo>
                  <a:lnTo>
                    <a:pt x="742" y="474"/>
                  </a:lnTo>
                  <a:lnTo>
                    <a:pt x="731" y="496"/>
                  </a:lnTo>
                  <a:lnTo>
                    <a:pt x="719" y="518"/>
                  </a:lnTo>
                  <a:lnTo>
                    <a:pt x="705" y="539"/>
                  </a:lnTo>
                  <a:lnTo>
                    <a:pt x="689" y="557"/>
                  </a:lnTo>
                  <a:lnTo>
                    <a:pt x="681" y="549"/>
                  </a:lnTo>
                  <a:close/>
                  <a:moveTo>
                    <a:pt x="697" y="566"/>
                  </a:moveTo>
                  <a:lnTo>
                    <a:pt x="697" y="566"/>
                  </a:lnTo>
                  <a:lnTo>
                    <a:pt x="714" y="547"/>
                  </a:lnTo>
                  <a:lnTo>
                    <a:pt x="729" y="525"/>
                  </a:lnTo>
                  <a:lnTo>
                    <a:pt x="741" y="502"/>
                  </a:lnTo>
                  <a:lnTo>
                    <a:pt x="752" y="478"/>
                  </a:lnTo>
                  <a:lnTo>
                    <a:pt x="761" y="453"/>
                  </a:lnTo>
                  <a:lnTo>
                    <a:pt x="768" y="427"/>
                  </a:lnTo>
                  <a:lnTo>
                    <a:pt x="772" y="399"/>
                  </a:lnTo>
                  <a:lnTo>
                    <a:pt x="774" y="371"/>
                  </a:lnTo>
                  <a:lnTo>
                    <a:pt x="831" y="371"/>
                  </a:lnTo>
                  <a:lnTo>
                    <a:pt x="831" y="371"/>
                  </a:lnTo>
                  <a:lnTo>
                    <a:pt x="830" y="388"/>
                  </a:lnTo>
                  <a:lnTo>
                    <a:pt x="828" y="405"/>
                  </a:lnTo>
                  <a:lnTo>
                    <a:pt x="826" y="422"/>
                  </a:lnTo>
                  <a:lnTo>
                    <a:pt x="823" y="439"/>
                  </a:lnTo>
                  <a:lnTo>
                    <a:pt x="820" y="454"/>
                  </a:lnTo>
                  <a:lnTo>
                    <a:pt x="815" y="470"/>
                  </a:lnTo>
                  <a:lnTo>
                    <a:pt x="804" y="501"/>
                  </a:lnTo>
                  <a:lnTo>
                    <a:pt x="790" y="530"/>
                  </a:lnTo>
                  <a:lnTo>
                    <a:pt x="775" y="559"/>
                  </a:lnTo>
                  <a:lnTo>
                    <a:pt x="757" y="585"/>
                  </a:lnTo>
                  <a:lnTo>
                    <a:pt x="736" y="608"/>
                  </a:lnTo>
                  <a:lnTo>
                    <a:pt x="697" y="566"/>
                  </a:lnTo>
                  <a:close/>
                  <a:moveTo>
                    <a:pt x="357" y="508"/>
                  </a:moveTo>
                  <a:lnTo>
                    <a:pt x="357" y="508"/>
                  </a:lnTo>
                  <a:lnTo>
                    <a:pt x="345" y="495"/>
                  </a:lnTo>
                  <a:lnTo>
                    <a:pt x="347" y="479"/>
                  </a:lnTo>
                  <a:lnTo>
                    <a:pt x="340" y="465"/>
                  </a:lnTo>
                  <a:lnTo>
                    <a:pt x="339" y="441"/>
                  </a:lnTo>
                  <a:lnTo>
                    <a:pt x="332" y="428"/>
                  </a:lnTo>
                  <a:lnTo>
                    <a:pt x="334" y="419"/>
                  </a:lnTo>
                  <a:lnTo>
                    <a:pt x="326" y="403"/>
                  </a:lnTo>
                  <a:lnTo>
                    <a:pt x="318" y="399"/>
                  </a:lnTo>
                  <a:lnTo>
                    <a:pt x="322" y="390"/>
                  </a:lnTo>
                  <a:lnTo>
                    <a:pt x="318" y="384"/>
                  </a:lnTo>
                  <a:lnTo>
                    <a:pt x="322" y="376"/>
                  </a:lnTo>
                  <a:lnTo>
                    <a:pt x="329" y="376"/>
                  </a:lnTo>
                  <a:lnTo>
                    <a:pt x="332" y="371"/>
                  </a:lnTo>
                  <a:lnTo>
                    <a:pt x="345" y="371"/>
                  </a:lnTo>
                  <a:lnTo>
                    <a:pt x="348" y="375"/>
                  </a:lnTo>
                  <a:lnTo>
                    <a:pt x="345" y="389"/>
                  </a:lnTo>
                  <a:lnTo>
                    <a:pt x="343" y="392"/>
                  </a:lnTo>
                  <a:lnTo>
                    <a:pt x="348" y="403"/>
                  </a:lnTo>
                  <a:lnTo>
                    <a:pt x="345" y="405"/>
                  </a:lnTo>
                  <a:lnTo>
                    <a:pt x="343" y="402"/>
                  </a:lnTo>
                  <a:lnTo>
                    <a:pt x="342" y="403"/>
                  </a:lnTo>
                  <a:lnTo>
                    <a:pt x="344" y="410"/>
                  </a:lnTo>
                  <a:lnTo>
                    <a:pt x="348" y="418"/>
                  </a:lnTo>
                  <a:lnTo>
                    <a:pt x="349" y="418"/>
                  </a:lnTo>
                  <a:lnTo>
                    <a:pt x="350" y="411"/>
                  </a:lnTo>
                  <a:lnTo>
                    <a:pt x="349" y="409"/>
                  </a:lnTo>
                  <a:lnTo>
                    <a:pt x="349" y="403"/>
                  </a:lnTo>
                  <a:lnTo>
                    <a:pt x="348" y="393"/>
                  </a:lnTo>
                  <a:lnTo>
                    <a:pt x="350" y="376"/>
                  </a:lnTo>
                  <a:lnTo>
                    <a:pt x="348" y="371"/>
                  </a:lnTo>
                  <a:lnTo>
                    <a:pt x="358" y="371"/>
                  </a:lnTo>
                  <a:lnTo>
                    <a:pt x="358" y="371"/>
                  </a:lnTo>
                  <a:lnTo>
                    <a:pt x="359" y="385"/>
                  </a:lnTo>
                  <a:lnTo>
                    <a:pt x="361" y="398"/>
                  </a:lnTo>
                  <a:lnTo>
                    <a:pt x="365" y="411"/>
                  </a:lnTo>
                  <a:lnTo>
                    <a:pt x="369" y="423"/>
                  </a:lnTo>
                  <a:lnTo>
                    <a:pt x="375" y="435"/>
                  </a:lnTo>
                  <a:lnTo>
                    <a:pt x="381" y="445"/>
                  </a:lnTo>
                  <a:lnTo>
                    <a:pt x="389" y="456"/>
                  </a:lnTo>
                  <a:lnTo>
                    <a:pt x="396" y="466"/>
                  </a:lnTo>
                  <a:lnTo>
                    <a:pt x="357" y="508"/>
                  </a:lnTo>
                  <a:close/>
                  <a:moveTo>
                    <a:pt x="320" y="392"/>
                  </a:moveTo>
                  <a:lnTo>
                    <a:pt x="313" y="399"/>
                  </a:lnTo>
                  <a:lnTo>
                    <a:pt x="305" y="399"/>
                  </a:lnTo>
                  <a:lnTo>
                    <a:pt x="304" y="399"/>
                  </a:lnTo>
                  <a:lnTo>
                    <a:pt x="304" y="399"/>
                  </a:lnTo>
                  <a:lnTo>
                    <a:pt x="302" y="385"/>
                  </a:lnTo>
                  <a:lnTo>
                    <a:pt x="301" y="371"/>
                  </a:lnTo>
                  <a:lnTo>
                    <a:pt x="318" y="371"/>
                  </a:lnTo>
                  <a:lnTo>
                    <a:pt x="315" y="385"/>
                  </a:lnTo>
                  <a:lnTo>
                    <a:pt x="320" y="392"/>
                  </a:lnTo>
                  <a:close/>
                  <a:moveTo>
                    <a:pt x="338" y="350"/>
                  </a:moveTo>
                  <a:lnTo>
                    <a:pt x="339" y="338"/>
                  </a:lnTo>
                  <a:lnTo>
                    <a:pt x="345" y="334"/>
                  </a:lnTo>
                  <a:lnTo>
                    <a:pt x="358" y="337"/>
                  </a:lnTo>
                  <a:lnTo>
                    <a:pt x="359" y="338"/>
                  </a:lnTo>
                  <a:lnTo>
                    <a:pt x="359" y="338"/>
                  </a:lnTo>
                  <a:lnTo>
                    <a:pt x="358" y="359"/>
                  </a:lnTo>
                  <a:lnTo>
                    <a:pt x="344" y="359"/>
                  </a:lnTo>
                  <a:lnTo>
                    <a:pt x="338" y="350"/>
                  </a:lnTo>
                  <a:close/>
                  <a:moveTo>
                    <a:pt x="395" y="394"/>
                  </a:moveTo>
                  <a:lnTo>
                    <a:pt x="398" y="393"/>
                  </a:lnTo>
                  <a:lnTo>
                    <a:pt x="406" y="399"/>
                  </a:lnTo>
                  <a:lnTo>
                    <a:pt x="402" y="402"/>
                  </a:lnTo>
                  <a:lnTo>
                    <a:pt x="411" y="407"/>
                  </a:lnTo>
                  <a:lnTo>
                    <a:pt x="409" y="402"/>
                  </a:lnTo>
                  <a:lnTo>
                    <a:pt x="414" y="394"/>
                  </a:lnTo>
                  <a:lnTo>
                    <a:pt x="419" y="399"/>
                  </a:lnTo>
                  <a:lnTo>
                    <a:pt x="424" y="406"/>
                  </a:lnTo>
                  <a:lnTo>
                    <a:pt x="416" y="409"/>
                  </a:lnTo>
                  <a:lnTo>
                    <a:pt x="419" y="416"/>
                  </a:lnTo>
                  <a:lnTo>
                    <a:pt x="425" y="412"/>
                  </a:lnTo>
                  <a:lnTo>
                    <a:pt x="424" y="410"/>
                  </a:lnTo>
                  <a:lnTo>
                    <a:pt x="429" y="407"/>
                  </a:lnTo>
                  <a:lnTo>
                    <a:pt x="432" y="394"/>
                  </a:lnTo>
                  <a:lnTo>
                    <a:pt x="432" y="394"/>
                  </a:lnTo>
                  <a:lnTo>
                    <a:pt x="437" y="406"/>
                  </a:lnTo>
                  <a:lnTo>
                    <a:pt x="444" y="415"/>
                  </a:lnTo>
                  <a:lnTo>
                    <a:pt x="405" y="458"/>
                  </a:lnTo>
                  <a:lnTo>
                    <a:pt x="405" y="458"/>
                  </a:lnTo>
                  <a:lnTo>
                    <a:pt x="397" y="449"/>
                  </a:lnTo>
                  <a:lnTo>
                    <a:pt x="391" y="440"/>
                  </a:lnTo>
                  <a:lnTo>
                    <a:pt x="386" y="431"/>
                  </a:lnTo>
                  <a:lnTo>
                    <a:pt x="381" y="422"/>
                  </a:lnTo>
                  <a:lnTo>
                    <a:pt x="376" y="411"/>
                  </a:lnTo>
                  <a:lnTo>
                    <a:pt x="374" y="401"/>
                  </a:lnTo>
                  <a:lnTo>
                    <a:pt x="371" y="389"/>
                  </a:lnTo>
                  <a:lnTo>
                    <a:pt x="369" y="379"/>
                  </a:lnTo>
                  <a:lnTo>
                    <a:pt x="377" y="388"/>
                  </a:lnTo>
                  <a:lnTo>
                    <a:pt x="385" y="388"/>
                  </a:lnTo>
                  <a:lnTo>
                    <a:pt x="395" y="394"/>
                  </a:lnTo>
                  <a:close/>
                  <a:moveTo>
                    <a:pt x="354" y="221"/>
                  </a:moveTo>
                  <a:lnTo>
                    <a:pt x="395" y="262"/>
                  </a:lnTo>
                  <a:lnTo>
                    <a:pt x="395" y="262"/>
                  </a:lnTo>
                  <a:lnTo>
                    <a:pt x="382" y="278"/>
                  </a:lnTo>
                  <a:lnTo>
                    <a:pt x="373" y="295"/>
                  </a:lnTo>
                  <a:lnTo>
                    <a:pt x="370" y="295"/>
                  </a:lnTo>
                  <a:lnTo>
                    <a:pt x="364" y="296"/>
                  </a:lnTo>
                  <a:lnTo>
                    <a:pt x="363" y="296"/>
                  </a:lnTo>
                  <a:lnTo>
                    <a:pt x="357" y="302"/>
                  </a:lnTo>
                  <a:lnTo>
                    <a:pt x="364" y="302"/>
                  </a:lnTo>
                  <a:lnTo>
                    <a:pt x="371" y="299"/>
                  </a:lnTo>
                  <a:lnTo>
                    <a:pt x="371" y="299"/>
                  </a:lnTo>
                  <a:lnTo>
                    <a:pt x="370" y="302"/>
                  </a:lnTo>
                  <a:lnTo>
                    <a:pt x="364" y="306"/>
                  </a:lnTo>
                  <a:lnTo>
                    <a:pt x="361" y="306"/>
                  </a:lnTo>
                  <a:lnTo>
                    <a:pt x="352" y="313"/>
                  </a:lnTo>
                  <a:lnTo>
                    <a:pt x="344" y="312"/>
                  </a:lnTo>
                  <a:lnTo>
                    <a:pt x="332" y="337"/>
                  </a:lnTo>
                  <a:lnTo>
                    <a:pt x="334" y="341"/>
                  </a:lnTo>
                  <a:lnTo>
                    <a:pt x="327" y="349"/>
                  </a:lnTo>
                  <a:lnTo>
                    <a:pt x="326" y="359"/>
                  </a:lnTo>
                  <a:lnTo>
                    <a:pt x="301" y="359"/>
                  </a:lnTo>
                  <a:lnTo>
                    <a:pt x="301" y="359"/>
                  </a:lnTo>
                  <a:lnTo>
                    <a:pt x="302" y="339"/>
                  </a:lnTo>
                  <a:lnTo>
                    <a:pt x="305" y="320"/>
                  </a:lnTo>
                  <a:lnTo>
                    <a:pt x="310" y="302"/>
                  </a:lnTo>
                  <a:lnTo>
                    <a:pt x="316" y="283"/>
                  </a:lnTo>
                  <a:lnTo>
                    <a:pt x="323" y="266"/>
                  </a:lnTo>
                  <a:lnTo>
                    <a:pt x="332" y="249"/>
                  </a:lnTo>
                  <a:lnTo>
                    <a:pt x="343" y="235"/>
                  </a:lnTo>
                  <a:lnTo>
                    <a:pt x="354" y="221"/>
                  </a:lnTo>
                  <a:lnTo>
                    <a:pt x="354" y="221"/>
                  </a:lnTo>
                  <a:close/>
                  <a:moveTo>
                    <a:pt x="302" y="539"/>
                  </a:moveTo>
                  <a:lnTo>
                    <a:pt x="316" y="547"/>
                  </a:lnTo>
                  <a:lnTo>
                    <a:pt x="318" y="549"/>
                  </a:lnTo>
                  <a:lnTo>
                    <a:pt x="308" y="559"/>
                  </a:lnTo>
                  <a:lnTo>
                    <a:pt x="308" y="559"/>
                  </a:lnTo>
                  <a:lnTo>
                    <a:pt x="296" y="544"/>
                  </a:lnTo>
                  <a:lnTo>
                    <a:pt x="302" y="539"/>
                  </a:lnTo>
                  <a:close/>
                  <a:moveTo>
                    <a:pt x="290" y="371"/>
                  </a:moveTo>
                  <a:lnTo>
                    <a:pt x="290" y="371"/>
                  </a:lnTo>
                  <a:lnTo>
                    <a:pt x="291" y="388"/>
                  </a:lnTo>
                  <a:lnTo>
                    <a:pt x="284" y="390"/>
                  </a:lnTo>
                  <a:lnTo>
                    <a:pt x="283" y="397"/>
                  </a:lnTo>
                  <a:lnTo>
                    <a:pt x="269" y="416"/>
                  </a:lnTo>
                  <a:lnTo>
                    <a:pt x="269" y="444"/>
                  </a:lnTo>
                  <a:lnTo>
                    <a:pt x="254" y="449"/>
                  </a:lnTo>
                  <a:lnTo>
                    <a:pt x="246" y="449"/>
                  </a:lnTo>
                  <a:lnTo>
                    <a:pt x="246" y="449"/>
                  </a:lnTo>
                  <a:lnTo>
                    <a:pt x="241" y="429"/>
                  </a:lnTo>
                  <a:lnTo>
                    <a:pt x="237" y="411"/>
                  </a:lnTo>
                  <a:lnTo>
                    <a:pt x="235" y="392"/>
                  </a:lnTo>
                  <a:lnTo>
                    <a:pt x="233" y="371"/>
                  </a:lnTo>
                  <a:lnTo>
                    <a:pt x="290" y="371"/>
                  </a:lnTo>
                  <a:close/>
                  <a:moveTo>
                    <a:pt x="235" y="449"/>
                  </a:moveTo>
                  <a:lnTo>
                    <a:pt x="231" y="448"/>
                  </a:lnTo>
                  <a:lnTo>
                    <a:pt x="227" y="444"/>
                  </a:lnTo>
                  <a:lnTo>
                    <a:pt x="212" y="442"/>
                  </a:lnTo>
                  <a:lnTo>
                    <a:pt x="217" y="449"/>
                  </a:lnTo>
                  <a:lnTo>
                    <a:pt x="203" y="446"/>
                  </a:lnTo>
                  <a:lnTo>
                    <a:pt x="206" y="442"/>
                  </a:lnTo>
                  <a:lnTo>
                    <a:pt x="203" y="439"/>
                  </a:lnTo>
                  <a:lnTo>
                    <a:pt x="191" y="444"/>
                  </a:lnTo>
                  <a:lnTo>
                    <a:pt x="188" y="452"/>
                  </a:lnTo>
                  <a:lnTo>
                    <a:pt x="189" y="469"/>
                  </a:lnTo>
                  <a:lnTo>
                    <a:pt x="201" y="500"/>
                  </a:lnTo>
                  <a:lnTo>
                    <a:pt x="207" y="509"/>
                  </a:lnTo>
                  <a:lnTo>
                    <a:pt x="211" y="510"/>
                  </a:lnTo>
                  <a:lnTo>
                    <a:pt x="201" y="492"/>
                  </a:lnTo>
                  <a:lnTo>
                    <a:pt x="200" y="483"/>
                  </a:lnTo>
                  <a:lnTo>
                    <a:pt x="201" y="480"/>
                  </a:lnTo>
                  <a:lnTo>
                    <a:pt x="200" y="475"/>
                  </a:lnTo>
                  <a:lnTo>
                    <a:pt x="206" y="475"/>
                  </a:lnTo>
                  <a:lnTo>
                    <a:pt x="215" y="489"/>
                  </a:lnTo>
                  <a:lnTo>
                    <a:pt x="216" y="491"/>
                  </a:lnTo>
                  <a:lnTo>
                    <a:pt x="216" y="480"/>
                  </a:lnTo>
                  <a:lnTo>
                    <a:pt x="220" y="483"/>
                  </a:lnTo>
                  <a:lnTo>
                    <a:pt x="221" y="488"/>
                  </a:lnTo>
                  <a:lnTo>
                    <a:pt x="230" y="491"/>
                  </a:lnTo>
                  <a:lnTo>
                    <a:pt x="233" y="488"/>
                  </a:lnTo>
                  <a:lnTo>
                    <a:pt x="235" y="488"/>
                  </a:lnTo>
                  <a:lnTo>
                    <a:pt x="235" y="496"/>
                  </a:lnTo>
                  <a:lnTo>
                    <a:pt x="238" y="501"/>
                  </a:lnTo>
                  <a:lnTo>
                    <a:pt x="243" y="502"/>
                  </a:lnTo>
                  <a:lnTo>
                    <a:pt x="253" y="521"/>
                  </a:lnTo>
                  <a:lnTo>
                    <a:pt x="260" y="522"/>
                  </a:lnTo>
                  <a:lnTo>
                    <a:pt x="262" y="514"/>
                  </a:lnTo>
                  <a:lnTo>
                    <a:pt x="262" y="514"/>
                  </a:lnTo>
                  <a:lnTo>
                    <a:pt x="270" y="529"/>
                  </a:lnTo>
                  <a:lnTo>
                    <a:pt x="280" y="542"/>
                  </a:lnTo>
                  <a:lnTo>
                    <a:pt x="290" y="555"/>
                  </a:lnTo>
                  <a:lnTo>
                    <a:pt x="301" y="568"/>
                  </a:lnTo>
                  <a:lnTo>
                    <a:pt x="260" y="609"/>
                  </a:lnTo>
                  <a:lnTo>
                    <a:pt x="260" y="609"/>
                  </a:lnTo>
                  <a:lnTo>
                    <a:pt x="241" y="585"/>
                  </a:lnTo>
                  <a:lnTo>
                    <a:pt x="222" y="559"/>
                  </a:lnTo>
                  <a:lnTo>
                    <a:pt x="206" y="531"/>
                  </a:lnTo>
                  <a:lnTo>
                    <a:pt x="193" y="501"/>
                  </a:lnTo>
                  <a:lnTo>
                    <a:pt x="186" y="487"/>
                  </a:lnTo>
                  <a:lnTo>
                    <a:pt x="182" y="471"/>
                  </a:lnTo>
                  <a:lnTo>
                    <a:pt x="177" y="456"/>
                  </a:lnTo>
                  <a:lnTo>
                    <a:pt x="173" y="439"/>
                  </a:lnTo>
                  <a:lnTo>
                    <a:pt x="170" y="422"/>
                  </a:lnTo>
                  <a:lnTo>
                    <a:pt x="168" y="406"/>
                  </a:lnTo>
                  <a:lnTo>
                    <a:pt x="167" y="388"/>
                  </a:lnTo>
                  <a:lnTo>
                    <a:pt x="166" y="371"/>
                  </a:lnTo>
                  <a:lnTo>
                    <a:pt x="222" y="371"/>
                  </a:lnTo>
                  <a:lnTo>
                    <a:pt x="222" y="371"/>
                  </a:lnTo>
                  <a:lnTo>
                    <a:pt x="223" y="392"/>
                  </a:lnTo>
                  <a:lnTo>
                    <a:pt x="226" y="411"/>
                  </a:lnTo>
                  <a:lnTo>
                    <a:pt x="230" y="429"/>
                  </a:lnTo>
                  <a:lnTo>
                    <a:pt x="235" y="449"/>
                  </a:lnTo>
                  <a:lnTo>
                    <a:pt x="235" y="449"/>
                  </a:lnTo>
                  <a:close/>
                  <a:moveTo>
                    <a:pt x="258" y="119"/>
                  </a:moveTo>
                  <a:lnTo>
                    <a:pt x="299" y="161"/>
                  </a:lnTo>
                  <a:lnTo>
                    <a:pt x="299" y="161"/>
                  </a:lnTo>
                  <a:lnTo>
                    <a:pt x="281" y="182"/>
                  </a:lnTo>
                  <a:lnTo>
                    <a:pt x="267" y="204"/>
                  </a:lnTo>
                  <a:lnTo>
                    <a:pt x="254" y="226"/>
                  </a:lnTo>
                  <a:lnTo>
                    <a:pt x="243" y="251"/>
                  </a:lnTo>
                  <a:lnTo>
                    <a:pt x="235" y="277"/>
                  </a:lnTo>
                  <a:lnTo>
                    <a:pt x="228" y="303"/>
                  </a:lnTo>
                  <a:lnTo>
                    <a:pt x="223" y="330"/>
                  </a:lnTo>
                  <a:lnTo>
                    <a:pt x="222" y="359"/>
                  </a:lnTo>
                  <a:lnTo>
                    <a:pt x="166" y="359"/>
                  </a:lnTo>
                  <a:lnTo>
                    <a:pt x="166" y="359"/>
                  </a:lnTo>
                  <a:lnTo>
                    <a:pt x="167" y="342"/>
                  </a:lnTo>
                  <a:lnTo>
                    <a:pt x="168" y="325"/>
                  </a:lnTo>
                  <a:lnTo>
                    <a:pt x="169" y="308"/>
                  </a:lnTo>
                  <a:lnTo>
                    <a:pt x="173" y="291"/>
                  </a:lnTo>
                  <a:lnTo>
                    <a:pt x="177" y="274"/>
                  </a:lnTo>
                  <a:lnTo>
                    <a:pt x="180" y="259"/>
                  </a:lnTo>
                  <a:lnTo>
                    <a:pt x="185" y="243"/>
                  </a:lnTo>
                  <a:lnTo>
                    <a:pt x="191" y="227"/>
                  </a:lnTo>
                  <a:lnTo>
                    <a:pt x="205" y="199"/>
                  </a:lnTo>
                  <a:lnTo>
                    <a:pt x="220" y="170"/>
                  </a:lnTo>
                  <a:lnTo>
                    <a:pt x="238" y="144"/>
                  </a:lnTo>
                  <a:lnTo>
                    <a:pt x="258" y="119"/>
                  </a:lnTo>
                  <a:lnTo>
                    <a:pt x="258" y="119"/>
                  </a:lnTo>
                  <a:close/>
                  <a:moveTo>
                    <a:pt x="667" y="97"/>
                  </a:moveTo>
                  <a:lnTo>
                    <a:pt x="664" y="92"/>
                  </a:lnTo>
                  <a:lnTo>
                    <a:pt x="657" y="88"/>
                  </a:lnTo>
                  <a:lnTo>
                    <a:pt x="651" y="92"/>
                  </a:lnTo>
                  <a:lnTo>
                    <a:pt x="658" y="97"/>
                  </a:lnTo>
                  <a:lnTo>
                    <a:pt x="667" y="102"/>
                  </a:lnTo>
                  <a:lnTo>
                    <a:pt x="667" y="97"/>
                  </a:lnTo>
                  <a:close/>
                  <a:moveTo>
                    <a:pt x="634" y="266"/>
                  </a:moveTo>
                  <a:lnTo>
                    <a:pt x="634" y="270"/>
                  </a:lnTo>
                  <a:lnTo>
                    <a:pt x="644" y="268"/>
                  </a:lnTo>
                  <a:lnTo>
                    <a:pt x="646" y="261"/>
                  </a:lnTo>
                  <a:lnTo>
                    <a:pt x="640" y="252"/>
                  </a:lnTo>
                  <a:lnTo>
                    <a:pt x="644" y="246"/>
                  </a:lnTo>
                  <a:lnTo>
                    <a:pt x="652" y="253"/>
                  </a:lnTo>
                  <a:lnTo>
                    <a:pt x="653" y="252"/>
                  </a:lnTo>
                  <a:lnTo>
                    <a:pt x="652" y="251"/>
                  </a:lnTo>
                  <a:lnTo>
                    <a:pt x="650" y="246"/>
                  </a:lnTo>
                  <a:lnTo>
                    <a:pt x="653" y="244"/>
                  </a:lnTo>
                  <a:lnTo>
                    <a:pt x="650" y="239"/>
                  </a:lnTo>
                  <a:lnTo>
                    <a:pt x="641" y="243"/>
                  </a:lnTo>
                  <a:lnTo>
                    <a:pt x="639" y="248"/>
                  </a:lnTo>
                  <a:lnTo>
                    <a:pt x="637" y="253"/>
                  </a:lnTo>
                  <a:lnTo>
                    <a:pt x="641" y="260"/>
                  </a:lnTo>
                  <a:lnTo>
                    <a:pt x="639" y="264"/>
                  </a:lnTo>
                  <a:lnTo>
                    <a:pt x="634" y="266"/>
                  </a:lnTo>
                  <a:close/>
                  <a:moveTo>
                    <a:pt x="225" y="534"/>
                  </a:moveTo>
                  <a:lnTo>
                    <a:pt x="226" y="531"/>
                  </a:lnTo>
                  <a:lnTo>
                    <a:pt x="220" y="519"/>
                  </a:lnTo>
                  <a:lnTo>
                    <a:pt x="215" y="517"/>
                  </a:lnTo>
                  <a:lnTo>
                    <a:pt x="225" y="534"/>
                  </a:lnTo>
                  <a:close/>
                  <a:moveTo>
                    <a:pt x="456" y="309"/>
                  </a:moveTo>
                  <a:lnTo>
                    <a:pt x="456" y="309"/>
                  </a:lnTo>
                  <a:lnTo>
                    <a:pt x="456" y="316"/>
                  </a:lnTo>
                  <a:lnTo>
                    <a:pt x="460" y="322"/>
                  </a:lnTo>
                  <a:lnTo>
                    <a:pt x="465" y="328"/>
                  </a:lnTo>
                  <a:lnTo>
                    <a:pt x="472" y="333"/>
                  </a:lnTo>
                  <a:lnTo>
                    <a:pt x="472" y="333"/>
                  </a:lnTo>
                  <a:lnTo>
                    <a:pt x="472" y="328"/>
                  </a:lnTo>
                  <a:lnTo>
                    <a:pt x="465" y="321"/>
                  </a:lnTo>
                  <a:lnTo>
                    <a:pt x="469" y="315"/>
                  </a:lnTo>
                  <a:lnTo>
                    <a:pt x="471" y="313"/>
                  </a:lnTo>
                  <a:lnTo>
                    <a:pt x="471" y="313"/>
                  </a:lnTo>
                  <a:lnTo>
                    <a:pt x="471" y="287"/>
                  </a:lnTo>
                  <a:lnTo>
                    <a:pt x="471" y="287"/>
                  </a:lnTo>
                  <a:lnTo>
                    <a:pt x="471" y="287"/>
                  </a:lnTo>
                  <a:lnTo>
                    <a:pt x="464" y="291"/>
                  </a:lnTo>
                  <a:lnTo>
                    <a:pt x="460" y="296"/>
                  </a:lnTo>
                  <a:lnTo>
                    <a:pt x="456" y="303"/>
                  </a:lnTo>
                  <a:lnTo>
                    <a:pt x="456" y="309"/>
                  </a:lnTo>
                  <a:lnTo>
                    <a:pt x="456" y="309"/>
                  </a:lnTo>
                  <a:close/>
                </a:path>
              </a:pathLst>
            </a:custGeom>
            <a:grpFill/>
            <a:ln w="9525">
              <a:solidFill>
                <a:schemeClr val="bg1"/>
              </a:solidFill>
              <a:round/>
              <a:headEnd/>
              <a:tailEnd/>
            </a:ln>
          </p:spPr>
          <p:txBody>
            <a:bodyPr/>
            <a:lstStyle/>
            <a:p>
              <a:pPr fontAlgn="auto">
                <a:spcBef>
                  <a:spcPts val="0"/>
                </a:spcBef>
                <a:spcAft>
                  <a:spcPts val="0"/>
                </a:spcAft>
                <a:defRPr/>
              </a:pPr>
              <a:endParaRPr lang="en-US">
                <a:latin typeface="+mn-lt"/>
              </a:endParaRPr>
            </a:p>
          </p:txBody>
        </p:sp>
        <p:sp>
          <p:nvSpPr>
            <p:cNvPr id="1030" name="Freeform 6"/>
            <p:cNvSpPr>
              <a:spLocks/>
            </p:cNvSpPr>
            <p:nvPr/>
          </p:nvSpPr>
          <p:spPr bwMode="auto">
            <a:xfrm>
              <a:off x="4301" y="4073"/>
              <a:ext cx="20" cy="35"/>
            </a:xfrm>
            <a:custGeom>
              <a:avLst/>
              <a:gdLst/>
              <a:ahLst/>
              <a:cxnLst>
                <a:cxn ang="0">
                  <a:pos x="0" y="23"/>
                </a:cxn>
                <a:cxn ang="0">
                  <a:pos x="0" y="23"/>
                </a:cxn>
                <a:cxn ang="0">
                  <a:pos x="12" y="31"/>
                </a:cxn>
                <a:cxn ang="0">
                  <a:pos x="19" y="35"/>
                </a:cxn>
                <a:cxn ang="0">
                  <a:pos x="25" y="41"/>
                </a:cxn>
                <a:cxn ang="0">
                  <a:pos x="30" y="46"/>
                </a:cxn>
                <a:cxn ang="0">
                  <a:pos x="33" y="53"/>
                </a:cxn>
                <a:cxn ang="0">
                  <a:pos x="38" y="61"/>
                </a:cxn>
                <a:cxn ang="0">
                  <a:pos x="41" y="70"/>
                </a:cxn>
                <a:cxn ang="0">
                  <a:pos x="41" y="70"/>
                </a:cxn>
                <a:cxn ang="0">
                  <a:pos x="41" y="56"/>
                </a:cxn>
                <a:cxn ang="0">
                  <a:pos x="38" y="44"/>
                </a:cxn>
                <a:cxn ang="0">
                  <a:pos x="35" y="32"/>
                </a:cxn>
                <a:cxn ang="0">
                  <a:pos x="30" y="24"/>
                </a:cxn>
                <a:cxn ang="0">
                  <a:pos x="24" y="16"/>
                </a:cxn>
                <a:cxn ang="0">
                  <a:pos x="16" y="10"/>
                </a:cxn>
                <a:cxn ang="0">
                  <a:pos x="9" y="3"/>
                </a:cxn>
                <a:cxn ang="0">
                  <a:pos x="0" y="0"/>
                </a:cxn>
                <a:cxn ang="0">
                  <a:pos x="0" y="0"/>
                </a:cxn>
                <a:cxn ang="0">
                  <a:pos x="0" y="23"/>
                </a:cxn>
                <a:cxn ang="0">
                  <a:pos x="0" y="23"/>
                </a:cxn>
              </a:cxnLst>
              <a:rect l="0" t="0" r="r" b="b"/>
              <a:pathLst>
                <a:path w="41" h="70">
                  <a:moveTo>
                    <a:pt x="0" y="23"/>
                  </a:moveTo>
                  <a:lnTo>
                    <a:pt x="0" y="23"/>
                  </a:lnTo>
                  <a:lnTo>
                    <a:pt x="12" y="31"/>
                  </a:lnTo>
                  <a:lnTo>
                    <a:pt x="19" y="35"/>
                  </a:lnTo>
                  <a:lnTo>
                    <a:pt x="25" y="41"/>
                  </a:lnTo>
                  <a:lnTo>
                    <a:pt x="30" y="46"/>
                  </a:lnTo>
                  <a:lnTo>
                    <a:pt x="33" y="53"/>
                  </a:lnTo>
                  <a:lnTo>
                    <a:pt x="38" y="61"/>
                  </a:lnTo>
                  <a:lnTo>
                    <a:pt x="41" y="70"/>
                  </a:lnTo>
                  <a:lnTo>
                    <a:pt x="41" y="70"/>
                  </a:lnTo>
                  <a:lnTo>
                    <a:pt x="41" y="56"/>
                  </a:lnTo>
                  <a:lnTo>
                    <a:pt x="38" y="44"/>
                  </a:lnTo>
                  <a:lnTo>
                    <a:pt x="35" y="32"/>
                  </a:lnTo>
                  <a:lnTo>
                    <a:pt x="30" y="24"/>
                  </a:lnTo>
                  <a:lnTo>
                    <a:pt x="24" y="16"/>
                  </a:lnTo>
                  <a:lnTo>
                    <a:pt x="16" y="10"/>
                  </a:lnTo>
                  <a:lnTo>
                    <a:pt x="9" y="3"/>
                  </a:lnTo>
                  <a:lnTo>
                    <a:pt x="0" y="0"/>
                  </a:lnTo>
                  <a:lnTo>
                    <a:pt x="0" y="0"/>
                  </a:lnTo>
                  <a:lnTo>
                    <a:pt x="0" y="23"/>
                  </a:lnTo>
                  <a:lnTo>
                    <a:pt x="0" y="23"/>
                  </a:lnTo>
                  <a:close/>
                </a:path>
              </a:pathLst>
            </a:custGeom>
            <a:grpFill/>
            <a:ln w="9525">
              <a:solidFill>
                <a:schemeClr val="bg1"/>
              </a:solidFill>
              <a:round/>
              <a:headEnd/>
              <a:tailEnd/>
            </a:ln>
          </p:spPr>
          <p:txBody>
            <a:bodyPr/>
            <a:lstStyle/>
            <a:p>
              <a:pPr fontAlgn="auto">
                <a:spcBef>
                  <a:spcPts val="0"/>
                </a:spcBef>
                <a:spcAft>
                  <a:spcPts val="0"/>
                </a:spcAft>
                <a:defRPr/>
              </a:pPr>
              <a:endParaRPr lang="en-US">
                <a:latin typeface="+mn-lt"/>
              </a:endParaRPr>
            </a:p>
          </p:txBody>
        </p:sp>
        <p:sp>
          <p:nvSpPr>
            <p:cNvPr id="1031" name="Freeform 7"/>
            <p:cNvSpPr>
              <a:spLocks/>
            </p:cNvSpPr>
            <p:nvPr/>
          </p:nvSpPr>
          <p:spPr bwMode="auto">
            <a:xfrm>
              <a:off x="4240" y="3828"/>
              <a:ext cx="119" cy="167"/>
            </a:xfrm>
            <a:custGeom>
              <a:avLst/>
              <a:gdLst/>
              <a:ahLst/>
              <a:cxnLst>
                <a:cxn ang="0">
                  <a:pos x="239" y="95"/>
                </a:cxn>
                <a:cxn ang="0">
                  <a:pos x="234" y="68"/>
                </a:cxn>
                <a:cxn ang="0">
                  <a:pos x="219" y="40"/>
                </a:cxn>
                <a:cxn ang="0">
                  <a:pos x="207" y="29"/>
                </a:cxn>
                <a:cxn ang="0">
                  <a:pos x="191" y="17"/>
                </a:cxn>
                <a:cxn ang="0">
                  <a:pos x="173" y="9"/>
                </a:cxn>
                <a:cxn ang="0">
                  <a:pos x="152" y="3"/>
                </a:cxn>
                <a:cxn ang="0">
                  <a:pos x="132" y="0"/>
                </a:cxn>
                <a:cxn ang="0">
                  <a:pos x="132" y="18"/>
                </a:cxn>
                <a:cxn ang="0">
                  <a:pos x="131" y="40"/>
                </a:cxn>
                <a:cxn ang="0">
                  <a:pos x="143" y="42"/>
                </a:cxn>
                <a:cxn ang="0">
                  <a:pos x="155" y="47"/>
                </a:cxn>
                <a:cxn ang="0">
                  <a:pos x="175" y="57"/>
                </a:cxn>
                <a:cxn ang="0">
                  <a:pos x="186" y="72"/>
                </a:cxn>
                <a:cxn ang="0">
                  <a:pos x="192" y="87"/>
                </a:cxn>
                <a:cxn ang="0">
                  <a:pos x="192" y="95"/>
                </a:cxn>
                <a:cxn ang="0">
                  <a:pos x="187" y="119"/>
                </a:cxn>
                <a:cxn ang="0">
                  <a:pos x="174" y="134"/>
                </a:cxn>
                <a:cxn ang="0">
                  <a:pos x="154" y="146"/>
                </a:cxn>
                <a:cxn ang="0">
                  <a:pos x="128" y="155"/>
                </a:cxn>
                <a:cxn ang="0">
                  <a:pos x="117" y="158"/>
                </a:cxn>
                <a:cxn ang="0">
                  <a:pos x="85" y="167"/>
                </a:cxn>
                <a:cxn ang="0">
                  <a:pos x="73" y="170"/>
                </a:cxn>
                <a:cxn ang="0">
                  <a:pos x="73" y="170"/>
                </a:cxn>
                <a:cxn ang="0">
                  <a:pos x="46" y="181"/>
                </a:cxn>
                <a:cxn ang="0">
                  <a:pos x="22" y="197"/>
                </a:cxn>
                <a:cxn ang="0">
                  <a:pos x="9" y="214"/>
                </a:cxn>
                <a:cxn ang="0">
                  <a:pos x="4" y="228"/>
                </a:cxn>
                <a:cxn ang="0">
                  <a:pos x="0" y="244"/>
                </a:cxn>
                <a:cxn ang="0">
                  <a:pos x="0" y="253"/>
                </a:cxn>
                <a:cxn ang="0">
                  <a:pos x="3" y="271"/>
                </a:cxn>
                <a:cxn ang="0">
                  <a:pos x="6" y="286"/>
                </a:cxn>
                <a:cxn ang="0">
                  <a:pos x="15" y="299"/>
                </a:cxn>
                <a:cxn ang="0">
                  <a:pos x="36" y="317"/>
                </a:cxn>
                <a:cxn ang="0">
                  <a:pos x="62" y="330"/>
                </a:cxn>
                <a:cxn ang="0">
                  <a:pos x="77" y="335"/>
                </a:cxn>
                <a:cxn ang="0">
                  <a:pos x="75" y="292"/>
                </a:cxn>
                <a:cxn ang="0">
                  <a:pos x="59" y="281"/>
                </a:cxn>
                <a:cxn ang="0">
                  <a:pos x="52" y="273"/>
                </a:cxn>
                <a:cxn ang="0">
                  <a:pos x="48" y="261"/>
                </a:cxn>
                <a:cxn ang="0">
                  <a:pos x="47" y="254"/>
                </a:cxn>
                <a:cxn ang="0">
                  <a:pos x="49" y="243"/>
                </a:cxn>
                <a:cxn ang="0">
                  <a:pos x="54" y="232"/>
                </a:cxn>
                <a:cxn ang="0">
                  <a:pos x="63" y="224"/>
                </a:cxn>
                <a:cxn ang="0">
                  <a:pos x="74" y="218"/>
                </a:cxn>
                <a:cxn ang="0">
                  <a:pos x="85" y="214"/>
                </a:cxn>
                <a:cxn ang="0">
                  <a:pos x="116" y="205"/>
                </a:cxn>
                <a:cxn ang="0">
                  <a:pos x="128" y="201"/>
                </a:cxn>
                <a:cxn ang="0">
                  <a:pos x="128" y="201"/>
                </a:cxn>
                <a:cxn ang="0">
                  <a:pos x="168" y="189"/>
                </a:cxn>
                <a:cxn ang="0">
                  <a:pos x="195" y="177"/>
                </a:cxn>
                <a:cxn ang="0">
                  <a:pos x="211" y="166"/>
                </a:cxn>
                <a:cxn ang="0">
                  <a:pos x="224" y="150"/>
                </a:cxn>
                <a:cxn ang="0">
                  <a:pos x="234" y="132"/>
                </a:cxn>
                <a:cxn ang="0">
                  <a:pos x="239" y="110"/>
                </a:cxn>
                <a:cxn ang="0">
                  <a:pos x="239" y="95"/>
                </a:cxn>
              </a:cxnLst>
              <a:rect l="0" t="0" r="r" b="b"/>
              <a:pathLst>
                <a:path w="239" h="335">
                  <a:moveTo>
                    <a:pt x="239" y="95"/>
                  </a:moveTo>
                  <a:lnTo>
                    <a:pt x="239" y="95"/>
                  </a:lnTo>
                  <a:lnTo>
                    <a:pt x="238" y="81"/>
                  </a:lnTo>
                  <a:lnTo>
                    <a:pt x="234" y="68"/>
                  </a:lnTo>
                  <a:lnTo>
                    <a:pt x="228" y="54"/>
                  </a:lnTo>
                  <a:lnTo>
                    <a:pt x="219" y="40"/>
                  </a:lnTo>
                  <a:lnTo>
                    <a:pt x="213" y="34"/>
                  </a:lnTo>
                  <a:lnTo>
                    <a:pt x="207" y="29"/>
                  </a:lnTo>
                  <a:lnTo>
                    <a:pt x="200" y="22"/>
                  </a:lnTo>
                  <a:lnTo>
                    <a:pt x="191" y="17"/>
                  </a:lnTo>
                  <a:lnTo>
                    <a:pt x="182" y="13"/>
                  </a:lnTo>
                  <a:lnTo>
                    <a:pt x="173" y="9"/>
                  </a:lnTo>
                  <a:lnTo>
                    <a:pt x="163" y="5"/>
                  </a:lnTo>
                  <a:lnTo>
                    <a:pt x="152" y="3"/>
                  </a:lnTo>
                  <a:lnTo>
                    <a:pt x="152" y="3"/>
                  </a:lnTo>
                  <a:lnTo>
                    <a:pt x="132" y="0"/>
                  </a:lnTo>
                  <a:lnTo>
                    <a:pt x="132" y="0"/>
                  </a:lnTo>
                  <a:lnTo>
                    <a:pt x="132" y="18"/>
                  </a:lnTo>
                  <a:lnTo>
                    <a:pt x="132" y="18"/>
                  </a:lnTo>
                  <a:lnTo>
                    <a:pt x="131" y="40"/>
                  </a:lnTo>
                  <a:lnTo>
                    <a:pt x="131" y="40"/>
                  </a:lnTo>
                  <a:lnTo>
                    <a:pt x="143" y="42"/>
                  </a:lnTo>
                  <a:lnTo>
                    <a:pt x="143" y="42"/>
                  </a:lnTo>
                  <a:lnTo>
                    <a:pt x="155" y="47"/>
                  </a:lnTo>
                  <a:lnTo>
                    <a:pt x="166" y="51"/>
                  </a:lnTo>
                  <a:lnTo>
                    <a:pt x="175" y="57"/>
                  </a:lnTo>
                  <a:lnTo>
                    <a:pt x="181" y="64"/>
                  </a:lnTo>
                  <a:lnTo>
                    <a:pt x="186" y="72"/>
                  </a:lnTo>
                  <a:lnTo>
                    <a:pt x="190" y="80"/>
                  </a:lnTo>
                  <a:lnTo>
                    <a:pt x="192" y="87"/>
                  </a:lnTo>
                  <a:lnTo>
                    <a:pt x="192" y="95"/>
                  </a:lnTo>
                  <a:lnTo>
                    <a:pt x="192" y="95"/>
                  </a:lnTo>
                  <a:lnTo>
                    <a:pt x="191" y="108"/>
                  </a:lnTo>
                  <a:lnTo>
                    <a:pt x="187" y="119"/>
                  </a:lnTo>
                  <a:lnTo>
                    <a:pt x="181" y="128"/>
                  </a:lnTo>
                  <a:lnTo>
                    <a:pt x="174" y="134"/>
                  </a:lnTo>
                  <a:lnTo>
                    <a:pt x="164" y="141"/>
                  </a:lnTo>
                  <a:lnTo>
                    <a:pt x="154" y="146"/>
                  </a:lnTo>
                  <a:lnTo>
                    <a:pt x="142" y="150"/>
                  </a:lnTo>
                  <a:lnTo>
                    <a:pt x="128" y="155"/>
                  </a:lnTo>
                  <a:lnTo>
                    <a:pt x="128" y="155"/>
                  </a:lnTo>
                  <a:lnTo>
                    <a:pt x="117" y="158"/>
                  </a:lnTo>
                  <a:lnTo>
                    <a:pt x="117" y="158"/>
                  </a:lnTo>
                  <a:lnTo>
                    <a:pt x="85" y="167"/>
                  </a:lnTo>
                  <a:lnTo>
                    <a:pt x="85" y="167"/>
                  </a:lnTo>
                  <a:lnTo>
                    <a:pt x="73" y="170"/>
                  </a:lnTo>
                  <a:lnTo>
                    <a:pt x="73" y="170"/>
                  </a:lnTo>
                  <a:lnTo>
                    <a:pt x="73" y="170"/>
                  </a:lnTo>
                  <a:lnTo>
                    <a:pt x="58" y="175"/>
                  </a:lnTo>
                  <a:lnTo>
                    <a:pt x="46" y="181"/>
                  </a:lnTo>
                  <a:lnTo>
                    <a:pt x="32" y="189"/>
                  </a:lnTo>
                  <a:lnTo>
                    <a:pt x="22" y="197"/>
                  </a:lnTo>
                  <a:lnTo>
                    <a:pt x="12" y="209"/>
                  </a:lnTo>
                  <a:lnTo>
                    <a:pt x="9" y="214"/>
                  </a:lnTo>
                  <a:lnTo>
                    <a:pt x="6" y="221"/>
                  </a:lnTo>
                  <a:lnTo>
                    <a:pt x="4" y="228"/>
                  </a:lnTo>
                  <a:lnTo>
                    <a:pt x="1" y="236"/>
                  </a:lnTo>
                  <a:lnTo>
                    <a:pt x="0" y="244"/>
                  </a:lnTo>
                  <a:lnTo>
                    <a:pt x="0" y="253"/>
                  </a:lnTo>
                  <a:lnTo>
                    <a:pt x="0" y="253"/>
                  </a:lnTo>
                  <a:lnTo>
                    <a:pt x="0" y="262"/>
                  </a:lnTo>
                  <a:lnTo>
                    <a:pt x="3" y="271"/>
                  </a:lnTo>
                  <a:lnTo>
                    <a:pt x="4" y="279"/>
                  </a:lnTo>
                  <a:lnTo>
                    <a:pt x="6" y="286"/>
                  </a:lnTo>
                  <a:lnTo>
                    <a:pt x="10" y="292"/>
                  </a:lnTo>
                  <a:lnTo>
                    <a:pt x="15" y="299"/>
                  </a:lnTo>
                  <a:lnTo>
                    <a:pt x="24" y="309"/>
                  </a:lnTo>
                  <a:lnTo>
                    <a:pt x="36" y="317"/>
                  </a:lnTo>
                  <a:lnTo>
                    <a:pt x="48" y="325"/>
                  </a:lnTo>
                  <a:lnTo>
                    <a:pt x="62" y="330"/>
                  </a:lnTo>
                  <a:lnTo>
                    <a:pt x="77" y="335"/>
                  </a:lnTo>
                  <a:lnTo>
                    <a:pt x="77" y="335"/>
                  </a:lnTo>
                  <a:lnTo>
                    <a:pt x="75" y="292"/>
                  </a:lnTo>
                  <a:lnTo>
                    <a:pt x="75" y="292"/>
                  </a:lnTo>
                  <a:lnTo>
                    <a:pt x="64" y="284"/>
                  </a:lnTo>
                  <a:lnTo>
                    <a:pt x="59" y="281"/>
                  </a:lnTo>
                  <a:lnTo>
                    <a:pt x="54" y="277"/>
                  </a:lnTo>
                  <a:lnTo>
                    <a:pt x="52" y="273"/>
                  </a:lnTo>
                  <a:lnTo>
                    <a:pt x="49" y="266"/>
                  </a:lnTo>
                  <a:lnTo>
                    <a:pt x="48" y="261"/>
                  </a:lnTo>
                  <a:lnTo>
                    <a:pt x="47" y="254"/>
                  </a:lnTo>
                  <a:lnTo>
                    <a:pt x="47" y="254"/>
                  </a:lnTo>
                  <a:lnTo>
                    <a:pt x="47" y="248"/>
                  </a:lnTo>
                  <a:lnTo>
                    <a:pt x="49" y="243"/>
                  </a:lnTo>
                  <a:lnTo>
                    <a:pt x="51" y="237"/>
                  </a:lnTo>
                  <a:lnTo>
                    <a:pt x="54" y="232"/>
                  </a:lnTo>
                  <a:lnTo>
                    <a:pt x="58" y="228"/>
                  </a:lnTo>
                  <a:lnTo>
                    <a:pt x="63" y="224"/>
                  </a:lnTo>
                  <a:lnTo>
                    <a:pt x="74" y="218"/>
                  </a:lnTo>
                  <a:lnTo>
                    <a:pt x="74" y="218"/>
                  </a:lnTo>
                  <a:lnTo>
                    <a:pt x="85" y="214"/>
                  </a:lnTo>
                  <a:lnTo>
                    <a:pt x="85" y="214"/>
                  </a:lnTo>
                  <a:lnTo>
                    <a:pt x="100" y="209"/>
                  </a:lnTo>
                  <a:lnTo>
                    <a:pt x="116" y="205"/>
                  </a:lnTo>
                  <a:lnTo>
                    <a:pt x="116" y="205"/>
                  </a:lnTo>
                  <a:lnTo>
                    <a:pt x="128" y="201"/>
                  </a:lnTo>
                  <a:lnTo>
                    <a:pt x="128" y="201"/>
                  </a:lnTo>
                  <a:lnTo>
                    <a:pt x="128" y="201"/>
                  </a:lnTo>
                  <a:lnTo>
                    <a:pt x="148" y="196"/>
                  </a:lnTo>
                  <a:lnTo>
                    <a:pt x="168" y="189"/>
                  </a:lnTo>
                  <a:lnTo>
                    <a:pt x="186" y="181"/>
                  </a:lnTo>
                  <a:lnTo>
                    <a:pt x="195" y="177"/>
                  </a:lnTo>
                  <a:lnTo>
                    <a:pt x="203" y="171"/>
                  </a:lnTo>
                  <a:lnTo>
                    <a:pt x="211" y="166"/>
                  </a:lnTo>
                  <a:lnTo>
                    <a:pt x="218" y="158"/>
                  </a:lnTo>
                  <a:lnTo>
                    <a:pt x="224" y="150"/>
                  </a:lnTo>
                  <a:lnTo>
                    <a:pt x="229" y="142"/>
                  </a:lnTo>
                  <a:lnTo>
                    <a:pt x="234" y="132"/>
                  </a:lnTo>
                  <a:lnTo>
                    <a:pt x="237" y="121"/>
                  </a:lnTo>
                  <a:lnTo>
                    <a:pt x="239" y="110"/>
                  </a:lnTo>
                  <a:lnTo>
                    <a:pt x="239" y="95"/>
                  </a:lnTo>
                  <a:lnTo>
                    <a:pt x="239" y="95"/>
                  </a:lnTo>
                  <a:close/>
                </a:path>
              </a:pathLst>
            </a:custGeom>
            <a:grpFill/>
            <a:ln w="9525">
              <a:solidFill>
                <a:schemeClr val="bg1"/>
              </a:solidFill>
              <a:round/>
              <a:headEnd/>
              <a:tailEnd/>
            </a:ln>
          </p:spPr>
          <p:txBody>
            <a:bodyPr/>
            <a:lstStyle/>
            <a:p>
              <a:pPr fontAlgn="auto">
                <a:spcBef>
                  <a:spcPts val="0"/>
                </a:spcBef>
                <a:spcAft>
                  <a:spcPts val="0"/>
                </a:spcAft>
                <a:defRPr/>
              </a:pPr>
              <a:endParaRPr lang="en-US">
                <a:latin typeface="+mn-lt"/>
              </a:endParaRPr>
            </a:p>
          </p:txBody>
        </p:sp>
        <p:sp>
          <p:nvSpPr>
            <p:cNvPr id="1032" name="Freeform 8"/>
            <p:cNvSpPr>
              <a:spLocks/>
            </p:cNvSpPr>
            <p:nvPr/>
          </p:nvSpPr>
          <p:spPr bwMode="auto">
            <a:xfrm>
              <a:off x="4265" y="3983"/>
              <a:ext cx="67" cy="91"/>
            </a:xfrm>
            <a:custGeom>
              <a:avLst/>
              <a:gdLst/>
              <a:ahLst/>
              <a:cxnLst>
                <a:cxn ang="0">
                  <a:pos x="0" y="142"/>
                </a:cxn>
                <a:cxn ang="0">
                  <a:pos x="2" y="156"/>
                </a:cxn>
                <a:cxn ang="0">
                  <a:pos x="8" y="166"/>
                </a:cxn>
                <a:cxn ang="0">
                  <a:pos x="28" y="182"/>
                </a:cxn>
                <a:cxn ang="0">
                  <a:pos x="27" y="146"/>
                </a:cxn>
                <a:cxn ang="0">
                  <a:pos x="28" y="142"/>
                </a:cxn>
                <a:cxn ang="0">
                  <a:pos x="34" y="136"/>
                </a:cxn>
                <a:cxn ang="0">
                  <a:pos x="38" y="134"/>
                </a:cxn>
                <a:cxn ang="0">
                  <a:pos x="60" y="125"/>
                </a:cxn>
                <a:cxn ang="0">
                  <a:pos x="72" y="121"/>
                </a:cxn>
                <a:cxn ang="0">
                  <a:pos x="72" y="121"/>
                </a:cxn>
                <a:cxn ang="0">
                  <a:pos x="104" y="108"/>
                </a:cxn>
                <a:cxn ang="0">
                  <a:pos x="122" y="95"/>
                </a:cxn>
                <a:cxn ang="0">
                  <a:pos x="131" y="80"/>
                </a:cxn>
                <a:cxn ang="0">
                  <a:pos x="134" y="70"/>
                </a:cxn>
                <a:cxn ang="0">
                  <a:pos x="134" y="62"/>
                </a:cxn>
                <a:cxn ang="0">
                  <a:pos x="129" y="39"/>
                </a:cxn>
                <a:cxn ang="0">
                  <a:pos x="115" y="22"/>
                </a:cxn>
                <a:cxn ang="0">
                  <a:pos x="97" y="9"/>
                </a:cxn>
                <a:cxn ang="0">
                  <a:pos x="75" y="0"/>
                </a:cxn>
                <a:cxn ang="0">
                  <a:pos x="74" y="40"/>
                </a:cxn>
                <a:cxn ang="0">
                  <a:pos x="83" y="45"/>
                </a:cxn>
                <a:cxn ang="0">
                  <a:pos x="95" y="56"/>
                </a:cxn>
                <a:cxn ang="0">
                  <a:pos x="96" y="62"/>
                </a:cxn>
                <a:cxn ang="0">
                  <a:pos x="96" y="67"/>
                </a:cxn>
                <a:cxn ang="0">
                  <a:pos x="91" y="75"/>
                </a:cxn>
                <a:cxn ang="0">
                  <a:pos x="81" y="84"/>
                </a:cxn>
                <a:cxn ang="0">
                  <a:pos x="74" y="87"/>
                </a:cxn>
                <a:cxn ang="0">
                  <a:pos x="61" y="92"/>
                </a:cxn>
                <a:cxn ang="0">
                  <a:pos x="38" y="100"/>
                </a:cxn>
                <a:cxn ang="0">
                  <a:pos x="27" y="105"/>
                </a:cxn>
                <a:cxn ang="0">
                  <a:pos x="8" y="120"/>
                </a:cxn>
                <a:cxn ang="0">
                  <a:pos x="2" y="130"/>
                </a:cxn>
                <a:cxn ang="0">
                  <a:pos x="0" y="142"/>
                </a:cxn>
              </a:cxnLst>
              <a:rect l="0" t="0" r="r" b="b"/>
              <a:pathLst>
                <a:path w="134" h="182">
                  <a:moveTo>
                    <a:pt x="0" y="142"/>
                  </a:moveTo>
                  <a:lnTo>
                    <a:pt x="0" y="142"/>
                  </a:lnTo>
                  <a:lnTo>
                    <a:pt x="0" y="150"/>
                  </a:lnTo>
                  <a:lnTo>
                    <a:pt x="2" y="156"/>
                  </a:lnTo>
                  <a:lnTo>
                    <a:pt x="5" y="161"/>
                  </a:lnTo>
                  <a:lnTo>
                    <a:pt x="8" y="166"/>
                  </a:lnTo>
                  <a:lnTo>
                    <a:pt x="17" y="176"/>
                  </a:lnTo>
                  <a:lnTo>
                    <a:pt x="28" y="182"/>
                  </a:lnTo>
                  <a:lnTo>
                    <a:pt x="28" y="182"/>
                  </a:lnTo>
                  <a:lnTo>
                    <a:pt x="27" y="146"/>
                  </a:lnTo>
                  <a:lnTo>
                    <a:pt x="27" y="146"/>
                  </a:lnTo>
                  <a:lnTo>
                    <a:pt x="28" y="142"/>
                  </a:lnTo>
                  <a:lnTo>
                    <a:pt x="30" y="139"/>
                  </a:lnTo>
                  <a:lnTo>
                    <a:pt x="34" y="136"/>
                  </a:lnTo>
                  <a:lnTo>
                    <a:pt x="38" y="134"/>
                  </a:lnTo>
                  <a:lnTo>
                    <a:pt x="38" y="134"/>
                  </a:lnTo>
                  <a:lnTo>
                    <a:pt x="49" y="129"/>
                  </a:lnTo>
                  <a:lnTo>
                    <a:pt x="60" y="125"/>
                  </a:lnTo>
                  <a:lnTo>
                    <a:pt x="60" y="125"/>
                  </a:lnTo>
                  <a:lnTo>
                    <a:pt x="72" y="121"/>
                  </a:lnTo>
                  <a:lnTo>
                    <a:pt x="72" y="121"/>
                  </a:lnTo>
                  <a:lnTo>
                    <a:pt x="72" y="121"/>
                  </a:lnTo>
                  <a:lnTo>
                    <a:pt x="95" y="113"/>
                  </a:lnTo>
                  <a:lnTo>
                    <a:pt x="104" y="108"/>
                  </a:lnTo>
                  <a:lnTo>
                    <a:pt x="114" y="103"/>
                  </a:lnTo>
                  <a:lnTo>
                    <a:pt x="122" y="95"/>
                  </a:lnTo>
                  <a:lnTo>
                    <a:pt x="129" y="86"/>
                  </a:lnTo>
                  <a:lnTo>
                    <a:pt x="131" y="80"/>
                  </a:lnTo>
                  <a:lnTo>
                    <a:pt x="133" y="75"/>
                  </a:lnTo>
                  <a:lnTo>
                    <a:pt x="134" y="70"/>
                  </a:lnTo>
                  <a:lnTo>
                    <a:pt x="134" y="62"/>
                  </a:lnTo>
                  <a:lnTo>
                    <a:pt x="134" y="62"/>
                  </a:lnTo>
                  <a:lnTo>
                    <a:pt x="133" y="50"/>
                  </a:lnTo>
                  <a:lnTo>
                    <a:pt x="129" y="39"/>
                  </a:lnTo>
                  <a:lnTo>
                    <a:pt x="124" y="30"/>
                  </a:lnTo>
                  <a:lnTo>
                    <a:pt x="115" y="22"/>
                  </a:lnTo>
                  <a:lnTo>
                    <a:pt x="107" y="15"/>
                  </a:lnTo>
                  <a:lnTo>
                    <a:pt x="97" y="9"/>
                  </a:lnTo>
                  <a:lnTo>
                    <a:pt x="86" y="3"/>
                  </a:lnTo>
                  <a:lnTo>
                    <a:pt x="75" y="0"/>
                  </a:lnTo>
                  <a:lnTo>
                    <a:pt x="75" y="0"/>
                  </a:lnTo>
                  <a:lnTo>
                    <a:pt x="74" y="40"/>
                  </a:lnTo>
                  <a:lnTo>
                    <a:pt x="74" y="40"/>
                  </a:lnTo>
                  <a:lnTo>
                    <a:pt x="83" y="45"/>
                  </a:lnTo>
                  <a:lnTo>
                    <a:pt x="90" y="49"/>
                  </a:lnTo>
                  <a:lnTo>
                    <a:pt x="95" y="56"/>
                  </a:lnTo>
                  <a:lnTo>
                    <a:pt x="96" y="60"/>
                  </a:lnTo>
                  <a:lnTo>
                    <a:pt x="96" y="62"/>
                  </a:lnTo>
                  <a:lnTo>
                    <a:pt x="96" y="62"/>
                  </a:lnTo>
                  <a:lnTo>
                    <a:pt x="96" y="67"/>
                  </a:lnTo>
                  <a:lnTo>
                    <a:pt x="93" y="71"/>
                  </a:lnTo>
                  <a:lnTo>
                    <a:pt x="91" y="75"/>
                  </a:lnTo>
                  <a:lnTo>
                    <a:pt x="88" y="79"/>
                  </a:lnTo>
                  <a:lnTo>
                    <a:pt x="81" y="84"/>
                  </a:lnTo>
                  <a:lnTo>
                    <a:pt x="74" y="87"/>
                  </a:lnTo>
                  <a:lnTo>
                    <a:pt x="74" y="87"/>
                  </a:lnTo>
                  <a:lnTo>
                    <a:pt x="61" y="92"/>
                  </a:lnTo>
                  <a:lnTo>
                    <a:pt x="61" y="92"/>
                  </a:lnTo>
                  <a:lnTo>
                    <a:pt x="38" y="100"/>
                  </a:lnTo>
                  <a:lnTo>
                    <a:pt x="38" y="100"/>
                  </a:lnTo>
                  <a:lnTo>
                    <a:pt x="27" y="105"/>
                  </a:lnTo>
                  <a:lnTo>
                    <a:pt x="27" y="105"/>
                  </a:lnTo>
                  <a:lnTo>
                    <a:pt x="17" y="112"/>
                  </a:lnTo>
                  <a:lnTo>
                    <a:pt x="8" y="120"/>
                  </a:lnTo>
                  <a:lnTo>
                    <a:pt x="5" y="123"/>
                  </a:lnTo>
                  <a:lnTo>
                    <a:pt x="2" y="130"/>
                  </a:lnTo>
                  <a:lnTo>
                    <a:pt x="0" y="135"/>
                  </a:lnTo>
                  <a:lnTo>
                    <a:pt x="0" y="142"/>
                  </a:lnTo>
                  <a:lnTo>
                    <a:pt x="0" y="142"/>
                  </a:lnTo>
                  <a:close/>
                </a:path>
              </a:pathLst>
            </a:custGeom>
            <a:grpFill/>
            <a:ln w="9525">
              <a:solidFill>
                <a:schemeClr val="bg1"/>
              </a:solidFill>
              <a:round/>
              <a:headEnd/>
              <a:tailEnd/>
            </a:ln>
          </p:spPr>
          <p:txBody>
            <a:bodyPr/>
            <a:lstStyle/>
            <a:p>
              <a:pPr fontAlgn="auto">
                <a:spcBef>
                  <a:spcPts val="0"/>
                </a:spcBef>
                <a:spcAft>
                  <a:spcPts val="0"/>
                </a:spcAft>
                <a:defRPr/>
              </a:pPr>
              <a:endParaRPr lang="en-US">
                <a:latin typeface="+mn-lt"/>
              </a:endParaRPr>
            </a:p>
          </p:txBody>
        </p:sp>
        <p:sp>
          <p:nvSpPr>
            <p:cNvPr id="1033" name="Freeform 9"/>
            <p:cNvSpPr>
              <a:spLocks noEditPoints="1"/>
            </p:cNvSpPr>
            <p:nvPr/>
          </p:nvSpPr>
          <p:spPr bwMode="auto">
            <a:xfrm>
              <a:off x="4203" y="3830"/>
              <a:ext cx="72" cy="73"/>
            </a:xfrm>
            <a:custGeom>
              <a:avLst/>
              <a:gdLst/>
              <a:ahLst/>
              <a:cxnLst>
                <a:cxn ang="0">
                  <a:pos x="142" y="0"/>
                </a:cxn>
                <a:cxn ang="0">
                  <a:pos x="120" y="9"/>
                </a:cxn>
                <a:cxn ang="0">
                  <a:pos x="108" y="16"/>
                </a:cxn>
                <a:cxn ang="0">
                  <a:pos x="87" y="22"/>
                </a:cxn>
                <a:cxn ang="0">
                  <a:pos x="74" y="29"/>
                </a:cxn>
                <a:cxn ang="0">
                  <a:pos x="61" y="41"/>
                </a:cxn>
                <a:cxn ang="0">
                  <a:pos x="53" y="51"/>
                </a:cxn>
                <a:cxn ang="0">
                  <a:pos x="44" y="64"/>
                </a:cxn>
                <a:cxn ang="0">
                  <a:pos x="39" y="79"/>
                </a:cxn>
                <a:cxn ang="0">
                  <a:pos x="35" y="93"/>
                </a:cxn>
                <a:cxn ang="0">
                  <a:pos x="31" y="99"/>
                </a:cxn>
                <a:cxn ang="0">
                  <a:pos x="30" y="109"/>
                </a:cxn>
                <a:cxn ang="0">
                  <a:pos x="30" y="109"/>
                </a:cxn>
                <a:cxn ang="0">
                  <a:pos x="26" y="118"/>
                </a:cxn>
                <a:cxn ang="0">
                  <a:pos x="24" y="122"/>
                </a:cxn>
                <a:cxn ang="0">
                  <a:pos x="13" y="129"/>
                </a:cxn>
                <a:cxn ang="0">
                  <a:pos x="0" y="131"/>
                </a:cxn>
                <a:cxn ang="0">
                  <a:pos x="3" y="132"/>
                </a:cxn>
                <a:cxn ang="0">
                  <a:pos x="13" y="132"/>
                </a:cxn>
                <a:cxn ang="0">
                  <a:pos x="20" y="129"/>
                </a:cxn>
                <a:cxn ang="0">
                  <a:pos x="15" y="146"/>
                </a:cxn>
                <a:cxn ang="0">
                  <a:pos x="23" y="133"/>
                </a:cxn>
                <a:cxn ang="0">
                  <a:pos x="33" y="118"/>
                </a:cxn>
                <a:cxn ang="0">
                  <a:pos x="36" y="115"/>
                </a:cxn>
                <a:cxn ang="0">
                  <a:pos x="45" y="114"/>
                </a:cxn>
                <a:cxn ang="0">
                  <a:pos x="63" y="106"/>
                </a:cxn>
                <a:cxn ang="0">
                  <a:pos x="77" y="97"/>
                </a:cxn>
                <a:cxn ang="0">
                  <a:pos x="105" y="77"/>
                </a:cxn>
                <a:cxn ang="0">
                  <a:pos x="114" y="68"/>
                </a:cxn>
                <a:cxn ang="0">
                  <a:pos x="120" y="59"/>
                </a:cxn>
                <a:cxn ang="0">
                  <a:pos x="135" y="47"/>
                </a:cxn>
                <a:cxn ang="0">
                  <a:pos x="143" y="43"/>
                </a:cxn>
                <a:cxn ang="0">
                  <a:pos x="142" y="0"/>
                </a:cxn>
                <a:cxn ang="0">
                  <a:pos x="62" y="71"/>
                </a:cxn>
                <a:cxn ang="0">
                  <a:pos x="84" y="54"/>
                </a:cxn>
              </a:cxnLst>
              <a:rect l="0" t="0" r="r" b="b"/>
              <a:pathLst>
                <a:path w="143" h="146">
                  <a:moveTo>
                    <a:pt x="142" y="0"/>
                  </a:moveTo>
                  <a:lnTo>
                    <a:pt x="142" y="0"/>
                  </a:lnTo>
                  <a:lnTo>
                    <a:pt x="130" y="5"/>
                  </a:lnTo>
                  <a:lnTo>
                    <a:pt x="120" y="9"/>
                  </a:lnTo>
                  <a:lnTo>
                    <a:pt x="108" y="16"/>
                  </a:lnTo>
                  <a:lnTo>
                    <a:pt x="108" y="16"/>
                  </a:lnTo>
                  <a:lnTo>
                    <a:pt x="98" y="19"/>
                  </a:lnTo>
                  <a:lnTo>
                    <a:pt x="87" y="22"/>
                  </a:lnTo>
                  <a:lnTo>
                    <a:pt x="81" y="25"/>
                  </a:lnTo>
                  <a:lnTo>
                    <a:pt x="74" y="29"/>
                  </a:lnTo>
                  <a:lnTo>
                    <a:pt x="67" y="34"/>
                  </a:lnTo>
                  <a:lnTo>
                    <a:pt x="61" y="41"/>
                  </a:lnTo>
                  <a:lnTo>
                    <a:pt x="61" y="41"/>
                  </a:lnTo>
                  <a:lnTo>
                    <a:pt x="53" y="51"/>
                  </a:lnTo>
                  <a:lnTo>
                    <a:pt x="44" y="64"/>
                  </a:lnTo>
                  <a:lnTo>
                    <a:pt x="44" y="64"/>
                  </a:lnTo>
                  <a:lnTo>
                    <a:pt x="41" y="71"/>
                  </a:lnTo>
                  <a:lnTo>
                    <a:pt x="39" y="79"/>
                  </a:lnTo>
                  <a:lnTo>
                    <a:pt x="37" y="86"/>
                  </a:lnTo>
                  <a:lnTo>
                    <a:pt x="35" y="93"/>
                  </a:lnTo>
                  <a:lnTo>
                    <a:pt x="35" y="93"/>
                  </a:lnTo>
                  <a:lnTo>
                    <a:pt x="31" y="99"/>
                  </a:lnTo>
                  <a:lnTo>
                    <a:pt x="30" y="105"/>
                  </a:lnTo>
                  <a:lnTo>
                    <a:pt x="30" y="109"/>
                  </a:lnTo>
                  <a:lnTo>
                    <a:pt x="30" y="109"/>
                  </a:lnTo>
                  <a:lnTo>
                    <a:pt x="30" y="109"/>
                  </a:lnTo>
                  <a:lnTo>
                    <a:pt x="29" y="114"/>
                  </a:lnTo>
                  <a:lnTo>
                    <a:pt x="26" y="118"/>
                  </a:lnTo>
                  <a:lnTo>
                    <a:pt x="24" y="122"/>
                  </a:lnTo>
                  <a:lnTo>
                    <a:pt x="24" y="122"/>
                  </a:lnTo>
                  <a:lnTo>
                    <a:pt x="19" y="127"/>
                  </a:lnTo>
                  <a:lnTo>
                    <a:pt x="13" y="129"/>
                  </a:lnTo>
                  <a:lnTo>
                    <a:pt x="7" y="132"/>
                  </a:lnTo>
                  <a:lnTo>
                    <a:pt x="0" y="131"/>
                  </a:lnTo>
                  <a:lnTo>
                    <a:pt x="0" y="131"/>
                  </a:lnTo>
                  <a:lnTo>
                    <a:pt x="3" y="132"/>
                  </a:lnTo>
                  <a:lnTo>
                    <a:pt x="7" y="133"/>
                  </a:lnTo>
                  <a:lnTo>
                    <a:pt x="13" y="132"/>
                  </a:lnTo>
                  <a:lnTo>
                    <a:pt x="20" y="129"/>
                  </a:lnTo>
                  <a:lnTo>
                    <a:pt x="20" y="129"/>
                  </a:lnTo>
                  <a:lnTo>
                    <a:pt x="19" y="135"/>
                  </a:lnTo>
                  <a:lnTo>
                    <a:pt x="15" y="146"/>
                  </a:lnTo>
                  <a:lnTo>
                    <a:pt x="15" y="146"/>
                  </a:lnTo>
                  <a:lnTo>
                    <a:pt x="23" y="133"/>
                  </a:lnTo>
                  <a:lnTo>
                    <a:pt x="28" y="123"/>
                  </a:lnTo>
                  <a:lnTo>
                    <a:pt x="33" y="118"/>
                  </a:lnTo>
                  <a:lnTo>
                    <a:pt x="36" y="115"/>
                  </a:lnTo>
                  <a:lnTo>
                    <a:pt x="36" y="115"/>
                  </a:lnTo>
                  <a:lnTo>
                    <a:pt x="40" y="115"/>
                  </a:lnTo>
                  <a:lnTo>
                    <a:pt x="45" y="114"/>
                  </a:lnTo>
                  <a:lnTo>
                    <a:pt x="53" y="111"/>
                  </a:lnTo>
                  <a:lnTo>
                    <a:pt x="63" y="106"/>
                  </a:lnTo>
                  <a:lnTo>
                    <a:pt x="63" y="106"/>
                  </a:lnTo>
                  <a:lnTo>
                    <a:pt x="77" y="97"/>
                  </a:lnTo>
                  <a:lnTo>
                    <a:pt x="92" y="86"/>
                  </a:lnTo>
                  <a:lnTo>
                    <a:pt x="105" y="77"/>
                  </a:lnTo>
                  <a:lnTo>
                    <a:pt x="110" y="72"/>
                  </a:lnTo>
                  <a:lnTo>
                    <a:pt x="114" y="68"/>
                  </a:lnTo>
                  <a:lnTo>
                    <a:pt x="114" y="68"/>
                  </a:lnTo>
                  <a:lnTo>
                    <a:pt x="120" y="59"/>
                  </a:lnTo>
                  <a:lnTo>
                    <a:pt x="127" y="52"/>
                  </a:lnTo>
                  <a:lnTo>
                    <a:pt x="135" y="47"/>
                  </a:lnTo>
                  <a:lnTo>
                    <a:pt x="143" y="43"/>
                  </a:lnTo>
                  <a:lnTo>
                    <a:pt x="143" y="43"/>
                  </a:lnTo>
                  <a:lnTo>
                    <a:pt x="142" y="0"/>
                  </a:lnTo>
                  <a:lnTo>
                    <a:pt x="142" y="0"/>
                  </a:lnTo>
                  <a:close/>
                  <a:moveTo>
                    <a:pt x="71" y="69"/>
                  </a:moveTo>
                  <a:lnTo>
                    <a:pt x="62" y="71"/>
                  </a:lnTo>
                  <a:lnTo>
                    <a:pt x="72" y="52"/>
                  </a:lnTo>
                  <a:lnTo>
                    <a:pt x="84" y="54"/>
                  </a:lnTo>
                  <a:lnTo>
                    <a:pt x="71" y="69"/>
                  </a:lnTo>
                  <a:close/>
                </a:path>
              </a:pathLst>
            </a:custGeom>
            <a:grpFill/>
            <a:ln w="9525">
              <a:solidFill>
                <a:schemeClr val="bg1"/>
              </a:solidFill>
              <a:round/>
              <a:headEnd/>
              <a:tailEnd/>
            </a:ln>
          </p:spPr>
          <p:txBody>
            <a:bodyPr/>
            <a:lstStyle/>
            <a:p>
              <a:pPr fontAlgn="auto">
                <a:spcBef>
                  <a:spcPts val="0"/>
                </a:spcBef>
                <a:spcAft>
                  <a:spcPts val="0"/>
                </a:spcAft>
                <a:defRPr/>
              </a:pPr>
              <a:endParaRPr lang="en-US">
                <a:latin typeface="+mn-lt"/>
              </a:endParaRPr>
            </a:p>
          </p:txBody>
        </p:sp>
        <p:sp>
          <p:nvSpPr>
            <p:cNvPr id="1034" name="Freeform 10"/>
            <p:cNvSpPr>
              <a:spLocks/>
            </p:cNvSpPr>
            <p:nvPr/>
          </p:nvSpPr>
          <p:spPr bwMode="auto">
            <a:xfrm>
              <a:off x="4285" y="4051"/>
              <a:ext cx="10" cy="99"/>
            </a:xfrm>
            <a:custGeom>
              <a:avLst/>
              <a:gdLst/>
              <a:ahLst/>
              <a:cxnLst>
                <a:cxn ang="0">
                  <a:pos x="15" y="3"/>
                </a:cxn>
                <a:cxn ang="0">
                  <a:pos x="15" y="3"/>
                </a:cxn>
                <a:cxn ang="0">
                  <a:pos x="6" y="7"/>
                </a:cxn>
                <a:cxn ang="0">
                  <a:pos x="6" y="7"/>
                </a:cxn>
                <a:cxn ang="0">
                  <a:pos x="3" y="8"/>
                </a:cxn>
                <a:cxn ang="0">
                  <a:pos x="0" y="11"/>
                </a:cxn>
                <a:cxn ang="0">
                  <a:pos x="0" y="11"/>
                </a:cxn>
                <a:cxn ang="0">
                  <a:pos x="3" y="173"/>
                </a:cxn>
                <a:cxn ang="0">
                  <a:pos x="3" y="173"/>
                </a:cxn>
                <a:cxn ang="0">
                  <a:pos x="4" y="183"/>
                </a:cxn>
                <a:cxn ang="0">
                  <a:pos x="5" y="191"/>
                </a:cxn>
                <a:cxn ang="0">
                  <a:pos x="7" y="196"/>
                </a:cxn>
                <a:cxn ang="0">
                  <a:pos x="10" y="197"/>
                </a:cxn>
                <a:cxn ang="0">
                  <a:pos x="14" y="196"/>
                </a:cxn>
                <a:cxn ang="0">
                  <a:pos x="16" y="191"/>
                </a:cxn>
                <a:cxn ang="0">
                  <a:pos x="17" y="183"/>
                </a:cxn>
                <a:cxn ang="0">
                  <a:pos x="19" y="173"/>
                </a:cxn>
                <a:cxn ang="0">
                  <a:pos x="19" y="173"/>
                </a:cxn>
                <a:cxn ang="0">
                  <a:pos x="21" y="0"/>
                </a:cxn>
                <a:cxn ang="0">
                  <a:pos x="21" y="0"/>
                </a:cxn>
                <a:cxn ang="0">
                  <a:pos x="15" y="3"/>
                </a:cxn>
                <a:cxn ang="0">
                  <a:pos x="15" y="3"/>
                </a:cxn>
              </a:cxnLst>
              <a:rect l="0" t="0" r="r" b="b"/>
              <a:pathLst>
                <a:path w="21" h="197">
                  <a:moveTo>
                    <a:pt x="15" y="3"/>
                  </a:moveTo>
                  <a:lnTo>
                    <a:pt x="15" y="3"/>
                  </a:lnTo>
                  <a:lnTo>
                    <a:pt x="6" y="7"/>
                  </a:lnTo>
                  <a:lnTo>
                    <a:pt x="6" y="7"/>
                  </a:lnTo>
                  <a:lnTo>
                    <a:pt x="3" y="8"/>
                  </a:lnTo>
                  <a:lnTo>
                    <a:pt x="0" y="11"/>
                  </a:lnTo>
                  <a:lnTo>
                    <a:pt x="0" y="11"/>
                  </a:lnTo>
                  <a:lnTo>
                    <a:pt x="3" y="173"/>
                  </a:lnTo>
                  <a:lnTo>
                    <a:pt x="3" y="173"/>
                  </a:lnTo>
                  <a:lnTo>
                    <a:pt x="4" y="183"/>
                  </a:lnTo>
                  <a:lnTo>
                    <a:pt x="5" y="191"/>
                  </a:lnTo>
                  <a:lnTo>
                    <a:pt x="7" y="196"/>
                  </a:lnTo>
                  <a:lnTo>
                    <a:pt x="10" y="197"/>
                  </a:lnTo>
                  <a:lnTo>
                    <a:pt x="14" y="196"/>
                  </a:lnTo>
                  <a:lnTo>
                    <a:pt x="16" y="191"/>
                  </a:lnTo>
                  <a:lnTo>
                    <a:pt x="17" y="183"/>
                  </a:lnTo>
                  <a:lnTo>
                    <a:pt x="19" y="173"/>
                  </a:lnTo>
                  <a:lnTo>
                    <a:pt x="19" y="173"/>
                  </a:lnTo>
                  <a:lnTo>
                    <a:pt x="21" y="0"/>
                  </a:lnTo>
                  <a:lnTo>
                    <a:pt x="21" y="0"/>
                  </a:lnTo>
                  <a:lnTo>
                    <a:pt x="15" y="3"/>
                  </a:lnTo>
                  <a:lnTo>
                    <a:pt x="15" y="3"/>
                  </a:lnTo>
                  <a:close/>
                </a:path>
              </a:pathLst>
            </a:custGeom>
            <a:grpFill/>
            <a:ln w="9525">
              <a:solidFill>
                <a:schemeClr val="bg1"/>
              </a:solidFill>
              <a:round/>
              <a:headEnd/>
              <a:tailEnd/>
            </a:ln>
          </p:spPr>
          <p:txBody>
            <a:bodyPr/>
            <a:lstStyle/>
            <a:p>
              <a:pPr fontAlgn="auto">
                <a:spcBef>
                  <a:spcPts val="0"/>
                </a:spcBef>
                <a:spcAft>
                  <a:spcPts val="0"/>
                </a:spcAft>
                <a:defRPr/>
              </a:pPr>
              <a:endParaRPr lang="en-US">
                <a:latin typeface="+mn-lt"/>
              </a:endParaRPr>
            </a:p>
          </p:txBody>
        </p:sp>
        <p:sp>
          <p:nvSpPr>
            <p:cNvPr id="1035" name="Freeform 11"/>
            <p:cNvSpPr>
              <a:spLocks/>
            </p:cNvSpPr>
            <p:nvPr/>
          </p:nvSpPr>
          <p:spPr bwMode="auto">
            <a:xfrm>
              <a:off x="4282" y="3936"/>
              <a:ext cx="15" cy="90"/>
            </a:xfrm>
            <a:custGeom>
              <a:avLst/>
              <a:gdLst/>
              <a:ahLst/>
              <a:cxnLst>
                <a:cxn ang="0">
                  <a:pos x="4" y="181"/>
                </a:cxn>
                <a:cxn ang="0">
                  <a:pos x="4" y="181"/>
                </a:cxn>
                <a:cxn ang="0">
                  <a:pos x="19" y="176"/>
                </a:cxn>
                <a:cxn ang="0">
                  <a:pos x="19" y="176"/>
                </a:cxn>
                <a:cxn ang="0">
                  <a:pos x="27" y="173"/>
                </a:cxn>
                <a:cxn ang="0">
                  <a:pos x="27" y="173"/>
                </a:cxn>
                <a:cxn ang="0">
                  <a:pos x="31" y="0"/>
                </a:cxn>
                <a:cxn ang="0">
                  <a:pos x="31" y="0"/>
                </a:cxn>
                <a:cxn ang="0">
                  <a:pos x="15" y="5"/>
                </a:cxn>
                <a:cxn ang="0">
                  <a:pos x="0" y="10"/>
                </a:cxn>
                <a:cxn ang="0">
                  <a:pos x="0" y="10"/>
                </a:cxn>
                <a:cxn ang="0">
                  <a:pos x="4" y="181"/>
                </a:cxn>
                <a:cxn ang="0">
                  <a:pos x="4" y="181"/>
                </a:cxn>
              </a:cxnLst>
              <a:rect l="0" t="0" r="r" b="b"/>
              <a:pathLst>
                <a:path w="31" h="181">
                  <a:moveTo>
                    <a:pt x="4" y="181"/>
                  </a:moveTo>
                  <a:lnTo>
                    <a:pt x="4" y="181"/>
                  </a:lnTo>
                  <a:lnTo>
                    <a:pt x="19" y="176"/>
                  </a:lnTo>
                  <a:lnTo>
                    <a:pt x="19" y="176"/>
                  </a:lnTo>
                  <a:lnTo>
                    <a:pt x="27" y="173"/>
                  </a:lnTo>
                  <a:lnTo>
                    <a:pt x="27" y="173"/>
                  </a:lnTo>
                  <a:lnTo>
                    <a:pt x="31" y="0"/>
                  </a:lnTo>
                  <a:lnTo>
                    <a:pt x="31" y="0"/>
                  </a:lnTo>
                  <a:lnTo>
                    <a:pt x="15" y="5"/>
                  </a:lnTo>
                  <a:lnTo>
                    <a:pt x="0" y="10"/>
                  </a:lnTo>
                  <a:lnTo>
                    <a:pt x="0" y="10"/>
                  </a:lnTo>
                  <a:lnTo>
                    <a:pt x="4" y="181"/>
                  </a:lnTo>
                  <a:lnTo>
                    <a:pt x="4" y="181"/>
                  </a:lnTo>
                  <a:close/>
                </a:path>
              </a:pathLst>
            </a:custGeom>
            <a:grpFill/>
            <a:ln w="9525">
              <a:solidFill>
                <a:schemeClr val="bg1"/>
              </a:solidFill>
              <a:round/>
              <a:headEnd/>
              <a:tailEnd/>
            </a:ln>
          </p:spPr>
          <p:txBody>
            <a:bodyPr/>
            <a:lstStyle/>
            <a:p>
              <a:pPr fontAlgn="auto">
                <a:spcBef>
                  <a:spcPts val="0"/>
                </a:spcBef>
                <a:spcAft>
                  <a:spcPts val="0"/>
                </a:spcAft>
                <a:defRPr/>
              </a:pPr>
              <a:endParaRPr lang="en-US">
                <a:latin typeface="+mn-lt"/>
              </a:endParaRPr>
            </a:p>
          </p:txBody>
        </p:sp>
        <p:sp>
          <p:nvSpPr>
            <p:cNvPr id="1036" name="Freeform 12"/>
            <p:cNvSpPr>
              <a:spLocks/>
            </p:cNvSpPr>
            <p:nvPr/>
          </p:nvSpPr>
          <p:spPr bwMode="auto">
            <a:xfrm>
              <a:off x="4276" y="3762"/>
              <a:ext cx="28" cy="142"/>
            </a:xfrm>
            <a:custGeom>
              <a:avLst/>
              <a:gdLst/>
              <a:ahLst/>
              <a:cxnLst>
                <a:cxn ang="0">
                  <a:pos x="29" y="0"/>
                </a:cxn>
                <a:cxn ang="0">
                  <a:pos x="29" y="0"/>
                </a:cxn>
                <a:cxn ang="0">
                  <a:pos x="21" y="1"/>
                </a:cxn>
                <a:cxn ang="0">
                  <a:pos x="15" y="4"/>
                </a:cxn>
                <a:cxn ang="0">
                  <a:pos x="10" y="6"/>
                </a:cxn>
                <a:cxn ang="0">
                  <a:pos x="6" y="11"/>
                </a:cxn>
                <a:cxn ang="0">
                  <a:pos x="4" y="17"/>
                </a:cxn>
                <a:cxn ang="0">
                  <a:pos x="2" y="23"/>
                </a:cxn>
                <a:cxn ang="0">
                  <a:pos x="1" y="30"/>
                </a:cxn>
                <a:cxn ang="0">
                  <a:pos x="0" y="37"/>
                </a:cxn>
                <a:cxn ang="0">
                  <a:pos x="1" y="53"/>
                </a:cxn>
                <a:cxn ang="0">
                  <a:pos x="2" y="69"/>
                </a:cxn>
                <a:cxn ang="0">
                  <a:pos x="7" y="92"/>
                </a:cxn>
                <a:cxn ang="0">
                  <a:pos x="7" y="92"/>
                </a:cxn>
                <a:cxn ang="0">
                  <a:pos x="11" y="284"/>
                </a:cxn>
                <a:cxn ang="0">
                  <a:pos x="11" y="284"/>
                </a:cxn>
                <a:cxn ang="0">
                  <a:pos x="31" y="279"/>
                </a:cxn>
                <a:cxn ang="0">
                  <a:pos x="31" y="279"/>
                </a:cxn>
                <a:cxn ang="0">
                  <a:pos x="44" y="275"/>
                </a:cxn>
                <a:cxn ang="0">
                  <a:pos x="44" y="275"/>
                </a:cxn>
                <a:cxn ang="0">
                  <a:pos x="48" y="92"/>
                </a:cxn>
                <a:cxn ang="0">
                  <a:pos x="48" y="92"/>
                </a:cxn>
                <a:cxn ang="0">
                  <a:pos x="53" y="67"/>
                </a:cxn>
                <a:cxn ang="0">
                  <a:pos x="55" y="52"/>
                </a:cxn>
                <a:cxn ang="0">
                  <a:pos x="57" y="37"/>
                </a:cxn>
                <a:cxn ang="0">
                  <a:pos x="57" y="30"/>
                </a:cxn>
                <a:cxn ang="0">
                  <a:pos x="55" y="23"/>
                </a:cxn>
                <a:cxn ang="0">
                  <a:pos x="54" y="17"/>
                </a:cxn>
                <a:cxn ang="0">
                  <a:pos x="52" y="11"/>
                </a:cxn>
                <a:cxn ang="0">
                  <a:pos x="48" y="6"/>
                </a:cxn>
                <a:cxn ang="0">
                  <a:pos x="43" y="4"/>
                </a:cxn>
                <a:cxn ang="0">
                  <a:pos x="37" y="1"/>
                </a:cxn>
                <a:cxn ang="0">
                  <a:pos x="29" y="0"/>
                </a:cxn>
                <a:cxn ang="0">
                  <a:pos x="29" y="0"/>
                </a:cxn>
              </a:cxnLst>
              <a:rect l="0" t="0" r="r" b="b"/>
              <a:pathLst>
                <a:path w="57" h="284">
                  <a:moveTo>
                    <a:pt x="29" y="0"/>
                  </a:moveTo>
                  <a:lnTo>
                    <a:pt x="29" y="0"/>
                  </a:lnTo>
                  <a:lnTo>
                    <a:pt x="21" y="1"/>
                  </a:lnTo>
                  <a:lnTo>
                    <a:pt x="15" y="4"/>
                  </a:lnTo>
                  <a:lnTo>
                    <a:pt x="10" y="6"/>
                  </a:lnTo>
                  <a:lnTo>
                    <a:pt x="6" y="11"/>
                  </a:lnTo>
                  <a:lnTo>
                    <a:pt x="4" y="17"/>
                  </a:lnTo>
                  <a:lnTo>
                    <a:pt x="2" y="23"/>
                  </a:lnTo>
                  <a:lnTo>
                    <a:pt x="1" y="30"/>
                  </a:lnTo>
                  <a:lnTo>
                    <a:pt x="0" y="37"/>
                  </a:lnTo>
                  <a:lnTo>
                    <a:pt x="1" y="53"/>
                  </a:lnTo>
                  <a:lnTo>
                    <a:pt x="2" y="69"/>
                  </a:lnTo>
                  <a:lnTo>
                    <a:pt x="7" y="92"/>
                  </a:lnTo>
                  <a:lnTo>
                    <a:pt x="7" y="92"/>
                  </a:lnTo>
                  <a:lnTo>
                    <a:pt x="11" y="284"/>
                  </a:lnTo>
                  <a:lnTo>
                    <a:pt x="11" y="284"/>
                  </a:lnTo>
                  <a:lnTo>
                    <a:pt x="31" y="279"/>
                  </a:lnTo>
                  <a:lnTo>
                    <a:pt x="31" y="279"/>
                  </a:lnTo>
                  <a:lnTo>
                    <a:pt x="44" y="275"/>
                  </a:lnTo>
                  <a:lnTo>
                    <a:pt x="44" y="275"/>
                  </a:lnTo>
                  <a:lnTo>
                    <a:pt x="48" y="92"/>
                  </a:lnTo>
                  <a:lnTo>
                    <a:pt x="48" y="92"/>
                  </a:lnTo>
                  <a:lnTo>
                    <a:pt x="53" y="67"/>
                  </a:lnTo>
                  <a:lnTo>
                    <a:pt x="55" y="52"/>
                  </a:lnTo>
                  <a:lnTo>
                    <a:pt x="57" y="37"/>
                  </a:lnTo>
                  <a:lnTo>
                    <a:pt x="57" y="30"/>
                  </a:lnTo>
                  <a:lnTo>
                    <a:pt x="55" y="23"/>
                  </a:lnTo>
                  <a:lnTo>
                    <a:pt x="54" y="17"/>
                  </a:lnTo>
                  <a:lnTo>
                    <a:pt x="52" y="11"/>
                  </a:lnTo>
                  <a:lnTo>
                    <a:pt x="48" y="6"/>
                  </a:lnTo>
                  <a:lnTo>
                    <a:pt x="43" y="4"/>
                  </a:lnTo>
                  <a:lnTo>
                    <a:pt x="37" y="1"/>
                  </a:lnTo>
                  <a:lnTo>
                    <a:pt x="29" y="0"/>
                  </a:lnTo>
                  <a:lnTo>
                    <a:pt x="29" y="0"/>
                  </a:lnTo>
                  <a:close/>
                </a:path>
              </a:pathLst>
            </a:custGeom>
            <a:grpFill/>
            <a:ln w="9525">
              <a:solidFill>
                <a:schemeClr val="bg1"/>
              </a:solidFill>
              <a:round/>
              <a:headEnd/>
              <a:tailEnd/>
            </a:ln>
          </p:spPr>
          <p:txBody>
            <a:bodyPr/>
            <a:lstStyle/>
            <a:p>
              <a:pPr fontAlgn="auto">
                <a:spcBef>
                  <a:spcPts val="0"/>
                </a:spcBef>
                <a:spcAft>
                  <a:spcPts val="0"/>
                </a:spcAft>
                <a:defRPr/>
              </a:pPr>
              <a:endParaRPr lang="en-US">
                <a:latin typeface="+mn-lt"/>
              </a:endParaRPr>
            </a:p>
          </p:txBody>
        </p:sp>
        <p:sp>
          <p:nvSpPr>
            <p:cNvPr id="1037" name="Freeform 13"/>
            <p:cNvSpPr>
              <a:spLocks/>
            </p:cNvSpPr>
            <p:nvPr/>
          </p:nvSpPr>
          <p:spPr bwMode="auto">
            <a:xfrm>
              <a:off x="4582" y="3849"/>
              <a:ext cx="136" cy="132"/>
            </a:xfrm>
            <a:custGeom>
              <a:avLst/>
              <a:gdLst/>
              <a:ahLst/>
              <a:cxnLst>
                <a:cxn ang="0">
                  <a:pos x="137" y="48"/>
                </a:cxn>
                <a:cxn ang="0">
                  <a:pos x="137" y="48"/>
                </a:cxn>
                <a:cxn ang="0">
                  <a:pos x="99" y="264"/>
                </a:cxn>
                <a:cxn ang="0">
                  <a:pos x="48" y="264"/>
                </a:cxn>
                <a:cxn ang="0">
                  <a:pos x="0" y="0"/>
                </a:cxn>
                <a:cxn ang="0">
                  <a:pos x="41" y="0"/>
                </a:cxn>
                <a:cxn ang="0">
                  <a:pos x="74" y="204"/>
                </a:cxn>
                <a:cxn ang="0">
                  <a:pos x="74" y="204"/>
                </a:cxn>
                <a:cxn ang="0">
                  <a:pos x="110" y="0"/>
                </a:cxn>
                <a:cxn ang="0">
                  <a:pos x="163" y="0"/>
                </a:cxn>
                <a:cxn ang="0">
                  <a:pos x="198" y="204"/>
                </a:cxn>
                <a:cxn ang="0">
                  <a:pos x="198" y="204"/>
                </a:cxn>
                <a:cxn ang="0">
                  <a:pos x="234" y="0"/>
                </a:cxn>
                <a:cxn ang="0">
                  <a:pos x="272" y="0"/>
                </a:cxn>
                <a:cxn ang="0">
                  <a:pos x="224" y="264"/>
                </a:cxn>
                <a:cxn ang="0">
                  <a:pos x="173" y="264"/>
                </a:cxn>
                <a:cxn ang="0">
                  <a:pos x="137" y="48"/>
                </a:cxn>
              </a:cxnLst>
              <a:rect l="0" t="0" r="r" b="b"/>
              <a:pathLst>
                <a:path w="272" h="264">
                  <a:moveTo>
                    <a:pt x="137" y="48"/>
                  </a:moveTo>
                  <a:lnTo>
                    <a:pt x="137" y="48"/>
                  </a:lnTo>
                  <a:lnTo>
                    <a:pt x="99" y="264"/>
                  </a:lnTo>
                  <a:lnTo>
                    <a:pt x="48" y="264"/>
                  </a:lnTo>
                  <a:lnTo>
                    <a:pt x="0" y="0"/>
                  </a:lnTo>
                  <a:lnTo>
                    <a:pt x="41" y="0"/>
                  </a:lnTo>
                  <a:lnTo>
                    <a:pt x="74" y="204"/>
                  </a:lnTo>
                  <a:lnTo>
                    <a:pt x="74" y="204"/>
                  </a:lnTo>
                  <a:lnTo>
                    <a:pt x="110" y="0"/>
                  </a:lnTo>
                  <a:lnTo>
                    <a:pt x="163" y="0"/>
                  </a:lnTo>
                  <a:lnTo>
                    <a:pt x="198" y="204"/>
                  </a:lnTo>
                  <a:lnTo>
                    <a:pt x="198" y="204"/>
                  </a:lnTo>
                  <a:lnTo>
                    <a:pt x="234" y="0"/>
                  </a:lnTo>
                  <a:lnTo>
                    <a:pt x="272" y="0"/>
                  </a:lnTo>
                  <a:lnTo>
                    <a:pt x="224" y="264"/>
                  </a:lnTo>
                  <a:lnTo>
                    <a:pt x="173" y="264"/>
                  </a:lnTo>
                  <a:lnTo>
                    <a:pt x="137" y="48"/>
                  </a:lnTo>
                  <a:close/>
                </a:path>
              </a:pathLst>
            </a:custGeom>
            <a:grpFill/>
            <a:ln w="9525">
              <a:solidFill>
                <a:schemeClr val="bg1"/>
              </a:solidFill>
              <a:round/>
              <a:headEnd/>
              <a:tailEnd/>
            </a:ln>
          </p:spPr>
          <p:txBody>
            <a:bodyPr/>
            <a:lstStyle/>
            <a:p>
              <a:pPr fontAlgn="auto">
                <a:spcBef>
                  <a:spcPts val="0"/>
                </a:spcBef>
                <a:spcAft>
                  <a:spcPts val="0"/>
                </a:spcAft>
                <a:defRPr/>
              </a:pPr>
              <a:endParaRPr lang="en-US">
                <a:latin typeface="+mn-lt"/>
              </a:endParaRPr>
            </a:p>
          </p:txBody>
        </p:sp>
        <p:sp>
          <p:nvSpPr>
            <p:cNvPr id="1038" name="Freeform 14"/>
            <p:cNvSpPr>
              <a:spLocks noEditPoints="1"/>
            </p:cNvSpPr>
            <p:nvPr/>
          </p:nvSpPr>
          <p:spPr bwMode="auto">
            <a:xfrm>
              <a:off x="4716" y="3882"/>
              <a:ext cx="77" cy="100"/>
            </a:xfrm>
            <a:custGeom>
              <a:avLst/>
              <a:gdLst/>
              <a:ahLst/>
              <a:cxnLst>
                <a:cxn ang="0">
                  <a:pos x="76" y="0"/>
                </a:cxn>
                <a:cxn ang="0">
                  <a:pos x="103" y="4"/>
                </a:cxn>
                <a:cxn ang="0">
                  <a:pos x="117" y="10"/>
                </a:cxn>
                <a:cxn ang="0">
                  <a:pos x="128" y="19"/>
                </a:cxn>
                <a:cxn ang="0">
                  <a:pos x="138" y="32"/>
                </a:cxn>
                <a:cxn ang="0">
                  <a:pos x="146" y="51"/>
                </a:cxn>
                <a:cxn ang="0">
                  <a:pos x="151" y="73"/>
                </a:cxn>
                <a:cxn ang="0">
                  <a:pos x="152" y="99"/>
                </a:cxn>
                <a:cxn ang="0">
                  <a:pos x="152" y="113"/>
                </a:cxn>
                <a:cxn ang="0">
                  <a:pos x="149" y="139"/>
                </a:cxn>
                <a:cxn ang="0">
                  <a:pos x="143" y="159"/>
                </a:cxn>
                <a:cxn ang="0">
                  <a:pos x="133" y="174"/>
                </a:cxn>
                <a:cxn ang="0">
                  <a:pos x="122" y="185"/>
                </a:cxn>
                <a:cxn ang="0">
                  <a:pos x="109" y="193"/>
                </a:cxn>
                <a:cxn ang="0">
                  <a:pos x="90" y="198"/>
                </a:cxn>
                <a:cxn ang="0">
                  <a:pos x="76" y="199"/>
                </a:cxn>
                <a:cxn ang="0">
                  <a:pos x="49" y="195"/>
                </a:cxn>
                <a:cxn ang="0">
                  <a:pos x="37" y="189"/>
                </a:cxn>
                <a:cxn ang="0">
                  <a:pos x="24" y="180"/>
                </a:cxn>
                <a:cxn ang="0">
                  <a:pos x="14" y="167"/>
                </a:cxn>
                <a:cxn ang="0">
                  <a:pos x="6" y="150"/>
                </a:cxn>
                <a:cxn ang="0">
                  <a:pos x="1" y="127"/>
                </a:cxn>
                <a:cxn ang="0">
                  <a:pos x="0" y="99"/>
                </a:cxn>
                <a:cxn ang="0">
                  <a:pos x="0" y="84"/>
                </a:cxn>
                <a:cxn ang="0">
                  <a:pos x="3" y="61"/>
                </a:cxn>
                <a:cxn ang="0">
                  <a:pos x="10" y="41"/>
                </a:cxn>
                <a:cxn ang="0">
                  <a:pos x="19" y="26"/>
                </a:cxn>
                <a:cxn ang="0">
                  <a:pos x="30" y="14"/>
                </a:cxn>
                <a:cxn ang="0">
                  <a:pos x="43" y="6"/>
                </a:cxn>
                <a:cxn ang="0">
                  <a:pos x="63" y="1"/>
                </a:cxn>
                <a:cxn ang="0">
                  <a:pos x="76" y="0"/>
                </a:cxn>
                <a:cxn ang="0">
                  <a:pos x="76" y="167"/>
                </a:cxn>
                <a:cxn ang="0">
                  <a:pos x="86" y="165"/>
                </a:cxn>
                <a:cxn ang="0">
                  <a:pos x="93" y="160"/>
                </a:cxn>
                <a:cxn ang="0">
                  <a:pos x="103" y="144"/>
                </a:cxn>
                <a:cxn ang="0">
                  <a:pos x="108" y="124"/>
                </a:cxn>
                <a:cxn ang="0">
                  <a:pos x="109" y="99"/>
                </a:cxn>
                <a:cxn ang="0">
                  <a:pos x="109" y="87"/>
                </a:cxn>
                <a:cxn ang="0">
                  <a:pos x="106" y="64"/>
                </a:cxn>
                <a:cxn ang="0">
                  <a:pos x="98" y="45"/>
                </a:cxn>
                <a:cxn ang="0">
                  <a:pos x="90" y="36"/>
                </a:cxn>
                <a:cxn ang="0">
                  <a:pos x="81" y="32"/>
                </a:cxn>
                <a:cxn ang="0">
                  <a:pos x="76" y="32"/>
                </a:cxn>
                <a:cxn ang="0">
                  <a:pos x="67" y="34"/>
                </a:cxn>
                <a:cxn ang="0">
                  <a:pos x="60" y="39"/>
                </a:cxn>
                <a:cxn ang="0">
                  <a:pos x="49" y="53"/>
                </a:cxn>
                <a:cxn ang="0">
                  <a:pos x="44" y="75"/>
                </a:cxn>
                <a:cxn ang="0">
                  <a:pos x="43" y="99"/>
                </a:cxn>
                <a:cxn ang="0">
                  <a:pos x="43" y="112"/>
                </a:cxn>
                <a:cxn ang="0">
                  <a:pos x="47" y="135"/>
                </a:cxn>
                <a:cxn ang="0">
                  <a:pos x="54" y="154"/>
                </a:cxn>
                <a:cxn ang="0">
                  <a:pos x="63" y="163"/>
                </a:cxn>
                <a:cxn ang="0">
                  <a:pos x="71" y="167"/>
                </a:cxn>
                <a:cxn ang="0">
                  <a:pos x="76" y="167"/>
                </a:cxn>
              </a:cxnLst>
              <a:rect l="0" t="0" r="r" b="b"/>
              <a:pathLst>
                <a:path w="152" h="199">
                  <a:moveTo>
                    <a:pt x="76" y="0"/>
                  </a:moveTo>
                  <a:lnTo>
                    <a:pt x="76" y="0"/>
                  </a:lnTo>
                  <a:lnTo>
                    <a:pt x="90" y="1"/>
                  </a:lnTo>
                  <a:lnTo>
                    <a:pt x="103" y="4"/>
                  </a:lnTo>
                  <a:lnTo>
                    <a:pt x="109" y="6"/>
                  </a:lnTo>
                  <a:lnTo>
                    <a:pt x="117" y="10"/>
                  </a:lnTo>
                  <a:lnTo>
                    <a:pt x="122" y="14"/>
                  </a:lnTo>
                  <a:lnTo>
                    <a:pt x="128" y="19"/>
                  </a:lnTo>
                  <a:lnTo>
                    <a:pt x="133" y="26"/>
                  </a:lnTo>
                  <a:lnTo>
                    <a:pt x="138" y="32"/>
                  </a:lnTo>
                  <a:lnTo>
                    <a:pt x="143" y="41"/>
                  </a:lnTo>
                  <a:lnTo>
                    <a:pt x="146" y="51"/>
                  </a:lnTo>
                  <a:lnTo>
                    <a:pt x="149" y="61"/>
                  </a:lnTo>
                  <a:lnTo>
                    <a:pt x="151" y="73"/>
                  </a:lnTo>
                  <a:lnTo>
                    <a:pt x="152" y="84"/>
                  </a:lnTo>
                  <a:lnTo>
                    <a:pt x="152" y="99"/>
                  </a:lnTo>
                  <a:lnTo>
                    <a:pt x="152" y="99"/>
                  </a:lnTo>
                  <a:lnTo>
                    <a:pt x="152" y="113"/>
                  </a:lnTo>
                  <a:lnTo>
                    <a:pt x="151" y="127"/>
                  </a:lnTo>
                  <a:lnTo>
                    <a:pt x="149" y="139"/>
                  </a:lnTo>
                  <a:lnTo>
                    <a:pt x="146" y="150"/>
                  </a:lnTo>
                  <a:lnTo>
                    <a:pt x="143" y="159"/>
                  </a:lnTo>
                  <a:lnTo>
                    <a:pt x="138" y="167"/>
                  </a:lnTo>
                  <a:lnTo>
                    <a:pt x="133" y="174"/>
                  </a:lnTo>
                  <a:lnTo>
                    <a:pt x="128" y="180"/>
                  </a:lnTo>
                  <a:lnTo>
                    <a:pt x="122" y="185"/>
                  </a:lnTo>
                  <a:lnTo>
                    <a:pt x="117" y="189"/>
                  </a:lnTo>
                  <a:lnTo>
                    <a:pt x="109" y="193"/>
                  </a:lnTo>
                  <a:lnTo>
                    <a:pt x="103" y="195"/>
                  </a:lnTo>
                  <a:lnTo>
                    <a:pt x="90" y="198"/>
                  </a:lnTo>
                  <a:lnTo>
                    <a:pt x="76" y="199"/>
                  </a:lnTo>
                  <a:lnTo>
                    <a:pt x="76" y="199"/>
                  </a:lnTo>
                  <a:lnTo>
                    <a:pt x="63" y="198"/>
                  </a:lnTo>
                  <a:lnTo>
                    <a:pt x="49" y="195"/>
                  </a:lnTo>
                  <a:lnTo>
                    <a:pt x="43" y="193"/>
                  </a:lnTo>
                  <a:lnTo>
                    <a:pt x="37" y="189"/>
                  </a:lnTo>
                  <a:lnTo>
                    <a:pt x="30" y="185"/>
                  </a:lnTo>
                  <a:lnTo>
                    <a:pt x="24" y="180"/>
                  </a:lnTo>
                  <a:lnTo>
                    <a:pt x="19" y="174"/>
                  </a:lnTo>
                  <a:lnTo>
                    <a:pt x="14" y="167"/>
                  </a:lnTo>
                  <a:lnTo>
                    <a:pt x="10" y="159"/>
                  </a:lnTo>
                  <a:lnTo>
                    <a:pt x="6" y="150"/>
                  </a:lnTo>
                  <a:lnTo>
                    <a:pt x="3" y="139"/>
                  </a:lnTo>
                  <a:lnTo>
                    <a:pt x="1" y="127"/>
                  </a:lnTo>
                  <a:lnTo>
                    <a:pt x="0" y="113"/>
                  </a:lnTo>
                  <a:lnTo>
                    <a:pt x="0" y="99"/>
                  </a:lnTo>
                  <a:lnTo>
                    <a:pt x="0" y="99"/>
                  </a:lnTo>
                  <a:lnTo>
                    <a:pt x="0" y="84"/>
                  </a:lnTo>
                  <a:lnTo>
                    <a:pt x="1" y="73"/>
                  </a:lnTo>
                  <a:lnTo>
                    <a:pt x="3" y="61"/>
                  </a:lnTo>
                  <a:lnTo>
                    <a:pt x="6" y="51"/>
                  </a:lnTo>
                  <a:lnTo>
                    <a:pt x="10" y="41"/>
                  </a:lnTo>
                  <a:lnTo>
                    <a:pt x="14" y="32"/>
                  </a:lnTo>
                  <a:lnTo>
                    <a:pt x="19" y="26"/>
                  </a:lnTo>
                  <a:lnTo>
                    <a:pt x="24" y="19"/>
                  </a:lnTo>
                  <a:lnTo>
                    <a:pt x="30" y="14"/>
                  </a:lnTo>
                  <a:lnTo>
                    <a:pt x="37" y="10"/>
                  </a:lnTo>
                  <a:lnTo>
                    <a:pt x="43" y="6"/>
                  </a:lnTo>
                  <a:lnTo>
                    <a:pt x="49" y="4"/>
                  </a:lnTo>
                  <a:lnTo>
                    <a:pt x="63" y="1"/>
                  </a:lnTo>
                  <a:lnTo>
                    <a:pt x="76" y="0"/>
                  </a:lnTo>
                  <a:lnTo>
                    <a:pt x="76" y="0"/>
                  </a:lnTo>
                  <a:close/>
                  <a:moveTo>
                    <a:pt x="76" y="167"/>
                  </a:moveTo>
                  <a:lnTo>
                    <a:pt x="76" y="167"/>
                  </a:lnTo>
                  <a:lnTo>
                    <a:pt x="81" y="167"/>
                  </a:lnTo>
                  <a:lnTo>
                    <a:pt x="86" y="165"/>
                  </a:lnTo>
                  <a:lnTo>
                    <a:pt x="90" y="163"/>
                  </a:lnTo>
                  <a:lnTo>
                    <a:pt x="93" y="160"/>
                  </a:lnTo>
                  <a:lnTo>
                    <a:pt x="98" y="154"/>
                  </a:lnTo>
                  <a:lnTo>
                    <a:pt x="103" y="144"/>
                  </a:lnTo>
                  <a:lnTo>
                    <a:pt x="106" y="135"/>
                  </a:lnTo>
                  <a:lnTo>
                    <a:pt x="108" y="124"/>
                  </a:lnTo>
                  <a:lnTo>
                    <a:pt x="109" y="112"/>
                  </a:lnTo>
                  <a:lnTo>
                    <a:pt x="109" y="99"/>
                  </a:lnTo>
                  <a:lnTo>
                    <a:pt x="109" y="99"/>
                  </a:lnTo>
                  <a:lnTo>
                    <a:pt x="109" y="87"/>
                  </a:lnTo>
                  <a:lnTo>
                    <a:pt x="108" y="75"/>
                  </a:lnTo>
                  <a:lnTo>
                    <a:pt x="106" y="64"/>
                  </a:lnTo>
                  <a:lnTo>
                    <a:pt x="103" y="53"/>
                  </a:lnTo>
                  <a:lnTo>
                    <a:pt x="98" y="45"/>
                  </a:lnTo>
                  <a:lnTo>
                    <a:pt x="93" y="39"/>
                  </a:lnTo>
                  <a:lnTo>
                    <a:pt x="90" y="36"/>
                  </a:lnTo>
                  <a:lnTo>
                    <a:pt x="86" y="34"/>
                  </a:lnTo>
                  <a:lnTo>
                    <a:pt x="81" y="32"/>
                  </a:lnTo>
                  <a:lnTo>
                    <a:pt x="76" y="32"/>
                  </a:lnTo>
                  <a:lnTo>
                    <a:pt x="76" y="32"/>
                  </a:lnTo>
                  <a:lnTo>
                    <a:pt x="71" y="32"/>
                  </a:lnTo>
                  <a:lnTo>
                    <a:pt x="67" y="34"/>
                  </a:lnTo>
                  <a:lnTo>
                    <a:pt x="63" y="36"/>
                  </a:lnTo>
                  <a:lnTo>
                    <a:pt x="60" y="39"/>
                  </a:lnTo>
                  <a:lnTo>
                    <a:pt x="54" y="45"/>
                  </a:lnTo>
                  <a:lnTo>
                    <a:pt x="49" y="53"/>
                  </a:lnTo>
                  <a:lnTo>
                    <a:pt x="47" y="64"/>
                  </a:lnTo>
                  <a:lnTo>
                    <a:pt x="44" y="75"/>
                  </a:lnTo>
                  <a:lnTo>
                    <a:pt x="43" y="87"/>
                  </a:lnTo>
                  <a:lnTo>
                    <a:pt x="43" y="99"/>
                  </a:lnTo>
                  <a:lnTo>
                    <a:pt x="43" y="99"/>
                  </a:lnTo>
                  <a:lnTo>
                    <a:pt x="43" y="112"/>
                  </a:lnTo>
                  <a:lnTo>
                    <a:pt x="44" y="124"/>
                  </a:lnTo>
                  <a:lnTo>
                    <a:pt x="47" y="135"/>
                  </a:lnTo>
                  <a:lnTo>
                    <a:pt x="49" y="144"/>
                  </a:lnTo>
                  <a:lnTo>
                    <a:pt x="54" y="154"/>
                  </a:lnTo>
                  <a:lnTo>
                    <a:pt x="60" y="160"/>
                  </a:lnTo>
                  <a:lnTo>
                    <a:pt x="63" y="163"/>
                  </a:lnTo>
                  <a:lnTo>
                    <a:pt x="67" y="165"/>
                  </a:lnTo>
                  <a:lnTo>
                    <a:pt x="71" y="167"/>
                  </a:lnTo>
                  <a:lnTo>
                    <a:pt x="76" y="167"/>
                  </a:lnTo>
                  <a:lnTo>
                    <a:pt x="76" y="167"/>
                  </a:lnTo>
                  <a:close/>
                </a:path>
              </a:pathLst>
            </a:custGeom>
            <a:grpFill/>
            <a:ln w="9525">
              <a:solidFill>
                <a:schemeClr val="bg1"/>
              </a:solidFill>
              <a:round/>
              <a:headEnd/>
              <a:tailEnd/>
            </a:ln>
          </p:spPr>
          <p:txBody>
            <a:bodyPr/>
            <a:lstStyle/>
            <a:p>
              <a:pPr fontAlgn="auto">
                <a:spcBef>
                  <a:spcPts val="0"/>
                </a:spcBef>
                <a:spcAft>
                  <a:spcPts val="0"/>
                </a:spcAft>
                <a:defRPr/>
              </a:pPr>
              <a:endParaRPr lang="en-US">
                <a:latin typeface="+mn-lt"/>
              </a:endParaRPr>
            </a:p>
          </p:txBody>
        </p:sp>
        <p:sp>
          <p:nvSpPr>
            <p:cNvPr id="1039" name="Freeform 15"/>
            <p:cNvSpPr>
              <a:spLocks/>
            </p:cNvSpPr>
            <p:nvPr/>
          </p:nvSpPr>
          <p:spPr bwMode="auto">
            <a:xfrm>
              <a:off x="4805" y="3882"/>
              <a:ext cx="46" cy="99"/>
            </a:xfrm>
            <a:custGeom>
              <a:avLst/>
              <a:gdLst/>
              <a:ahLst/>
              <a:cxnLst>
                <a:cxn ang="0">
                  <a:pos x="3" y="35"/>
                </a:cxn>
                <a:cxn ang="0">
                  <a:pos x="3" y="35"/>
                </a:cxn>
                <a:cxn ang="0">
                  <a:pos x="1" y="17"/>
                </a:cxn>
                <a:cxn ang="0">
                  <a:pos x="0" y="2"/>
                </a:cxn>
                <a:cxn ang="0">
                  <a:pos x="38" y="2"/>
                </a:cxn>
                <a:cxn ang="0">
                  <a:pos x="38" y="2"/>
                </a:cxn>
                <a:cxn ang="0">
                  <a:pos x="40" y="37"/>
                </a:cxn>
                <a:cxn ang="0">
                  <a:pos x="41" y="37"/>
                </a:cxn>
                <a:cxn ang="0">
                  <a:pos x="41" y="37"/>
                </a:cxn>
                <a:cxn ang="0">
                  <a:pos x="46" y="26"/>
                </a:cxn>
                <a:cxn ang="0">
                  <a:pos x="51" y="19"/>
                </a:cxn>
                <a:cxn ang="0">
                  <a:pos x="56" y="13"/>
                </a:cxn>
                <a:cxn ang="0">
                  <a:pos x="60" y="7"/>
                </a:cxn>
                <a:cxn ang="0">
                  <a:pos x="68" y="4"/>
                </a:cxn>
                <a:cxn ang="0">
                  <a:pos x="76" y="1"/>
                </a:cxn>
                <a:cxn ang="0">
                  <a:pos x="85" y="0"/>
                </a:cxn>
                <a:cxn ang="0">
                  <a:pos x="85" y="0"/>
                </a:cxn>
                <a:cxn ang="0">
                  <a:pos x="92" y="1"/>
                </a:cxn>
                <a:cxn ang="0">
                  <a:pos x="92" y="44"/>
                </a:cxn>
                <a:cxn ang="0">
                  <a:pos x="92" y="44"/>
                </a:cxn>
                <a:cxn ang="0">
                  <a:pos x="86" y="43"/>
                </a:cxn>
                <a:cxn ang="0">
                  <a:pos x="80" y="43"/>
                </a:cxn>
                <a:cxn ang="0">
                  <a:pos x="80" y="43"/>
                </a:cxn>
                <a:cxn ang="0">
                  <a:pos x="74" y="43"/>
                </a:cxn>
                <a:cxn ang="0">
                  <a:pos x="68" y="45"/>
                </a:cxn>
                <a:cxn ang="0">
                  <a:pos x="62" y="48"/>
                </a:cxn>
                <a:cxn ang="0">
                  <a:pos x="56" y="53"/>
                </a:cxn>
                <a:cxn ang="0">
                  <a:pos x="51" y="60"/>
                </a:cxn>
                <a:cxn ang="0">
                  <a:pos x="47" y="67"/>
                </a:cxn>
                <a:cxn ang="0">
                  <a:pos x="44" y="78"/>
                </a:cxn>
                <a:cxn ang="0">
                  <a:pos x="44" y="90"/>
                </a:cxn>
                <a:cxn ang="0">
                  <a:pos x="44" y="197"/>
                </a:cxn>
                <a:cxn ang="0">
                  <a:pos x="3" y="197"/>
                </a:cxn>
                <a:cxn ang="0">
                  <a:pos x="3" y="35"/>
                </a:cxn>
              </a:cxnLst>
              <a:rect l="0" t="0" r="r" b="b"/>
              <a:pathLst>
                <a:path w="92" h="197">
                  <a:moveTo>
                    <a:pt x="3" y="35"/>
                  </a:moveTo>
                  <a:lnTo>
                    <a:pt x="3" y="35"/>
                  </a:lnTo>
                  <a:lnTo>
                    <a:pt x="1" y="17"/>
                  </a:lnTo>
                  <a:lnTo>
                    <a:pt x="0" y="2"/>
                  </a:lnTo>
                  <a:lnTo>
                    <a:pt x="38" y="2"/>
                  </a:lnTo>
                  <a:lnTo>
                    <a:pt x="38" y="2"/>
                  </a:lnTo>
                  <a:lnTo>
                    <a:pt x="40" y="37"/>
                  </a:lnTo>
                  <a:lnTo>
                    <a:pt x="41" y="37"/>
                  </a:lnTo>
                  <a:lnTo>
                    <a:pt x="41" y="37"/>
                  </a:lnTo>
                  <a:lnTo>
                    <a:pt x="46" y="26"/>
                  </a:lnTo>
                  <a:lnTo>
                    <a:pt x="51" y="19"/>
                  </a:lnTo>
                  <a:lnTo>
                    <a:pt x="56" y="13"/>
                  </a:lnTo>
                  <a:lnTo>
                    <a:pt x="60" y="7"/>
                  </a:lnTo>
                  <a:lnTo>
                    <a:pt x="68" y="4"/>
                  </a:lnTo>
                  <a:lnTo>
                    <a:pt x="76" y="1"/>
                  </a:lnTo>
                  <a:lnTo>
                    <a:pt x="85" y="0"/>
                  </a:lnTo>
                  <a:lnTo>
                    <a:pt x="85" y="0"/>
                  </a:lnTo>
                  <a:lnTo>
                    <a:pt x="92" y="1"/>
                  </a:lnTo>
                  <a:lnTo>
                    <a:pt x="92" y="44"/>
                  </a:lnTo>
                  <a:lnTo>
                    <a:pt x="92" y="44"/>
                  </a:lnTo>
                  <a:lnTo>
                    <a:pt x="86" y="43"/>
                  </a:lnTo>
                  <a:lnTo>
                    <a:pt x="80" y="43"/>
                  </a:lnTo>
                  <a:lnTo>
                    <a:pt x="80" y="43"/>
                  </a:lnTo>
                  <a:lnTo>
                    <a:pt x="74" y="43"/>
                  </a:lnTo>
                  <a:lnTo>
                    <a:pt x="68" y="45"/>
                  </a:lnTo>
                  <a:lnTo>
                    <a:pt x="62" y="48"/>
                  </a:lnTo>
                  <a:lnTo>
                    <a:pt x="56" y="53"/>
                  </a:lnTo>
                  <a:lnTo>
                    <a:pt x="51" y="60"/>
                  </a:lnTo>
                  <a:lnTo>
                    <a:pt x="47" y="67"/>
                  </a:lnTo>
                  <a:lnTo>
                    <a:pt x="44" y="78"/>
                  </a:lnTo>
                  <a:lnTo>
                    <a:pt x="44" y="90"/>
                  </a:lnTo>
                  <a:lnTo>
                    <a:pt x="44" y="197"/>
                  </a:lnTo>
                  <a:lnTo>
                    <a:pt x="3" y="197"/>
                  </a:lnTo>
                  <a:lnTo>
                    <a:pt x="3" y="35"/>
                  </a:lnTo>
                  <a:close/>
                </a:path>
              </a:pathLst>
            </a:custGeom>
            <a:grpFill/>
            <a:ln w="9525">
              <a:solidFill>
                <a:schemeClr val="bg1"/>
              </a:solidFill>
              <a:round/>
              <a:headEnd/>
              <a:tailEnd/>
            </a:ln>
          </p:spPr>
          <p:txBody>
            <a:bodyPr/>
            <a:lstStyle/>
            <a:p>
              <a:pPr fontAlgn="auto">
                <a:spcBef>
                  <a:spcPts val="0"/>
                </a:spcBef>
                <a:spcAft>
                  <a:spcPts val="0"/>
                </a:spcAft>
                <a:defRPr/>
              </a:pPr>
              <a:endParaRPr lang="en-US">
                <a:latin typeface="+mn-lt"/>
              </a:endParaRPr>
            </a:p>
          </p:txBody>
        </p:sp>
        <p:sp>
          <p:nvSpPr>
            <p:cNvPr id="1040" name="Rectangle 16"/>
            <p:cNvSpPr>
              <a:spLocks noChangeArrowheads="1"/>
            </p:cNvSpPr>
            <p:nvPr/>
          </p:nvSpPr>
          <p:spPr bwMode="auto">
            <a:xfrm>
              <a:off x="4864" y="3839"/>
              <a:ext cx="22" cy="142"/>
            </a:xfrm>
            <a:prstGeom prst="rect">
              <a:avLst/>
            </a:prstGeom>
            <a:grpFill/>
            <a:ln w="9525">
              <a:solidFill>
                <a:schemeClr val="bg1"/>
              </a:solidFill>
              <a:miter lim="800000"/>
              <a:headEnd/>
              <a:tailEnd/>
            </a:ln>
          </p:spPr>
          <p:txBody>
            <a:bodyPr/>
            <a:lstStyle/>
            <a:p>
              <a:pPr fontAlgn="auto">
                <a:spcBef>
                  <a:spcPts val="0"/>
                </a:spcBef>
                <a:spcAft>
                  <a:spcPts val="0"/>
                </a:spcAft>
                <a:defRPr/>
              </a:pPr>
              <a:endParaRPr lang="en-US">
                <a:latin typeface="+mn-lt"/>
              </a:endParaRPr>
            </a:p>
          </p:txBody>
        </p:sp>
        <p:sp>
          <p:nvSpPr>
            <p:cNvPr id="1041" name="Freeform 17"/>
            <p:cNvSpPr>
              <a:spLocks noEditPoints="1"/>
            </p:cNvSpPr>
            <p:nvPr/>
          </p:nvSpPr>
          <p:spPr bwMode="auto">
            <a:xfrm>
              <a:off x="4899" y="3839"/>
              <a:ext cx="75" cy="143"/>
            </a:xfrm>
            <a:custGeom>
              <a:avLst/>
              <a:gdLst/>
              <a:ahLst/>
              <a:cxnLst>
                <a:cxn ang="0">
                  <a:pos x="147" y="249"/>
                </a:cxn>
                <a:cxn ang="0">
                  <a:pos x="147" y="268"/>
                </a:cxn>
                <a:cxn ang="0">
                  <a:pos x="109" y="283"/>
                </a:cxn>
                <a:cxn ang="0">
                  <a:pos x="108" y="271"/>
                </a:cxn>
                <a:cxn ang="0">
                  <a:pos x="107" y="253"/>
                </a:cxn>
                <a:cxn ang="0">
                  <a:pos x="101" y="264"/>
                </a:cxn>
                <a:cxn ang="0">
                  <a:pos x="92" y="275"/>
                </a:cxn>
                <a:cxn ang="0">
                  <a:pos x="78" y="283"/>
                </a:cxn>
                <a:cxn ang="0">
                  <a:pos x="61" y="285"/>
                </a:cxn>
                <a:cxn ang="0">
                  <a:pos x="53" y="285"/>
                </a:cxn>
                <a:cxn ang="0">
                  <a:pos x="39" y="281"/>
                </a:cxn>
                <a:cxn ang="0">
                  <a:pos x="27" y="273"/>
                </a:cxn>
                <a:cxn ang="0">
                  <a:pos x="18" y="262"/>
                </a:cxn>
                <a:cxn ang="0">
                  <a:pos x="7" y="241"/>
                </a:cxn>
                <a:cxn ang="0">
                  <a:pos x="0" y="206"/>
                </a:cxn>
                <a:cxn ang="0">
                  <a:pos x="0" y="186"/>
                </a:cxn>
                <a:cxn ang="0">
                  <a:pos x="3" y="143"/>
                </a:cxn>
                <a:cxn ang="0">
                  <a:pos x="16" y="112"/>
                </a:cxn>
                <a:cxn ang="0">
                  <a:pos x="24" y="100"/>
                </a:cxn>
                <a:cxn ang="0">
                  <a:pos x="34" y="92"/>
                </a:cxn>
                <a:cxn ang="0">
                  <a:pos x="46" y="87"/>
                </a:cxn>
                <a:cxn ang="0">
                  <a:pos x="60" y="86"/>
                </a:cxn>
                <a:cxn ang="0">
                  <a:pos x="69" y="86"/>
                </a:cxn>
                <a:cxn ang="0">
                  <a:pos x="83" y="91"/>
                </a:cxn>
                <a:cxn ang="0">
                  <a:pos x="94" y="100"/>
                </a:cxn>
                <a:cxn ang="0">
                  <a:pos x="102" y="110"/>
                </a:cxn>
                <a:cxn ang="0">
                  <a:pos x="106" y="116"/>
                </a:cxn>
                <a:cxn ang="0">
                  <a:pos x="147" y="0"/>
                </a:cxn>
                <a:cxn ang="0">
                  <a:pos x="72" y="251"/>
                </a:cxn>
                <a:cxn ang="0">
                  <a:pos x="88" y="246"/>
                </a:cxn>
                <a:cxn ang="0">
                  <a:pos x="98" y="232"/>
                </a:cxn>
                <a:cxn ang="0">
                  <a:pos x="103" y="211"/>
                </a:cxn>
                <a:cxn ang="0">
                  <a:pos x="106" y="185"/>
                </a:cxn>
                <a:cxn ang="0">
                  <a:pos x="104" y="172"/>
                </a:cxn>
                <a:cxn ang="0">
                  <a:pos x="101" y="148"/>
                </a:cxn>
                <a:cxn ang="0">
                  <a:pos x="93" y="130"/>
                </a:cxn>
                <a:cxn ang="0">
                  <a:pos x="81" y="121"/>
                </a:cxn>
                <a:cxn ang="0">
                  <a:pos x="72" y="120"/>
                </a:cxn>
                <a:cxn ang="0">
                  <a:pos x="57" y="125"/>
                </a:cxn>
                <a:cxn ang="0">
                  <a:pos x="48" y="137"/>
                </a:cxn>
                <a:cxn ang="0">
                  <a:pos x="43" y="157"/>
                </a:cxn>
                <a:cxn ang="0">
                  <a:pos x="41" y="183"/>
                </a:cxn>
                <a:cxn ang="0">
                  <a:pos x="41" y="199"/>
                </a:cxn>
                <a:cxn ang="0">
                  <a:pos x="45" y="225"/>
                </a:cxn>
                <a:cxn ang="0">
                  <a:pos x="51" y="242"/>
                </a:cxn>
                <a:cxn ang="0">
                  <a:pos x="64" y="250"/>
                </a:cxn>
                <a:cxn ang="0">
                  <a:pos x="72" y="251"/>
                </a:cxn>
              </a:cxnLst>
              <a:rect l="0" t="0" r="r" b="b"/>
              <a:pathLst>
                <a:path w="149" h="285">
                  <a:moveTo>
                    <a:pt x="147" y="0"/>
                  </a:moveTo>
                  <a:lnTo>
                    <a:pt x="147" y="249"/>
                  </a:lnTo>
                  <a:lnTo>
                    <a:pt x="147" y="249"/>
                  </a:lnTo>
                  <a:lnTo>
                    <a:pt x="147" y="268"/>
                  </a:lnTo>
                  <a:lnTo>
                    <a:pt x="149" y="283"/>
                  </a:lnTo>
                  <a:lnTo>
                    <a:pt x="109" y="283"/>
                  </a:lnTo>
                  <a:lnTo>
                    <a:pt x="109" y="283"/>
                  </a:lnTo>
                  <a:lnTo>
                    <a:pt x="108" y="271"/>
                  </a:lnTo>
                  <a:lnTo>
                    <a:pt x="108" y="253"/>
                  </a:lnTo>
                  <a:lnTo>
                    <a:pt x="107" y="253"/>
                  </a:lnTo>
                  <a:lnTo>
                    <a:pt x="107" y="253"/>
                  </a:lnTo>
                  <a:lnTo>
                    <a:pt x="101" y="264"/>
                  </a:lnTo>
                  <a:lnTo>
                    <a:pt x="97" y="270"/>
                  </a:lnTo>
                  <a:lnTo>
                    <a:pt x="92" y="275"/>
                  </a:lnTo>
                  <a:lnTo>
                    <a:pt x="86" y="280"/>
                  </a:lnTo>
                  <a:lnTo>
                    <a:pt x="78" y="283"/>
                  </a:lnTo>
                  <a:lnTo>
                    <a:pt x="70" y="285"/>
                  </a:lnTo>
                  <a:lnTo>
                    <a:pt x="61" y="285"/>
                  </a:lnTo>
                  <a:lnTo>
                    <a:pt x="61" y="285"/>
                  </a:lnTo>
                  <a:lnTo>
                    <a:pt x="53" y="285"/>
                  </a:lnTo>
                  <a:lnTo>
                    <a:pt x="45" y="284"/>
                  </a:lnTo>
                  <a:lnTo>
                    <a:pt x="39" y="281"/>
                  </a:lnTo>
                  <a:lnTo>
                    <a:pt x="33" y="277"/>
                  </a:lnTo>
                  <a:lnTo>
                    <a:pt x="27" y="273"/>
                  </a:lnTo>
                  <a:lnTo>
                    <a:pt x="22" y="268"/>
                  </a:lnTo>
                  <a:lnTo>
                    <a:pt x="18" y="262"/>
                  </a:lnTo>
                  <a:lnTo>
                    <a:pt x="13" y="255"/>
                  </a:lnTo>
                  <a:lnTo>
                    <a:pt x="7" y="241"/>
                  </a:lnTo>
                  <a:lnTo>
                    <a:pt x="3" y="224"/>
                  </a:lnTo>
                  <a:lnTo>
                    <a:pt x="0" y="206"/>
                  </a:lnTo>
                  <a:lnTo>
                    <a:pt x="0" y="186"/>
                  </a:lnTo>
                  <a:lnTo>
                    <a:pt x="0" y="186"/>
                  </a:lnTo>
                  <a:lnTo>
                    <a:pt x="1" y="163"/>
                  </a:lnTo>
                  <a:lnTo>
                    <a:pt x="3" y="143"/>
                  </a:lnTo>
                  <a:lnTo>
                    <a:pt x="8" y="126"/>
                  </a:lnTo>
                  <a:lnTo>
                    <a:pt x="16" y="112"/>
                  </a:lnTo>
                  <a:lnTo>
                    <a:pt x="19" y="105"/>
                  </a:lnTo>
                  <a:lnTo>
                    <a:pt x="24" y="100"/>
                  </a:lnTo>
                  <a:lnTo>
                    <a:pt x="29" y="96"/>
                  </a:lnTo>
                  <a:lnTo>
                    <a:pt x="34" y="92"/>
                  </a:lnTo>
                  <a:lnTo>
                    <a:pt x="40" y="90"/>
                  </a:lnTo>
                  <a:lnTo>
                    <a:pt x="46" y="87"/>
                  </a:lnTo>
                  <a:lnTo>
                    <a:pt x="53" y="86"/>
                  </a:lnTo>
                  <a:lnTo>
                    <a:pt x="60" y="86"/>
                  </a:lnTo>
                  <a:lnTo>
                    <a:pt x="60" y="86"/>
                  </a:lnTo>
                  <a:lnTo>
                    <a:pt x="69" y="86"/>
                  </a:lnTo>
                  <a:lnTo>
                    <a:pt x="76" y="88"/>
                  </a:lnTo>
                  <a:lnTo>
                    <a:pt x="83" y="91"/>
                  </a:lnTo>
                  <a:lnTo>
                    <a:pt x="90" y="95"/>
                  </a:lnTo>
                  <a:lnTo>
                    <a:pt x="94" y="100"/>
                  </a:lnTo>
                  <a:lnTo>
                    <a:pt x="98" y="105"/>
                  </a:lnTo>
                  <a:lnTo>
                    <a:pt x="102" y="110"/>
                  </a:lnTo>
                  <a:lnTo>
                    <a:pt x="104" y="116"/>
                  </a:lnTo>
                  <a:lnTo>
                    <a:pt x="106" y="116"/>
                  </a:lnTo>
                  <a:lnTo>
                    <a:pt x="106" y="0"/>
                  </a:lnTo>
                  <a:lnTo>
                    <a:pt x="147" y="0"/>
                  </a:lnTo>
                  <a:close/>
                  <a:moveTo>
                    <a:pt x="72" y="251"/>
                  </a:moveTo>
                  <a:lnTo>
                    <a:pt x="72" y="251"/>
                  </a:lnTo>
                  <a:lnTo>
                    <a:pt x="81" y="250"/>
                  </a:lnTo>
                  <a:lnTo>
                    <a:pt x="88" y="246"/>
                  </a:lnTo>
                  <a:lnTo>
                    <a:pt x="93" y="240"/>
                  </a:lnTo>
                  <a:lnTo>
                    <a:pt x="98" y="232"/>
                  </a:lnTo>
                  <a:lnTo>
                    <a:pt x="102" y="221"/>
                  </a:lnTo>
                  <a:lnTo>
                    <a:pt x="103" y="211"/>
                  </a:lnTo>
                  <a:lnTo>
                    <a:pt x="106" y="198"/>
                  </a:lnTo>
                  <a:lnTo>
                    <a:pt x="106" y="185"/>
                  </a:lnTo>
                  <a:lnTo>
                    <a:pt x="106" y="185"/>
                  </a:lnTo>
                  <a:lnTo>
                    <a:pt x="104" y="172"/>
                  </a:lnTo>
                  <a:lnTo>
                    <a:pt x="103" y="159"/>
                  </a:lnTo>
                  <a:lnTo>
                    <a:pt x="101" y="148"/>
                  </a:lnTo>
                  <a:lnTo>
                    <a:pt x="98" y="138"/>
                  </a:lnTo>
                  <a:lnTo>
                    <a:pt x="93" y="130"/>
                  </a:lnTo>
                  <a:lnTo>
                    <a:pt x="87" y="125"/>
                  </a:lnTo>
                  <a:lnTo>
                    <a:pt x="81" y="121"/>
                  </a:lnTo>
                  <a:lnTo>
                    <a:pt x="72" y="120"/>
                  </a:lnTo>
                  <a:lnTo>
                    <a:pt x="72" y="120"/>
                  </a:lnTo>
                  <a:lnTo>
                    <a:pt x="65" y="121"/>
                  </a:lnTo>
                  <a:lnTo>
                    <a:pt x="57" y="125"/>
                  </a:lnTo>
                  <a:lnTo>
                    <a:pt x="53" y="130"/>
                  </a:lnTo>
                  <a:lnTo>
                    <a:pt x="48" y="137"/>
                  </a:lnTo>
                  <a:lnTo>
                    <a:pt x="45" y="147"/>
                  </a:lnTo>
                  <a:lnTo>
                    <a:pt x="43" y="157"/>
                  </a:lnTo>
                  <a:lnTo>
                    <a:pt x="41" y="170"/>
                  </a:lnTo>
                  <a:lnTo>
                    <a:pt x="41" y="183"/>
                  </a:lnTo>
                  <a:lnTo>
                    <a:pt x="41" y="183"/>
                  </a:lnTo>
                  <a:lnTo>
                    <a:pt x="41" y="199"/>
                  </a:lnTo>
                  <a:lnTo>
                    <a:pt x="43" y="213"/>
                  </a:lnTo>
                  <a:lnTo>
                    <a:pt x="45" y="225"/>
                  </a:lnTo>
                  <a:lnTo>
                    <a:pt x="48" y="234"/>
                  </a:lnTo>
                  <a:lnTo>
                    <a:pt x="51" y="242"/>
                  </a:lnTo>
                  <a:lnTo>
                    <a:pt x="57" y="247"/>
                  </a:lnTo>
                  <a:lnTo>
                    <a:pt x="64" y="250"/>
                  </a:lnTo>
                  <a:lnTo>
                    <a:pt x="72" y="251"/>
                  </a:lnTo>
                  <a:lnTo>
                    <a:pt x="72" y="251"/>
                  </a:lnTo>
                  <a:close/>
                </a:path>
              </a:pathLst>
            </a:custGeom>
            <a:grpFill/>
            <a:ln w="9525">
              <a:solidFill>
                <a:schemeClr val="bg1"/>
              </a:solidFill>
              <a:round/>
              <a:headEnd/>
              <a:tailEnd/>
            </a:ln>
          </p:spPr>
          <p:txBody>
            <a:bodyPr/>
            <a:lstStyle/>
            <a:p>
              <a:pPr fontAlgn="auto">
                <a:spcBef>
                  <a:spcPts val="0"/>
                </a:spcBef>
                <a:spcAft>
                  <a:spcPts val="0"/>
                </a:spcAft>
                <a:defRPr/>
              </a:pPr>
              <a:endParaRPr lang="en-US">
                <a:latin typeface="+mn-lt"/>
              </a:endParaRPr>
            </a:p>
          </p:txBody>
        </p:sp>
        <p:sp>
          <p:nvSpPr>
            <p:cNvPr id="1042" name="Freeform 18"/>
            <p:cNvSpPr>
              <a:spLocks/>
            </p:cNvSpPr>
            <p:nvPr/>
          </p:nvSpPr>
          <p:spPr bwMode="auto">
            <a:xfrm>
              <a:off x="5043" y="3849"/>
              <a:ext cx="78" cy="132"/>
            </a:xfrm>
            <a:custGeom>
              <a:avLst/>
              <a:gdLst/>
              <a:ahLst/>
              <a:cxnLst>
                <a:cxn ang="0">
                  <a:pos x="0" y="0"/>
                </a:cxn>
                <a:cxn ang="0">
                  <a:pos x="43" y="0"/>
                </a:cxn>
                <a:cxn ang="0">
                  <a:pos x="43" y="107"/>
                </a:cxn>
                <a:cxn ang="0">
                  <a:pos x="113" y="107"/>
                </a:cxn>
                <a:cxn ang="0">
                  <a:pos x="113" y="0"/>
                </a:cxn>
                <a:cxn ang="0">
                  <a:pos x="156" y="0"/>
                </a:cxn>
                <a:cxn ang="0">
                  <a:pos x="156" y="264"/>
                </a:cxn>
                <a:cxn ang="0">
                  <a:pos x="113" y="264"/>
                </a:cxn>
                <a:cxn ang="0">
                  <a:pos x="113" y="148"/>
                </a:cxn>
                <a:cxn ang="0">
                  <a:pos x="43" y="148"/>
                </a:cxn>
                <a:cxn ang="0">
                  <a:pos x="43" y="264"/>
                </a:cxn>
                <a:cxn ang="0">
                  <a:pos x="0" y="264"/>
                </a:cxn>
                <a:cxn ang="0">
                  <a:pos x="0" y="0"/>
                </a:cxn>
              </a:cxnLst>
              <a:rect l="0" t="0" r="r" b="b"/>
              <a:pathLst>
                <a:path w="156" h="264">
                  <a:moveTo>
                    <a:pt x="0" y="0"/>
                  </a:moveTo>
                  <a:lnTo>
                    <a:pt x="43" y="0"/>
                  </a:lnTo>
                  <a:lnTo>
                    <a:pt x="43" y="107"/>
                  </a:lnTo>
                  <a:lnTo>
                    <a:pt x="113" y="107"/>
                  </a:lnTo>
                  <a:lnTo>
                    <a:pt x="113" y="0"/>
                  </a:lnTo>
                  <a:lnTo>
                    <a:pt x="156" y="0"/>
                  </a:lnTo>
                  <a:lnTo>
                    <a:pt x="156" y="264"/>
                  </a:lnTo>
                  <a:lnTo>
                    <a:pt x="113" y="264"/>
                  </a:lnTo>
                  <a:lnTo>
                    <a:pt x="113" y="148"/>
                  </a:lnTo>
                  <a:lnTo>
                    <a:pt x="43" y="148"/>
                  </a:lnTo>
                  <a:lnTo>
                    <a:pt x="43" y="264"/>
                  </a:lnTo>
                  <a:lnTo>
                    <a:pt x="0" y="264"/>
                  </a:lnTo>
                  <a:lnTo>
                    <a:pt x="0" y="0"/>
                  </a:lnTo>
                  <a:close/>
                </a:path>
              </a:pathLst>
            </a:custGeom>
            <a:grpFill/>
            <a:ln w="9525">
              <a:solidFill>
                <a:schemeClr val="bg1"/>
              </a:solidFill>
              <a:round/>
              <a:headEnd/>
              <a:tailEnd/>
            </a:ln>
          </p:spPr>
          <p:txBody>
            <a:bodyPr/>
            <a:lstStyle/>
            <a:p>
              <a:pPr fontAlgn="auto">
                <a:spcBef>
                  <a:spcPts val="0"/>
                </a:spcBef>
                <a:spcAft>
                  <a:spcPts val="0"/>
                </a:spcAft>
                <a:defRPr/>
              </a:pPr>
              <a:endParaRPr lang="en-US">
                <a:latin typeface="+mn-lt"/>
              </a:endParaRPr>
            </a:p>
          </p:txBody>
        </p:sp>
        <p:sp>
          <p:nvSpPr>
            <p:cNvPr id="1043" name="Freeform 19"/>
            <p:cNvSpPr>
              <a:spLocks noEditPoints="1"/>
            </p:cNvSpPr>
            <p:nvPr/>
          </p:nvSpPr>
          <p:spPr bwMode="auto">
            <a:xfrm>
              <a:off x="5135" y="3882"/>
              <a:ext cx="71" cy="100"/>
            </a:xfrm>
            <a:custGeom>
              <a:avLst/>
              <a:gdLst/>
              <a:ahLst/>
              <a:cxnLst>
                <a:cxn ang="0">
                  <a:pos x="133" y="187"/>
                </a:cxn>
                <a:cxn ang="0">
                  <a:pos x="114" y="195"/>
                </a:cxn>
                <a:cxn ang="0">
                  <a:pos x="81" y="199"/>
                </a:cxn>
                <a:cxn ang="0">
                  <a:pos x="71" y="199"/>
                </a:cxn>
                <a:cxn ang="0">
                  <a:pos x="52" y="195"/>
                </a:cxn>
                <a:cxn ang="0">
                  <a:pos x="37" y="187"/>
                </a:cxn>
                <a:cxn ang="0">
                  <a:pos x="25" y="177"/>
                </a:cxn>
                <a:cxn ang="0">
                  <a:pos x="15" y="164"/>
                </a:cxn>
                <a:cxn ang="0">
                  <a:pos x="8" y="148"/>
                </a:cxn>
                <a:cxn ang="0">
                  <a:pos x="2" y="121"/>
                </a:cxn>
                <a:cxn ang="0">
                  <a:pos x="0" y="103"/>
                </a:cxn>
                <a:cxn ang="0">
                  <a:pos x="5" y="62"/>
                </a:cxn>
                <a:cxn ang="0">
                  <a:pos x="15" y="36"/>
                </a:cxn>
                <a:cxn ang="0">
                  <a:pos x="25" y="22"/>
                </a:cxn>
                <a:cxn ang="0">
                  <a:pos x="36" y="11"/>
                </a:cxn>
                <a:cxn ang="0">
                  <a:pos x="48" y="4"/>
                </a:cxn>
                <a:cxn ang="0">
                  <a:pos x="64" y="0"/>
                </a:cxn>
                <a:cxn ang="0">
                  <a:pos x="72" y="0"/>
                </a:cxn>
                <a:cxn ang="0">
                  <a:pos x="99" y="5"/>
                </a:cxn>
                <a:cxn ang="0">
                  <a:pos x="111" y="11"/>
                </a:cxn>
                <a:cxn ang="0">
                  <a:pos x="121" y="22"/>
                </a:cxn>
                <a:cxn ang="0">
                  <a:pos x="130" y="35"/>
                </a:cxn>
                <a:cxn ang="0">
                  <a:pos x="136" y="53"/>
                </a:cxn>
                <a:cxn ang="0">
                  <a:pos x="141" y="75"/>
                </a:cxn>
                <a:cxn ang="0">
                  <a:pos x="142" y="103"/>
                </a:cxn>
                <a:cxn ang="0">
                  <a:pos x="41" y="112"/>
                </a:cxn>
                <a:cxn ang="0">
                  <a:pos x="41" y="124"/>
                </a:cxn>
                <a:cxn ang="0">
                  <a:pos x="46" y="143"/>
                </a:cxn>
                <a:cxn ang="0">
                  <a:pos x="57" y="157"/>
                </a:cxn>
                <a:cxn ang="0">
                  <a:pos x="74" y="164"/>
                </a:cxn>
                <a:cxn ang="0">
                  <a:pos x="85" y="165"/>
                </a:cxn>
                <a:cxn ang="0">
                  <a:pos x="103" y="164"/>
                </a:cxn>
                <a:cxn ang="0">
                  <a:pos x="125" y="155"/>
                </a:cxn>
                <a:cxn ang="0">
                  <a:pos x="133" y="187"/>
                </a:cxn>
                <a:cxn ang="0">
                  <a:pos x="101" y="83"/>
                </a:cxn>
                <a:cxn ang="0">
                  <a:pos x="99" y="60"/>
                </a:cxn>
                <a:cxn ang="0">
                  <a:pos x="94" y="44"/>
                </a:cxn>
                <a:cxn ang="0">
                  <a:pos x="84" y="34"/>
                </a:cxn>
                <a:cxn ang="0">
                  <a:pos x="72" y="31"/>
                </a:cxn>
                <a:cxn ang="0">
                  <a:pos x="64" y="32"/>
                </a:cxn>
                <a:cxn ang="0">
                  <a:pos x="52" y="40"/>
                </a:cxn>
                <a:cxn ang="0">
                  <a:pos x="45" y="54"/>
                </a:cxn>
                <a:cxn ang="0">
                  <a:pos x="41" y="73"/>
                </a:cxn>
                <a:cxn ang="0">
                  <a:pos x="101" y="83"/>
                </a:cxn>
              </a:cxnLst>
              <a:rect l="0" t="0" r="r" b="b"/>
              <a:pathLst>
                <a:path w="142" h="199">
                  <a:moveTo>
                    <a:pt x="133" y="187"/>
                  </a:moveTo>
                  <a:lnTo>
                    <a:pt x="133" y="187"/>
                  </a:lnTo>
                  <a:lnTo>
                    <a:pt x="125" y="191"/>
                  </a:lnTo>
                  <a:lnTo>
                    <a:pt x="114" y="195"/>
                  </a:lnTo>
                  <a:lnTo>
                    <a:pt x="99" y="198"/>
                  </a:lnTo>
                  <a:lnTo>
                    <a:pt x="81" y="199"/>
                  </a:lnTo>
                  <a:lnTo>
                    <a:pt x="81" y="199"/>
                  </a:lnTo>
                  <a:lnTo>
                    <a:pt x="71" y="199"/>
                  </a:lnTo>
                  <a:lnTo>
                    <a:pt x="61" y="198"/>
                  </a:lnTo>
                  <a:lnTo>
                    <a:pt x="52" y="195"/>
                  </a:lnTo>
                  <a:lnTo>
                    <a:pt x="45" y="191"/>
                  </a:lnTo>
                  <a:lnTo>
                    <a:pt x="37" y="187"/>
                  </a:lnTo>
                  <a:lnTo>
                    <a:pt x="31" y="182"/>
                  </a:lnTo>
                  <a:lnTo>
                    <a:pt x="25" y="177"/>
                  </a:lnTo>
                  <a:lnTo>
                    <a:pt x="19" y="171"/>
                  </a:lnTo>
                  <a:lnTo>
                    <a:pt x="15" y="164"/>
                  </a:lnTo>
                  <a:lnTo>
                    <a:pt x="12" y="156"/>
                  </a:lnTo>
                  <a:lnTo>
                    <a:pt x="8" y="148"/>
                  </a:lnTo>
                  <a:lnTo>
                    <a:pt x="5" y="139"/>
                  </a:lnTo>
                  <a:lnTo>
                    <a:pt x="2" y="121"/>
                  </a:lnTo>
                  <a:lnTo>
                    <a:pt x="0" y="103"/>
                  </a:lnTo>
                  <a:lnTo>
                    <a:pt x="0" y="103"/>
                  </a:lnTo>
                  <a:lnTo>
                    <a:pt x="2" y="81"/>
                  </a:lnTo>
                  <a:lnTo>
                    <a:pt x="5" y="62"/>
                  </a:lnTo>
                  <a:lnTo>
                    <a:pt x="12" y="44"/>
                  </a:lnTo>
                  <a:lnTo>
                    <a:pt x="15" y="36"/>
                  </a:lnTo>
                  <a:lnTo>
                    <a:pt x="20" y="28"/>
                  </a:lnTo>
                  <a:lnTo>
                    <a:pt x="25" y="22"/>
                  </a:lnTo>
                  <a:lnTo>
                    <a:pt x="30" y="17"/>
                  </a:lnTo>
                  <a:lnTo>
                    <a:pt x="36" y="11"/>
                  </a:lnTo>
                  <a:lnTo>
                    <a:pt x="42" y="7"/>
                  </a:lnTo>
                  <a:lnTo>
                    <a:pt x="48" y="4"/>
                  </a:lnTo>
                  <a:lnTo>
                    <a:pt x="56" y="1"/>
                  </a:lnTo>
                  <a:lnTo>
                    <a:pt x="64" y="0"/>
                  </a:lnTo>
                  <a:lnTo>
                    <a:pt x="72" y="0"/>
                  </a:lnTo>
                  <a:lnTo>
                    <a:pt x="72" y="0"/>
                  </a:lnTo>
                  <a:lnTo>
                    <a:pt x="85" y="1"/>
                  </a:lnTo>
                  <a:lnTo>
                    <a:pt x="99" y="5"/>
                  </a:lnTo>
                  <a:lnTo>
                    <a:pt x="105" y="7"/>
                  </a:lnTo>
                  <a:lnTo>
                    <a:pt x="111" y="11"/>
                  </a:lnTo>
                  <a:lnTo>
                    <a:pt x="116" y="15"/>
                  </a:lnTo>
                  <a:lnTo>
                    <a:pt x="121" y="22"/>
                  </a:lnTo>
                  <a:lnTo>
                    <a:pt x="126" y="28"/>
                  </a:lnTo>
                  <a:lnTo>
                    <a:pt x="130" y="35"/>
                  </a:lnTo>
                  <a:lnTo>
                    <a:pt x="133" y="44"/>
                  </a:lnTo>
                  <a:lnTo>
                    <a:pt x="136" y="53"/>
                  </a:lnTo>
                  <a:lnTo>
                    <a:pt x="138" y="64"/>
                  </a:lnTo>
                  <a:lnTo>
                    <a:pt x="141" y="75"/>
                  </a:lnTo>
                  <a:lnTo>
                    <a:pt x="142" y="88"/>
                  </a:lnTo>
                  <a:lnTo>
                    <a:pt x="142" y="103"/>
                  </a:lnTo>
                  <a:lnTo>
                    <a:pt x="142" y="112"/>
                  </a:lnTo>
                  <a:lnTo>
                    <a:pt x="41" y="112"/>
                  </a:lnTo>
                  <a:lnTo>
                    <a:pt x="41" y="112"/>
                  </a:lnTo>
                  <a:lnTo>
                    <a:pt x="41" y="124"/>
                  </a:lnTo>
                  <a:lnTo>
                    <a:pt x="44" y="134"/>
                  </a:lnTo>
                  <a:lnTo>
                    <a:pt x="46" y="143"/>
                  </a:lnTo>
                  <a:lnTo>
                    <a:pt x="51" y="151"/>
                  </a:lnTo>
                  <a:lnTo>
                    <a:pt x="57" y="157"/>
                  </a:lnTo>
                  <a:lnTo>
                    <a:pt x="64" y="161"/>
                  </a:lnTo>
                  <a:lnTo>
                    <a:pt x="74" y="164"/>
                  </a:lnTo>
                  <a:lnTo>
                    <a:pt x="85" y="165"/>
                  </a:lnTo>
                  <a:lnTo>
                    <a:pt x="85" y="165"/>
                  </a:lnTo>
                  <a:lnTo>
                    <a:pt x="94" y="165"/>
                  </a:lnTo>
                  <a:lnTo>
                    <a:pt x="103" y="164"/>
                  </a:lnTo>
                  <a:lnTo>
                    <a:pt x="115" y="160"/>
                  </a:lnTo>
                  <a:lnTo>
                    <a:pt x="125" y="155"/>
                  </a:lnTo>
                  <a:lnTo>
                    <a:pt x="131" y="150"/>
                  </a:lnTo>
                  <a:lnTo>
                    <a:pt x="133" y="187"/>
                  </a:lnTo>
                  <a:close/>
                  <a:moveTo>
                    <a:pt x="101" y="83"/>
                  </a:moveTo>
                  <a:lnTo>
                    <a:pt x="101" y="83"/>
                  </a:lnTo>
                  <a:lnTo>
                    <a:pt x="101" y="70"/>
                  </a:lnTo>
                  <a:lnTo>
                    <a:pt x="99" y="60"/>
                  </a:lnTo>
                  <a:lnTo>
                    <a:pt x="97" y="52"/>
                  </a:lnTo>
                  <a:lnTo>
                    <a:pt x="94" y="44"/>
                  </a:lnTo>
                  <a:lnTo>
                    <a:pt x="90" y="39"/>
                  </a:lnTo>
                  <a:lnTo>
                    <a:pt x="84" y="34"/>
                  </a:lnTo>
                  <a:lnTo>
                    <a:pt x="79" y="32"/>
                  </a:lnTo>
                  <a:lnTo>
                    <a:pt x="72" y="31"/>
                  </a:lnTo>
                  <a:lnTo>
                    <a:pt x="72" y="31"/>
                  </a:lnTo>
                  <a:lnTo>
                    <a:pt x="64" y="32"/>
                  </a:lnTo>
                  <a:lnTo>
                    <a:pt x="58" y="35"/>
                  </a:lnTo>
                  <a:lnTo>
                    <a:pt x="52" y="40"/>
                  </a:lnTo>
                  <a:lnTo>
                    <a:pt x="48" y="47"/>
                  </a:lnTo>
                  <a:lnTo>
                    <a:pt x="45" y="54"/>
                  </a:lnTo>
                  <a:lnTo>
                    <a:pt x="42" y="64"/>
                  </a:lnTo>
                  <a:lnTo>
                    <a:pt x="41" y="73"/>
                  </a:lnTo>
                  <a:lnTo>
                    <a:pt x="41" y="83"/>
                  </a:lnTo>
                  <a:lnTo>
                    <a:pt x="101" y="83"/>
                  </a:lnTo>
                  <a:close/>
                </a:path>
              </a:pathLst>
            </a:custGeom>
            <a:grpFill/>
            <a:ln w="9525">
              <a:solidFill>
                <a:schemeClr val="bg1"/>
              </a:solidFill>
              <a:round/>
              <a:headEnd/>
              <a:tailEnd/>
            </a:ln>
          </p:spPr>
          <p:txBody>
            <a:bodyPr/>
            <a:lstStyle/>
            <a:p>
              <a:pPr fontAlgn="auto">
                <a:spcBef>
                  <a:spcPts val="0"/>
                </a:spcBef>
                <a:spcAft>
                  <a:spcPts val="0"/>
                </a:spcAft>
                <a:defRPr/>
              </a:pPr>
              <a:endParaRPr lang="en-US">
                <a:latin typeface="+mn-lt"/>
              </a:endParaRPr>
            </a:p>
          </p:txBody>
        </p:sp>
        <p:sp>
          <p:nvSpPr>
            <p:cNvPr id="1044" name="Freeform 20"/>
            <p:cNvSpPr>
              <a:spLocks noEditPoints="1"/>
            </p:cNvSpPr>
            <p:nvPr/>
          </p:nvSpPr>
          <p:spPr bwMode="auto">
            <a:xfrm>
              <a:off x="5216" y="3882"/>
              <a:ext cx="71" cy="100"/>
            </a:xfrm>
            <a:custGeom>
              <a:avLst/>
              <a:gdLst/>
              <a:ahLst/>
              <a:cxnLst>
                <a:cxn ang="0">
                  <a:pos x="18" y="14"/>
                </a:cxn>
                <a:cxn ang="0">
                  <a:pos x="39" y="4"/>
                </a:cxn>
                <a:cxn ang="0">
                  <a:pos x="72" y="0"/>
                </a:cxn>
                <a:cxn ang="0">
                  <a:pos x="91" y="1"/>
                </a:cxn>
                <a:cxn ang="0">
                  <a:pos x="106" y="5"/>
                </a:cxn>
                <a:cxn ang="0">
                  <a:pos x="118" y="11"/>
                </a:cxn>
                <a:cxn ang="0">
                  <a:pos x="127" y="21"/>
                </a:cxn>
                <a:cxn ang="0">
                  <a:pos x="133" y="31"/>
                </a:cxn>
                <a:cxn ang="0">
                  <a:pos x="139" y="60"/>
                </a:cxn>
                <a:cxn ang="0">
                  <a:pos x="140" y="163"/>
                </a:cxn>
                <a:cxn ang="0">
                  <a:pos x="140" y="182"/>
                </a:cxn>
                <a:cxn ang="0">
                  <a:pos x="105" y="197"/>
                </a:cxn>
                <a:cxn ang="0">
                  <a:pos x="102" y="184"/>
                </a:cxn>
                <a:cxn ang="0">
                  <a:pos x="101" y="171"/>
                </a:cxn>
                <a:cxn ang="0">
                  <a:pos x="92" y="181"/>
                </a:cxn>
                <a:cxn ang="0">
                  <a:pos x="82" y="191"/>
                </a:cxn>
                <a:cxn ang="0">
                  <a:pos x="69" y="197"/>
                </a:cxn>
                <a:cxn ang="0">
                  <a:pos x="53" y="199"/>
                </a:cxn>
                <a:cxn ang="0">
                  <a:pos x="42" y="199"/>
                </a:cxn>
                <a:cxn ang="0">
                  <a:pos x="24" y="191"/>
                </a:cxn>
                <a:cxn ang="0">
                  <a:pos x="10" y="177"/>
                </a:cxn>
                <a:cxn ang="0">
                  <a:pos x="1" y="155"/>
                </a:cxn>
                <a:cxn ang="0">
                  <a:pos x="0" y="143"/>
                </a:cxn>
                <a:cxn ang="0">
                  <a:pos x="2" y="125"/>
                </a:cxn>
                <a:cxn ang="0">
                  <a:pos x="7" y="111"/>
                </a:cxn>
                <a:cxn ang="0">
                  <a:pos x="15" y="99"/>
                </a:cxn>
                <a:cxn ang="0">
                  <a:pos x="26" y="90"/>
                </a:cxn>
                <a:cxn ang="0">
                  <a:pos x="39" y="83"/>
                </a:cxn>
                <a:cxn ang="0">
                  <a:pos x="72" y="78"/>
                </a:cxn>
                <a:cxn ang="0">
                  <a:pos x="101" y="77"/>
                </a:cxn>
                <a:cxn ang="0">
                  <a:pos x="101" y="69"/>
                </a:cxn>
                <a:cxn ang="0">
                  <a:pos x="98" y="56"/>
                </a:cxn>
                <a:cxn ang="0">
                  <a:pos x="93" y="44"/>
                </a:cxn>
                <a:cxn ang="0">
                  <a:pos x="84" y="36"/>
                </a:cxn>
                <a:cxn ang="0">
                  <a:pos x="68" y="32"/>
                </a:cxn>
                <a:cxn ang="0">
                  <a:pos x="60" y="34"/>
                </a:cxn>
                <a:cxn ang="0">
                  <a:pos x="39" y="39"/>
                </a:cxn>
                <a:cxn ang="0">
                  <a:pos x="20" y="52"/>
                </a:cxn>
                <a:cxn ang="0">
                  <a:pos x="101" y="101"/>
                </a:cxn>
                <a:cxn ang="0">
                  <a:pos x="97" y="101"/>
                </a:cxn>
                <a:cxn ang="0">
                  <a:pos x="72" y="103"/>
                </a:cxn>
                <a:cxn ang="0">
                  <a:pos x="54" y="109"/>
                </a:cxn>
                <a:cxn ang="0">
                  <a:pos x="43" y="121"/>
                </a:cxn>
                <a:cxn ang="0">
                  <a:pos x="39" y="138"/>
                </a:cxn>
                <a:cxn ang="0">
                  <a:pos x="40" y="144"/>
                </a:cxn>
                <a:cxn ang="0">
                  <a:pos x="44" y="155"/>
                </a:cxn>
                <a:cxn ang="0">
                  <a:pos x="50" y="163"/>
                </a:cxn>
                <a:cxn ang="0">
                  <a:pos x="60" y="168"/>
                </a:cxn>
                <a:cxn ang="0">
                  <a:pos x="66" y="168"/>
                </a:cxn>
                <a:cxn ang="0">
                  <a:pos x="82" y="164"/>
                </a:cxn>
                <a:cxn ang="0">
                  <a:pos x="92" y="154"/>
                </a:cxn>
                <a:cxn ang="0">
                  <a:pos x="98" y="135"/>
                </a:cxn>
                <a:cxn ang="0">
                  <a:pos x="101" y="112"/>
                </a:cxn>
              </a:cxnLst>
              <a:rect l="0" t="0" r="r" b="b"/>
              <a:pathLst>
                <a:path w="143" h="199">
                  <a:moveTo>
                    <a:pt x="18" y="14"/>
                  </a:moveTo>
                  <a:lnTo>
                    <a:pt x="18" y="14"/>
                  </a:lnTo>
                  <a:lnTo>
                    <a:pt x="28" y="9"/>
                  </a:lnTo>
                  <a:lnTo>
                    <a:pt x="39" y="4"/>
                  </a:lnTo>
                  <a:lnTo>
                    <a:pt x="55" y="1"/>
                  </a:lnTo>
                  <a:lnTo>
                    <a:pt x="72" y="0"/>
                  </a:lnTo>
                  <a:lnTo>
                    <a:pt x="72" y="0"/>
                  </a:lnTo>
                  <a:lnTo>
                    <a:pt x="91" y="1"/>
                  </a:lnTo>
                  <a:lnTo>
                    <a:pt x="100" y="2"/>
                  </a:lnTo>
                  <a:lnTo>
                    <a:pt x="106" y="5"/>
                  </a:lnTo>
                  <a:lnTo>
                    <a:pt x="113" y="7"/>
                  </a:lnTo>
                  <a:lnTo>
                    <a:pt x="118" y="11"/>
                  </a:lnTo>
                  <a:lnTo>
                    <a:pt x="123" y="15"/>
                  </a:lnTo>
                  <a:lnTo>
                    <a:pt x="127" y="21"/>
                  </a:lnTo>
                  <a:lnTo>
                    <a:pt x="130" y="26"/>
                  </a:lnTo>
                  <a:lnTo>
                    <a:pt x="133" y="31"/>
                  </a:lnTo>
                  <a:lnTo>
                    <a:pt x="137" y="44"/>
                  </a:lnTo>
                  <a:lnTo>
                    <a:pt x="139" y="60"/>
                  </a:lnTo>
                  <a:lnTo>
                    <a:pt x="140" y="78"/>
                  </a:lnTo>
                  <a:lnTo>
                    <a:pt x="140" y="163"/>
                  </a:lnTo>
                  <a:lnTo>
                    <a:pt x="140" y="163"/>
                  </a:lnTo>
                  <a:lnTo>
                    <a:pt x="140" y="182"/>
                  </a:lnTo>
                  <a:lnTo>
                    <a:pt x="143" y="197"/>
                  </a:lnTo>
                  <a:lnTo>
                    <a:pt x="105" y="197"/>
                  </a:lnTo>
                  <a:lnTo>
                    <a:pt x="105" y="197"/>
                  </a:lnTo>
                  <a:lnTo>
                    <a:pt x="102" y="184"/>
                  </a:lnTo>
                  <a:lnTo>
                    <a:pt x="102" y="171"/>
                  </a:lnTo>
                  <a:lnTo>
                    <a:pt x="101" y="171"/>
                  </a:lnTo>
                  <a:lnTo>
                    <a:pt x="101" y="171"/>
                  </a:lnTo>
                  <a:lnTo>
                    <a:pt x="92" y="181"/>
                  </a:lnTo>
                  <a:lnTo>
                    <a:pt x="87" y="186"/>
                  </a:lnTo>
                  <a:lnTo>
                    <a:pt x="82" y="191"/>
                  </a:lnTo>
                  <a:lnTo>
                    <a:pt x="76" y="194"/>
                  </a:lnTo>
                  <a:lnTo>
                    <a:pt x="69" y="197"/>
                  </a:lnTo>
                  <a:lnTo>
                    <a:pt x="61" y="199"/>
                  </a:lnTo>
                  <a:lnTo>
                    <a:pt x="53" y="199"/>
                  </a:lnTo>
                  <a:lnTo>
                    <a:pt x="53" y="199"/>
                  </a:lnTo>
                  <a:lnTo>
                    <a:pt x="42" y="199"/>
                  </a:lnTo>
                  <a:lnTo>
                    <a:pt x="33" y="195"/>
                  </a:lnTo>
                  <a:lnTo>
                    <a:pt x="24" y="191"/>
                  </a:lnTo>
                  <a:lnTo>
                    <a:pt x="16" y="185"/>
                  </a:lnTo>
                  <a:lnTo>
                    <a:pt x="10" y="177"/>
                  </a:lnTo>
                  <a:lnTo>
                    <a:pt x="5" y="167"/>
                  </a:lnTo>
                  <a:lnTo>
                    <a:pt x="1" y="155"/>
                  </a:lnTo>
                  <a:lnTo>
                    <a:pt x="0" y="143"/>
                  </a:lnTo>
                  <a:lnTo>
                    <a:pt x="0" y="143"/>
                  </a:lnTo>
                  <a:lnTo>
                    <a:pt x="1" y="133"/>
                  </a:lnTo>
                  <a:lnTo>
                    <a:pt x="2" y="125"/>
                  </a:lnTo>
                  <a:lnTo>
                    <a:pt x="4" y="117"/>
                  </a:lnTo>
                  <a:lnTo>
                    <a:pt x="7" y="111"/>
                  </a:lnTo>
                  <a:lnTo>
                    <a:pt x="11" y="104"/>
                  </a:lnTo>
                  <a:lnTo>
                    <a:pt x="15" y="99"/>
                  </a:lnTo>
                  <a:lnTo>
                    <a:pt x="21" y="94"/>
                  </a:lnTo>
                  <a:lnTo>
                    <a:pt x="26" y="90"/>
                  </a:lnTo>
                  <a:lnTo>
                    <a:pt x="33" y="86"/>
                  </a:lnTo>
                  <a:lnTo>
                    <a:pt x="39" y="83"/>
                  </a:lnTo>
                  <a:lnTo>
                    <a:pt x="55" y="79"/>
                  </a:lnTo>
                  <a:lnTo>
                    <a:pt x="72" y="78"/>
                  </a:lnTo>
                  <a:lnTo>
                    <a:pt x="92" y="77"/>
                  </a:lnTo>
                  <a:lnTo>
                    <a:pt x="101" y="77"/>
                  </a:lnTo>
                  <a:lnTo>
                    <a:pt x="101" y="69"/>
                  </a:lnTo>
                  <a:lnTo>
                    <a:pt x="101" y="69"/>
                  </a:lnTo>
                  <a:lnTo>
                    <a:pt x="100" y="62"/>
                  </a:lnTo>
                  <a:lnTo>
                    <a:pt x="98" y="56"/>
                  </a:lnTo>
                  <a:lnTo>
                    <a:pt x="97" y="49"/>
                  </a:lnTo>
                  <a:lnTo>
                    <a:pt x="93" y="44"/>
                  </a:lnTo>
                  <a:lnTo>
                    <a:pt x="89" y="39"/>
                  </a:lnTo>
                  <a:lnTo>
                    <a:pt x="84" y="36"/>
                  </a:lnTo>
                  <a:lnTo>
                    <a:pt x="76" y="34"/>
                  </a:lnTo>
                  <a:lnTo>
                    <a:pt x="68" y="32"/>
                  </a:lnTo>
                  <a:lnTo>
                    <a:pt x="68" y="32"/>
                  </a:lnTo>
                  <a:lnTo>
                    <a:pt x="60" y="34"/>
                  </a:lnTo>
                  <a:lnTo>
                    <a:pt x="53" y="35"/>
                  </a:lnTo>
                  <a:lnTo>
                    <a:pt x="39" y="39"/>
                  </a:lnTo>
                  <a:lnTo>
                    <a:pt x="28" y="45"/>
                  </a:lnTo>
                  <a:lnTo>
                    <a:pt x="20" y="52"/>
                  </a:lnTo>
                  <a:lnTo>
                    <a:pt x="18" y="14"/>
                  </a:lnTo>
                  <a:close/>
                  <a:moveTo>
                    <a:pt x="101" y="101"/>
                  </a:moveTo>
                  <a:lnTo>
                    <a:pt x="97" y="101"/>
                  </a:lnTo>
                  <a:lnTo>
                    <a:pt x="97" y="101"/>
                  </a:lnTo>
                  <a:lnTo>
                    <a:pt x="84" y="101"/>
                  </a:lnTo>
                  <a:lnTo>
                    <a:pt x="72" y="103"/>
                  </a:lnTo>
                  <a:lnTo>
                    <a:pt x="63" y="105"/>
                  </a:lnTo>
                  <a:lnTo>
                    <a:pt x="54" y="109"/>
                  </a:lnTo>
                  <a:lnTo>
                    <a:pt x="48" y="114"/>
                  </a:lnTo>
                  <a:lnTo>
                    <a:pt x="43" y="121"/>
                  </a:lnTo>
                  <a:lnTo>
                    <a:pt x="40" y="129"/>
                  </a:lnTo>
                  <a:lnTo>
                    <a:pt x="39" y="138"/>
                  </a:lnTo>
                  <a:lnTo>
                    <a:pt x="39" y="138"/>
                  </a:lnTo>
                  <a:lnTo>
                    <a:pt x="40" y="144"/>
                  </a:lnTo>
                  <a:lnTo>
                    <a:pt x="42" y="150"/>
                  </a:lnTo>
                  <a:lnTo>
                    <a:pt x="44" y="155"/>
                  </a:lnTo>
                  <a:lnTo>
                    <a:pt x="47" y="160"/>
                  </a:lnTo>
                  <a:lnTo>
                    <a:pt x="50" y="163"/>
                  </a:lnTo>
                  <a:lnTo>
                    <a:pt x="55" y="165"/>
                  </a:lnTo>
                  <a:lnTo>
                    <a:pt x="60" y="168"/>
                  </a:lnTo>
                  <a:lnTo>
                    <a:pt x="66" y="168"/>
                  </a:lnTo>
                  <a:lnTo>
                    <a:pt x="66" y="168"/>
                  </a:lnTo>
                  <a:lnTo>
                    <a:pt x="75" y="167"/>
                  </a:lnTo>
                  <a:lnTo>
                    <a:pt x="82" y="164"/>
                  </a:lnTo>
                  <a:lnTo>
                    <a:pt x="89" y="160"/>
                  </a:lnTo>
                  <a:lnTo>
                    <a:pt x="92" y="154"/>
                  </a:lnTo>
                  <a:lnTo>
                    <a:pt x="96" y="146"/>
                  </a:lnTo>
                  <a:lnTo>
                    <a:pt x="98" y="135"/>
                  </a:lnTo>
                  <a:lnTo>
                    <a:pt x="100" y="125"/>
                  </a:lnTo>
                  <a:lnTo>
                    <a:pt x="101" y="112"/>
                  </a:lnTo>
                  <a:lnTo>
                    <a:pt x="101" y="101"/>
                  </a:lnTo>
                  <a:close/>
                </a:path>
              </a:pathLst>
            </a:custGeom>
            <a:grpFill/>
            <a:ln w="9525">
              <a:solidFill>
                <a:schemeClr val="bg1"/>
              </a:solidFill>
              <a:round/>
              <a:headEnd/>
              <a:tailEnd/>
            </a:ln>
          </p:spPr>
          <p:txBody>
            <a:bodyPr/>
            <a:lstStyle/>
            <a:p>
              <a:pPr fontAlgn="auto">
                <a:spcBef>
                  <a:spcPts val="0"/>
                </a:spcBef>
                <a:spcAft>
                  <a:spcPts val="0"/>
                </a:spcAft>
                <a:defRPr/>
              </a:pPr>
              <a:endParaRPr lang="en-US">
                <a:latin typeface="+mn-lt"/>
              </a:endParaRPr>
            </a:p>
          </p:txBody>
        </p:sp>
        <p:sp>
          <p:nvSpPr>
            <p:cNvPr id="1045" name="Rectangle 21"/>
            <p:cNvSpPr>
              <a:spLocks noChangeArrowheads="1"/>
            </p:cNvSpPr>
            <p:nvPr/>
          </p:nvSpPr>
          <p:spPr bwMode="auto">
            <a:xfrm>
              <a:off x="5306" y="3839"/>
              <a:ext cx="21" cy="142"/>
            </a:xfrm>
            <a:prstGeom prst="rect">
              <a:avLst/>
            </a:prstGeom>
            <a:grpFill/>
            <a:ln w="9525">
              <a:solidFill>
                <a:schemeClr val="bg1"/>
              </a:solidFill>
              <a:miter lim="800000"/>
              <a:headEnd/>
              <a:tailEnd/>
            </a:ln>
          </p:spPr>
          <p:txBody>
            <a:bodyPr/>
            <a:lstStyle/>
            <a:p>
              <a:pPr fontAlgn="auto">
                <a:spcBef>
                  <a:spcPts val="0"/>
                </a:spcBef>
                <a:spcAft>
                  <a:spcPts val="0"/>
                </a:spcAft>
                <a:defRPr/>
              </a:pPr>
              <a:endParaRPr lang="en-US">
                <a:latin typeface="+mn-lt"/>
              </a:endParaRPr>
            </a:p>
          </p:txBody>
        </p:sp>
        <p:sp>
          <p:nvSpPr>
            <p:cNvPr id="1046" name="Freeform 22"/>
            <p:cNvSpPr>
              <a:spLocks/>
            </p:cNvSpPr>
            <p:nvPr/>
          </p:nvSpPr>
          <p:spPr bwMode="auto">
            <a:xfrm>
              <a:off x="5340" y="3856"/>
              <a:ext cx="53" cy="126"/>
            </a:xfrm>
            <a:custGeom>
              <a:avLst/>
              <a:gdLst/>
              <a:ahLst/>
              <a:cxnLst>
                <a:cxn ang="0">
                  <a:pos x="27" y="15"/>
                </a:cxn>
                <a:cxn ang="0">
                  <a:pos x="69" y="0"/>
                </a:cxn>
                <a:cxn ang="0">
                  <a:pos x="69" y="55"/>
                </a:cxn>
                <a:cxn ang="0">
                  <a:pos x="104" y="55"/>
                </a:cxn>
                <a:cxn ang="0">
                  <a:pos x="104" y="89"/>
                </a:cxn>
                <a:cxn ang="0">
                  <a:pos x="69" y="89"/>
                </a:cxn>
                <a:cxn ang="0">
                  <a:pos x="69" y="191"/>
                </a:cxn>
                <a:cxn ang="0">
                  <a:pos x="69" y="191"/>
                </a:cxn>
                <a:cxn ang="0">
                  <a:pos x="70" y="197"/>
                </a:cxn>
                <a:cxn ang="0">
                  <a:pos x="70" y="203"/>
                </a:cxn>
                <a:cxn ang="0">
                  <a:pos x="72" y="208"/>
                </a:cxn>
                <a:cxn ang="0">
                  <a:pos x="74" y="212"/>
                </a:cxn>
                <a:cxn ang="0">
                  <a:pos x="76" y="214"/>
                </a:cxn>
                <a:cxn ang="0">
                  <a:pos x="80" y="216"/>
                </a:cxn>
                <a:cxn ang="0">
                  <a:pos x="88" y="217"/>
                </a:cxn>
                <a:cxn ang="0">
                  <a:pos x="88" y="217"/>
                </a:cxn>
                <a:cxn ang="0">
                  <a:pos x="93" y="217"/>
                </a:cxn>
                <a:cxn ang="0">
                  <a:pos x="97" y="216"/>
                </a:cxn>
                <a:cxn ang="0">
                  <a:pos x="104" y="213"/>
                </a:cxn>
                <a:cxn ang="0">
                  <a:pos x="104" y="246"/>
                </a:cxn>
                <a:cxn ang="0">
                  <a:pos x="104" y="246"/>
                </a:cxn>
                <a:cxn ang="0">
                  <a:pos x="98" y="248"/>
                </a:cxn>
                <a:cxn ang="0">
                  <a:pos x="92" y="251"/>
                </a:cxn>
                <a:cxn ang="0">
                  <a:pos x="85" y="252"/>
                </a:cxn>
                <a:cxn ang="0">
                  <a:pos x="76" y="252"/>
                </a:cxn>
                <a:cxn ang="0">
                  <a:pos x="76" y="252"/>
                </a:cxn>
                <a:cxn ang="0">
                  <a:pos x="65" y="252"/>
                </a:cxn>
                <a:cxn ang="0">
                  <a:pos x="55" y="250"/>
                </a:cxn>
                <a:cxn ang="0">
                  <a:pos x="46" y="246"/>
                </a:cxn>
                <a:cxn ang="0">
                  <a:pos x="39" y="239"/>
                </a:cxn>
                <a:cxn ang="0">
                  <a:pos x="34" y="231"/>
                </a:cxn>
                <a:cxn ang="0">
                  <a:pos x="30" y="222"/>
                </a:cxn>
                <a:cxn ang="0">
                  <a:pos x="28" y="210"/>
                </a:cxn>
                <a:cxn ang="0">
                  <a:pos x="27" y="196"/>
                </a:cxn>
                <a:cxn ang="0">
                  <a:pos x="27" y="89"/>
                </a:cxn>
                <a:cxn ang="0">
                  <a:pos x="0" y="89"/>
                </a:cxn>
                <a:cxn ang="0">
                  <a:pos x="0" y="55"/>
                </a:cxn>
                <a:cxn ang="0">
                  <a:pos x="27" y="55"/>
                </a:cxn>
                <a:cxn ang="0">
                  <a:pos x="27" y="15"/>
                </a:cxn>
              </a:cxnLst>
              <a:rect l="0" t="0" r="r" b="b"/>
              <a:pathLst>
                <a:path w="104" h="252">
                  <a:moveTo>
                    <a:pt x="27" y="15"/>
                  </a:moveTo>
                  <a:lnTo>
                    <a:pt x="69" y="0"/>
                  </a:lnTo>
                  <a:lnTo>
                    <a:pt x="69" y="55"/>
                  </a:lnTo>
                  <a:lnTo>
                    <a:pt x="104" y="55"/>
                  </a:lnTo>
                  <a:lnTo>
                    <a:pt x="104" y="89"/>
                  </a:lnTo>
                  <a:lnTo>
                    <a:pt x="69" y="89"/>
                  </a:lnTo>
                  <a:lnTo>
                    <a:pt x="69" y="191"/>
                  </a:lnTo>
                  <a:lnTo>
                    <a:pt x="69" y="191"/>
                  </a:lnTo>
                  <a:lnTo>
                    <a:pt x="70" y="197"/>
                  </a:lnTo>
                  <a:lnTo>
                    <a:pt x="70" y="203"/>
                  </a:lnTo>
                  <a:lnTo>
                    <a:pt x="72" y="208"/>
                  </a:lnTo>
                  <a:lnTo>
                    <a:pt x="74" y="212"/>
                  </a:lnTo>
                  <a:lnTo>
                    <a:pt x="76" y="214"/>
                  </a:lnTo>
                  <a:lnTo>
                    <a:pt x="80" y="216"/>
                  </a:lnTo>
                  <a:lnTo>
                    <a:pt x="88" y="217"/>
                  </a:lnTo>
                  <a:lnTo>
                    <a:pt x="88" y="217"/>
                  </a:lnTo>
                  <a:lnTo>
                    <a:pt x="93" y="217"/>
                  </a:lnTo>
                  <a:lnTo>
                    <a:pt x="97" y="216"/>
                  </a:lnTo>
                  <a:lnTo>
                    <a:pt x="104" y="213"/>
                  </a:lnTo>
                  <a:lnTo>
                    <a:pt x="104" y="246"/>
                  </a:lnTo>
                  <a:lnTo>
                    <a:pt x="104" y="246"/>
                  </a:lnTo>
                  <a:lnTo>
                    <a:pt x="98" y="248"/>
                  </a:lnTo>
                  <a:lnTo>
                    <a:pt x="92" y="251"/>
                  </a:lnTo>
                  <a:lnTo>
                    <a:pt x="85" y="252"/>
                  </a:lnTo>
                  <a:lnTo>
                    <a:pt x="76" y="252"/>
                  </a:lnTo>
                  <a:lnTo>
                    <a:pt x="76" y="252"/>
                  </a:lnTo>
                  <a:lnTo>
                    <a:pt x="65" y="252"/>
                  </a:lnTo>
                  <a:lnTo>
                    <a:pt x="55" y="250"/>
                  </a:lnTo>
                  <a:lnTo>
                    <a:pt x="46" y="246"/>
                  </a:lnTo>
                  <a:lnTo>
                    <a:pt x="39" y="239"/>
                  </a:lnTo>
                  <a:lnTo>
                    <a:pt x="34" y="231"/>
                  </a:lnTo>
                  <a:lnTo>
                    <a:pt x="30" y="222"/>
                  </a:lnTo>
                  <a:lnTo>
                    <a:pt x="28" y="210"/>
                  </a:lnTo>
                  <a:lnTo>
                    <a:pt x="27" y="196"/>
                  </a:lnTo>
                  <a:lnTo>
                    <a:pt x="27" y="89"/>
                  </a:lnTo>
                  <a:lnTo>
                    <a:pt x="0" y="89"/>
                  </a:lnTo>
                  <a:lnTo>
                    <a:pt x="0" y="55"/>
                  </a:lnTo>
                  <a:lnTo>
                    <a:pt x="27" y="55"/>
                  </a:lnTo>
                  <a:lnTo>
                    <a:pt x="27" y="15"/>
                  </a:lnTo>
                  <a:close/>
                </a:path>
              </a:pathLst>
            </a:custGeom>
            <a:grpFill/>
            <a:ln w="9525">
              <a:solidFill>
                <a:schemeClr val="bg1"/>
              </a:solidFill>
              <a:round/>
              <a:headEnd/>
              <a:tailEnd/>
            </a:ln>
          </p:spPr>
          <p:txBody>
            <a:bodyPr/>
            <a:lstStyle/>
            <a:p>
              <a:pPr fontAlgn="auto">
                <a:spcBef>
                  <a:spcPts val="0"/>
                </a:spcBef>
                <a:spcAft>
                  <a:spcPts val="0"/>
                </a:spcAft>
                <a:defRPr/>
              </a:pPr>
              <a:endParaRPr lang="en-US">
                <a:latin typeface="+mn-lt"/>
              </a:endParaRPr>
            </a:p>
          </p:txBody>
        </p:sp>
        <p:sp>
          <p:nvSpPr>
            <p:cNvPr id="1047" name="Freeform 23"/>
            <p:cNvSpPr>
              <a:spLocks/>
            </p:cNvSpPr>
            <p:nvPr/>
          </p:nvSpPr>
          <p:spPr bwMode="auto">
            <a:xfrm>
              <a:off x="5403" y="3839"/>
              <a:ext cx="69" cy="142"/>
            </a:xfrm>
            <a:custGeom>
              <a:avLst/>
              <a:gdLst/>
              <a:ahLst/>
              <a:cxnLst>
                <a:cxn ang="0">
                  <a:pos x="0" y="0"/>
                </a:cxn>
                <a:cxn ang="0">
                  <a:pos x="42" y="0"/>
                </a:cxn>
                <a:cxn ang="0">
                  <a:pos x="42" y="113"/>
                </a:cxn>
                <a:cxn ang="0">
                  <a:pos x="43" y="113"/>
                </a:cxn>
                <a:cxn ang="0">
                  <a:pos x="43" y="113"/>
                </a:cxn>
                <a:cxn ang="0">
                  <a:pos x="50" y="104"/>
                </a:cxn>
                <a:cxn ang="0">
                  <a:pos x="53" y="99"/>
                </a:cxn>
                <a:cxn ang="0">
                  <a:pos x="58" y="95"/>
                </a:cxn>
                <a:cxn ang="0">
                  <a:pos x="64" y="91"/>
                </a:cxn>
                <a:cxn ang="0">
                  <a:pos x="71" y="88"/>
                </a:cxn>
                <a:cxn ang="0">
                  <a:pos x="78" y="86"/>
                </a:cxn>
                <a:cxn ang="0">
                  <a:pos x="87" y="86"/>
                </a:cxn>
                <a:cxn ang="0">
                  <a:pos x="87" y="86"/>
                </a:cxn>
                <a:cxn ang="0">
                  <a:pos x="94" y="86"/>
                </a:cxn>
                <a:cxn ang="0">
                  <a:pos x="100" y="87"/>
                </a:cxn>
                <a:cxn ang="0">
                  <a:pos x="106" y="88"/>
                </a:cxn>
                <a:cxn ang="0">
                  <a:pos x="112" y="91"/>
                </a:cxn>
                <a:cxn ang="0">
                  <a:pos x="116" y="93"/>
                </a:cxn>
                <a:cxn ang="0">
                  <a:pos x="121" y="97"/>
                </a:cxn>
                <a:cxn ang="0">
                  <a:pos x="127" y="107"/>
                </a:cxn>
                <a:cxn ang="0">
                  <a:pos x="133" y="117"/>
                </a:cxn>
                <a:cxn ang="0">
                  <a:pos x="136" y="130"/>
                </a:cxn>
                <a:cxn ang="0">
                  <a:pos x="138" y="143"/>
                </a:cxn>
                <a:cxn ang="0">
                  <a:pos x="138" y="157"/>
                </a:cxn>
                <a:cxn ang="0">
                  <a:pos x="138" y="283"/>
                </a:cxn>
                <a:cxn ang="0">
                  <a:pos x="96" y="283"/>
                </a:cxn>
                <a:cxn ang="0">
                  <a:pos x="96" y="167"/>
                </a:cxn>
                <a:cxn ang="0">
                  <a:pos x="96" y="167"/>
                </a:cxn>
                <a:cxn ang="0">
                  <a:pos x="96" y="156"/>
                </a:cxn>
                <a:cxn ang="0">
                  <a:pos x="95" y="147"/>
                </a:cxn>
                <a:cxn ang="0">
                  <a:pos x="94" y="139"/>
                </a:cxn>
                <a:cxn ang="0">
                  <a:pos x="91" y="134"/>
                </a:cxn>
                <a:cxn ang="0">
                  <a:pos x="88" y="129"/>
                </a:cxn>
                <a:cxn ang="0">
                  <a:pos x="84" y="126"/>
                </a:cxn>
                <a:cxn ang="0">
                  <a:pos x="78" y="125"/>
                </a:cxn>
                <a:cxn ang="0">
                  <a:pos x="73" y="123"/>
                </a:cxn>
                <a:cxn ang="0">
                  <a:pos x="73" y="123"/>
                </a:cxn>
                <a:cxn ang="0">
                  <a:pos x="64" y="125"/>
                </a:cxn>
                <a:cxn ang="0">
                  <a:pos x="58" y="127"/>
                </a:cxn>
                <a:cxn ang="0">
                  <a:pos x="53" y="131"/>
                </a:cxn>
                <a:cxn ang="0">
                  <a:pos x="50" y="138"/>
                </a:cxn>
                <a:cxn ang="0">
                  <a:pos x="46" y="144"/>
                </a:cxn>
                <a:cxn ang="0">
                  <a:pos x="45" y="152"/>
                </a:cxn>
                <a:cxn ang="0">
                  <a:pos x="43" y="160"/>
                </a:cxn>
                <a:cxn ang="0">
                  <a:pos x="42" y="169"/>
                </a:cxn>
                <a:cxn ang="0">
                  <a:pos x="42" y="283"/>
                </a:cxn>
                <a:cxn ang="0">
                  <a:pos x="0" y="283"/>
                </a:cxn>
                <a:cxn ang="0">
                  <a:pos x="0" y="0"/>
                </a:cxn>
              </a:cxnLst>
              <a:rect l="0" t="0" r="r" b="b"/>
              <a:pathLst>
                <a:path w="138" h="283">
                  <a:moveTo>
                    <a:pt x="0" y="0"/>
                  </a:moveTo>
                  <a:lnTo>
                    <a:pt x="42" y="0"/>
                  </a:lnTo>
                  <a:lnTo>
                    <a:pt x="42" y="113"/>
                  </a:lnTo>
                  <a:lnTo>
                    <a:pt x="43" y="113"/>
                  </a:lnTo>
                  <a:lnTo>
                    <a:pt x="43" y="113"/>
                  </a:lnTo>
                  <a:lnTo>
                    <a:pt x="50" y="104"/>
                  </a:lnTo>
                  <a:lnTo>
                    <a:pt x="53" y="99"/>
                  </a:lnTo>
                  <a:lnTo>
                    <a:pt x="58" y="95"/>
                  </a:lnTo>
                  <a:lnTo>
                    <a:pt x="64" y="91"/>
                  </a:lnTo>
                  <a:lnTo>
                    <a:pt x="71" y="88"/>
                  </a:lnTo>
                  <a:lnTo>
                    <a:pt x="78" y="86"/>
                  </a:lnTo>
                  <a:lnTo>
                    <a:pt x="87" y="86"/>
                  </a:lnTo>
                  <a:lnTo>
                    <a:pt x="87" y="86"/>
                  </a:lnTo>
                  <a:lnTo>
                    <a:pt x="94" y="86"/>
                  </a:lnTo>
                  <a:lnTo>
                    <a:pt x="100" y="87"/>
                  </a:lnTo>
                  <a:lnTo>
                    <a:pt x="106" y="88"/>
                  </a:lnTo>
                  <a:lnTo>
                    <a:pt x="112" y="91"/>
                  </a:lnTo>
                  <a:lnTo>
                    <a:pt x="116" y="93"/>
                  </a:lnTo>
                  <a:lnTo>
                    <a:pt x="121" y="97"/>
                  </a:lnTo>
                  <a:lnTo>
                    <a:pt x="127" y="107"/>
                  </a:lnTo>
                  <a:lnTo>
                    <a:pt x="133" y="117"/>
                  </a:lnTo>
                  <a:lnTo>
                    <a:pt x="136" y="130"/>
                  </a:lnTo>
                  <a:lnTo>
                    <a:pt x="138" y="143"/>
                  </a:lnTo>
                  <a:lnTo>
                    <a:pt x="138" y="157"/>
                  </a:lnTo>
                  <a:lnTo>
                    <a:pt x="138" y="283"/>
                  </a:lnTo>
                  <a:lnTo>
                    <a:pt x="96" y="283"/>
                  </a:lnTo>
                  <a:lnTo>
                    <a:pt x="96" y="167"/>
                  </a:lnTo>
                  <a:lnTo>
                    <a:pt x="96" y="167"/>
                  </a:lnTo>
                  <a:lnTo>
                    <a:pt x="96" y="156"/>
                  </a:lnTo>
                  <a:lnTo>
                    <a:pt x="95" y="147"/>
                  </a:lnTo>
                  <a:lnTo>
                    <a:pt x="94" y="139"/>
                  </a:lnTo>
                  <a:lnTo>
                    <a:pt x="91" y="134"/>
                  </a:lnTo>
                  <a:lnTo>
                    <a:pt x="88" y="129"/>
                  </a:lnTo>
                  <a:lnTo>
                    <a:pt x="84" y="126"/>
                  </a:lnTo>
                  <a:lnTo>
                    <a:pt x="78" y="125"/>
                  </a:lnTo>
                  <a:lnTo>
                    <a:pt x="73" y="123"/>
                  </a:lnTo>
                  <a:lnTo>
                    <a:pt x="73" y="123"/>
                  </a:lnTo>
                  <a:lnTo>
                    <a:pt x="64" y="125"/>
                  </a:lnTo>
                  <a:lnTo>
                    <a:pt x="58" y="127"/>
                  </a:lnTo>
                  <a:lnTo>
                    <a:pt x="53" y="131"/>
                  </a:lnTo>
                  <a:lnTo>
                    <a:pt x="50" y="138"/>
                  </a:lnTo>
                  <a:lnTo>
                    <a:pt x="46" y="144"/>
                  </a:lnTo>
                  <a:lnTo>
                    <a:pt x="45" y="152"/>
                  </a:lnTo>
                  <a:lnTo>
                    <a:pt x="43" y="160"/>
                  </a:lnTo>
                  <a:lnTo>
                    <a:pt x="42" y="169"/>
                  </a:lnTo>
                  <a:lnTo>
                    <a:pt x="42" y="283"/>
                  </a:lnTo>
                  <a:lnTo>
                    <a:pt x="0" y="283"/>
                  </a:lnTo>
                  <a:lnTo>
                    <a:pt x="0" y="0"/>
                  </a:lnTo>
                  <a:close/>
                </a:path>
              </a:pathLst>
            </a:custGeom>
            <a:grpFill/>
            <a:ln w="9525">
              <a:solidFill>
                <a:schemeClr val="bg1"/>
              </a:solidFill>
              <a:round/>
              <a:headEnd/>
              <a:tailEnd/>
            </a:ln>
          </p:spPr>
          <p:txBody>
            <a:bodyPr/>
            <a:lstStyle/>
            <a:p>
              <a:pPr fontAlgn="auto">
                <a:spcBef>
                  <a:spcPts val="0"/>
                </a:spcBef>
                <a:spcAft>
                  <a:spcPts val="0"/>
                </a:spcAft>
                <a:defRPr/>
              </a:pPr>
              <a:endParaRPr lang="en-US">
                <a:latin typeface="+mn-lt"/>
              </a:endParaRPr>
            </a:p>
          </p:txBody>
        </p:sp>
        <p:sp>
          <p:nvSpPr>
            <p:cNvPr id="1048" name="Freeform 24"/>
            <p:cNvSpPr>
              <a:spLocks noEditPoints="1"/>
            </p:cNvSpPr>
            <p:nvPr/>
          </p:nvSpPr>
          <p:spPr bwMode="auto">
            <a:xfrm>
              <a:off x="4581" y="4016"/>
              <a:ext cx="95" cy="135"/>
            </a:xfrm>
            <a:custGeom>
              <a:avLst/>
              <a:gdLst/>
              <a:ahLst/>
              <a:cxnLst>
                <a:cxn ang="0">
                  <a:pos x="95" y="0"/>
                </a:cxn>
                <a:cxn ang="0">
                  <a:pos x="113" y="1"/>
                </a:cxn>
                <a:cxn ang="0">
                  <a:pos x="130" y="8"/>
                </a:cxn>
                <a:cxn ang="0">
                  <a:pos x="146" y="17"/>
                </a:cxn>
                <a:cxn ang="0">
                  <a:pos x="160" y="31"/>
                </a:cxn>
                <a:cxn ang="0">
                  <a:pos x="172" y="51"/>
                </a:cxn>
                <a:cxn ang="0">
                  <a:pos x="181" y="74"/>
                </a:cxn>
                <a:cxn ang="0">
                  <a:pos x="187" y="102"/>
                </a:cxn>
                <a:cxn ang="0">
                  <a:pos x="189" y="134"/>
                </a:cxn>
                <a:cxn ang="0">
                  <a:pos x="188" y="153"/>
                </a:cxn>
                <a:cxn ang="0">
                  <a:pos x="184" y="183"/>
                </a:cxn>
                <a:cxn ang="0">
                  <a:pos x="177" y="209"/>
                </a:cxn>
                <a:cxn ang="0">
                  <a:pos x="166" y="230"/>
                </a:cxn>
                <a:cxn ang="0">
                  <a:pos x="154" y="245"/>
                </a:cxn>
                <a:cxn ang="0">
                  <a:pos x="138" y="258"/>
                </a:cxn>
                <a:cxn ang="0">
                  <a:pos x="122" y="266"/>
                </a:cxn>
                <a:cxn ang="0">
                  <a:pos x="103" y="270"/>
                </a:cxn>
                <a:cxn ang="0">
                  <a:pos x="95" y="270"/>
                </a:cxn>
                <a:cxn ang="0">
                  <a:pos x="76" y="269"/>
                </a:cxn>
                <a:cxn ang="0">
                  <a:pos x="59" y="262"/>
                </a:cxn>
                <a:cxn ang="0">
                  <a:pos x="43" y="253"/>
                </a:cxn>
                <a:cxn ang="0">
                  <a:pos x="29" y="239"/>
                </a:cxn>
                <a:cxn ang="0">
                  <a:pos x="17" y="219"/>
                </a:cxn>
                <a:cxn ang="0">
                  <a:pos x="8" y="196"/>
                </a:cxn>
                <a:cxn ang="0">
                  <a:pos x="2" y="168"/>
                </a:cxn>
                <a:cxn ang="0">
                  <a:pos x="0" y="134"/>
                </a:cxn>
                <a:cxn ang="0">
                  <a:pos x="1" y="117"/>
                </a:cxn>
                <a:cxn ang="0">
                  <a:pos x="5" y="87"/>
                </a:cxn>
                <a:cxn ang="0">
                  <a:pos x="12" y="61"/>
                </a:cxn>
                <a:cxn ang="0">
                  <a:pos x="23" y="40"/>
                </a:cxn>
                <a:cxn ang="0">
                  <a:pos x="35" y="24"/>
                </a:cxn>
                <a:cxn ang="0">
                  <a:pos x="51" y="12"/>
                </a:cxn>
                <a:cxn ang="0">
                  <a:pos x="67" y="4"/>
                </a:cxn>
                <a:cxn ang="0">
                  <a:pos x="86" y="0"/>
                </a:cxn>
                <a:cxn ang="0">
                  <a:pos x="95" y="0"/>
                </a:cxn>
                <a:cxn ang="0">
                  <a:pos x="95" y="234"/>
                </a:cxn>
                <a:cxn ang="0">
                  <a:pos x="114" y="228"/>
                </a:cxn>
                <a:cxn ang="0">
                  <a:pos x="129" y="211"/>
                </a:cxn>
                <a:cxn ang="0">
                  <a:pos x="140" y="181"/>
                </a:cxn>
                <a:cxn ang="0">
                  <a:pos x="144" y="134"/>
                </a:cxn>
                <a:cxn ang="0">
                  <a:pos x="143" y="110"/>
                </a:cxn>
                <a:cxn ang="0">
                  <a:pos x="135" y="72"/>
                </a:cxn>
                <a:cxn ang="0">
                  <a:pos x="123" y="48"/>
                </a:cxn>
                <a:cxn ang="0">
                  <a:pos x="104" y="38"/>
                </a:cxn>
                <a:cxn ang="0">
                  <a:pos x="95" y="37"/>
                </a:cxn>
                <a:cxn ang="0">
                  <a:pos x="75" y="42"/>
                </a:cxn>
                <a:cxn ang="0">
                  <a:pos x="60" y="59"/>
                </a:cxn>
                <a:cxn ang="0">
                  <a:pos x="49" y="89"/>
                </a:cxn>
                <a:cxn ang="0">
                  <a:pos x="45" y="134"/>
                </a:cxn>
                <a:cxn ang="0">
                  <a:pos x="46" y="160"/>
                </a:cxn>
                <a:cxn ang="0">
                  <a:pos x="54" y="198"/>
                </a:cxn>
                <a:cxn ang="0">
                  <a:pos x="66" y="222"/>
                </a:cxn>
                <a:cxn ang="0">
                  <a:pos x="85" y="232"/>
                </a:cxn>
                <a:cxn ang="0">
                  <a:pos x="95" y="234"/>
                </a:cxn>
              </a:cxnLst>
              <a:rect l="0" t="0" r="r" b="b"/>
              <a:pathLst>
                <a:path w="189" h="270">
                  <a:moveTo>
                    <a:pt x="95" y="0"/>
                  </a:moveTo>
                  <a:lnTo>
                    <a:pt x="95" y="0"/>
                  </a:lnTo>
                  <a:lnTo>
                    <a:pt x="103" y="0"/>
                  </a:lnTo>
                  <a:lnTo>
                    <a:pt x="113" y="1"/>
                  </a:lnTo>
                  <a:lnTo>
                    <a:pt x="122" y="4"/>
                  </a:lnTo>
                  <a:lnTo>
                    <a:pt x="130" y="8"/>
                  </a:lnTo>
                  <a:lnTo>
                    <a:pt x="138" y="12"/>
                  </a:lnTo>
                  <a:lnTo>
                    <a:pt x="146" y="17"/>
                  </a:lnTo>
                  <a:lnTo>
                    <a:pt x="154" y="24"/>
                  </a:lnTo>
                  <a:lnTo>
                    <a:pt x="160" y="31"/>
                  </a:lnTo>
                  <a:lnTo>
                    <a:pt x="166" y="40"/>
                  </a:lnTo>
                  <a:lnTo>
                    <a:pt x="172" y="51"/>
                  </a:lnTo>
                  <a:lnTo>
                    <a:pt x="177" y="61"/>
                  </a:lnTo>
                  <a:lnTo>
                    <a:pt x="181" y="74"/>
                  </a:lnTo>
                  <a:lnTo>
                    <a:pt x="184" y="87"/>
                  </a:lnTo>
                  <a:lnTo>
                    <a:pt x="187" y="102"/>
                  </a:lnTo>
                  <a:lnTo>
                    <a:pt x="188" y="117"/>
                  </a:lnTo>
                  <a:lnTo>
                    <a:pt x="189" y="134"/>
                  </a:lnTo>
                  <a:lnTo>
                    <a:pt x="189" y="134"/>
                  </a:lnTo>
                  <a:lnTo>
                    <a:pt x="188" y="153"/>
                  </a:lnTo>
                  <a:lnTo>
                    <a:pt x="187" y="168"/>
                  </a:lnTo>
                  <a:lnTo>
                    <a:pt x="184" y="183"/>
                  </a:lnTo>
                  <a:lnTo>
                    <a:pt x="181" y="196"/>
                  </a:lnTo>
                  <a:lnTo>
                    <a:pt x="177" y="209"/>
                  </a:lnTo>
                  <a:lnTo>
                    <a:pt x="172" y="219"/>
                  </a:lnTo>
                  <a:lnTo>
                    <a:pt x="166" y="230"/>
                  </a:lnTo>
                  <a:lnTo>
                    <a:pt x="160" y="239"/>
                  </a:lnTo>
                  <a:lnTo>
                    <a:pt x="154" y="245"/>
                  </a:lnTo>
                  <a:lnTo>
                    <a:pt x="146" y="253"/>
                  </a:lnTo>
                  <a:lnTo>
                    <a:pt x="138" y="258"/>
                  </a:lnTo>
                  <a:lnTo>
                    <a:pt x="130" y="262"/>
                  </a:lnTo>
                  <a:lnTo>
                    <a:pt x="122" y="266"/>
                  </a:lnTo>
                  <a:lnTo>
                    <a:pt x="113" y="269"/>
                  </a:lnTo>
                  <a:lnTo>
                    <a:pt x="103" y="270"/>
                  </a:lnTo>
                  <a:lnTo>
                    <a:pt x="95" y="270"/>
                  </a:lnTo>
                  <a:lnTo>
                    <a:pt x="95" y="270"/>
                  </a:lnTo>
                  <a:lnTo>
                    <a:pt x="86" y="270"/>
                  </a:lnTo>
                  <a:lnTo>
                    <a:pt x="76" y="269"/>
                  </a:lnTo>
                  <a:lnTo>
                    <a:pt x="67" y="266"/>
                  </a:lnTo>
                  <a:lnTo>
                    <a:pt x="59" y="262"/>
                  </a:lnTo>
                  <a:lnTo>
                    <a:pt x="51" y="258"/>
                  </a:lnTo>
                  <a:lnTo>
                    <a:pt x="43" y="253"/>
                  </a:lnTo>
                  <a:lnTo>
                    <a:pt x="35" y="245"/>
                  </a:lnTo>
                  <a:lnTo>
                    <a:pt x="29" y="239"/>
                  </a:lnTo>
                  <a:lnTo>
                    <a:pt x="23" y="230"/>
                  </a:lnTo>
                  <a:lnTo>
                    <a:pt x="17" y="219"/>
                  </a:lnTo>
                  <a:lnTo>
                    <a:pt x="12" y="209"/>
                  </a:lnTo>
                  <a:lnTo>
                    <a:pt x="8" y="196"/>
                  </a:lnTo>
                  <a:lnTo>
                    <a:pt x="5" y="183"/>
                  </a:lnTo>
                  <a:lnTo>
                    <a:pt x="2" y="168"/>
                  </a:lnTo>
                  <a:lnTo>
                    <a:pt x="1" y="153"/>
                  </a:lnTo>
                  <a:lnTo>
                    <a:pt x="0" y="134"/>
                  </a:lnTo>
                  <a:lnTo>
                    <a:pt x="0" y="134"/>
                  </a:lnTo>
                  <a:lnTo>
                    <a:pt x="1" y="117"/>
                  </a:lnTo>
                  <a:lnTo>
                    <a:pt x="2" y="102"/>
                  </a:lnTo>
                  <a:lnTo>
                    <a:pt x="5" y="87"/>
                  </a:lnTo>
                  <a:lnTo>
                    <a:pt x="8" y="74"/>
                  </a:lnTo>
                  <a:lnTo>
                    <a:pt x="12" y="61"/>
                  </a:lnTo>
                  <a:lnTo>
                    <a:pt x="17" y="51"/>
                  </a:lnTo>
                  <a:lnTo>
                    <a:pt x="23" y="40"/>
                  </a:lnTo>
                  <a:lnTo>
                    <a:pt x="29" y="31"/>
                  </a:lnTo>
                  <a:lnTo>
                    <a:pt x="35" y="24"/>
                  </a:lnTo>
                  <a:lnTo>
                    <a:pt x="43" y="17"/>
                  </a:lnTo>
                  <a:lnTo>
                    <a:pt x="51" y="12"/>
                  </a:lnTo>
                  <a:lnTo>
                    <a:pt x="59" y="8"/>
                  </a:lnTo>
                  <a:lnTo>
                    <a:pt x="67" y="4"/>
                  </a:lnTo>
                  <a:lnTo>
                    <a:pt x="76" y="1"/>
                  </a:lnTo>
                  <a:lnTo>
                    <a:pt x="86" y="0"/>
                  </a:lnTo>
                  <a:lnTo>
                    <a:pt x="95" y="0"/>
                  </a:lnTo>
                  <a:lnTo>
                    <a:pt x="95" y="0"/>
                  </a:lnTo>
                  <a:close/>
                  <a:moveTo>
                    <a:pt x="95" y="234"/>
                  </a:moveTo>
                  <a:lnTo>
                    <a:pt x="95" y="234"/>
                  </a:lnTo>
                  <a:lnTo>
                    <a:pt x="104" y="232"/>
                  </a:lnTo>
                  <a:lnTo>
                    <a:pt x="114" y="228"/>
                  </a:lnTo>
                  <a:lnTo>
                    <a:pt x="123" y="222"/>
                  </a:lnTo>
                  <a:lnTo>
                    <a:pt x="129" y="211"/>
                  </a:lnTo>
                  <a:lnTo>
                    <a:pt x="135" y="198"/>
                  </a:lnTo>
                  <a:lnTo>
                    <a:pt x="140" y="181"/>
                  </a:lnTo>
                  <a:lnTo>
                    <a:pt x="143" y="160"/>
                  </a:lnTo>
                  <a:lnTo>
                    <a:pt x="144" y="134"/>
                  </a:lnTo>
                  <a:lnTo>
                    <a:pt x="144" y="134"/>
                  </a:lnTo>
                  <a:lnTo>
                    <a:pt x="143" y="110"/>
                  </a:lnTo>
                  <a:lnTo>
                    <a:pt x="140" y="89"/>
                  </a:lnTo>
                  <a:lnTo>
                    <a:pt x="135" y="72"/>
                  </a:lnTo>
                  <a:lnTo>
                    <a:pt x="129" y="59"/>
                  </a:lnTo>
                  <a:lnTo>
                    <a:pt x="123" y="48"/>
                  </a:lnTo>
                  <a:lnTo>
                    <a:pt x="114" y="42"/>
                  </a:lnTo>
                  <a:lnTo>
                    <a:pt x="104" y="38"/>
                  </a:lnTo>
                  <a:lnTo>
                    <a:pt x="95" y="37"/>
                  </a:lnTo>
                  <a:lnTo>
                    <a:pt x="95" y="37"/>
                  </a:lnTo>
                  <a:lnTo>
                    <a:pt x="85" y="38"/>
                  </a:lnTo>
                  <a:lnTo>
                    <a:pt x="75" y="42"/>
                  </a:lnTo>
                  <a:lnTo>
                    <a:pt x="66" y="48"/>
                  </a:lnTo>
                  <a:lnTo>
                    <a:pt x="60" y="59"/>
                  </a:lnTo>
                  <a:lnTo>
                    <a:pt x="54" y="72"/>
                  </a:lnTo>
                  <a:lnTo>
                    <a:pt x="49" y="89"/>
                  </a:lnTo>
                  <a:lnTo>
                    <a:pt x="46" y="110"/>
                  </a:lnTo>
                  <a:lnTo>
                    <a:pt x="45" y="134"/>
                  </a:lnTo>
                  <a:lnTo>
                    <a:pt x="45" y="134"/>
                  </a:lnTo>
                  <a:lnTo>
                    <a:pt x="46" y="160"/>
                  </a:lnTo>
                  <a:lnTo>
                    <a:pt x="49" y="181"/>
                  </a:lnTo>
                  <a:lnTo>
                    <a:pt x="54" y="198"/>
                  </a:lnTo>
                  <a:lnTo>
                    <a:pt x="60" y="211"/>
                  </a:lnTo>
                  <a:lnTo>
                    <a:pt x="66" y="222"/>
                  </a:lnTo>
                  <a:lnTo>
                    <a:pt x="75" y="228"/>
                  </a:lnTo>
                  <a:lnTo>
                    <a:pt x="85" y="232"/>
                  </a:lnTo>
                  <a:lnTo>
                    <a:pt x="95" y="234"/>
                  </a:lnTo>
                  <a:lnTo>
                    <a:pt x="95" y="234"/>
                  </a:lnTo>
                  <a:close/>
                </a:path>
              </a:pathLst>
            </a:custGeom>
            <a:grpFill/>
            <a:ln w="9525">
              <a:solidFill>
                <a:schemeClr val="bg1"/>
              </a:solidFill>
              <a:round/>
              <a:headEnd/>
              <a:tailEnd/>
            </a:ln>
          </p:spPr>
          <p:txBody>
            <a:bodyPr/>
            <a:lstStyle/>
            <a:p>
              <a:pPr fontAlgn="auto">
                <a:spcBef>
                  <a:spcPts val="0"/>
                </a:spcBef>
                <a:spcAft>
                  <a:spcPts val="0"/>
                </a:spcAft>
                <a:defRPr/>
              </a:pPr>
              <a:endParaRPr lang="en-US">
                <a:latin typeface="+mn-lt"/>
              </a:endParaRPr>
            </a:p>
          </p:txBody>
        </p:sp>
        <p:sp>
          <p:nvSpPr>
            <p:cNvPr id="1049" name="Freeform 25"/>
            <p:cNvSpPr>
              <a:spLocks/>
            </p:cNvSpPr>
            <p:nvPr/>
          </p:nvSpPr>
          <p:spPr bwMode="auto">
            <a:xfrm>
              <a:off x="4689" y="4051"/>
              <a:ext cx="46" cy="98"/>
            </a:xfrm>
            <a:custGeom>
              <a:avLst/>
              <a:gdLst/>
              <a:ahLst/>
              <a:cxnLst>
                <a:cxn ang="0">
                  <a:pos x="3" y="35"/>
                </a:cxn>
                <a:cxn ang="0">
                  <a:pos x="3" y="35"/>
                </a:cxn>
                <a:cxn ang="0">
                  <a:pos x="1" y="18"/>
                </a:cxn>
                <a:cxn ang="0">
                  <a:pos x="0" y="3"/>
                </a:cxn>
                <a:cxn ang="0">
                  <a:pos x="38" y="3"/>
                </a:cxn>
                <a:cxn ang="0">
                  <a:pos x="38" y="3"/>
                </a:cxn>
                <a:cxn ang="0">
                  <a:pos x="40" y="39"/>
                </a:cxn>
                <a:cxn ang="0">
                  <a:pos x="41" y="39"/>
                </a:cxn>
                <a:cxn ang="0">
                  <a:pos x="41" y="39"/>
                </a:cxn>
                <a:cxn ang="0">
                  <a:pos x="46" y="26"/>
                </a:cxn>
                <a:cxn ang="0">
                  <a:pos x="51" y="20"/>
                </a:cxn>
                <a:cxn ang="0">
                  <a:pos x="56" y="15"/>
                </a:cxn>
                <a:cxn ang="0">
                  <a:pos x="61" y="8"/>
                </a:cxn>
                <a:cxn ang="0">
                  <a:pos x="68" y="4"/>
                </a:cxn>
                <a:cxn ang="0">
                  <a:pos x="77" y="1"/>
                </a:cxn>
                <a:cxn ang="0">
                  <a:pos x="85" y="0"/>
                </a:cxn>
                <a:cxn ang="0">
                  <a:pos x="85" y="0"/>
                </a:cxn>
                <a:cxn ang="0">
                  <a:pos x="93" y="1"/>
                </a:cxn>
                <a:cxn ang="0">
                  <a:pos x="93" y="46"/>
                </a:cxn>
                <a:cxn ang="0">
                  <a:pos x="93" y="46"/>
                </a:cxn>
                <a:cxn ang="0">
                  <a:pos x="86" y="45"/>
                </a:cxn>
                <a:cxn ang="0">
                  <a:pos x="80" y="43"/>
                </a:cxn>
                <a:cxn ang="0">
                  <a:pos x="80" y="43"/>
                </a:cxn>
                <a:cxn ang="0">
                  <a:pos x="74" y="45"/>
                </a:cxn>
                <a:cxn ang="0">
                  <a:pos x="68" y="46"/>
                </a:cxn>
                <a:cxn ang="0">
                  <a:pos x="62" y="48"/>
                </a:cxn>
                <a:cxn ang="0">
                  <a:pos x="56" y="54"/>
                </a:cxn>
                <a:cxn ang="0">
                  <a:pos x="51" y="60"/>
                </a:cxn>
                <a:cxn ang="0">
                  <a:pos x="47" y="68"/>
                </a:cxn>
                <a:cxn ang="0">
                  <a:pos x="45" y="78"/>
                </a:cxn>
                <a:cxn ang="0">
                  <a:pos x="45" y="91"/>
                </a:cxn>
                <a:cxn ang="0">
                  <a:pos x="45" y="197"/>
                </a:cxn>
                <a:cxn ang="0">
                  <a:pos x="3" y="197"/>
                </a:cxn>
                <a:cxn ang="0">
                  <a:pos x="3" y="35"/>
                </a:cxn>
              </a:cxnLst>
              <a:rect l="0" t="0" r="r" b="b"/>
              <a:pathLst>
                <a:path w="93" h="197">
                  <a:moveTo>
                    <a:pt x="3" y="35"/>
                  </a:moveTo>
                  <a:lnTo>
                    <a:pt x="3" y="35"/>
                  </a:lnTo>
                  <a:lnTo>
                    <a:pt x="1" y="18"/>
                  </a:lnTo>
                  <a:lnTo>
                    <a:pt x="0" y="3"/>
                  </a:lnTo>
                  <a:lnTo>
                    <a:pt x="38" y="3"/>
                  </a:lnTo>
                  <a:lnTo>
                    <a:pt x="38" y="3"/>
                  </a:lnTo>
                  <a:lnTo>
                    <a:pt x="40" y="39"/>
                  </a:lnTo>
                  <a:lnTo>
                    <a:pt x="41" y="39"/>
                  </a:lnTo>
                  <a:lnTo>
                    <a:pt x="41" y="39"/>
                  </a:lnTo>
                  <a:lnTo>
                    <a:pt x="46" y="26"/>
                  </a:lnTo>
                  <a:lnTo>
                    <a:pt x="51" y="20"/>
                  </a:lnTo>
                  <a:lnTo>
                    <a:pt x="56" y="15"/>
                  </a:lnTo>
                  <a:lnTo>
                    <a:pt x="61" y="8"/>
                  </a:lnTo>
                  <a:lnTo>
                    <a:pt x="68" y="4"/>
                  </a:lnTo>
                  <a:lnTo>
                    <a:pt x="77" y="1"/>
                  </a:lnTo>
                  <a:lnTo>
                    <a:pt x="85" y="0"/>
                  </a:lnTo>
                  <a:lnTo>
                    <a:pt x="85" y="0"/>
                  </a:lnTo>
                  <a:lnTo>
                    <a:pt x="93" y="1"/>
                  </a:lnTo>
                  <a:lnTo>
                    <a:pt x="93" y="46"/>
                  </a:lnTo>
                  <a:lnTo>
                    <a:pt x="93" y="46"/>
                  </a:lnTo>
                  <a:lnTo>
                    <a:pt x="86" y="45"/>
                  </a:lnTo>
                  <a:lnTo>
                    <a:pt x="80" y="43"/>
                  </a:lnTo>
                  <a:lnTo>
                    <a:pt x="80" y="43"/>
                  </a:lnTo>
                  <a:lnTo>
                    <a:pt x="74" y="45"/>
                  </a:lnTo>
                  <a:lnTo>
                    <a:pt x="68" y="46"/>
                  </a:lnTo>
                  <a:lnTo>
                    <a:pt x="62" y="48"/>
                  </a:lnTo>
                  <a:lnTo>
                    <a:pt x="56" y="54"/>
                  </a:lnTo>
                  <a:lnTo>
                    <a:pt x="51" y="60"/>
                  </a:lnTo>
                  <a:lnTo>
                    <a:pt x="47" y="68"/>
                  </a:lnTo>
                  <a:lnTo>
                    <a:pt x="45" y="78"/>
                  </a:lnTo>
                  <a:lnTo>
                    <a:pt x="45" y="91"/>
                  </a:lnTo>
                  <a:lnTo>
                    <a:pt x="45" y="197"/>
                  </a:lnTo>
                  <a:lnTo>
                    <a:pt x="3" y="197"/>
                  </a:lnTo>
                  <a:lnTo>
                    <a:pt x="3" y="35"/>
                  </a:lnTo>
                  <a:close/>
                </a:path>
              </a:pathLst>
            </a:custGeom>
            <a:grpFill/>
            <a:ln w="9525">
              <a:solidFill>
                <a:schemeClr val="bg1"/>
              </a:solidFill>
              <a:round/>
              <a:headEnd/>
              <a:tailEnd/>
            </a:ln>
          </p:spPr>
          <p:txBody>
            <a:bodyPr/>
            <a:lstStyle/>
            <a:p>
              <a:pPr fontAlgn="auto">
                <a:spcBef>
                  <a:spcPts val="0"/>
                </a:spcBef>
                <a:spcAft>
                  <a:spcPts val="0"/>
                </a:spcAft>
                <a:defRPr/>
              </a:pPr>
              <a:endParaRPr lang="en-US">
                <a:latin typeface="+mn-lt"/>
              </a:endParaRPr>
            </a:p>
          </p:txBody>
        </p:sp>
        <p:sp>
          <p:nvSpPr>
            <p:cNvPr id="1050" name="Freeform 26"/>
            <p:cNvSpPr>
              <a:spLocks noEditPoints="1"/>
            </p:cNvSpPr>
            <p:nvPr/>
          </p:nvSpPr>
          <p:spPr bwMode="auto">
            <a:xfrm>
              <a:off x="4743" y="4051"/>
              <a:ext cx="74" cy="140"/>
            </a:xfrm>
            <a:custGeom>
              <a:avLst/>
              <a:gdLst/>
              <a:ahLst/>
              <a:cxnLst>
                <a:cxn ang="0">
                  <a:pos x="18" y="232"/>
                </a:cxn>
                <a:cxn ang="0">
                  <a:pos x="53" y="244"/>
                </a:cxn>
                <a:cxn ang="0">
                  <a:pos x="75" y="243"/>
                </a:cxn>
                <a:cxn ang="0">
                  <a:pos x="93" y="234"/>
                </a:cxn>
                <a:cxn ang="0">
                  <a:pos x="106" y="206"/>
                </a:cxn>
                <a:cxn ang="0">
                  <a:pos x="107" y="165"/>
                </a:cxn>
                <a:cxn ang="0">
                  <a:pos x="101" y="176"/>
                </a:cxn>
                <a:cxn ang="0">
                  <a:pos x="85" y="191"/>
                </a:cxn>
                <a:cxn ang="0">
                  <a:pos x="60" y="197"/>
                </a:cxn>
                <a:cxn ang="0">
                  <a:pos x="40" y="193"/>
                </a:cxn>
                <a:cxn ang="0">
                  <a:pos x="21" y="179"/>
                </a:cxn>
                <a:cxn ang="0">
                  <a:pos x="8" y="158"/>
                </a:cxn>
                <a:cxn ang="0">
                  <a:pos x="1" y="128"/>
                </a:cxn>
                <a:cxn ang="0">
                  <a:pos x="0" y="101"/>
                </a:cxn>
                <a:cxn ang="0">
                  <a:pos x="7" y="46"/>
                </a:cxn>
                <a:cxn ang="0">
                  <a:pos x="22" y="18"/>
                </a:cxn>
                <a:cxn ang="0">
                  <a:pos x="39" y="5"/>
                </a:cxn>
                <a:cxn ang="0">
                  <a:pos x="62" y="0"/>
                </a:cxn>
                <a:cxn ang="0">
                  <a:pos x="80" y="3"/>
                </a:cxn>
                <a:cxn ang="0">
                  <a:pos x="97" y="16"/>
                </a:cxn>
                <a:cxn ang="0">
                  <a:pos x="111" y="34"/>
                </a:cxn>
                <a:cxn ang="0">
                  <a:pos x="149" y="3"/>
                </a:cxn>
                <a:cxn ang="0">
                  <a:pos x="148" y="178"/>
                </a:cxn>
                <a:cxn ang="0">
                  <a:pos x="144" y="219"/>
                </a:cxn>
                <a:cxn ang="0">
                  <a:pos x="135" y="245"/>
                </a:cxn>
                <a:cxn ang="0">
                  <a:pos x="120" y="265"/>
                </a:cxn>
                <a:cxn ang="0">
                  <a:pos x="98" y="277"/>
                </a:cxn>
                <a:cxn ang="0">
                  <a:pos x="67" y="282"/>
                </a:cxn>
                <a:cxn ang="0">
                  <a:pos x="30" y="277"/>
                </a:cxn>
                <a:cxn ang="0">
                  <a:pos x="10" y="227"/>
                </a:cxn>
                <a:cxn ang="0">
                  <a:pos x="85" y="162"/>
                </a:cxn>
                <a:cxn ang="0">
                  <a:pos x="103" y="148"/>
                </a:cxn>
                <a:cxn ang="0">
                  <a:pos x="112" y="114"/>
                </a:cxn>
                <a:cxn ang="0">
                  <a:pos x="112" y="84"/>
                </a:cxn>
                <a:cxn ang="0">
                  <a:pos x="102" y="51"/>
                </a:cxn>
                <a:cxn ang="0">
                  <a:pos x="85" y="37"/>
                </a:cxn>
                <a:cxn ang="0">
                  <a:pos x="70" y="37"/>
                </a:cxn>
                <a:cxn ang="0">
                  <a:pos x="54" y="52"/>
                </a:cxn>
                <a:cxn ang="0">
                  <a:pos x="48" y="85"/>
                </a:cxn>
                <a:cxn ang="0">
                  <a:pos x="48" y="115"/>
                </a:cxn>
                <a:cxn ang="0">
                  <a:pos x="56" y="148"/>
                </a:cxn>
                <a:cxn ang="0">
                  <a:pos x="70" y="162"/>
                </a:cxn>
              </a:cxnLst>
              <a:rect l="0" t="0" r="r" b="b"/>
              <a:pathLst>
                <a:path w="149" h="282">
                  <a:moveTo>
                    <a:pt x="10" y="227"/>
                  </a:moveTo>
                  <a:lnTo>
                    <a:pt x="10" y="227"/>
                  </a:lnTo>
                  <a:lnTo>
                    <a:pt x="18" y="232"/>
                  </a:lnTo>
                  <a:lnTo>
                    <a:pt x="30" y="239"/>
                  </a:lnTo>
                  <a:lnTo>
                    <a:pt x="45" y="243"/>
                  </a:lnTo>
                  <a:lnTo>
                    <a:pt x="53" y="244"/>
                  </a:lnTo>
                  <a:lnTo>
                    <a:pt x="61" y="244"/>
                  </a:lnTo>
                  <a:lnTo>
                    <a:pt x="61" y="244"/>
                  </a:lnTo>
                  <a:lnTo>
                    <a:pt x="75" y="243"/>
                  </a:lnTo>
                  <a:lnTo>
                    <a:pt x="80" y="242"/>
                  </a:lnTo>
                  <a:lnTo>
                    <a:pt x="85" y="239"/>
                  </a:lnTo>
                  <a:lnTo>
                    <a:pt x="93" y="234"/>
                  </a:lnTo>
                  <a:lnTo>
                    <a:pt x="99" y="226"/>
                  </a:lnTo>
                  <a:lnTo>
                    <a:pt x="103" y="215"/>
                  </a:lnTo>
                  <a:lnTo>
                    <a:pt x="106" y="206"/>
                  </a:lnTo>
                  <a:lnTo>
                    <a:pt x="107" y="195"/>
                  </a:lnTo>
                  <a:lnTo>
                    <a:pt x="107" y="183"/>
                  </a:lnTo>
                  <a:lnTo>
                    <a:pt x="107" y="165"/>
                  </a:lnTo>
                  <a:lnTo>
                    <a:pt x="107" y="165"/>
                  </a:lnTo>
                  <a:lnTo>
                    <a:pt x="107" y="165"/>
                  </a:lnTo>
                  <a:lnTo>
                    <a:pt x="101" y="176"/>
                  </a:lnTo>
                  <a:lnTo>
                    <a:pt x="96" y="182"/>
                  </a:lnTo>
                  <a:lnTo>
                    <a:pt x="91" y="187"/>
                  </a:lnTo>
                  <a:lnTo>
                    <a:pt x="85" y="191"/>
                  </a:lnTo>
                  <a:lnTo>
                    <a:pt x="79" y="195"/>
                  </a:lnTo>
                  <a:lnTo>
                    <a:pt x="70" y="197"/>
                  </a:lnTo>
                  <a:lnTo>
                    <a:pt x="60" y="197"/>
                  </a:lnTo>
                  <a:lnTo>
                    <a:pt x="60" y="197"/>
                  </a:lnTo>
                  <a:lnTo>
                    <a:pt x="50" y="197"/>
                  </a:lnTo>
                  <a:lnTo>
                    <a:pt x="40" y="193"/>
                  </a:lnTo>
                  <a:lnTo>
                    <a:pt x="30" y="188"/>
                  </a:lnTo>
                  <a:lnTo>
                    <a:pt x="26" y="184"/>
                  </a:lnTo>
                  <a:lnTo>
                    <a:pt x="21" y="179"/>
                  </a:lnTo>
                  <a:lnTo>
                    <a:pt x="16" y="172"/>
                  </a:lnTo>
                  <a:lnTo>
                    <a:pt x="12" y="166"/>
                  </a:lnTo>
                  <a:lnTo>
                    <a:pt x="8" y="158"/>
                  </a:lnTo>
                  <a:lnTo>
                    <a:pt x="6" y="149"/>
                  </a:lnTo>
                  <a:lnTo>
                    <a:pt x="3" y="140"/>
                  </a:lnTo>
                  <a:lnTo>
                    <a:pt x="1" y="128"/>
                  </a:lnTo>
                  <a:lnTo>
                    <a:pt x="0" y="115"/>
                  </a:lnTo>
                  <a:lnTo>
                    <a:pt x="0" y="101"/>
                  </a:lnTo>
                  <a:lnTo>
                    <a:pt x="0" y="101"/>
                  </a:lnTo>
                  <a:lnTo>
                    <a:pt x="0" y="81"/>
                  </a:lnTo>
                  <a:lnTo>
                    <a:pt x="3" y="63"/>
                  </a:lnTo>
                  <a:lnTo>
                    <a:pt x="7" y="46"/>
                  </a:lnTo>
                  <a:lnTo>
                    <a:pt x="13" y="30"/>
                  </a:lnTo>
                  <a:lnTo>
                    <a:pt x="18" y="24"/>
                  </a:lnTo>
                  <a:lnTo>
                    <a:pt x="22" y="18"/>
                  </a:lnTo>
                  <a:lnTo>
                    <a:pt x="28" y="13"/>
                  </a:lnTo>
                  <a:lnTo>
                    <a:pt x="33" y="8"/>
                  </a:lnTo>
                  <a:lnTo>
                    <a:pt x="39" y="5"/>
                  </a:lnTo>
                  <a:lnTo>
                    <a:pt x="46" y="3"/>
                  </a:lnTo>
                  <a:lnTo>
                    <a:pt x="54" y="1"/>
                  </a:lnTo>
                  <a:lnTo>
                    <a:pt x="62" y="0"/>
                  </a:lnTo>
                  <a:lnTo>
                    <a:pt x="62" y="0"/>
                  </a:lnTo>
                  <a:lnTo>
                    <a:pt x="71" y="1"/>
                  </a:lnTo>
                  <a:lnTo>
                    <a:pt x="80" y="3"/>
                  </a:lnTo>
                  <a:lnTo>
                    <a:pt x="86" y="7"/>
                  </a:lnTo>
                  <a:lnTo>
                    <a:pt x="92" y="11"/>
                  </a:lnTo>
                  <a:lnTo>
                    <a:pt x="97" y="16"/>
                  </a:lnTo>
                  <a:lnTo>
                    <a:pt x="101" y="21"/>
                  </a:lnTo>
                  <a:lnTo>
                    <a:pt x="108" y="34"/>
                  </a:lnTo>
                  <a:lnTo>
                    <a:pt x="111" y="34"/>
                  </a:lnTo>
                  <a:lnTo>
                    <a:pt x="111" y="34"/>
                  </a:lnTo>
                  <a:lnTo>
                    <a:pt x="112" y="3"/>
                  </a:lnTo>
                  <a:lnTo>
                    <a:pt x="149" y="3"/>
                  </a:lnTo>
                  <a:lnTo>
                    <a:pt x="149" y="3"/>
                  </a:lnTo>
                  <a:lnTo>
                    <a:pt x="148" y="34"/>
                  </a:lnTo>
                  <a:lnTo>
                    <a:pt x="148" y="178"/>
                  </a:lnTo>
                  <a:lnTo>
                    <a:pt x="148" y="178"/>
                  </a:lnTo>
                  <a:lnTo>
                    <a:pt x="148" y="200"/>
                  </a:lnTo>
                  <a:lnTo>
                    <a:pt x="144" y="219"/>
                  </a:lnTo>
                  <a:lnTo>
                    <a:pt x="143" y="228"/>
                  </a:lnTo>
                  <a:lnTo>
                    <a:pt x="139" y="236"/>
                  </a:lnTo>
                  <a:lnTo>
                    <a:pt x="135" y="245"/>
                  </a:lnTo>
                  <a:lnTo>
                    <a:pt x="131" y="252"/>
                  </a:lnTo>
                  <a:lnTo>
                    <a:pt x="127" y="258"/>
                  </a:lnTo>
                  <a:lnTo>
                    <a:pt x="120" y="265"/>
                  </a:lnTo>
                  <a:lnTo>
                    <a:pt x="114" y="269"/>
                  </a:lnTo>
                  <a:lnTo>
                    <a:pt x="107" y="274"/>
                  </a:lnTo>
                  <a:lnTo>
                    <a:pt x="98" y="277"/>
                  </a:lnTo>
                  <a:lnTo>
                    <a:pt x="90" y="279"/>
                  </a:lnTo>
                  <a:lnTo>
                    <a:pt x="79" y="281"/>
                  </a:lnTo>
                  <a:lnTo>
                    <a:pt x="67" y="282"/>
                  </a:lnTo>
                  <a:lnTo>
                    <a:pt x="67" y="282"/>
                  </a:lnTo>
                  <a:lnTo>
                    <a:pt x="48" y="281"/>
                  </a:lnTo>
                  <a:lnTo>
                    <a:pt x="30" y="277"/>
                  </a:lnTo>
                  <a:lnTo>
                    <a:pt x="17" y="273"/>
                  </a:lnTo>
                  <a:lnTo>
                    <a:pt x="7" y="269"/>
                  </a:lnTo>
                  <a:lnTo>
                    <a:pt x="10" y="227"/>
                  </a:lnTo>
                  <a:close/>
                  <a:moveTo>
                    <a:pt x="75" y="163"/>
                  </a:moveTo>
                  <a:lnTo>
                    <a:pt x="75" y="163"/>
                  </a:lnTo>
                  <a:lnTo>
                    <a:pt x="85" y="162"/>
                  </a:lnTo>
                  <a:lnTo>
                    <a:pt x="92" y="159"/>
                  </a:lnTo>
                  <a:lnTo>
                    <a:pt x="98" y="154"/>
                  </a:lnTo>
                  <a:lnTo>
                    <a:pt x="103" y="148"/>
                  </a:lnTo>
                  <a:lnTo>
                    <a:pt x="107" y="138"/>
                  </a:lnTo>
                  <a:lnTo>
                    <a:pt x="109" y="127"/>
                  </a:lnTo>
                  <a:lnTo>
                    <a:pt x="112" y="114"/>
                  </a:lnTo>
                  <a:lnTo>
                    <a:pt x="112" y="98"/>
                  </a:lnTo>
                  <a:lnTo>
                    <a:pt x="112" y="98"/>
                  </a:lnTo>
                  <a:lnTo>
                    <a:pt x="112" y="84"/>
                  </a:lnTo>
                  <a:lnTo>
                    <a:pt x="109" y="71"/>
                  </a:lnTo>
                  <a:lnTo>
                    <a:pt x="107" y="60"/>
                  </a:lnTo>
                  <a:lnTo>
                    <a:pt x="102" y="51"/>
                  </a:lnTo>
                  <a:lnTo>
                    <a:pt x="97" y="45"/>
                  </a:lnTo>
                  <a:lnTo>
                    <a:pt x="92" y="39"/>
                  </a:lnTo>
                  <a:lnTo>
                    <a:pt x="85" y="37"/>
                  </a:lnTo>
                  <a:lnTo>
                    <a:pt x="79" y="35"/>
                  </a:lnTo>
                  <a:lnTo>
                    <a:pt x="79" y="35"/>
                  </a:lnTo>
                  <a:lnTo>
                    <a:pt x="70" y="37"/>
                  </a:lnTo>
                  <a:lnTo>
                    <a:pt x="64" y="41"/>
                  </a:lnTo>
                  <a:lnTo>
                    <a:pt x="59" y="46"/>
                  </a:lnTo>
                  <a:lnTo>
                    <a:pt x="54" y="52"/>
                  </a:lnTo>
                  <a:lnTo>
                    <a:pt x="51" y="61"/>
                  </a:lnTo>
                  <a:lnTo>
                    <a:pt x="49" y="72"/>
                  </a:lnTo>
                  <a:lnTo>
                    <a:pt x="48" y="85"/>
                  </a:lnTo>
                  <a:lnTo>
                    <a:pt x="48" y="98"/>
                  </a:lnTo>
                  <a:lnTo>
                    <a:pt x="48" y="98"/>
                  </a:lnTo>
                  <a:lnTo>
                    <a:pt x="48" y="115"/>
                  </a:lnTo>
                  <a:lnTo>
                    <a:pt x="50" y="128"/>
                  </a:lnTo>
                  <a:lnTo>
                    <a:pt x="53" y="138"/>
                  </a:lnTo>
                  <a:lnTo>
                    <a:pt x="56" y="148"/>
                  </a:lnTo>
                  <a:lnTo>
                    <a:pt x="60" y="155"/>
                  </a:lnTo>
                  <a:lnTo>
                    <a:pt x="65" y="159"/>
                  </a:lnTo>
                  <a:lnTo>
                    <a:pt x="70" y="162"/>
                  </a:lnTo>
                  <a:lnTo>
                    <a:pt x="75" y="163"/>
                  </a:lnTo>
                  <a:lnTo>
                    <a:pt x="75" y="163"/>
                  </a:lnTo>
                  <a:close/>
                </a:path>
              </a:pathLst>
            </a:custGeom>
            <a:grpFill/>
            <a:ln w="9525">
              <a:solidFill>
                <a:schemeClr val="bg1"/>
              </a:solidFill>
              <a:round/>
              <a:headEnd/>
              <a:tailEnd/>
            </a:ln>
          </p:spPr>
          <p:txBody>
            <a:bodyPr/>
            <a:lstStyle/>
            <a:p>
              <a:pPr fontAlgn="auto">
                <a:spcBef>
                  <a:spcPts val="0"/>
                </a:spcBef>
                <a:spcAft>
                  <a:spcPts val="0"/>
                </a:spcAft>
                <a:defRPr/>
              </a:pPr>
              <a:endParaRPr lang="en-US">
                <a:latin typeface="+mn-lt"/>
              </a:endParaRPr>
            </a:p>
          </p:txBody>
        </p:sp>
        <p:sp>
          <p:nvSpPr>
            <p:cNvPr id="1051" name="Freeform 27"/>
            <p:cNvSpPr>
              <a:spLocks noEditPoints="1"/>
            </p:cNvSpPr>
            <p:nvPr/>
          </p:nvSpPr>
          <p:spPr bwMode="auto">
            <a:xfrm>
              <a:off x="4831" y="4051"/>
              <a:ext cx="71" cy="100"/>
            </a:xfrm>
            <a:custGeom>
              <a:avLst/>
              <a:gdLst/>
              <a:ahLst/>
              <a:cxnLst>
                <a:cxn ang="0">
                  <a:pos x="17" y="15"/>
                </a:cxn>
                <a:cxn ang="0">
                  <a:pos x="39" y="5"/>
                </a:cxn>
                <a:cxn ang="0">
                  <a:pos x="73" y="0"/>
                </a:cxn>
                <a:cxn ang="0">
                  <a:pos x="91" y="1"/>
                </a:cxn>
                <a:cxn ang="0">
                  <a:pos x="106" y="5"/>
                </a:cxn>
                <a:cxn ang="0">
                  <a:pos x="118" y="12"/>
                </a:cxn>
                <a:cxn ang="0">
                  <a:pos x="127" y="21"/>
                </a:cxn>
                <a:cxn ang="0">
                  <a:pos x="133" y="33"/>
                </a:cxn>
                <a:cxn ang="0">
                  <a:pos x="139" y="61"/>
                </a:cxn>
                <a:cxn ang="0">
                  <a:pos x="139" y="163"/>
                </a:cxn>
                <a:cxn ang="0">
                  <a:pos x="140" y="183"/>
                </a:cxn>
                <a:cxn ang="0">
                  <a:pos x="105" y="197"/>
                </a:cxn>
                <a:cxn ang="0">
                  <a:pos x="102" y="185"/>
                </a:cxn>
                <a:cxn ang="0">
                  <a:pos x="101" y="171"/>
                </a:cxn>
                <a:cxn ang="0">
                  <a:pos x="92" y="183"/>
                </a:cxn>
                <a:cxn ang="0">
                  <a:pos x="82" y="192"/>
                </a:cxn>
                <a:cxn ang="0">
                  <a:pos x="69" y="198"/>
                </a:cxn>
                <a:cxn ang="0">
                  <a:pos x="52" y="201"/>
                </a:cxn>
                <a:cxn ang="0">
                  <a:pos x="42" y="200"/>
                </a:cxn>
                <a:cxn ang="0">
                  <a:pos x="23" y="192"/>
                </a:cxn>
                <a:cxn ang="0">
                  <a:pos x="10" y="178"/>
                </a:cxn>
                <a:cxn ang="0">
                  <a:pos x="1" y="157"/>
                </a:cxn>
                <a:cxn ang="0">
                  <a:pos x="0" y="144"/>
                </a:cxn>
                <a:cxn ang="0">
                  <a:pos x="1" y="125"/>
                </a:cxn>
                <a:cxn ang="0">
                  <a:pos x="7" y="111"/>
                </a:cxn>
                <a:cxn ang="0">
                  <a:pos x="15" y="99"/>
                </a:cxn>
                <a:cxn ang="0">
                  <a:pos x="26" y="91"/>
                </a:cxn>
                <a:cxn ang="0">
                  <a:pos x="39" y="85"/>
                </a:cxn>
                <a:cxn ang="0">
                  <a:pos x="73" y="78"/>
                </a:cxn>
                <a:cxn ang="0">
                  <a:pos x="100" y="77"/>
                </a:cxn>
                <a:cxn ang="0">
                  <a:pos x="100" y="71"/>
                </a:cxn>
                <a:cxn ang="0">
                  <a:pos x="98" y="56"/>
                </a:cxn>
                <a:cxn ang="0">
                  <a:pos x="93" y="45"/>
                </a:cxn>
                <a:cxn ang="0">
                  <a:pos x="82" y="37"/>
                </a:cxn>
                <a:cxn ang="0">
                  <a:pos x="68" y="34"/>
                </a:cxn>
                <a:cxn ang="0">
                  <a:pos x="60" y="34"/>
                </a:cxn>
                <a:cxn ang="0">
                  <a:pos x="39" y="41"/>
                </a:cxn>
                <a:cxn ang="0">
                  <a:pos x="20" y="52"/>
                </a:cxn>
                <a:cxn ang="0">
                  <a:pos x="100" y="103"/>
                </a:cxn>
                <a:cxn ang="0">
                  <a:pos x="96" y="103"/>
                </a:cxn>
                <a:cxn ang="0">
                  <a:pos x="73" y="105"/>
                </a:cxn>
                <a:cxn ang="0">
                  <a:pos x="54" y="110"/>
                </a:cxn>
                <a:cxn ang="0">
                  <a:pos x="43" y="122"/>
                </a:cxn>
                <a:cxn ang="0">
                  <a:pos x="39" y="140"/>
                </a:cxn>
                <a:cxn ang="0">
                  <a:pos x="39" y="145"/>
                </a:cxn>
                <a:cxn ang="0">
                  <a:pos x="43" y="157"/>
                </a:cxn>
                <a:cxn ang="0">
                  <a:pos x="50" y="165"/>
                </a:cxn>
                <a:cxn ang="0">
                  <a:pos x="60" y="168"/>
                </a:cxn>
                <a:cxn ang="0">
                  <a:pos x="66" y="168"/>
                </a:cxn>
                <a:cxn ang="0">
                  <a:pos x="82" y="165"/>
                </a:cxn>
                <a:cxn ang="0">
                  <a:pos x="92" y="154"/>
                </a:cxn>
                <a:cxn ang="0">
                  <a:pos x="98" y="137"/>
                </a:cxn>
                <a:cxn ang="0">
                  <a:pos x="100" y="114"/>
                </a:cxn>
              </a:cxnLst>
              <a:rect l="0" t="0" r="r" b="b"/>
              <a:pathLst>
                <a:path w="142" h="201">
                  <a:moveTo>
                    <a:pt x="17" y="15"/>
                  </a:moveTo>
                  <a:lnTo>
                    <a:pt x="17" y="15"/>
                  </a:lnTo>
                  <a:lnTo>
                    <a:pt x="27" y="9"/>
                  </a:lnTo>
                  <a:lnTo>
                    <a:pt x="39" y="5"/>
                  </a:lnTo>
                  <a:lnTo>
                    <a:pt x="54" y="1"/>
                  </a:lnTo>
                  <a:lnTo>
                    <a:pt x="73" y="0"/>
                  </a:lnTo>
                  <a:lnTo>
                    <a:pt x="73" y="0"/>
                  </a:lnTo>
                  <a:lnTo>
                    <a:pt x="91" y="1"/>
                  </a:lnTo>
                  <a:lnTo>
                    <a:pt x="100" y="3"/>
                  </a:lnTo>
                  <a:lnTo>
                    <a:pt x="106" y="5"/>
                  </a:lnTo>
                  <a:lnTo>
                    <a:pt x="112" y="9"/>
                  </a:lnTo>
                  <a:lnTo>
                    <a:pt x="118" y="12"/>
                  </a:lnTo>
                  <a:lnTo>
                    <a:pt x="123" y="16"/>
                  </a:lnTo>
                  <a:lnTo>
                    <a:pt x="127" y="21"/>
                  </a:lnTo>
                  <a:lnTo>
                    <a:pt x="130" y="26"/>
                  </a:lnTo>
                  <a:lnTo>
                    <a:pt x="133" y="33"/>
                  </a:lnTo>
                  <a:lnTo>
                    <a:pt x="137" y="46"/>
                  </a:lnTo>
                  <a:lnTo>
                    <a:pt x="139" y="61"/>
                  </a:lnTo>
                  <a:lnTo>
                    <a:pt x="139" y="78"/>
                  </a:lnTo>
                  <a:lnTo>
                    <a:pt x="139" y="163"/>
                  </a:lnTo>
                  <a:lnTo>
                    <a:pt x="139" y="163"/>
                  </a:lnTo>
                  <a:lnTo>
                    <a:pt x="140" y="183"/>
                  </a:lnTo>
                  <a:lnTo>
                    <a:pt x="142" y="197"/>
                  </a:lnTo>
                  <a:lnTo>
                    <a:pt x="105" y="197"/>
                  </a:lnTo>
                  <a:lnTo>
                    <a:pt x="105" y="197"/>
                  </a:lnTo>
                  <a:lnTo>
                    <a:pt x="102" y="185"/>
                  </a:lnTo>
                  <a:lnTo>
                    <a:pt x="102" y="171"/>
                  </a:lnTo>
                  <a:lnTo>
                    <a:pt x="101" y="171"/>
                  </a:lnTo>
                  <a:lnTo>
                    <a:pt x="101" y="171"/>
                  </a:lnTo>
                  <a:lnTo>
                    <a:pt x="92" y="183"/>
                  </a:lnTo>
                  <a:lnTo>
                    <a:pt x="87" y="188"/>
                  </a:lnTo>
                  <a:lnTo>
                    <a:pt x="82" y="192"/>
                  </a:lnTo>
                  <a:lnTo>
                    <a:pt x="76" y="196"/>
                  </a:lnTo>
                  <a:lnTo>
                    <a:pt x="69" y="198"/>
                  </a:lnTo>
                  <a:lnTo>
                    <a:pt x="61" y="200"/>
                  </a:lnTo>
                  <a:lnTo>
                    <a:pt x="52" y="201"/>
                  </a:lnTo>
                  <a:lnTo>
                    <a:pt x="52" y="201"/>
                  </a:lnTo>
                  <a:lnTo>
                    <a:pt x="42" y="200"/>
                  </a:lnTo>
                  <a:lnTo>
                    <a:pt x="32" y="197"/>
                  </a:lnTo>
                  <a:lnTo>
                    <a:pt x="23" y="192"/>
                  </a:lnTo>
                  <a:lnTo>
                    <a:pt x="16" y="185"/>
                  </a:lnTo>
                  <a:lnTo>
                    <a:pt x="10" y="178"/>
                  </a:lnTo>
                  <a:lnTo>
                    <a:pt x="4" y="168"/>
                  </a:lnTo>
                  <a:lnTo>
                    <a:pt x="1" y="157"/>
                  </a:lnTo>
                  <a:lnTo>
                    <a:pt x="0" y="144"/>
                  </a:lnTo>
                  <a:lnTo>
                    <a:pt x="0" y="144"/>
                  </a:lnTo>
                  <a:lnTo>
                    <a:pt x="0" y="135"/>
                  </a:lnTo>
                  <a:lnTo>
                    <a:pt x="1" y="125"/>
                  </a:lnTo>
                  <a:lnTo>
                    <a:pt x="4" y="118"/>
                  </a:lnTo>
                  <a:lnTo>
                    <a:pt x="7" y="111"/>
                  </a:lnTo>
                  <a:lnTo>
                    <a:pt x="11" y="105"/>
                  </a:lnTo>
                  <a:lnTo>
                    <a:pt x="15" y="99"/>
                  </a:lnTo>
                  <a:lnTo>
                    <a:pt x="20" y="95"/>
                  </a:lnTo>
                  <a:lnTo>
                    <a:pt x="26" y="91"/>
                  </a:lnTo>
                  <a:lnTo>
                    <a:pt x="32" y="88"/>
                  </a:lnTo>
                  <a:lnTo>
                    <a:pt x="39" y="85"/>
                  </a:lnTo>
                  <a:lnTo>
                    <a:pt x="55" y="81"/>
                  </a:lnTo>
                  <a:lnTo>
                    <a:pt x="73" y="78"/>
                  </a:lnTo>
                  <a:lnTo>
                    <a:pt x="92" y="77"/>
                  </a:lnTo>
                  <a:lnTo>
                    <a:pt x="100" y="77"/>
                  </a:lnTo>
                  <a:lnTo>
                    <a:pt x="100" y="71"/>
                  </a:lnTo>
                  <a:lnTo>
                    <a:pt x="100" y="71"/>
                  </a:lnTo>
                  <a:lnTo>
                    <a:pt x="100" y="63"/>
                  </a:lnTo>
                  <a:lnTo>
                    <a:pt x="98" y="56"/>
                  </a:lnTo>
                  <a:lnTo>
                    <a:pt x="96" y="50"/>
                  </a:lnTo>
                  <a:lnTo>
                    <a:pt x="93" y="45"/>
                  </a:lnTo>
                  <a:lnTo>
                    <a:pt x="89" y="41"/>
                  </a:lnTo>
                  <a:lnTo>
                    <a:pt x="82" y="37"/>
                  </a:lnTo>
                  <a:lnTo>
                    <a:pt x="76" y="34"/>
                  </a:lnTo>
                  <a:lnTo>
                    <a:pt x="68" y="34"/>
                  </a:lnTo>
                  <a:lnTo>
                    <a:pt x="68" y="34"/>
                  </a:lnTo>
                  <a:lnTo>
                    <a:pt x="60" y="34"/>
                  </a:lnTo>
                  <a:lnTo>
                    <a:pt x="53" y="35"/>
                  </a:lnTo>
                  <a:lnTo>
                    <a:pt x="39" y="41"/>
                  </a:lnTo>
                  <a:lnTo>
                    <a:pt x="28" y="46"/>
                  </a:lnTo>
                  <a:lnTo>
                    <a:pt x="20" y="52"/>
                  </a:lnTo>
                  <a:lnTo>
                    <a:pt x="17" y="15"/>
                  </a:lnTo>
                  <a:close/>
                  <a:moveTo>
                    <a:pt x="100" y="103"/>
                  </a:moveTo>
                  <a:lnTo>
                    <a:pt x="96" y="103"/>
                  </a:lnTo>
                  <a:lnTo>
                    <a:pt x="96" y="103"/>
                  </a:lnTo>
                  <a:lnTo>
                    <a:pt x="84" y="103"/>
                  </a:lnTo>
                  <a:lnTo>
                    <a:pt x="73" y="105"/>
                  </a:lnTo>
                  <a:lnTo>
                    <a:pt x="63" y="107"/>
                  </a:lnTo>
                  <a:lnTo>
                    <a:pt x="54" y="110"/>
                  </a:lnTo>
                  <a:lnTo>
                    <a:pt x="48" y="115"/>
                  </a:lnTo>
                  <a:lnTo>
                    <a:pt x="43" y="122"/>
                  </a:lnTo>
                  <a:lnTo>
                    <a:pt x="40" y="129"/>
                  </a:lnTo>
                  <a:lnTo>
                    <a:pt x="39" y="140"/>
                  </a:lnTo>
                  <a:lnTo>
                    <a:pt x="39" y="140"/>
                  </a:lnTo>
                  <a:lnTo>
                    <a:pt x="39" y="145"/>
                  </a:lnTo>
                  <a:lnTo>
                    <a:pt x="40" y="152"/>
                  </a:lnTo>
                  <a:lnTo>
                    <a:pt x="43" y="157"/>
                  </a:lnTo>
                  <a:lnTo>
                    <a:pt x="47" y="161"/>
                  </a:lnTo>
                  <a:lnTo>
                    <a:pt x="50" y="165"/>
                  </a:lnTo>
                  <a:lnTo>
                    <a:pt x="55" y="167"/>
                  </a:lnTo>
                  <a:lnTo>
                    <a:pt x="60" y="168"/>
                  </a:lnTo>
                  <a:lnTo>
                    <a:pt x="66" y="168"/>
                  </a:lnTo>
                  <a:lnTo>
                    <a:pt x="66" y="168"/>
                  </a:lnTo>
                  <a:lnTo>
                    <a:pt x="75" y="168"/>
                  </a:lnTo>
                  <a:lnTo>
                    <a:pt x="82" y="165"/>
                  </a:lnTo>
                  <a:lnTo>
                    <a:pt x="87" y="161"/>
                  </a:lnTo>
                  <a:lnTo>
                    <a:pt x="92" y="154"/>
                  </a:lnTo>
                  <a:lnTo>
                    <a:pt x="96" y="146"/>
                  </a:lnTo>
                  <a:lnTo>
                    <a:pt x="98" y="137"/>
                  </a:lnTo>
                  <a:lnTo>
                    <a:pt x="100" y="125"/>
                  </a:lnTo>
                  <a:lnTo>
                    <a:pt x="100" y="114"/>
                  </a:lnTo>
                  <a:lnTo>
                    <a:pt x="100" y="103"/>
                  </a:lnTo>
                  <a:close/>
                </a:path>
              </a:pathLst>
            </a:custGeom>
            <a:grpFill/>
            <a:ln w="9525">
              <a:solidFill>
                <a:schemeClr val="bg1"/>
              </a:solidFill>
              <a:round/>
              <a:headEnd/>
              <a:tailEnd/>
            </a:ln>
          </p:spPr>
          <p:txBody>
            <a:bodyPr/>
            <a:lstStyle/>
            <a:p>
              <a:pPr fontAlgn="auto">
                <a:spcBef>
                  <a:spcPts val="0"/>
                </a:spcBef>
                <a:spcAft>
                  <a:spcPts val="0"/>
                </a:spcAft>
                <a:defRPr/>
              </a:pPr>
              <a:endParaRPr lang="en-US">
                <a:latin typeface="+mn-lt"/>
              </a:endParaRPr>
            </a:p>
          </p:txBody>
        </p:sp>
        <p:sp>
          <p:nvSpPr>
            <p:cNvPr id="1052" name="Freeform 28"/>
            <p:cNvSpPr>
              <a:spLocks/>
            </p:cNvSpPr>
            <p:nvPr/>
          </p:nvSpPr>
          <p:spPr bwMode="auto">
            <a:xfrm>
              <a:off x="4921" y="4051"/>
              <a:ext cx="70" cy="98"/>
            </a:xfrm>
            <a:custGeom>
              <a:avLst/>
              <a:gdLst/>
              <a:ahLst/>
              <a:cxnLst>
                <a:cxn ang="0">
                  <a:pos x="1" y="35"/>
                </a:cxn>
                <a:cxn ang="0">
                  <a:pos x="1" y="35"/>
                </a:cxn>
                <a:cxn ang="0">
                  <a:pos x="1" y="18"/>
                </a:cxn>
                <a:cxn ang="0">
                  <a:pos x="0" y="3"/>
                </a:cxn>
                <a:cxn ang="0">
                  <a:pos x="39" y="3"/>
                </a:cxn>
                <a:cxn ang="0">
                  <a:pos x="39" y="3"/>
                </a:cxn>
                <a:cxn ang="0">
                  <a:pos x="41" y="33"/>
                </a:cxn>
                <a:cxn ang="0">
                  <a:pos x="42" y="33"/>
                </a:cxn>
                <a:cxn ang="0">
                  <a:pos x="41" y="33"/>
                </a:cxn>
                <a:cxn ang="0">
                  <a:pos x="41" y="33"/>
                </a:cxn>
                <a:cxn ang="0">
                  <a:pos x="47" y="24"/>
                </a:cxn>
                <a:cxn ang="0">
                  <a:pos x="50" y="17"/>
                </a:cxn>
                <a:cxn ang="0">
                  <a:pos x="55" y="12"/>
                </a:cxn>
                <a:cxn ang="0">
                  <a:pos x="62" y="8"/>
                </a:cxn>
                <a:cxn ang="0">
                  <a:pos x="69" y="4"/>
                </a:cxn>
                <a:cxn ang="0">
                  <a:pos x="78" y="1"/>
                </a:cxn>
                <a:cxn ang="0">
                  <a:pos x="87" y="0"/>
                </a:cxn>
                <a:cxn ang="0">
                  <a:pos x="87" y="0"/>
                </a:cxn>
                <a:cxn ang="0">
                  <a:pos x="95" y="0"/>
                </a:cxn>
                <a:cxn ang="0">
                  <a:pos x="101" y="1"/>
                </a:cxn>
                <a:cxn ang="0">
                  <a:pos x="107" y="4"/>
                </a:cxn>
                <a:cxn ang="0">
                  <a:pos x="112" y="7"/>
                </a:cxn>
                <a:cxn ang="0">
                  <a:pos x="117" y="9"/>
                </a:cxn>
                <a:cxn ang="0">
                  <a:pos x="121" y="13"/>
                </a:cxn>
                <a:cxn ang="0">
                  <a:pos x="128" y="21"/>
                </a:cxn>
                <a:cxn ang="0">
                  <a:pos x="133" y="33"/>
                </a:cxn>
                <a:cxn ang="0">
                  <a:pos x="137" y="45"/>
                </a:cxn>
                <a:cxn ang="0">
                  <a:pos x="138" y="58"/>
                </a:cxn>
                <a:cxn ang="0">
                  <a:pos x="139" y="72"/>
                </a:cxn>
                <a:cxn ang="0">
                  <a:pos x="139" y="197"/>
                </a:cxn>
                <a:cxn ang="0">
                  <a:pos x="97" y="197"/>
                </a:cxn>
                <a:cxn ang="0">
                  <a:pos x="97" y="81"/>
                </a:cxn>
                <a:cxn ang="0">
                  <a:pos x="97" y="81"/>
                </a:cxn>
                <a:cxn ang="0">
                  <a:pos x="97" y="71"/>
                </a:cxn>
                <a:cxn ang="0">
                  <a:pos x="96" y="61"/>
                </a:cxn>
                <a:cxn ang="0">
                  <a:pos x="94" y="55"/>
                </a:cxn>
                <a:cxn ang="0">
                  <a:pos x="91" y="48"/>
                </a:cxn>
                <a:cxn ang="0">
                  <a:pos x="89" y="45"/>
                </a:cxn>
                <a:cxn ang="0">
                  <a:pos x="84" y="41"/>
                </a:cxn>
                <a:cxn ang="0">
                  <a:pos x="79" y="39"/>
                </a:cxn>
                <a:cxn ang="0">
                  <a:pos x="73" y="39"/>
                </a:cxn>
                <a:cxn ang="0">
                  <a:pos x="73" y="39"/>
                </a:cxn>
                <a:cxn ang="0">
                  <a:pos x="65" y="39"/>
                </a:cxn>
                <a:cxn ang="0">
                  <a:pos x="59" y="42"/>
                </a:cxn>
                <a:cxn ang="0">
                  <a:pos x="54" y="47"/>
                </a:cxn>
                <a:cxn ang="0">
                  <a:pos x="49" y="52"/>
                </a:cxn>
                <a:cxn ang="0">
                  <a:pos x="47" y="59"/>
                </a:cxn>
                <a:cxn ang="0">
                  <a:pos x="44" y="67"/>
                </a:cxn>
                <a:cxn ang="0">
                  <a:pos x="43" y="76"/>
                </a:cxn>
                <a:cxn ang="0">
                  <a:pos x="43" y="85"/>
                </a:cxn>
                <a:cxn ang="0">
                  <a:pos x="43" y="197"/>
                </a:cxn>
                <a:cxn ang="0">
                  <a:pos x="1" y="197"/>
                </a:cxn>
                <a:cxn ang="0">
                  <a:pos x="1" y="35"/>
                </a:cxn>
              </a:cxnLst>
              <a:rect l="0" t="0" r="r" b="b"/>
              <a:pathLst>
                <a:path w="139" h="197">
                  <a:moveTo>
                    <a:pt x="1" y="35"/>
                  </a:moveTo>
                  <a:lnTo>
                    <a:pt x="1" y="35"/>
                  </a:lnTo>
                  <a:lnTo>
                    <a:pt x="1" y="18"/>
                  </a:lnTo>
                  <a:lnTo>
                    <a:pt x="0" y="3"/>
                  </a:lnTo>
                  <a:lnTo>
                    <a:pt x="39" y="3"/>
                  </a:lnTo>
                  <a:lnTo>
                    <a:pt x="39" y="3"/>
                  </a:lnTo>
                  <a:lnTo>
                    <a:pt x="41" y="33"/>
                  </a:lnTo>
                  <a:lnTo>
                    <a:pt x="42" y="33"/>
                  </a:lnTo>
                  <a:lnTo>
                    <a:pt x="41" y="33"/>
                  </a:lnTo>
                  <a:lnTo>
                    <a:pt x="41" y="33"/>
                  </a:lnTo>
                  <a:lnTo>
                    <a:pt x="47" y="24"/>
                  </a:lnTo>
                  <a:lnTo>
                    <a:pt x="50" y="17"/>
                  </a:lnTo>
                  <a:lnTo>
                    <a:pt x="55" y="12"/>
                  </a:lnTo>
                  <a:lnTo>
                    <a:pt x="62" y="8"/>
                  </a:lnTo>
                  <a:lnTo>
                    <a:pt x="69" y="4"/>
                  </a:lnTo>
                  <a:lnTo>
                    <a:pt x="78" y="1"/>
                  </a:lnTo>
                  <a:lnTo>
                    <a:pt x="87" y="0"/>
                  </a:lnTo>
                  <a:lnTo>
                    <a:pt x="87" y="0"/>
                  </a:lnTo>
                  <a:lnTo>
                    <a:pt x="95" y="0"/>
                  </a:lnTo>
                  <a:lnTo>
                    <a:pt x="101" y="1"/>
                  </a:lnTo>
                  <a:lnTo>
                    <a:pt x="107" y="4"/>
                  </a:lnTo>
                  <a:lnTo>
                    <a:pt x="112" y="7"/>
                  </a:lnTo>
                  <a:lnTo>
                    <a:pt x="117" y="9"/>
                  </a:lnTo>
                  <a:lnTo>
                    <a:pt x="121" y="13"/>
                  </a:lnTo>
                  <a:lnTo>
                    <a:pt x="128" y="21"/>
                  </a:lnTo>
                  <a:lnTo>
                    <a:pt x="133" y="33"/>
                  </a:lnTo>
                  <a:lnTo>
                    <a:pt x="137" y="45"/>
                  </a:lnTo>
                  <a:lnTo>
                    <a:pt x="138" y="58"/>
                  </a:lnTo>
                  <a:lnTo>
                    <a:pt x="139" y="72"/>
                  </a:lnTo>
                  <a:lnTo>
                    <a:pt x="139" y="197"/>
                  </a:lnTo>
                  <a:lnTo>
                    <a:pt x="97" y="197"/>
                  </a:lnTo>
                  <a:lnTo>
                    <a:pt x="97" y="81"/>
                  </a:lnTo>
                  <a:lnTo>
                    <a:pt x="97" y="81"/>
                  </a:lnTo>
                  <a:lnTo>
                    <a:pt x="97" y="71"/>
                  </a:lnTo>
                  <a:lnTo>
                    <a:pt x="96" y="61"/>
                  </a:lnTo>
                  <a:lnTo>
                    <a:pt x="94" y="55"/>
                  </a:lnTo>
                  <a:lnTo>
                    <a:pt x="91" y="48"/>
                  </a:lnTo>
                  <a:lnTo>
                    <a:pt x="89" y="45"/>
                  </a:lnTo>
                  <a:lnTo>
                    <a:pt x="84" y="41"/>
                  </a:lnTo>
                  <a:lnTo>
                    <a:pt x="79" y="39"/>
                  </a:lnTo>
                  <a:lnTo>
                    <a:pt x="73" y="39"/>
                  </a:lnTo>
                  <a:lnTo>
                    <a:pt x="73" y="39"/>
                  </a:lnTo>
                  <a:lnTo>
                    <a:pt x="65" y="39"/>
                  </a:lnTo>
                  <a:lnTo>
                    <a:pt x="59" y="42"/>
                  </a:lnTo>
                  <a:lnTo>
                    <a:pt x="54" y="47"/>
                  </a:lnTo>
                  <a:lnTo>
                    <a:pt x="49" y="52"/>
                  </a:lnTo>
                  <a:lnTo>
                    <a:pt x="47" y="59"/>
                  </a:lnTo>
                  <a:lnTo>
                    <a:pt x="44" y="67"/>
                  </a:lnTo>
                  <a:lnTo>
                    <a:pt x="43" y="76"/>
                  </a:lnTo>
                  <a:lnTo>
                    <a:pt x="43" y="85"/>
                  </a:lnTo>
                  <a:lnTo>
                    <a:pt x="43" y="197"/>
                  </a:lnTo>
                  <a:lnTo>
                    <a:pt x="1" y="197"/>
                  </a:lnTo>
                  <a:lnTo>
                    <a:pt x="1" y="35"/>
                  </a:lnTo>
                  <a:close/>
                </a:path>
              </a:pathLst>
            </a:custGeom>
            <a:grpFill/>
            <a:ln w="9525">
              <a:solidFill>
                <a:schemeClr val="bg1"/>
              </a:solidFill>
              <a:round/>
              <a:headEnd/>
              <a:tailEnd/>
            </a:ln>
          </p:spPr>
          <p:txBody>
            <a:bodyPr/>
            <a:lstStyle/>
            <a:p>
              <a:pPr fontAlgn="auto">
                <a:spcBef>
                  <a:spcPts val="0"/>
                </a:spcBef>
                <a:spcAft>
                  <a:spcPts val="0"/>
                </a:spcAft>
                <a:defRPr/>
              </a:pPr>
              <a:endParaRPr lang="en-US">
                <a:latin typeface="+mn-lt"/>
              </a:endParaRPr>
            </a:p>
          </p:txBody>
        </p:sp>
        <p:sp>
          <p:nvSpPr>
            <p:cNvPr id="1053" name="Freeform 29"/>
            <p:cNvSpPr>
              <a:spLocks noEditPoints="1"/>
            </p:cNvSpPr>
            <p:nvPr/>
          </p:nvSpPr>
          <p:spPr bwMode="auto">
            <a:xfrm>
              <a:off x="5010" y="4011"/>
              <a:ext cx="22" cy="138"/>
            </a:xfrm>
            <a:custGeom>
              <a:avLst/>
              <a:gdLst/>
              <a:ahLst/>
              <a:cxnLst>
                <a:cxn ang="0">
                  <a:pos x="0" y="0"/>
                </a:cxn>
                <a:cxn ang="0">
                  <a:pos x="43" y="0"/>
                </a:cxn>
                <a:cxn ang="0">
                  <a:pos x="43" y="45"/>
                </a:cxn>
                <a:cxn ang="0">
                  <a:pos x="0" y="45"/>
                </a:cxn>
                <a:cxn ang="0">
                  <a:pos x="0" y="0"/>
                </a:cxn>
                <a:cxn ang="0">
                  <a:pos x="0" y="82"/>
                </a:cxn>
                <a:cxn ang="0">
                  <a:pos x="42" y="82"/>
                </a:cxn>
                <a:cxn ang="0">
                  <a:pos x="42" y="276"/>
                </a:cxn>
                <a:cxn ang="0">
                  <a:pos x="0" y="276"/>
                </a:cxn>
                <a:cxn ang="0">
                  <a:pos x="0" y="82"/>
                </a:cxn>
              </a:cxnLst>
              <a:rect l="0" t="0" r="r" b="b"/>
              <a:pathLst>
                <a:path w="43" h="276">
                  <a:moveTo>
                    <a:pt x="0" y="0"/>
                  </a:moveTo>
                  <a:lnTo>
                    <a:pt x="43" y="0"/>
                  </a:lnTo>
                  <a:lnTo>
                    <a:pt x="43" y="45"/>
                  </a:lnTo>
                  <a:lnTo>
                    <a:pt x="0" y="45"/>
                  </a:lnTo>
                  <a:lnTo>
                    <a:pt x="0" y="0"/>
                  </a:lnTo>
                  <a:close/>
                  <a:moveTo>
                    <a:pt x="0" y="82"/>
                  </a:moveTo>
                  <a:lnTo>
                    <a:pt x="42" y="82"/>
                  </a:lnTo>
                  <a:lnTo>
                    <a:pt x="42" y="276"/>
                  </a:lnTo>
                  <a:lnTo>
                    <a:pt x="0" y="276"/>
                  </a:lnTo>
                  <a:lnTo>
                    <a:pt x="0" y="82"/>
                  </a:lnTo>
                  <a:close/>
                </a:path>
              </a:pathLst>
            </a:custGeom>
            <a:grpFill/>
            <a:ln w="9525">
              <a:solidFill>
                <a:schemeClr val="bg1"/>
              </a:solidFill>
              <a:round/>
              <a:headEnd/>
              <a:tailEnd/>
            </a:ln>
          </p:spPr>
          <p:txBody>
            <a:bodyPr/>
            <a:lstStyle/>
            <a:p>
              <a:pPr fontAlgn="auto">
                <a:spcBef>
                  <a:spcPts val="0"/>
                </a:spcBef>
                <a:spcAft>
                  <a:spcPts val="0"/>
                </a:spcAft>
                <a:defRPr/>
              </a:pPr>
              <a:endParaRPr lang="en-US">
                <a:latin typeface="+mn-lt"/>
              </a:endParaRPr>
            </a:p>
          </p:txBody>
        </p:sp>
        <p:sp>
          <p:nvSpPr>
            <p:cNvPr id="1054" name="Freeform 30"/>
            <p:cNvSpPr>
              <a:spLocks/>
            </p:cNvSpPr>
            <p:nvPr/>
          </p:nvSpPr>
          <p:spPr bwMode="auto">
            <a:xfrm>
              <a:off x="5051" y="4052"/>
              <a:ext cx="60" cy="97"/>
            </a:xfrm>
            <a:custGeom>
              <a:avLst/>
              <a:gdLst/>
              <a:ahLst/>
              <a:cxnLst>
                <a:cxn ang="0">
                  <a:pos x="0" y="154"/>
                </a:cxn>
                <a:cxn ang="0">
                  <a:pos x="75" y="36"/>
                </a:cxn>
                <a:cxn ang="0">
                  <a:pos x="2" y="36"/>
                </a:cxn>
                <a:cxn ang="0">
                  <a:pos x="2" y="0"/>
                </a:cxn>
                <a:cxn ang="0">
                  <a:pos x="117" y="0"/>
                </a:cxn>
                <a:cxn ang="0">
                  <a:pos x="117" y="40"/>
                </a:cxn>
                <a:cxn ang="0">
                  <a:pos x="43" y="159"/>
                </a:cxn>
                <a:cxn ang="0">
                  <a:pos x="119" y="159"/>
                </a:cxn>
                <a:cxn ang="0">
                  <a:pos x="119" y="194"/>
                </a:cxn>
                <a:cxn ang="0">
                  <a:pos x="0" y="194"/>
                </a:cxn>
                <a:cxn ang="0">
                  <a:pos x="0" y="154"/>
                </a:cxn>
              </a:cxnLst>
              <a:rect l="0" t="0" r="r" b="b"/>
              <a:pathLst>
                <a:path w="119" h="194">
                  <a:moveTo>
                    <a:pt x="0" y="154"/>
                  </a:moveTo>
                  <a:lnTo>
                    <a:pt x="75" y="36"/>
                  </a:lnTo>
                  <a:lnTo>
                    <a:pt x="2" y="36"/>
                  </a:lnTo>
                  <a:lnTo>
                    <a:pt x="2" y="0"/>
                  </a:lnTo>
                  <a:lnTo>
                    <a:pt x="117" y="0"/>
                  </a:lnTo>
                  <a:lnTo>
                    <a:pt x="117" y="40"/>
                  </a:lnTo>
                  <a:lnTo>
                    <a:pt x="43" y="159"/>
                  </a:lnTo>
                  <a:lnTo>
                    <a:pt x="119" y="159"/>
                  </a:lnTo>
                  <a:lnTo>
                    <a:pt x="119" y="194"/>
                  </a:lnTo>
                  <a:lnTo>
                    <a:pt x="0" y="194"/>
                  </a:lnTo>
                  <a:lnTo>
                    <a:pt x="0" y="154"/>
                  </a:lnTo>
                  <a:close/>
                </a:path>
              </a:pathLst>
            </a:custGeom>
            <a:grpFill/>
            <a:ln w="9525">
              <a:solidFill>
                <a:schemeClr val="bg1"/>
              </a:solidFill>
              <a:round/>
              <a:headEnd/>
              <a:tailEnd/>
            </a:ln>
          </p:spPr>
          <p:txBody>
            <a:bodyPr/>
            <a:lstStyle/>
            <a:p>
              <a:pPr fontAlgn="auto">
                <a:spcBef>
                  <a:spcPts val="0"/>
                </a:spcBef>
                <a:spcAft>
                  <a:spcPts val="0"/>
                </a:spcAft>
                <a:defRPr/>
              </a:pPr>
              <a:endParaRPr lang="en-US">
                <a:latin typeface="+mn-lt"/>
              </a:endParaRPr>
            </a:p>
          </p:txBody>
        </p:sp>
        <p:sp>
          <p:nvSpPr>
            <p:cNvPr id="1055" name="Freeform 31"/>
            <p:cNvSpPr>
              <a:spLocks noEditPoints="1"/>
            </p:cNvSpPr>
            <p:nvPr/>
          </p:nvSpPr>
          <p:spPr bwMode="auto">
            <a:xfrm>
              <a:off x="5122" y="4051"/>
              <a:ext cx="70" cy="100"/>
            </a:xfrm>
            <a:custGeom>
              <a:avLst/>
              <a:gdLst/>
              <a:ahLst/>
              <a:cxnLst>
                <a:cxn ang="0">
                  <a:pos x="18" y="15"/>
                </a:cxn>
                <a:cxn ang="0">
                  <a:pos x="40" y="5"/>
                </a:cxn>
                <a:cxn ang="0">
                  <a:pos x="73" y="0"/>
                </a:cxn>
                <a:cxn ang="0">
                  <a:pos x="91" y="1"/>
                </a:cxn>
                <a:cxn ang="0">
                  <a:pos x="106" y="5"/>
                </a:cxn>
                <a:cxn ang="0">
                  <a:pos x="119" y="12"/>
                </a:cxn>
                <a:cxn ang="0">
                  <a:pos x="127" y="21"/>
                </a:cxn>
                <a:cxn ang="0">
                  <a:pos x="133" y="33"/>
                </a:cxn>
                <a:cxn ang="0">
                  <a:pos x="140" y="61"/>
                </a:cxn>
                <a:cxn ang="0">
                  <a:pos x="140" y="163"/>
                </a:cxn>
                <a:cxn ang="0">
                  <a:pos x="141" y="183"/>
                </a:cxn>
                <a:cxn ang="0">
                  <a:pos x="104" y="197"/>
                </a:cxn>
                <a:cxn ang="0">
                  <a:pos x="103" y="185"/>
                </a:cxn>
                <a:cxn ang="0">
                  <a:pos x="101" y="171"/>
                </a:cxn>
                <a:cxn ang="0">
                  <a:pos x="93" y="183"/>
                </a:cxn>
                <a:cxn ang="0">
                  <a:pos x="83" y="192"/>
                </a:cxn>
                <a:cxn ang="0">
                  <a:pos x="69" y="198"/>
                </a:cxn>
                <a:cxn ang="0">
                  <a:pos x="52" y="201"/>
                </a:cxn>
                <a:cxn ang="0">
                  <a:pos x="42" y="200"/>
                </a:cxn>
                <a:cxn ang="0">
                  <a:pos x="24" y="192"/>
                </a:cxn>
                <a:cxn ang="0">
                  <a:pos x="9" y="178"/>
                </a:cxn>
                <a:cxn ang="0">
                  <a:pos x="2" y="157"/>
                </a:cxn>
                <a:cxn ang="0">
                  <a:pos x="0" y="144"/>
                </a:cxn>
                <a:cxn ang="0">
                  <a:pos x="2" y="125"/>
                </a:cxn>
                <a:cxn ang="0">
                  <a:pos x="6" y="111"/>
                </a:cxn>
                <a:cxn ang="0">
                  <a:pos x="15" y="99"/>
                </a:cxn>
                <a:cxn ang="0">
                  <a:pos x="26" y="91"/>
                </a:cxn>
                <a:cxn ang="0">
                  <a:pos x="40" y="85"/>
                </a:cxn>
                <a:cxn ang="0">
                  <a:pos x="73" y="78"/>
                </a:cxn>
                <a:cxn ang="0">
                  <a:pos x="100" y="77"/>
                </a:cxn>
                <a:cxn ang="0">
                  <a:pos x="100" y="71"/>
                </a:cxn>
                <a:cxn ang="0">
                  <a:pos x="99" y="56"/>
                </a:cxn>
                <a:cxn ang="0">
                  <a:pos x="93" y="45"/>
                </a:cxn>
                <a:cxn ang="0">
                  <a:pos x="83" y="37"/>
                </a:cxn>
                <a:cxn ang="0">
                  <a:pos x="68" y="34"/>
                </a:cxn>
                <a:cxn ang="0">
                  <a:pos x="61" y="34"/>
                </a:cxn>
                <a:cxn ang="0">
                  <a:pos x="40" y="41"/>
                </a:cxn>
                <a:cxn ang="0">
                  <a:pos x="20" y="52"/>
                </a:cxn>
                <a:cxn ang="0">
                  <a:pos x="100" y="103"/>
                </a:cxn>
                <a:cxn ang="0">
                  <a:pos x="96" y="103"/>
                </a:cxn>
                <a:cxn ang="0">
                  <a:pos x="73" y="105"/>
                </a:cxn>
                <a:cxn ang="0">
                  <a:pos x="55" y="110"/>
                </a:cxn>
                <a:cxn ang="0">
                  <a:pos x="43" y="122"/>
                </a:cxn>
                <a:cxn ang="0">
                  <a:pos x="40" y="140"/>
                </a:cxn>
                <a:cxn ang="0">
                  <a:pos x="40" y="145"/>
                </a:cxn>
                <a:cxn ang="0">
                  <a:pos x="43" y="157"/>
                </a:cxn>
                <a:cxn ang="0">
                  <a:pos x="51" y="165"/>
                </a:cxn>
                <a:cxn ang="0">
                  <a:pos x="61" y="168"/>
                </a:cxn>
                <a:cxn ang="0">
                  <a:pos x="67" y="168"/>
                </a:cxn>
                <a:cxn ang="0">
                  <a:pos x="82" y="165"/>
                </a:cxn>
                <a:cxn ang="0">
                  <a:pos x="93" y="154"/>
                </a:cxn>
                <a:cxn ang="0">
                  <a:pos x="99" y="137"/>
                </a:cxn>
                <a:cxn ang="0">
                  <a:pos x="100" y="114"/>
                </a:cxn>
              </a:cxnLst>
              <a:rect l="0" t="0" r="r" b="b"/>
              <a:pathLst>
                <a:path w="142" h="201">
                  <a:moveTo>
                    <a:pt x="18" y="15"/>
                  </a:moveTo>
                  <a:lnTo>
                    <a:pt x="18" y="15"/>
                  </a:lnTo>
                  <a:lnTo>
                    <a:pt x="27" y="9"/>
                  </a:lnTo>
                  <a:lnTo>
                    <a:pt x="40" y="5"/>
                  </a:lnTo>
                  <a:lnTo>
                    <a:pt x="55" y="1"/>
                  </a:lnTo>
                  <a:lnTo>
                    <a:pt x="73" y="0"/>
                  </a:lnTo>
                  <a:lnTo>
                    <a:pt x="73" y="0"/>
                  </a:lnTo>
                  <a:lnTo>
                    <a:pt x="91" y="1"/>
                  </a:lnTo>
                  <a:lnTo>
                    <a:pt x="99" y="3"/>
                  </a:lnTo>
                  <a:lnTo>
                    <a:pt x="106" y="5"/>
                  </a:lnTo>
                  <a:lnTo>
                    <a:pt x="112" y="9"/>
                  </a:lnTo>
                  <a:lnTo>
                    <a:pt x="119" y="12"/>
                  </a:lnTo>
                  <a:lnTo>
                    <a:pt x="122" y="16"/>
                  </a:lnTo>
                  <a:lnTo>
                    <a:pt x="127" y="21"/>
                  </a:lnTo>
                  <a:lnTo>
                    <a:pt x="130" y="26"/>
                  </a:lnTo>
                  <a:lnTo>
                    <a:pt x="133" y="33"/>
                  </a:lnTo>
                  <a:lnTo>
                    <a:pt x="137" y="46"/>
                  </a:lnTo>
                  <a:lnTo>
                    <a:pt x="140" y="61"/>
                  </a:lnTo>
                  <a:lnTo>
                    <a:pt x="140" y="78"/>
                  </a:lnTo>
                  <a:lnTo>
                    <a:pt x="140" y="163"/>
                  </a:lnTo>
                  <a:lnTo>
                    <a:pt x="140" y="163"/>
                  </a:lnTo>
                  <a:lnTo>
                    <a:pt x="141" y="183"/>
                  </a:lnTo>
                  <a:lnTo>
                    <a:pt x="142" y="197"/>
                  </a:lnTo>
                  <a:lnTo>
                    <a:pt x="104" y="197"/>
                  </a:lnTo>
                  <a:lnTo>
                    <a:pt x="104" y="197"/>
                  </a:lnTo>
                  <a:lnTo>
                    <a:pt x="103" y="185"/>
                  </a:lnTo>
                  <a:lnTo>
                    <a:pt x="101" y="171"/>
                  </a:lnTo>
                  <a:lnTo>
                    <a:pt x="101" y="171"/>
                  </a:lnTo>
                  <a:lnTo>
                    <a:pt x="101" y="171"/>
                  </a:lnTo>
                  <a:lnTo>
                    <a:pt x="93" y="183"/>
                  </a:lnTo>
                  <a:lnTo>
                    <a:pt x="88" y="188"/>
                  </a:lnTo>
                  <a:lnTo>
                    <a:pt x="83" y="192"/>
                  </a:lnTo>
                  <a:lnTo>
                    <a:pt x="75" y="196"/>
                  </a:lnTo>
                  <a:lnTo>
                    <a:pt x="69" y="198"/>
                  </a:lnTo>
                  <a:lnTo>
                    <a:pt x="61" y="200"/>
                  </a:lnTo>
                  <a:lnTo>
                    <a:pt x="52" y="201"/>
                  </a:lnTo>
                  <a:lnTo>
                    <a:pt x="52" y="201"/>
                  </a:lnTo>
                  <a:lnTo>
                    <a:pt x="42" y="200"/>
                  </a:lnTo>
                  <a:lnTo>
                    <a:pt x="32" y="197"/>
                  </a:lnTo>
                  <a:lnTo>
                    <a:pt x="24" y="192"/>
                  </a:lnTo>
                  <a:lnTo>
                    <a:pt x="16" y="185"/>
                  </a:lnTo>
                  <a:lnTo>
                    <a:pt x="9" y="178"/>
                  </a:lnTo>
                  <a:lnTo>
                    <a:pt x="4" y="168"/>
                  </a:lnTo>
                  <a:lnTo>
                    <a:pt x="2" y="157"/>
                  </a:lnTo>
                  <a:lnTo>
                    <a:pt x="0" y="144"/>
                  </a:lnTo>
                  <a:lnTo>
                    <a:pt x="0" y="144"/>
                  </a:lnTo>
                  <a:lnTo>
                    <a:pt x="0" y="135"/>
                  </a:lnTo>
                  <a:lnTo>
                    <a:pt x="2" y="125"/>
                  </a:lnTo>
                  <a:lnTo>
                    <a:pt x="4" y="118"/>
                  </a:lnTo>
                  <a:lnTo>
                    <a:pt x="6" y="111"/>
                  </a:lnTo>
                  <a:lnTo>
                    <a:pt x="10" y="105"/>
                  </a:lnTo>
                  <a:lnTo>
                    <a:pt x="15" y="99"/>
                  </a:lnTo>
                  <a:lnTo>
                    <a:pt x="20" y="95"/>
                  </a:lnTo>
                  <a:lnTo>
                    <a:pt x="26" y="91"/>
                  </a:lnTo>
                  <a:lnTo>
                    <a:pt x="32" y="88"/>
                  </a:lnTo>
                  <a:lnTo>
                    <a:pt x="40" y="85"/>
                  </a:lnTo>
                  <a:lnTo>
                    <a:pt x="56" y="81"/>
                  </a:lnTo>
                  <a:lnTo>
                    <a:pt x="73" y="78"/>
                  </a:lnTo>
                  <a:lnTo>
                    <a:pt x="91" y="77"/>
                  </a:lnTo>
                  <a:lnTo>
                    <a:pt x="100" y="77"/>
                  </a:lnTo>
                  <a:lnTo>
                    <a:pt x="100" y="71"/>
                  </a:lnTo>
                  <a:lnTo>
                    <a:pt x="100" y="71"/>
                  </a:lnTo>
                  <a:lnTo>
                    <a:pt x="100" y="63"/>
                  </a:lnTo>
                  <a:lnTo>
                    <a:pt x="99" y="56"/>
                  </a:lnTo>
                  <a:lnTo>
                    <a:pt x="96" y="50"/>
                  </a:lnTo>
                  <a:lnTo>
                    <a:pt x="93" y="45"/>
                  </a:lnTo>
                  <a:lnTo>
                    <a:pt x="89" y="41"/>
                  </a:lnTo>
                  <a:lnTo>
                    <a:pt x="83" y="37"/>
                  </a:lnTo>
                  <a:lnTo>
                    <a:pt x="77" y="34"/>
                  </a:lnTo>
                  <a:lnTo>
                    <a:pt x="68" y="34"/>
                  </a:lnTo>
                  <a:lnTo>
                    <a:pt x="68" y="34"/>
                  </a:lnTo>
                  <a:lnTo>
                    <a:pt x="61" y="34"/>
                  </a:lnTo>
                  <a:lnTo>
                    <a:pt x="53" y="35"/>
                  </a:lnTo>
                  <a:lnTo>
                    <a:pt x="40" y="41"/>
                  </a:lnTo>
                  <a:lnTo>
                    <a:pt x="29" y="46"/>
                  </a:lnTo>
                  <a:lnTo>
                    <a:pt x="20" y="52"/>
                  </a:lnTo>
                  <a:lnTo>
                    <a:pt x="18" y="15"/>
                  </a:lnTo>
                  <a:close/>
                  <a:moveTo>
                    <a:pt x="100" y="103"/>
                  </a:moveTo>
                  <a:lnTo>
                    <a:pt x="96" y="103"/>
                  </a:lnTo>
                  <a:lnTo>
                    <a:pt x="96" y="103"/>
                  </a:lnTo>
                  <a:lnTo>
                    <a:pt x="84" y="103"/>
                  </a:lnTo>
                  <a:lnTo>
                    <a:pt x="73" y="105"/>
                  </a:lnTo>
                  <a:lnTo>
                    <a:pt x="63" y="107"/>
                  </a:lnTo>
                  <a:lnTo>
                    <a:pt x="55" y="110"/>
                  </a:lnTo>
                  <a:lnTo>
                    <a:pt x="48" y="115"/>
                  </a:lnTo>
                  <a:lnTo>
                    <a:pt x="43" y="122"/>
                  </a:lnTo>
                  <a:lnTo>
                    <a:pt x="41" y="129"/>
                  </a:lnTo>
                  <a:lnTo>
                    <a:pt x="40" y="140"/>
                  </a:lnTo>
                  <a:lnTo>
                    <a:pt x="40" y="140"/>
                  </a:lnTo>
                  <a:lnTo>
                    <a:pt x="40" y="145"/>
                  </a:lnTo>
                  <a:lnTo>
                    <a:pt x="41" y="152"/>
                  </a:lnTo>
                  <a:lnTo>
                    <a:pt x="43" y="157"/>
                  </a:lnTo>
                  <a:lnTo>
                    <a:pt x="47" y="161"/>
                  </a:lnTo>
                  <a:lnTo>
                    <a:pt x="51" y="165"/>
                  </a:lnTo>
                  <a:lnTo>
                    <a:pt x="56" y="167"/>
                  </a:lnTo>
                  <a:lnTo>
                    <a:pt x="61" y="168"/>
                  </a:lnTo>
                  <a:lnTo>
                    <a:pt x="67" y="168"/>
                  </a:lnTo>
                  <a:lnTo>
                    <a:pt x="67" y="168"/>
                  </a:lnTo>
                  <a:lnTo>
                    <a:pt x="75" y="168"/>
                  </a:lnTo>
                  <a:lnTo>
                    <a:pt x="82" y="165"/>
                  </a:lnTo>
                  <a:lnTo>
                    <a:pt x="88" y="161"/>
                  </a:lnTo>
                  <a:lnTo>
                    <a:pt x="93" y="154"/>
                  </a:lnTo>
                  <a:lnTo>
                    <a:pt x="96" y="146"/>
                  </a:lnTo>
                  <a:lnTo>
                    <a:pt x="99" y="137"/>
                  </a:lnTo>
                  <a:lnTo>
                    <a:pt x="100" y="125"/>
                  </a:lnTo>
                  <a:lnTo>
                    <a:pt x="100" y="114"/>
                  </a:lnTo>
                  <a:lnTo>
                    <a:pt x="100" y="103"/>
                  </a:lnTo>
                  <a:close/>
                </a:path>
              </a:pathLst>
            </a:custGeom>
            <a:grpFill/>
            <a:ln w="9525">
              <a:solidFill>
                <a:schemeClr val="bg1"/>
              </a:solidFill>
              <a:round/>
              <a:headEnd/>
              <a:tailEnd/>
            </a:ln>
          </p:spPr>
          <p:txBody>
            <a:bodyPr/>
            <a:lstStyle/>
            <a:p>
              <a:pPr fontAlgn="auto">
                <a:spcBef>
                  <a:spcPts val="0"/>
                </a:spcBef>
                <a:spcAft>
                  <a:spcPts val="0"/>
                </a:spcAft>
                <a:defRPr/>
              </a:pPr>
              <a:endParaRPr lang="en-US">
                <a:latin typeface="+mn-lt"/>
              </a:endParaRPr>
            </a:p>
          </p:txBody>
        </p:sp>
        <p:sp>
          <p:nvSpPr>
            <p:cNvPr id="1056" name="Freeform 32"/>
            <p:cNvSpPr>
              <a:spLocks/>
            </p:cNvSpPr>
            <p:nvPr/>
          </p:nvSpPr>
          <p:spPr bwMode="auto">
            <a:xfrm>
              <a:off x="5202" y="4025"/>
              <a:ext cx="52" cy="126"/>
            </a:xfrm>
            <a:custGeom>
              <a:avLst/>
              <a:gdLst/>
              <a:ahLst/>
              <a:cxnLst>
                <a:cxn ang="0">
                  <a:pos x="29" y="15"/>
                </a:cxn>
                <a:cxn ang="0">
                  <a:pos x="71" y="0"/>
                </a:cxn>
                <a:cxn ang="0">
                  <a:pos x="71" y="54"/>
                </a:cxn>
                <a:cxn ang="0">
                  <a:pos x="105" y="54"/>
                </a:cxn>
                <a:cxn ang="0">
                  <a:pos x="105" y="89"/>
                </a:cxn>
                <a:cxn ang="0">
                  <a:pos x="71" y="89"/>
                </a:cxn>
                <a:cxn ang="0">
                  <a:pos x="71" y="189"/>
                </a:cxn>
                <a:cxn ang="0">
                  <a:pos x="71" y="189"/>
                </a:cxn>
                <a:cxn ang="0">
                  <a:pos x="71" y="196"/>
                </a:cxn>
                <a:cxn ang="0">
                  <a:pos x="72" y="203"/>
                </a:cxn>
                <a:cxn ang="0">
                  <a:pos x="73" y="206"/>
                </a:cxn>
                <a:cxn ang="0">
                  <a:pos x="76" y="210"/>
                </a:cxn>
                <a:cxn ang="0">
                  <a:pos x="78" y="213"/>
                </a:cxn>
                <a:cxn ang="0">
                  <a:pos x="82" y="216"/>
                </a:cxn>
                <a:cxn ang="0">
                  <a:pos x="89" y="216"/>
                </a:cxn>
                <a:cxn ang="0">
                  <a:pos x="89" y="216"/>
                </a:cxn>
                <a:cxn ang="0">
                  <a:pos x="94" y="216"/>
                </a:cxn>
                <a:cxn ang="0">
                  <a:pos x="99" y="214"/>
                </a:cxn>
                <a:cxn ang="0">
                  <a:pos x="105" y="212"/>
                </a:cxn>
                <a:cxn ang="0">
                  <a:pos x="105" y="246"/>
                </a:cxn>
                <a:cxn ang="0">
                  <a:pos x="105" y="246"/>
                </a:cxn>
                <a:cxn ang="0">
                  <a:pos x="100" y="248"/>
                </a:cxn>
                <a:cxn ang="0">
                  <a:pos x="93" y="249"/>
                </a:cxn>
                <a:cxn ang="0">
                  <a:pos x="85" y="251"/>
                </a:cxn>
                <a:cxn ang="0">
                  <a:pos x="77" y="252"/>
                </a:cxn>
                <a:cxn ang="0">
                  <a:pos x="77" y="252"/>
                </a:cxn>
                <a:cxn ang="0">
                  <a:pos x="66" y="251"/>
                </a:cxn>
                <a:cxn ang="0">
                  <a:pos x="56" y="248"/>
                </a:cxn>
                <a:cxn ang="0">
                  <a:pos x="49" y="244"/>
                </a:cxn>
                <a:cxn ang="0">
                  <a:pos x="41" y="239"/>
                </a:cxn>
                <a:cxn ang="0">
                  <a:pos x="35" y="231"/>
                </a:cxn>
                <a:cxn ang="0">
                  <a:pos x="31" y="221"/>
                </a:cxn>
                <a:cxn ang="0">
                  <a:pos x="29" y="209"/>
                </a:cxn>
                <a:cxn ang="0">
                  <a:pos x="29" y="195"/>
                </a:cxn>
                <a:cxn ang="0">
                  <a:pos x="29" y="89"/>
                </a:cxn>
                <a:cxn ang="0">
                  <a:pos x="0" y="89"/>
                </a:cxn>
                <a:cxn ang="0">
                  <a:pos x="0" y="54"/>
                </a:cxn>
                <a:cxn ang="0">
                  <a:pos x="29" y="54"/>
                </a:cxn>
                <a:cxn ang="0">
                  <a:pos x="29" y="15"/>
                </a:cxn>
              </a:cxnLst>
              <a:rect l="0" t="0" r="r" b="b"/>
              <a:pathLst>
                <a:path w="105" h="252">
                  <a:moveTo>
                    <a:pt x="29" y="15"/>
                  </a:moveTo>
                  <a:lnTo>
                    <a:pt x="71" y="0"/>
                  </a:lnTo>
                  <a:lnTo>
                    <a:pt x="71" y="54"/>
                  </a:lnTo>
                  <a:lnTo>
                    <a:pt x="105" y="54"/>
                  </a:lnTo>
                  <a:lnTo>
                    <a:pt x="105" y="89"/>
                  </a:lnTo>
                  <a:lnTo>
                    <a:pt x="71" y="89"/>
                  </a:lnTo>
                  <a:lnTo>
                    <a:pt x="71" y="189"/>
                  </a:lnTo>
                  <a:lnTo>
                    <a:pt x="71" y="189"/>
                  </a:lnTo>
                  <a:lnTo>
                    <a:pt x="71" y="196"/>
                  </a:lnTo>
                  <a:lnTo>
                    <a:pt x="72" y="203"/>
                  </a:lnTo>
                  <a:lnTo>
                    <a:pt x="73" y="206"/>
                  </a:lnTo>
                  <a:lnTo>
                    <a:pt x="76" y="210"/>
                  </a:lnTo>
                  <a:lnTo>
                    <a:pt x="78" y="213"/>
                  </a:lnTo>
                  <a:lnTo>
                    <a:pt x="82" y="216"/>
                  </a:lnTo>
                  <a:lnTo>
                    <a:pt x="89" y="216"/>
                  </a:lnTo>
                  <a:lnTo>
                    <a:pt x="89" y="216"/>
                  </a:lnTo>
                  <a:lnTo>
                    <a:pt x="94" y="216"/>
                  </a:lnTo>
                  <a:lnTo>
                    <a:pt x="99" y="214"/>
                  </a:lnTo>
                  <a:lnTo>
                    <a:pt x="105" y="212"/>
                  </a:lnTo>
                  <a:lnTo>
                    <a:pt x="105" y="246"/>
                  </a:lnTo>
                  <a:lnTo>
                    <a:pt x="105" y="246"/>
                  </a:lnTo>
                  <a:lnTo>
                    <a:pt x="100" y="248"/>
                  </a:lnTo>
                  <a:lnTo>
                    <a:pt x="93" y="249"/>
                  </a:lnTo>
                  <a:lnTo>
                    <a:pt x="85" y="251"/>
                  </a:lnTo>
                  <a:lnTo>
                    <a:pt x="77" y="252"/>
                  </a:lnTo>
                  <a:lnTo>
                    <a:pt x="77" y="252"/>
                  </a:lnTo>
                  <a:lnTo>
                    <a:pt x="66" y="251"/>
                  </a:lnTo>
                  <a:lnTo>
                    <a:pt x="56" y="248"/>
                  </a:lnTo>
                  <a:lnTo>
                    <a:pt x="49" y="244"/>
                  </a:lnTo>
                  <a:lnTo>
                    <a:pt x="41" y="239"/>
                  </a:lnTo>
                  <a:lnTo>
                    <a:pt x="35" y="231"/>
                  </a:lnTo>
                  <a:lnTo>
                    <a:pt x="31" y="221"/>
                  </a:lnTo>
                  <a:lnTo>
                    <a:pt x="29" y="209"/>
                  </a:lnTo>
                  <a:lnTo>
                    <a:pt x="29" y="195"/>
                  </a:lnTo>
                  <a:lnTo>
                    <a:pt x="29" y="89"/>
                  </a:lnTo>
                  <a:lnTo>
                    <a:pt x="0" y="89"/>
                  </a:lnTo>
                  <a:lnTo>
                    <a:pt x="0" y="54"/>
                  </a:lnTo>
                  <a:lnTo>
                    <a:pt x="29" y="54"/>
                  </a:lnTo>
                  <a:lnTo>
                    <a:pt x="29" y="15"/>
                  </a:lnTo>
                  <a:close/>
                </a:path>
              </a:pathLst>
            </a:custGeom>
            <a:grpFill/>
            <a:ln w="9525">
              <a:solidFill>
                <a:schemeClr val="bg1"/>
              </a:solidFill>
              <a:round/>
              <a:headEnd/>
              <a:tailEnd/>
            </a:ln>
          </p:spPr>
          <p:txBody>
            <a:bodyPr/>
            <a:lstStyle/>
            <a:p>
              <a:pPr fontAlgn="auto">
                <a:spcBef>
                  <a:spcPts val="0"/>
                </a:spcBef>
                <a:spcAft>
                  <a:spcPts val="0"/>
                </a:spcAft>
                <a:defRPr/>
              </a:pPr>
              <a:endParaRPr lang="en-US">
                <a:latin typeface="+mn-lt"/>
              </a:endParaRPr>
            </a:p>
          </p:txBody>
        </p:sp>
        <p:sp>
          <p:nvSpPr>
            <p:cNvPr id="1057" name="Freeform 33"/>
            <p:cNvSpPr>
              <a:spLocks noEditPoints="1"/>
            </p:cNvSpPr>
            <p:nvPr/>
          </p:nvSpPr>
          <p:spPr bwMode="auto">
            <a:xfrm>
              <a:off x="5269" y="4011"/>
              <a:ext cx="23" cy="138"/>
            </a:xfrm>
            <a:custGeom>
              <a:avLst/>
              <a:gdLst/>
              <a:ahLst/>
              <a:cxnLst>
                <a:cxn ang="0">
                  <a:pos x="0" y="0"/>
                </a:cxn>
                <a:cxn ang="0">
                  <a:pos x="43" y="0"/>
                </a:cxn>
                <a:cxn ang="0">
                  <a:pos x="43" y="45"/>
                </a:cxn>
                <a:cxn ang="0">
                  <a:pos x="0" y="45"/>
                </a:cxn>
                <a:cxn ang="0">
                  <a:pos x="0" y="0"/>
                </a:cxn>
                <a:cxn ang="0">
                  <a:pos x="5" y="82"/>
                </a:cxn>
                <a:cxn ang="0">
                  <a:pos x="47" y="82"/>
                </a:cxn>
                <a:cxn ang="0">
                  <a:pos x="47" y="276"/>
                </a:cxn>
                <a:cxn ang="0">
                  <a:pos x="5" y="276"/>
                </a:cxn>
                <a:cxn ang="0">
                  <a:pos x="5" y="82"/>
                </a:cxn>
              </a:cxnLst>
              <a:rect l="0" t="0" r="r" b="b"/>
              <a:pathLst>
                <a:path w="47" h="276">
                  <a:moveTo>
                    <a:pt x="0" y="0"/>
                  </a:moveTo>
                  <a:lnTo>
                    <a:pt x="43" y="0"/>
                  </a:lnTo>
                  <a:lnTo>
                    <a:pt x="43" y="45"/>
                  </a:lnTo>
                  <a:lnTo>
                    <a:pt x="0" y="45"/>
                  </a:lnTo>
                  <a:lnTo>
                    <a:pt x="0" y="0"/>
                  </a:lnTo>
                  <a:close/>
                  <a:moveTo>
                    <a:pt x="5" y="82"/>
                  </a:moveTo>
                  <a:lnTo>
                    <a:pt x="47" y="82"/>
                  </a:lnTo>
                  <a:lnTo>
                    <a:pt x="47" y="276"/>
                  </a:lnTo>
                  <a:lnTo>
                    <a:pt x="5" y="276"/>
                  </a:lnTo>
                  <a:lnTo>
                    <a:pt x="5" y="82"/>
                  </a:lnTo>
                  <a:close/>
                </a:path>
              </a:pathLst>
            </a:custGeom>
            <a:grpFill/>
            <a:ln w="9525">
              <a:solidFill>
                <a:schemeClr val="bg1"/>
              </a:solidFill>
              <a:round/>
              <a:headEnd/>
              <a:tailEnd/>
            </a:ln>
          </p:spPr>
          <p:txBody>
            <a:bodyPr/>
            <a:lstStyle/>
            <a:p>
              <a:pPr fontAlgn="auto">
                <a:spcBef>
                  <a:spcPts val="0"/>
                </a:spcBef>
                <a:spcAft>
                  <a:spcPts val="0"/>
                </a:spcAft>
                <a:defRPr/>
              </a:pPr>
              <a:endParaRPr lang="en-US">
                <a:latin typeface="+mn-lt"/>
              </a:endParaRPr>
            </a:p>
          </p:txBody>
        </p:sp>
        <p:sp>
          <p:nvSpPr>
            <p:cNvPr id="1058" name="Freeform 34"/>
            <p:cNvSpPr>
              <a:spLocks noEditPoints="1"/>
            </p:cNvSpPr>
            <p:nvPr/>
          </p:nvSpPr>
          <p:spPr bwMode="auto">
            <a:xfrm>
              <a:off x="5308" y="4051"/>
              <a:ext cx="77" cy="100"/>
            </a:xfrm>
            <a:custGeom>
              <a:avLst/>
              <a:gdLst/>
              <a:ahLst/>
              <a:cxnLst>
                <a:cxn ang="0">
                  <a:pos x="77" y="0"/>
                </a:cxn>
                <a:cxn ang="0">
                  <a:pos x="104" y="5"/>
                </a:cxn>
                <a:cxn ang="0">
                  <a:pos x="117" y="11"/>
                </a:cxn>
                <a:cxn ang="0">
                  <a:pos x="129" y="21"/>
                </a:cxn>
                <a:cxn ang="0">
                  <a:pos x="139" y="34"/>
                </a:cxn>
                <a:cxn ang="0">
                  <a:pos x="146" y="51"/>
                </a:cxn>
                <a:cxn ang="0">
                  <a:pos x="151" y="73"/>
                </a:cxn>
                <a:cxn ang="0">
                  <a:pos x="154" y="101"/>
                </a:cxn>
                <a:cxn ang="0">
                  <a:pos x="154" y="115"/>
                </a:cxn>
                <a:cxn ang="0">
                  <a:pos x="150" y="140"/>
                </a:cxn>
                <a:cxn ang="0">
                  <a:pos x="143" y="159"/>
                </a:cxn>
                <a:cxn ang="0">
                  <a:pos x="134" y="175"/>
                </a:cxn>
                <a:cxn ang="0">
                  <a:pos x="123" y="187"/>
                </a:cxn>
                <a:cxn ang="0">
                  <a:pos x="110" y="193"/>
                </a:cxn>
                <a:cxn ang="0">
                  <a:pos x="91" y="200"/>
                </a:cxn>
                <a:cxn ang="0">
                  <a:pos x="77" y="201"/>
                </a:cxn>
                <a:cxn ang="0">
                  <a:pos x="50" y="196"/>
                </a:cxn>
                <a:cxn ang="0">
                  <a:pos x="37" y="191"/>
                </a:cxn>
                <a:cxn ang="0">
                  <a:pos x="25" y="182"/>
                </a:cxn>
                <a:cxn ang="0">
                  <a:pos x="14" y="168"/>
                </a:cxn>
                <a:cxn ang="0">
                  <a:pos x="7" y="150"/>
                </a:cxn>
                <a:cxn ang="0">
                  <a:pos x="2" y="128"/>
                </a:cxn>
                <a:cxn ang="0">
                  <a:pos x="0" y="101"/>
                </a:cxn>
                <a:cxn ang="0">
                  <a:pos x="1" y="86"/>
                </a:cxn>
                <a:cxn ang="0">
                  <a:pos x="3" y="61"/>
                </a:cxn>
                <a:cxn ang="0">
                  <a:pos x="11" y="42"/>
                </a:cxn>
                <a:cxn ang="0">
                  <a:pos x="19" y="26"/>
                </a:cxn>
                <a:cxn ang="0">
                  <a:pos x="30" y="16"/>
                </a:cxn>
                <a:cxn ang="0">
                  <a:pos x="43" y="8"/>
                </a:cxn>
                <a:cxn ang="0">
                  <a:pos x="64" y="1"/>
                </a:cxn>
                <a:cxn ang="0">
                  <a:pos x="77" y="0"/>
                </a:cxn>
                <a:cxn ang="0">
                  <a:pos x="77" y="167"/>
                </a:cxn>
                <a:cxn ang="0">
                  <a:pos x="86" y="166"/>
                </a:cxn>
                <a:cxn ang="0">
                  <a:pos x="93" y="162"/>
                </a:cxn>
                <a:cxn ang="0">
                  <a:pos x="103" y="146"/>
                </a:cxn>
                <a:cxn ang="0">
                  <a:pos x="109" y="124"/>
                </a:cxn>
                <a:cxn ang="0">
                  <a:pos x="110" y="101"/>
                </a:cxn>
                <a:cxn ang="0">
                  <a:pos x="109" y="88"/>
                </a:cxn>
                <a:cxn ang="0">
                  <a:pos x="107" y="65"/>
                </a:cxn>
                <a:cxn ang="0">
                  <a:pos x="99" y="46"/>
                </a:cxn>
                <a:cxn ang="0">
                  <a:pos x="90" y="37"/>
                </a:cxn>
                <a:cxn ang="0">
                  <a:pos x="82" y="34"/>
                </a:cxn>
                <a:cxn ang="0">
                  <a:pos x="77" y="34"/>
                </a:cxn>
                <a:cxn ang="0">
                  <a:pos x="67" y="35"/>
                </a:cxn>
                <a:cxn ang="0">
                  <a:pos x="60" y="39"/>
                </a:cxn>
                <a:cxn ang="0">
                  <a:pos x="50" y="55"/>
                </a:cxn>
                <a:cxn ang="0">
                  <a:pos x="45" y="76"/>
                </a:cxn>
                <a:cxn ang="0">
                  <a:pos x="43" y="101"/>
                </a:cxn>
                <a:cxn ang="0">
                  <a:pos x="44" y="112"/>
                </a:cxn>
                <a:cxn ang="0">
                  <a:pos x="46" y="136"/>
                </a:cxn>
                <a:cxn ang="0">
                  <a:pos x="54" y="155"/>
                </a:cxn>
                <a:cxn ang="0">
                  <a:pos x="64" y="165"/>
                </a:cxn>
                <a:cxn ang="0">
                  <a:pos x="72" y="167"/>
                </a:cxn>
                <a:cxn ang="0">
                  <a:pos x="77" y="167"/>
                </a:cxn>
              </a:cxnLst>
              <a:rect l="0" t="0" r="r" b="b"/>
              <a:pathLst>
                <a:path w="154" h="201">
                  <a:moveTo>
                    <a:pt x="77" y="0"/>
                  </a:moveTo>
                  <a:lnTo>
                    <a:pt x="77" y="0"/>
                  </a:lnTo>
                  <a:lnTo>
                    <a:pt x="91" y="1"/>
                  </a:lnTo>
                  <a:lnTo>
                    <a:pt x="104" y="5"/>
                  </a:lnTo>
                  <a:lnTo>
                    <a:pt x="110" y="8"/>
                  </a:lnTo>
                  <a:lnTo>
                    <a:pt x="117" y="11"/>
                  </a:lnTo>
                  <a:lnTo>
                    <a:pt x="123" y="16"/>
                  </a:lnTo>
                  <a:lnTo>
                    <a:pt x="129" y="21"/>
                  </a:lnTo>
                  <a:lnTo>
                    <a:pt x="134" y="26"/>
                  </a:lnTo>
                  <a:lnTo>
                    <a:pt x="139" y="34"/>
                  </a:lnTo>
                  <a:lnTo>
                    <a:pt x="143" y="42"/>
                  </a:lnTo>
                  <a:lnTo>
                    <a:pt x="146" y="51"/>
                  </a:lnTo>
                  <a:lnTo>
                    <a:pt x="150" y="61"/>
                  </a:lnTo>
                  <a:lnTo>
                    <a:pt x="151" y="73"/>
                  </a:lnTo>
                  <a:lnTo>
                    <a:pt x="154" y="86"/>
                  </a:lnTo>
                  <a:lnTo>
                    <a:pt x="154" y="101"/>
                  </a:lnTo>
                  <a:lnTo>
                    <a:pt x="154" y="101"/>
                  </a:lnTo>
                  <a:lnTo>
                    <a:pt x="154" y="115"/>
                  </a:lnTo>
                  <a:lnTo>
                    <a:pt x="151" y="128"/>
                  </a:lnTo>
                  <a:lnTo>
                    <a:pt x="150" y="140"/>
                  </a:lnTo>
                  <a:lnTo>
                    <a:pt x="146" y="150"/>
                  </a:lnTo>
                  <a:lnTo>
                    <a:pt x="143" y="159"/>
                  </a:lnTo>
                  <a:lnTo>
                    <a:pt x="139" y="168"/>
                  </a:lnTo>
                  <a:lnTo>
                    <a:pt x="134" y="175"/>
                  </a:lnTo>
                  <a:lnTo>
                    <a:pt x="129" y="182"/>
                  </a:lnTo>
                  <a:lnTo>
                    <a:pt x="123" y="187"/>
                  </a:lnTo>
                  <a:lnTo>
                    <a:pt x="117" y="191"/>
                  </a:lnTo>
                  <a:lnTo>
                    <a:pt x="110" y="193"/>
                  </a:lnTo>
                  <a:lnTo>
                    <a:pt x="104" y="196"/>
                  </a:lnTo>
                  <a:lnTo>
                    <a:pt x="91" y="200"/>
                  </a:lnTo>
                  <a:lnTo>
                    <a:pt x="77" y="201"/>
                  </a:lnTo>
                  <a:lnTo>
                    <a:pt x="77" y="201"/>
                  </a:lnTo>
                  <a:lnTo>
                    <a:pt x="64" y="200"/>
                  </a:lnTo>
                  <a:lnTo>
                    <a:pt x="50" y="196"/>
                  </a:lnTo>
                  <a:lnTo>
                    <a:pt x="43" y="193"/>
                  </a:lnTo>
                  <a:lnTo>
                    <a:pt x="37" y="191"/>
                  </a:lnTo>
                  <a:lnTo>
                    <a:pt x="30" y="187"/>
                  </a:lnTo>
                  <a:lnTo>
                    <a:pt x="25" y="182"/>
                  </a:lnTo>
                  <a:lnTo>
                    <a:pt x="19" y="175"/>
                  </a:lnTo>
                  <a:lnTo>
                    <a:pt x="14" y="168"/>
                  </a:lnTo>
                  <a:lnTo>
                    <a:pt x="11" y="159"/>
                  </a:lnTo>
                  <a:lnTo>
                    <a:pt x="7" y="150"/>
                  </a:lnTo>
                  <a:lnTo>
                    <a:pt x="3" y="140"/>
                  </a:lnTo>
                  <a:lnTo>
                    <a:pt x="2" y="128"/>
                  </a:lnTo>
                  <a:lnTo>
                    <a:pt x="1" y="115"/>
                  </a:lnTo>
                  <a:lnTo>
                    <a:pt x="0" y="101"/>
                  </a:lnTo>
                  <a:lnTo>
                    <a:pt x="0" y="101"/>
                  </a:lnTo>
                  <a:lnTo>
                    <a:pt x="1" y="86"/>
                  </a:lnTo>
                  <a:lnTo>
                    <a:pt x="2" y="73"/>
                  </a:lnTo>
                  <a:lnTo>
                    <a:pt x="3" y="61"/>
                  </a:lnTo>
                  <a:lnTo>
                    <a:pt x="7" y="51"/>
                  </a:lnTo>
                  <a:lnTo>
                    <a:pt x="11" y="42"/>
                  </a:lnTo>
                  <a:lnTo>
                    <a:pt x="14" y="34"/>
                  </a:lnTo>
                  <a:lnTo>
                    <a:pt x="19" y="26"/>
                  </a:lnTo>
                  <a:lnTo>
                    <a:pt x="25" y="21"/>
                  </a:lnTo>
                  <a:lnTo>
                    <a:pt x="30" y="16"/>
                  </a:lnTo>
                  <a:lnTo>
                    <a:pt x="37" y="11"/>
                  </a:lnTo>
                  <a:lnTo>
                    <a:pt x="43" y="8"/>
                  </a:lnTo>
                  <a:lnTo>
                    <a:pt x="50" y="5"/>
                  </a:lnTo>
                  <a:lnTo>
                    <a:pt x="64" y="1"/>
                  </a:lnTo>
                  <a:lnTo>
                    <a:pt x="77" y="0"/>
                  </a:lnTo>
                  <a:lnTo>
                    <a:pt x="77" y="0"/>
                  </a:lnTo>
                  <a:close/>
                  <a:moveTo>
                    <a:pt x="77" y="167"/>
                  </a:moveTo>
                  <a:lnTo>
                    <a:pt x="77" y="167"/>
                  </a:lnTo>
                  <a:lnTo>
                    <a:pt x="82" y="167"/>
                  </a:lnTo>
                  <a:lnTo>
                    <a:pt x="86" y="166"/>
                  </a:lnTo>
                  <a:lnTo>
                    <a:pt x="90" y="165"/>
                  </a:lnTo>
                  <a:lnTo>
                    <a:pt x="93" y="162"/>
                  </a:lnTo>
                  <a:lnTo>
                    <a:pt x="99" y="155"/>
                  </a:lnTo>
                  <a:lnTo>
                    <a:pt x="103" y="146"/>
                  </a:lnTo>
                  <a:lnTo>
                    <a:pt x="107" y="136"/>
                  </a:lnTo>
                  <a:lnTo>
                    <a:pt x="109" y="124"/>
                  </a:lnTo>
                  <a:lnTo>
                    <a:pt x="109" y="112"/>
                  </a:lnTo>
                  <a:lnTo>
                    <a:pt x="110" y="101"/>
                  </a:lnTo>
                  <a:lnTo>
                    <a:pt x="110" y="101"/>
                  </a:lnTo>
                  <a:lnTo>
                    <a:pt x="109" y="88"/>
                  </a:lnTo>
                  <a:lnTo>
                    <a:pt x="109" y="76"/>
                  </a:lnTo>
                  <a:lnTo>
                    <a:pt x="107" y="65"/>
                  </a:lnTo>
                  <a:lnTo>
                    <a:pt x="103" y="55"/>
                  </a:lnTo>
                  <a:lnTo>
                    <a:pt x="99" y="46"/>
                  </a:lnTo>
                  <a:lnTo>
                    <a:pt x="93" y="39"/>
                  </a:lnTo>
                  <a:lnTo>
                    <a:pt x="90" y="37"/>
                  </a:lnTo>
                  <a:lnTo>
                    <a:pt x="86" y="35"/>
                  </a:lnTo>
                  <a:lnTo>
                    <a:pt x="82" y="34"/>
                  </a:lnTo>
                  <a:lnTo>
                    <a:pt x="77" y="34"/>
                  </a:lnTo>
                  <a:lnTo>
                    <a:pt x="77" y="34"/>
                  </a:lnTo>
                  <a:lnTo>
                    <a:pt x="72" y="34"/>
                  </a:lnTo>
                  <a:lnTo>
                    <a:pt x="67" y="35"/>
                  </a:lnTo>
                  <a:lnTo>
                    <a:pt x="64" y="37"/>
                  </a:lnTo>
                  <a:lnTo>
                    <a:pt x="60" y="39"/>
                  </a:lnTo>
                  <a:lnTo>
                    <a:pt x="54" y="46"/>
                  </a:lnTo>
                  <a:lnTo>
                    <a:pt x="50" y="55"/>
                  </a:lnTo>
                  <a:lnTo>
                    <a:pt x="46" y="65"/>
                  </a:lnTo>
                  <a:lnTo>
                    <a:pt x="45" y="76"/>
                  </a:lnTo>
                  <a:lnTo>
                    <a:pt x="44" y="88"/>
                  </a:lnTo>
                  <a:lnTo>
                    <a:pt x="43" y="101"/>
                  </a:lnTo>
                  <a:lnTo>
                    <a:pt x="43" y="101"/>
                  </a:lnTo>
                  <a:lnTo>
                    <a:pt x="44" y="112"/>
                  </a:lnTo>
                  <a:lnTo>
                    <a:pt x="45" y="124"/>
                  </a:lnTo>
                  <a:lnTo>
                    <a:pt x="46" y="136"/>
                  </a:lnTo>
                  <a:lnTo>
                    <a:pt x="50" y="146"/>
                  </a:lnTo>
                  <a:lnTo>
                    <a:pt x="54" y="155"/>
                  </a:lnTo>
                  <a:lnTo>
                    <a:pt x="60" y="162"/>
                  </a:lnTo>
                  <a:lnTo>
                    <a:pt x="64" y="165"/>
                  </a:lnTo>
                  <a:lnTo>
                    <a:pt x="67" y="166"/>
                  </a:lnTo>
                  <a:lnTo>
                    <a:pt x="72" y="167"/>
                  </a:lnTo>
                  <a:lnTo>
                    <a:pt x="77" y="167"/>
                  </a:lnTo>
                  <a:lnTo>
                    <a:pt x="77" y="167"/>
                  </a:lnTo>
                  <a:close/>
                </a:path>
              </a:pathLst>
            </a:custGeom>
            <a:grpFill/>
            <a:ln w="9525">
              <a:solidFill>
                <a:schemeClr val="bg1"/>
              </a:solidFill>
              <a:round/>
              <a:headEnd/>
              <a:tailEnd/>
            </a:ln>
          </p:spPr>
          <p:txBody>
            <a:bodyPr/>
            <a:lstStyle/>
            <a:p>
              <a:pPr fontAlgn="auto">
                <a:spcBef>
                  <a:spcPts val="0"/>
                </a:spcBef>
                <a:spcAft>
                  <a:spcPts val="0"/>
                </a:spcAft>
                <a:defRPr/>
              </a:pPr>
              <a:endParaRPr lang="en-US">
                <a:latin typeface="+mn-lt"/>
              </a:endParaRPr>
            </a:p>
          </p:txBody>
        </p:sp>
        <p:sp>
          <p:nvSpPr>
            <p:cNvPr id="1059" name="Freeform 35"/>
            <p:cNvSpPr>
              <a:spLocks/>
            </p:cNvSpPr>
            <p:nvPr/>
          </p:nvSpPr>
          <p:spPr bwMode="auto">
            <a:xfrm>
              <a:off x="5403" y="4051"/>
              <a:ext cx="70" cy="98"/>
            </a:xfrm>
            <a:custGeom>
              <a:avLst/>
              <a:gdLst/>
              <a:ahLst/>
              <a:cxnLst>
                <a:cxn ang="0">
                  <a:pos x="2" y="35"/>
                </a:cxn>
                <a:cxn ang="0">
                  <a:pos x="2" y="35"/>
                </a:cxn>
                <a:cxn ang="0">
                  <a:pos x="0" y="18"/>
                </a:cxn>
                <a:cxn ang="0">
                  <a:pos x="0" y="3"/>
                </a:cxn>
                <a:cxn ang="0">
                  <a:pos x="39" y="3"/>
                </a:cxn>
                <a:cxn ang="0">
                  <a:pos x="39" y="3"/>
                </a:cxn>
                <a:cxn ang="0">
                  <a:pos x="41" y="33"/>
                </a:cxn>
                <a:cxn ang="0">
                  <a:pos x="41" y="33"/>
                </a:cxn>
                <a:cxn ang="0">
                  <a:pos x="41" y="33"/>
                </a:cxn>
                <a:cxn ang="0">
                  <a:pos x="41" y="33"/>
                </a:cxn>
                <a:cxn ang="0">
                  <a:pos x="47" y="24"/>
                </a:cxn>
                <a:cxn ang="0">
                  <a:pos x="51" y="17"/>
                </a:cxn>
                <a:cxn ang="0">
                  <a:pos x="56" y="12"/>
                </a:cxn>
                <a:cxn ang="0">
                  <a:pos x="62" y="8"/>
                </a:cxn>
                <a:cxn ang="0">
                  <a:pos x="69" y="4"/>
                </a:cxn>
                <a:cxn ang="0">
                  <a:pos x="78" y="1"/>
                </a:cxn>
                <a:cxn ang="0">
                  <a:pos x="88" y="0"/>
                </a:cxn>
                <a:cxn ang="0">
                  <a:pos x="88" y="0"/>
                </a:cxn>
                <a:cxn ang="0">
                  <a:pos x="95" y="0"/>
                </a:cxn>
                <a:cxn ang="0">
                  <a:pos x="101" y="1"/>
                </a:cxn>
                <a:cxn ang="0">
                  <a:pos x="108" y="4"/>
                </a:cxn>
                <a:cxn ang="0">
                  <a:pos x="112" y="7"/>
                </a:cxn>
                <a:cxn ang="0">
                  <a:pos x="117" y="9"/>
                </a:cxn>
                <a:cxn ang="0">
                  <a:pos x="121" y="13"/>
                </a:cxn>
                <a:cxn ang="0">
                  <a:pos x="128" y="21"/>
                </a:cxn>
                <a:cxn ang="0">
                  <a:pos x="133" y="33"/>
                </a:cxn>
                <a:cxn ang="0">
                  <a:pos x="137" y="45"/>
                </a:cxn>
                <a:cxn ang="0">
                  <a:pos x="138" y="58"/>
                </a:cxn>
                <a:cxn ang="0">
                  <a:pos x="140" y="72"/>
                </a:cxn>
                <a:cxn ang="0">
                  <a:pos x="140" y="197"/>
                </a:cxn>
                <a:cxn ang="0">
                  <a:pos x="98" y="197"/>
                </a:cxn>
                <a:cxn ang="0">
                  <a:pos x="98" y="81"/>
                </a:cxn>
                <a:cxn ang="0">
                  <a:pos x="98" y="81"/>
                </a:cxn>
                <a:cxn ang="0">
                  <a:pos x="96" y="71"/>
                </a:cxn>
                <a:cxn ang="0">
                  <a:pos x="96" y="61"/>
                </a:cxn>
                <a:cxn ang="0">
                  <a:pos x="94" y="55"/>
                </a:cxn>
                <a:cxn ang="0">
                  <a:pos x="91" y="48"/>
                </a:cxn>
                <a:cxn ang="0">
                  <a:pos x="88" y="45"/>
                </a:cxn>
                <a:cxn ang="0">
                  <a:pos x="84" y="41"/>
                </a:cxn>
                <a:cxn ang="0">
                  <a:pos x="79" y="39"/>
                </a:cxn>
                <a:cxn ang="0">
                  <a:pos x="73" y="39"/>
                </a:cxn>
                <a:cxn ang="0">
                  <a:pos x="73" y="39"/>
                </a:cxn>
                <a:cxn ang="0">
                  <a:pos x="66" y="39"/>
                </a:cxn>
                <a:cxn ang="0">
                  <a:pos x="59" y="42"/>
                </a:cxn>
                <a:cxn ang="0">
                  <a:pos x="55" y="47"/>
                </a:cxn>
                <a:cxn ang="0">
                  <a:pos x="50" y="52"/>
                </a:cxn>
                <a:cxn ang="0">
                  <a:pos x="47" y="59"/>
                </a:cxn>
                <a:cxn ang="0">
                  <a:pos x="45" y="67"/>
                </a:cxn>
                <a:cxn ang="0">
                  <a:pos x="43" y="76"/>
                </a:cxn>
                <a:cxn ang="0">
                  <a:pos x="43" y="85"/>
                </a:cxn>
                <a:cxn ang="0">
                  <a:pos x="43" y="197"/>
                </a:cxn>
                <a:cxn ang="0">
                  <a:pos x="2" y="197"/>
                </a:cxn>
                <a:cxn ang="0">
                  <a:pos x="2" y="35"/>
                </a:cxn>
              </a:cxnLst>
              <a:rect l="0" t="0" r="r" b="b"/>
              <a:pathLst>
                <a:path w="140" h="197">
                  <a:moveTo>
                    <a:pt x="2" y="35"/>
                  </a:moveTo>
                  <a:lnTo>
                    <a:pt x="2" y="35"/>
                  </a:lnTo>
                  <a:lnTo>
                    <a:pt x="0" y="18"/>
                  </a:lnTo>
                  <a:lnTo>
                    <a:pt x="0" y="3"/>
                  </a:lnTo>
                  <a:lnTo>
                    <a:pt x="39" y="3"/>
                  </a:lnTo>
                  <a:lnTo>
                    <a:pt x="39" y="3"/>
                  </a:lnTo>
                  <a:lnTo>
                    <a:pt x="41" y="33"/>
                  </a:lnTo>
                  <a:lnTo>
                    <a:pt x="41" y="33"/>
                  </a:lnTo>
                  <a:lnTo>
                    <a:pt x="41" y="33"/>
                  </a:lnTo>
                  <a:lnTo>
                    <a:pt x="41" y="33"/>
                  </a:lnTo>
                  <a:lnTo>
                    <a:pt x="47" y="24"/>
                  </a:lnTo>
                  <a:lnTo>
                    <a:pt x="51" y="17"/>
                  </a:lnTo>
                  <a:lnTo>
                    <a:pt x="56" y="12"/>
                  </a:lnTo>
                  <a:lnTo>
                    <a:pt x="62" y="8"/>
                  </a:lnTo>
                  <a:lnTo>
                    <a:pt x="69" y="4"/>
                  </a:lnTo>
                  <a:lnTo>
                    <a:pt x="78" y="1"/>
                  </a:lnTo>
                  <a:lnTo>
                    <a:pt x="88" y="0"/>
                  </a:lnTo>
                  <a:lnTo>
                    <a:pt x="88" y="0"/>
                  </a:lnTo>
                  <a:lnTo>
                    <a:pt x="95" y="0"/>
                  </a:lnTo>
                  <a:lnTo>
                    <a:pt x="101" y="1"/>
                  </a:lnTo>
                  <a:lnTo>
                    <a:pt x="108" y="4"/>
                  </a:lnTo>
                  <a:lnTo>
                    <a:pt x="112" y="7"/>
                  </a:lnTo>
                  <a:lnTo>
                    <a:pt x="117" y="9"/>
                  </a:lnTo>
                  <a:lnTo>
                    <a:pt x="121" y="13"/>
                  </a:lnTo>
                  <a:lnTo>
                    <a:pt x="128" y="21"/>
                  </a:lnTo>
                  <a:lnTo>
                    <a:pt x="133" y="33"/>
                  </a:lnTo>
                  <a:lnTo>
                    <a:pt x="137" y="45"/>
                  </a:lnTo>
                  <a:lnTo>
                    <a:pt x="138" y="58"/>
                  </a:lnTo>
                  <a:lnTo>
                    <a:pt x="140" y="72"/>
                  </a:lnTo>
                  <a:lnTo>
                    <a:pt x="140" y="197"/>
                  </a:lnTo>
                  <a:lnTo>
                    <a:pt x="98" y="197"/>
                  </a:lnTo>
                  <a:lnTo>
                    <a:pt x="98" y="81"/>
                  </a:lnTo>
                  <a:lnTo>
                    <a:pt x="98" y="81"/>
                  </a:lnTo>
                  <a:lnTo>
                    <a:pt x="96" y="71"/>
                  </a:lnTo>
                  <a:lnTo>
                    <a:pt x="96" y="61"/>
                  </a:lnTo>
                  <a:lnTo>
                    <a:pt x="94" y="55"/>
                  </a:lnTo>
                  <a:lnTo>
                    <a:pt x="91" y="48"/>
                  </a:lnTo>
                  <a:lnTo>
                    <a:pt x="88" y="45"/>
                  </a:lnTo>
                  <a:lnTo>
                    <a:pt x="84" y="41"/>
                  </a:lnTo>
                  <a:lnTo>
                    <a:pt x="79" y="39"/>
                  </a:lnTo>
                  <a:lnTo>
                    <a:pt x="73" y="39"/>
                  </a:lnTo>
                  <a:lnTo>
                    <a:pt x="73" y="39"/>
                  </a:lnTo>
                  <a:lnTo>
                    <a:pt x="66" y="39"/>
                  </a:lnTo>
                  <a:lnTo>
                    <a:pt x="59" y="42"/>
                  </a:lnTo>
                  <a:lnTo>
                    <a:pt x="55" y="47"/>
                  </a:lnTo>
                  <a:lnTo>
                    <a:pt x="50" y="52"/>
                  </a:lnTo>
                  <a:lnTo>
                    <a:pt x="47" y="59"/>
                  </a:lnTo>
                  <a:lnTo>
                    <a:pt x="45" y="67"/>
                  </a:lnTo>
                  <a:lnTo>
                    <a:pt x="43" y="76"/>
                  </a:lnTo>
                  <a:lnTo>
                    <a:pt x="43" y="85"/>
                  </a:lnTo>
                  <a:lnTo>
                    <a:pt x="43" y="197"/>
                  </a:lnTo>
                  <a:lnTo>
                    <a:pt x="2" y="197"/>
                  </a:lnTo>
                  <a:lnTo>
                    <a:pt x="2" y="35"/>
                  </a:lnTo>
                  <a:close/>
                </a:path>
              </a:pathLst>
            </a:custGeom>
            <a:grpFill/>
            <a:ln w="9525">
              <a:solidFill>
                <a:schemeClr val="bg1"/>
              </a:solidFill>
              <a:round/>
              <a:headEnd/>
              <a:tailEnd/>
            </a:ln>
          </p:spPr>
          <p:txBody>
            <a:bodyPr/>
            <a:lstStyle/>
            <a:p>
              <a:pPr fontAlgn="auto">
                <a:spcBef>
                  <a:spcPts val="0"/>
                </a:spcBef>
                <a:spcAft>
                  <a:spcPts val="0"/>
                </a:spcAft>
                <a:defRPr/>
              </a:pPr>
              <a:endParaRPr lang="en-US">
                <a:latin typeface="+mn-lt"/>
              </a:endParaRPr>
            </a:p>
          </p:txBody>
        </p:sp>
      </p:grpSp>
      <p:sp>
        <p:nvSpPr>
          <p:cNvPr id="38" name="Rectangle 37"/>
          <p:cNvSpPr/>
          <p:nvPr/>
        </p:nvSpPr>
        <p:spPr>
          <a:xfrm>
            <a:off x="0" y="5867400"/>
            <a:ext cx="9144000" cy="9906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7413" name="Picture 3" descr="WHO-EN-white-H"/>
          <p:cNvPicPr>
            <a:picLocks noChangeAspect="1" noChangeArrowheads="1"/>
          </p:cNvPicPr>
          <p:nvPr/>
        </p:nvPicPr>
        <p:blipFill>
          <a:blip r:embed="rId2"/>
          <a:srcRect/>
          <a:stretch>
            <a:fillRect/>
          </a:stretch>
        </p:blipFill>
        <p:spPr bwMode="auto">
          <a:xfrm>
            <a:off x="6715125" y="5964238"/>
            <a:ext cx="2276475" cy="741362"/>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Updated Estimates of the Burden of CRS, globally*† in 1996 and 2008</a:t>
            </a:r>
            <a:endParaRPr lang="en-US" dirty="0"/>
          </a:p>
        </p:txBody>
      </p:sp>
      <p:graphicFrame>
        <p:nvGraphicFramePr>
          <p:cNvPr id="18434" name="Content Placeholder 3"/>
          <p:cNvGraphicFramePr>
            <a:graphicFrameLocks noGrp="1"/>
          </p:cNvGraphicFramePr>
          <p:nvPr>
            <p:ph idx="1"/>
          </p:nvPr>
        </p:nvGraphicFramePr>
        <p:xfrm>
          <a:off x="381000" y="1600200"/>
          <a:ext cx="8229600" cy="4724400"/>
        </p:xfrm>
        <a:graphic>
          <a:graphicData uri="http://schemas.openxmlformats.org/presentationml/2006/ole">
            <p:oleObj spid="_x0000_s18434" r:id="rId3" imgW="8230313" imgH="4724809" progId="Excel.Chart.8">
              <p:embed/>
            </p:oleObj>
          </a:graphicData>
        </a:graphic>
      </p:graphicFrame>
      <p:sp>
        <p:nvSpPr>
          <p:cNvPr id="18435" name="TextBox 4"/>
          <p:cNvSpPr txBox="1">
            <a:spLocks noChangeArrowheads="1"/>
          </p:cNvSpPr>
          <p:nvPr/>
        </p:nvSpPr>
        <p:spPr bwMode="auto">
          <a:xfrm>
            <a:off x="609600" y="6172200"/>
            <a:ext cx="3810000" cy="523875"/>
          </a:xfrm>
          <a:prstGeom prst="rect">
            <a:avLst/>
          </a:prstGeom>
          <a:noFill/>
          <a:ln w="9525">
            <a:noFill/>
            <a:miter lim="800000"/>
            <a:headEnd/>
            <a:tailEnd/>
          </a:ln>
        </p:spPr>
        <p:txBody>
          <a:bodyPr>
            <a:spAutoFit/>
          </a:bodyPr>
          <a:lstStyle/>
          <a:p>
            <a:r>
              <a:rPr lang="en-GB" sz="1400">
                <a:latin typeface="Calibri" pitchFamily="34" charset="0"/>
              </a:rPr>
              <a:t>*unpublished, Adams E,  Vynnycky E</a:t>
            </a:r>
          </a:p>
          <a:p>
            <a:r>
              <a:rPr lang="en-GB" sz="1400">
                <a:latin typeface="Calibri" pitchFamily="34" charset="0"/>
              </a:rPr>
              <a:t>†All member states</a:t>
            </a:r>
            <a:endParaRPr lang="en-US" sz="1400">
              <a:latin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GB" dirty="0" smtClean="0"/>
              <a:t>Rubella Vaccine Use by WHO Region, 1996 vs. 2010</a:t>
            </a:r>
            <a:endParaRPr lang="en-US" dirty="0"/>
          </a:p>
        </p:txBody>
      </p:sp>
      <p:graphicFrame>
        <p:nvGraphicFramePr>
          <p:cNvPr id="4" name="Content Placeholder 3"/>
          <p:cNvGraphicFramePr>
            <a:graphicFrameLocks noGrp="1"/>
          </p:cNvGraphicFramePr>
          <p:nvPr>
            <p:ph idx="1"/>
          </p:nvPr>
        </p:nvGraphicFramePr>
        <p:xfrm>
          <a:off x="457200" y="1752600"/>
          <a:ext cx="8229600" cy="3352800"/>
        </p:xfrm>
        <a:graphic>
          <a:graphicData uri="http://schemas.openxmlformats.org/drawingml/2006/table">
            <a:tbl>
              <a:tblPr firstRow="1" bandRow="1">
                <a:tableStyleId>{5940675A-B579-460E-94D1-54222C63F5DA}</a:tableStyleId>
              </a:tblPr>
              <a:tblGrid>
                <a:gridCol w="2743200"/>
                <a:gridCol w="2743200"/>
                <a:gridCol w="2743200"/>
              </a:tblGrid>
              <a:tr h="599224">
                <a:tc>
                  <a:txBody>
                    <a:bodyPr/>
                    <a:lstStyle/>
                    <a:p>
                      <a:r>
                        <a:rPr lang="en-US" dirty="0" smtClean="0"/>
                        <a:t>Region</a:t>
                      </a:r>
                      <a:endParaRPr lang="en-US" dirty="0"/>
                    </a:p>
                  </a:txBody>
                  <a:tcPr/>
                </a:tc>
                <a:tc>
                  <a:txBody>
                    <a:bodyPr/>
                    <a:lstStyle/>
                    <a:p>
                      <a:pPr algn="ctr"/>
                      <a:r>
                        <a:rPr lang="en-US" dirty="0" smtClean="0"/>
                        <a:t>1996</a:t>
                      </a:r>
                    </a:p>
                    <a:p>
                      <a:pPr algn="ctr"/>
                      <a:r>
                        <a:rPr lang="en-US" dirty="0" smtClean="0"/>
                        <a:t>No. of countries (%)</a:t>
                      </a:r>
                      <a:endParaRPr lang="en-US" dirty="0"/>
                    </a:p>
                  </a:txBody>
                  <a:tcPr/>
                </a:tc>
                <a:tc>
                  <a:txBody>
                    <a:bodyPr/>
                    <a:lstStyle/>
                    <a:p>
                      <a:pPr algn="ctr"/>
                      <a:r>
                        <a:rPr lang="en-US" dirty="0" smtClean="0"/>
                        <a:t>2010</a:t>
                      </a:r>
                    </a:p>
                    <a:p>
                      <a:pPr algn="ctr"/>
                      <a:r>
                        <a:rPr lang="en-US" dirty="0" smtClean="0"/>
                        <a:t>No. of countries (%)</a:t>
                      </a:r>
                    </a:p>
                  </a:txBody>
                  <a:tcPr/>
                </a:tc>
              </a:tr>
              <a:tr h="347169">
                <a:tc>
                  <a:txBody>
                    <a:bodyPr/>
                    <a:lstStyle/>
                    <a:p>
                      <a:r>
                        <a:rPr lang="en-US" dirty="0" smtClean="0"/>
                        <a:t>AFR</a:t>
                      </a:r>
                      <a:endParaRPr lang="en-US" dirty="0"/>
                    </a:p>
                  </a:txBody>
                  <a:tcPr/>
                </a:tc>
                <a:tc>
                  <a:txBody>
                    <a:bodyPr/>
                    <a:lstStyle/>
                    <a:p>
                      <a:r>
                        <a:rPr lang="en-US" dirty="0" smtClean="0"/>
                        <a:t>2 (4%)</a:t>
                      </a:r>
                      <a:endParaRPr lang="en-US" dirty="0"/>
                    </a:p>
                  </a:txBody>
                  <a:tcPr/>
                </a:tc>
                <a:tc>
                  <a:txBody>
                    <a:bodyPr/>
                    <a:lstStyle/>
                    <a:p>
                      <a:r>
                        <a:rPr lang="en-US" dirty="0" smtClean="0"/>
                        <a:t>3 (7%)</a:t>
                      </a:r>
                      <a:endParaRPr lang="en-US" dirty="0"/>
                    </a:p>
                  </a:txBody>
                  <a:tcPr/>
                </a:tc>
              </a:tr>
              <a:tr h="347169">
                <a:tc>
                  <a:txBody>
                    <a:bodyPr/>
                    <a:lstStyle/>
                    <a:p>
                      <a:r>
                        <a:rPr lang="en-US" dirty="0" smtClean="0"/>
                        <a:t>AMR</a:t>
                      </a:r>
                      <a:endParaRPr lang="en-US" dirty="0"/>
                    </a:p>
                  </a:txBody>
                  <a:tcPr>
                    <a:solidFill>
                      <a:schemeClr val="accent1">
                        <a:lumMod val="20000"/>
                        <a:lumOff val="80000"/>
                      </a:schemeClr>
                    </a:solidFill>
                  </a:tcPr>
                </a:tc>
                <a:tc>
                  <a:txBody>
                    <a:bodyPr/>
                    <a:lstStyle/>
                    <a:p>
                      <a:r>
                        <a:rPr lang="en-US" dirty="0" smtClean="0"/>
                        <a:t>21 (60%)</a:t>
                      </a:r>
                      <a:endParaRPr lang="en-US" dirty="0"/>
                    </a:p>
                  </a:txBody>
                  <a:tcPr>
                    <a:solidFill>
                      <a:schemeClr val="accent1">
                        <a:lumMod val="20000"/>
                        <a:lumOff val="80000"/>
                      </a:schemeClr>
                    </a:solidFill>
                  </a:tcPr>
                </a:tc>
                <a:tc>
                  <a:txBody>
                    <a:bodyPr/>
                    <a:lstStyle/>
                    <a:p>
                      <a:r>
                        <a:rPr lang="en-US" dirty="0" smtClean="0"/>
                        <a:t>35 (100%)</a:t>
                      </a:r>
                      <a:endParaRPr lang="en-US" dirty="0"/>
                    </a:p>
                  </a:txBody>
                  <a:tcPr>
                    <a:solidFill>
                      <a:schemeClr val="accent1">
                        <a:lumMod val="20000"/>
                        <a:lumOff val="80000"/>
                      </a:schemeClr>
                    </a:solidFill>
                  </a:tcPr>
                </a:tc>
              </a:tr>
              <a:tr h="347169">
                <a:tc>
                  <a:txBody>
                    <a:bodyPr/>
                    <a:lstStyle/>
                    <a:p>
                      <a:r>
                        <a:rPr lang="en-US" dirty="0" smtClean="0"/>
                        <a:t>EMR</a:t>
                      </a:r>
                      <a:endParaRPr lang="en-US" dirty="0"/>
                    </a:p>
                  </a:txBody>
                  <a:tcPr>
                    <a:noFill/>
                  </a:tcPr>
                </a:tc>
                <a:tc>
                  <a:txBody>
                    <a:bodyPr/>
                    <a:lstStyle/>
                    <a:p>
                      <a:r>
                        <a:rPr lang="en-US" dirty="0" smtClean="0"/>
                        <a:t>9</a:t>
                      </a:r>
                      <a:r>
                        <a:rPr lang="en-US" baseline="0" dirty="0" smtClean="0"/>
                        <a:t> (43%)</a:t>
                      </a:r>
                      <a:endParaRPr lang="en-US" dirty="0"/>
                    </a:p>
                  </a:txBody>
                  <a:tcPr>
                    <a:noFill/>
                  </a:tcPr>
                </a:tc>
                <a:tc>
                  <a:txBody>
                    <a:bodyPr/>
                    <a:lstStyle/>
                    <a:p>
                      <a:r>
                        <a:rPr lang="en-US" dirty="0" smtClean="0"/>
                        <a:t>15 (71%)</a:t>
                      </a:r>
                      <a:endParaRPr lang="en-US" dirty="0"/>
                    </a:p>
                  </a:txBody>
                  <a:tcPr>
                    <a:noFill/>
                  </a:tcPr>
                </a:tc>
              </a:tr>
              <a:tr h="347169">
                <a:tc>
                  <a:txBody>
                    <a:bodyPr/>
                    <a:lstStyle/>
                    <a:p>
                      <a:r>
                        <a:rPr lang="en-US" dirty="0" smtClean="0"/>
                        <a:t>EUR</a:t>
                      </a:r>
                      <a:endParaRPr lang="en-US" dirty="0"/>
                    </a:p>
                  </a:txBody>
                  <a:tcPr>
                    <a:solidFill>
                      <a:schemeClr val="accent1">
                        <a:lumMod val="20000"/>
                        <a:lumOff val="80000"/>
                      </a:schemeClr>
                    </a:solidFill>
                  </a:tcPr>
                </a:tc>
                <a:tc>
                  <a:txBody>
                    <a:bodyPr/>
                    <a:lstStyle/>
                    <a:p>
                      <a:r>
                        <a:rPr lang="en-US" dirty="0" smtClean="0"/>
                        <a:t>39</a:t>
                      </a:r>
                      <a:r>
                        <a:rPr lang="en-US" baseline="0" dirty="0" smtClean="0"/>
                        <a:t> </a:t>
                      </a:r>
                      <a:r>
                        <a:rPr lang="en-US" dirty="0" smtClean="0"/>
                        <a:t>(74%)</a:t>
                      </a:r>
                      <a:endParaRPr lang="en-US" dirty="0"/>
                    </a:p>
                  </a:txBody>
                  <a:tcPr>
                    <a:solidFill>
                      <a:schemeClr val="accent1">
                        <a:lumMod val="20000"/>
                        <a:lumOff val="80000"/>
                      </a:schemeClr>
                    </a:solidFill>
                  </a:tcPr>
                </a:tc>
                <a:tc>
                  <a:txBody>
                    <a:bodyPr/>
                    <a:lstStyle/>
                    <a:p>
                      <a:r>
                        <a:rPr lang="en-US" dirty="0" smtClean="0"/>
                        <a:t>53 (100%)</a:t>
                      </a:r>
                    </a:p>
                  </a:txBody>
                  <a:tcPr>
                    <a:solidFill>
                      <a:schemeClr val="accent1">
                        <a:lumMod val="20000"/>
                        <a:lumOff val="80000"/>
                      </a:schemeClr>
                    </a:solidFill>
                  </a:tcPr>
                </a:tc>
              </a:tr>
              <a:tr h="347169">
                <a:tc>
                  <a:txBody>
                    <a:bodyPr/>
                    <a:lstStyle/>
                    <a:p>
                      <a:r>
                        <a:rPr lang="en-US" dirty="0" smtClean="0"/>
                        <a:t>SEAR</a:t>
                      </a:r>
                      <a:endParaRPr lang="en-US" dirty="0"/>
                    </a:p>
                  </a:txBody>
                  <a:tcPr/>
                </a:tc>
                <a:tc>
                  <a:txBody>
                    <a:bodyPr/>
                    <a:lstStyle/>
                    <a:p>
                      <a:r>
                        <a:rPr lang="en-US" dirty="0" smtClean="0"/>
                        <a:t>2 (20%)</a:t>
                      </a:r>
                      <a:endParaRPr lang="en-US" dirty="0"/>
                    </a:p>
                  </a:txBody>
                  <a:tcPr/>
                </a:tc>
                <a:tc>
                  <a:txBody>
                    <a:bodyPr/>
                    <a:lstStyle/>
                    <a:p>
                      <a:r>
                        <a:rPr lang="en-US" dirty="0" smtClean="0"/>
                        <a:t>4 (36%)</a:t>
                      </a:r>
                      <a:endParaRPr lang="en-US" dirty="0"/>
                    </a:p>
                  </a:txBody>
                  <a:tcPr/>
                </a:tc>
              </a:tr>
              <a:tr h="347169">
                <a:tc>
                  <a:txBody>
                    <a:bodyPr/>
                    <a:lstStyle/>
                    <a:p>
                      <a:r>
                        <a:rPr lang="en-US" dirty="0" smtClean="0"/>
                        <a:t>WPR</a:t>
                      </a:r>
                      <a:endParaRPr lang="en-US" dirty="0"/>
                    </a:p>
                  </a:txBody>
                  <a:tcPr>
                    <a:solidFill>
                      <a:schemeClr val="accent1">
                        <a:lumMod val="20000"/>
                        <a:lumOff val="80000"/>
                      </a:schemeClr>
                    </a:solidFill>
                  </a:tcPr>
                </a:tc>
                <a:tc>
                  <a:txBody>
                    <a:bodyPr/>
                    <a:lstStyle/>
                    <a:p>
                      <a:r>
                        <a:rPr lang="en-US" dirty="0" smtClean="0"/>
                        <a:t>10 (37%)</a:t>
                      </a:r>
                      <a:endParaRPr lang="en-US" dirty="0"/>
                    </a:p>
                  </a:txBody>
                  <a:tcPr>
                    <a:solidFill>
                      <a:schemeClr val="accent1">
                        <a:lumMod val="20000"/>
                        <a:lumOff val="80000"/>
                      </a:schemeClr>
                    </a:solidFill>
                  </a:tcPr>
                </a:tc>
                <a:tc>
                  <a:txBody>
                    <a:bodyPr/>
                    <a:lstStyle/>
                    <a:p>
                      <a:r>
                        <a:rPr lang="en-US" dirty="0" smtClean="0"/>
                        <a:t>21 (78%)</a:t>
                      </a:r>
                      <a:endParaRPr lang="en-US" dirty="0"/>
                    </a:p>
                  </a:txBody>
                  <a:tcPr>
                    <a:solidFill>
                      <a:schemeClr val="accent1">
                        <a:lumMod val="20000"/>
                        <a:lumOff val="80000"/>
                      </a:schemeClr>
                    </a:solidFill>
                  </a:tcPr>
                </a:tc>
              </a:tr>
              <a:tr h="518160">
                <a:tc>
                  <a:txBody>
                    <a:bodyPr/>
                    <a:lstStyle/>
                    <a:p>
                      <a:r>
                        <a:rPr lang="en-US" dirty="0" smtClean="0"/>
                        <a:t>Global</a:t>
                      </a:r>
                      <a:endParaRPr lang="en-US" b="1" dirty="0"/>
                    </a:p>
                  </a:txBody>
                  <a:tcPr/>
                </a:tc>
                <a:tc>
                  <a:txBody>
                    <a:bodyPr/>
                    <a:lstStyle/>
                    <a:p>
                      <a:r>
                        <a:rPr lang="en-US" dirty="0" smtClean="0"/>
                        <a:t>83 (43%)</a:t>
                      </a:r>
                      <a:endParaRPr lang="en-US" dirty="0"/>
                    </a:p>
                  </a:txBody>
                  <a:tcPr/>
                </a:tc>
                <a:tc>
                  <a:txBody>
                    <a:bodyPr/>
                    <a:lstStyle/>
                    <a:p>
                      <a:r>
                        <a:rPr lang="en-US" dirty="0" smtClean="0"/>
                        <a:t>131 (68%)</a:t>
                      </a:r>
                      <a:endParaRPr lang="en-US" dirty="0"/>
                    </a:p>
                  </a:txBody>
                  <a:tcPr/>
                </a:tc>
              </a:tr>
            </a:tbl>
          </a:graphicData>
        </a:graphic>
      </p:graphicFrame>
      <p:sp>
        <p:nvSpPr>
          <p:cNvPr id="6" name="Rectangle 5"/>
          <p:cNvSpPr/>
          <p:nvPr/>
        </p:nvSpPr>
        <p:spPr>
          <a:xfrm>
            <a:off x="0" y="5867400"/>
            <a:ext cx="9144000" cy="9906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dirty="0"/>
          </a:p>
        </p:txBody>
      </p:sp>
      <p:pic>
        <p:nvPicPr>
          <p:cNvPr id="19497" name="Picture 3" descr="WHO-EN-white-H"/>
          <p:cNvPicPr>
            <a:picLocks noChangeAspect="1" noChangeArrowheads="1"/>
          </p:cNvPicPr>
          <p:nvPr/>
        </p:nvPicPr>
        <p:blipFill>
          <a:blip r:embed="rId3"/>
          <a:srcRect/>
          <a:stretch>
            <a:fillRect/>
          </a:stretch>
        </p:blipFill>
        <p:spPr bwMode="auto">
          <a:xfrm>
            <a:off x="6715125" y="5964238"/>
            <a:ext cx="2276475" cy="7413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5010" name="Rectangle 2"/>
          <p:cNvSpPr>
            <a:spLocks noGrp="1" noChangeArrowheads="1"/>
          </p:cNvSpPr>
          <p:nvPr>
            <p:ph type="title" idx="4294967295"/>
          </p:nvPr>
        </p:nvSpPr>
        <p:spPr>
          <a:xfrm>
            <a:off x="685800" y="228600"/>
            <a:ext cx="7772400" cy="1143000"/>
          </a:xfrm>
        </p:spPr>
        <p:txBody>
          <a:bodyPr rtlCol="0">
            <a:normAutofit fontScale="90000"/>
          </a:bodyPr>
          <a:lstStyle/>
          <a:p>
            <a:pPr fontAlgn="auto">
              <a:spcAft>
                <a:spcPts val="0"/>
              </a:spcAft>
              <a:defRPr/>
            </a:pPr>
            <a:r>
              <a:rPr lang="en-US" sz="3600" dirty="0" smtClean="0"/>
              <a:t>WHO Regions by Rubella/CRS Control Target (2011)</a:t>
            </a:r>
            <a:endParaRPr lang="en-US" sz="3600" dirty="0"/>
          </a:p>
        </p:txBody>
      </p:sp>
      <p:grpSp>
        <p:nvGrpSpPr>
          <p:cNvPr id="21506" name="Group 253"/>
          <p:cNvGrpSpPr>
            <a:grpSpLocks/>
          </p:cNvGrpSpPr>
          <p:nvPr/>
        </p:nvGrpSpPr>
        <p:grpSpPr bwMode="auto">
          <a:xfrm>
            <a:off x="228600" y="1066800"/>
            <a:ext cx="8839200" cy="4837113"/>
            <a:chOff x="609600" y="1447800"/>
            <a:chExt cx="8839200" cy="4837113"/>
          </a:xfrm>
        </p:grpSpPr>
        <p:sp>
          <p:nvSpPr>
            <p:cNvPr id="21509" name="Freeform 3"/>
            <p:cNvSpPr>
              <a:spLocks/>
            </p:cNvSpPr>
            <p:nvPr/>
          </p:nvSpPr>
          <p:spPr bwMode="auto">
            <a:xfrm>
              <a:off x="2790825" y="4021138"/>
              <a:ext cx="30163" cy="11112"/>
            </a:xfrm>
            <a:custGeom>
              <a:avLst/>
              <a:gdLst>
                <a:gd name="T0" fmla="*/ 0 w 39"/>
                <a:gd name="T1" fmla="*/ 0 h 14"/>
                <a:gd name="T2" fmla="*/ 2147483647 w 39"/>
                <a:gd name="T3" fmla="*/ 2147483647 h 14"/>
                <a:gd name="T4" fmla="*/ 2147483647 w 39"/>
                <a:gd name="T5" fmla="*/ 2147483647 h 14"/>
                <a:gd name="T6" fmla="*/ 0 w 39"/>
                <a:gd name="T7" fmla="*/ 0 h 14"/>
                <a:gd name="T8" fmla="*/ 0 60000 65536"/>
                <a:gd name="T9" fmla="*/ 0 60000 65536"/>
                <a:gd name="T10" fmla="*/ 0 60000 65536"/>
                <a:gd name="T11" fmla="*/ 0 60000 65536"/>
                <a:gd name="T12" fmla="*/ 0 w 39"/>
                <a:gd name="T13" fmla="*/ 0 h 14"/>
                <a:gd name="T14" fmla="*/ 39 w 39"/>
                <a:gd name="T15" fmla="*/ 14 h 14"/>
              </a:gdLst>
              <a:ahLst/>
              <a:cxnLst>
                <a:cxn ang="T8">
                  <a:pos x="T0" y="T1"/>
                </a:cxn>
                <a:cxn ang="T9">
                  <a:pos x="T2" y="T3"/>
                </a:cxn>
                <a:cxn ang="T10">
                  <a:pos x="T4" y="T5"/>
                </a:cxn>
                <a:cxn ang="T11">
                  <a:pos x="T6" y="T7"/>
                </a:cxn>
              </a:cxnLst>
              <a:rect l="T12" t="T13" r="T14" b="T15"/>
              <a:pathLst>
                <a:path w="39" h="14">
                  <a:moveTo>
                    <a:pt x="0" y="0"/>
                  </a:moveTo>
                  <a:lnTo>
                    <a:pt x="3" y="14"/>
                  </a:lnTo>
                  <a:lnTo>
                    <a:pt x="39" y="8"/>
                  </a:lnTo>
                  <a:lnTo>
                    <a:pt x="0" y="0"/>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10" name="Freeform 4"/>
            <p:cNvSpPr>
              <a:spLocks/>
            </p:cNvSpPr>
            <p:nvPr/>
          </p:nvSpPr>
          <p:spPr bwMode="auto">
            <a:xfrm>
              <a:off x="5367338" y="3543300"/>
              <a:ext cx="284162" cy="225425"/>
            </a:xfrm>
            <a:custGeom>
              <a:avLst/>
              <a:gdLst>
                <a:gd name="T0" fmla="*/ 0 w 358"/>
                <a:gd name="T1" fmla="*/ 2147483647 h 282"/>
                <a:gd name="T2" fmla="*/ 2147483647 w 358"/>
                <a:gd name="T3" fmla="*/ 2147483647 h 282"/>
                <a:gd name="T4" fmla="*/ 2147483647 w 358"/>
                <a:gd name="T5" fmla="*/ 2147483647 h 282"/>
                <a:gd name="T6" fmla="*/ 2147483647 w 358"/>
                <a:gd name="T7" fmla="*/ 2147483647 h 282"/>
                <a:gd name="T8" fmla="*/ 2147483647 w 358"/>
                <a:gd name="T9" fmla="*/ 2147483647 h 282"/>
                <a:gd name="T10" fmla="*/ 2147483647 w 358"/>
                <a:gd name="T11" fmla="*/ 2147483647 h 282"/>
                <a:gd name="T12" fmla="*/ 2147483647 w 358"/>
                <a:gd name="T13" fmla="*/ 2147483647 h 282"/>
                <a:gd name="T14" fmla="*/ 2147483647 w 358"/>
                <a:gd name="T15" fmla="*/ 2147483647 h 282"/>
                <a:gd name="T16" fmla="*/ 2147483647 w 358"/>
                <a:gd name="T17" fmla="*/ 2147483647 h 282"/>
                <a:gd name="T18" fmla="*/ 2147483647 w 358"/>
                <a:gd name="T19" fmla="*/ 2147483647 h 282"/>
                <a:gd name="T20" fmla="*/ 2147483647 w 358"/>
                <a:gd name="T21" fmla="*/ 2147483647 h 282"/>
                <a:gd name="T22" fmla="*/ 2147483647 w 358"/>
                <a:gd name="T23" fmla="*/ 2147483647 h 282"/>
                <a:gd name="T24" fmla="*/ 2147483647 w 358"/>
                <a:gd name="T25" fmla="*/ 2147483647 h 282"/>
                <a:gd name="T26" fmla="*/ 2147483647 w 358"/>
                <a:gd name="T27" fmla="*/ 2147483647 h 282"/>
                <a:gd name="T28" fmla="*/ 2147483647 w 358"/>
                <a:gd name="T29" fmla="*/ 2147483647 h 282"/>
                <a:gd name="T30" fmla="*/ 2147483647 w 358"/>
                <a:gd name="T31" fmla="*/ 2147483647 h 282"/>
                <a:gd name="T32" fmla="*/ 2147483647 w 358"/>
                <a:gd name="T33" fmla="*/ 2147483647 h 282"/>
                <a:gd name="T34" fmla="*/ 2147483647 w 358"/>
                <a:gd name="T35" fmla="*/ 2147483647 h 282"/>
                <a:gd name="T36" fmla="*/ 2147483647 w 358"/>
                <a:gd name="T37" fmla="*/ 0 h 282"/>
                <a:gd name="T38" fmla="*/ 2147483647 w 358"/>
                <a:gd name="T39" fmla="*/ 2147483647 h 282"/>
                <a:gd name="T40" fmla="*/ 2147483647 w 358"/>
                <a:gd name="T41" fmla="*/ 2147483647 h 282"/>
                <a:gd name="T42" fmla="*/ 2147483647 w 358"/>
                <a:gd name="T43" fmla="*/ 2147483647 h 282"/>
                <a:gd name="T44" fmla="*/ 2147483647 w 358"/>
                <a:gd name="T45" fmla="*/ 2147483647 h 282"/>
                <a:gd name="T46" fmla="*/ 0 w 358"/>
                <a:gd name="T47" fmla="*/ 2147483647 h 28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358"/>
                <a:gd name="T73" fmla="*/ 0 h 282"/>
                <a:gd name="T74" fmla="*/ 358 w 358"/>
                <a:gd name="T75" fmla="*/ 282 h 28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358" h="282">
                  <a:moveTo>
                    <a:pt x="0" y="134"/>
                  </a:moveTo>
                  <a:lnTo>
                    <a:pt x="3" y="209"/>
                  </a:lnTo>
                  <a:lnTo>
                    <a:pt x="28" y="229"/>
                  </a:lnTo>
                  <a:lnTo>
                    <a:pt x="8" y="267"/>
                  </a:lnTo>
                  <a:lnTo>
                    <a:pt x="48" y="282"/>
                  </a:lnTo>
                  <a:lnTo>
                    <a:pt x="140" y="267"/>
                  </a:lnTo>
                  <a:lnTo>
                    <a:pt x="158" y="226"/>
                  </a:lnTo>
                  <a:lnTo>
                    <a:pt x="222" y="204"/>
                  </a:lnTo>
                  <a:lnTo>
                    <a:pt x="226" y="169"/>
                  </a:lnTo>
                  <a:lnTo>
                    <a:pt x="249" y="160"/>
                  </a:lnTo>
                  <a:lnTo>
                    <a:pt x="238" y="142"/>
                  </a:lnTo>
                  <a:lnTo>
                    <a:pt x="261" y="141"/>
                  </a:lnTo>
                  <a:lnTo>
                    <a:pt x="279" y="106"/>
                  </a:lnTo>
                  <a:lnTo>
                    <a:pt x="271" y="72"/>
                  </a:lnTo>
                  <a:lnTo>
                    <a:pt x="355" y="44"/>
                  </a:lnTo>
                  <a:lnTo>
                    <a:pt x="358" y="39"/>
                  </a:lnTo>
                  <a:lnTo>
                    <a:pt x="327" y="33"/>
                  </a:lnTo>
                  <a:lnTo>
                    <a:pt x="282" y="55"/>
                  </a:lnTo>
                  <a:lnTo>
                    <a:pt x="260" y="0"/>
                  </a:lnTo>
                  <a:lnTo>
                    <a:pt x="222" y="42"/>
                  </a:lnTo>
                  <a:lnTo>
                    <a:pt x="111" y="39"/>
                  </a:lnTo>
                  <a:lnTo>
                    <a:pt x="54" y="104"/>
                  </a:lnTo>
                  <a:lnTo>
                    <a:pt x="16" y="82"/>
                  </a:lnTo>
                  <a:lnTo>
                    <a:pt x="0" y="134"/>
                  </a:lnTo>
                  <a:close/>
                </a:path>
              </a:pathLst>
            </a:custGeom>
            <a:solidFill>
              <a:srgbClr val="CD30FF"/>
            </a:solidFill>
            <a:ln w="9525">
              <a:solidFill>
                <a:srgbClr val="000000"/>
              </a:solidFill>
              <a:round/>
              <a:headEnd/>
              <a:tailEnd/>
            </a:ln>
          </p:spPr>
          <p:txBody>
            <a:bodyPr lIns="80133" tIns="40067" rIns="80133" bIns="40067"/>
            <a:lstStyle/>
            <a:p>
              <a:endParaRPr lang="en-US"/>
            </a:p>
          </p:txBody>
        </p:sp>
        <p:sp>
          <p:nvSpPr>
            <p:cNvPr id="21511" name="Freeform 5"/>
            <p:cNvSpPr>
              <a:spLocks/>
            </p:cNvSpPr>
            <p:nvPr/>
          </p:nvSpPr>
          <p:spPr bwMode="auto">
            <a:xfrm>
              <a:off x="4532313" y="3438525"/>
              <a:ext cx="38100" cy="74613"/>
            </a:xfrm>
            <a:custGeom>
              <a:avLst/>
              <a:gdLst>
                <a:gd name="T0" fmla="*/ 0 w 47"/>
                <a:gd name="T1" fmla="*/ 2147483647 h 95"/>
                <a:gd name="T2" fmla="*/ 2147483647 w 47"/>
                <a:gd name="T3" fmla="*/ 2147483647 h 95"/>
                <a:gd name="T4" fmla="*/ 2147483647 w 47"/>
                <a:gd name="T5" fmla="*/ 0 h 95"/>
                <a:gd name="T6" fmla="*/ 2147483647 w 47"/>
                <a:gd name="T7" fmla="*/ 2147483647 h 95"/>
                <a:gd name="T8" fmla="*/ 2147483647 w 47"/>
                <a:gd name="T9" fmla="*/ 2147483647 h 95"/>
                <a:gd name="T10" fmla="*/ 0 w 47"/>
                <a:gd name="T11" fmla="*/ 2147483647 h 95"/>
                <a:gd name="T12" fmla="*/ 0 60000 65536"/>
                <a:gd name="T13" fmla="*/ 0 60000 65536"/>
                <a:gd name="T14" fmla="*/ 0 60000 65536"/>
                <a:gd name="T15" fmla="*/ 0 60000 65536"/>
                <a:gd name="T16" fmla="*/ 0 60000 65536"/>
                <a:gd name="T17" fmla="*/ 0 60000 65536"/>
                <a:gd name="T18" fmla="*/ 0 w 47"/>
                <a:gd name="T19" fmla="*/ 0 h 95"/>
                <a:gd name="T20" fmla="*/ 47 w 47"/>
                <a:gd name="T21" fmla="*/ 95 h 95"/>
              </a:gdLst>
              <a:ahLst/>
              <a:cxnLst>
                <a:cxn ang="T12">
                  <a:pos x="T0" y="T1"/>
                </a:cxn>
                <a:cxn ang="T13">
                  <a:pos x="T2" y="T3"/>
                </a:cxn>
                <a:cxn ang="T14">
                  <a:pos x="T4" y="T5"/>
                </a:cxn>
                <a:cxn ang="T15">
                  <a:pos x="T6" y="T7"/>
                </a:cxn>
                <a:cxn ang="T16">
                  <a:pos x="T8" y="T9"/>
                </a:cxn>
                <a:cxn ang="T17">
                  <a:pos x="T10" y="T11"/>
                </a:cxn>
              </a:cxnLst>
              <a:rect l="T18" t="T19" r="T20" b="T21"/>
              <a:pathLst>
                <a:path w="47" h="95">
                  <a:moveTo>
                    <a:pt x="0" y="70"/>
                  </a:moveTo>
                  <a:lnTo>
                    <a:pt x="3" y="22"/>
                  </a:lnTo>
                  <a:lnTo>
                    <a:pt x="22" y="0"/>
                  </a:lnTo>
                  <a:lnTo>
                    <a:pt x="47" y="56"/>
                  </a:lnTo>
                  <a:lnTo>
                    <a:pt x="24" y="95"/>
                  </a:lnTo>
                  <a:lnTo>
                    <a:pt x="0" y="70"/>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512" name="Freeform 6"/>
            <p:cNvSpPr>
              <a:spLocks/>
            </p:cNvSpPr>
            <p:nvPr/>
          </p:nvSpPr>
          <p:spPr bwMode="auto">
            <a:xfrm>
              <a:off x="3971925" y="3582988"/>
              <a:ext cx="409575" cy="425450"/>
            </a:xfrm>
            <a:custGeom>
              <a:avLst/>
              <a:gdLst>
                <a:gd name="T0" fmla="*/ 0 w 515"/>
                <a:gd name="T1" fmla="*/ 2147483647 h 538"/>
                <a:gd name="T2" fmla="*/ 2147483647 w 515"/>
                <a:gd name="T3" fmla="*/ 2147483647 h 538"/>
                <a:gd name="T4" fmla="*/ 2147483647 w 515"/>
                <a:gd name="T5" fmla="*/ 2147483647 h 538"/>
                <a:gd name="T6" fmla="*/ 2147483647 w 515"/>
                <a:gd name="T7" fmla="*/ 2147483647 h 538"/>
                <a:gd name="T8" fmla="*/ 2147483647 w 515"/>
                <a:gd name="T9" fmla="*/ 2147483647 h 538"/>
                <a:gd name="T10" fmla="*/ 2147483647 w 515"/>
                <a:gd name="T11" fmla="*/ 2147483647 h 538"/>
                <a:gd name="T12" fmla="*/ 2147483647 w 515"/>
                <a:gd name="T13" fmla="*/ 2147483647 h 538"/>
                <a:gd name="T14" fmla="*/ 2147483647 w 515"/>
                <a:gd name="T15" fmla="*/ 2147483647 h 538"/>
                <a:gd name="T16" fmla="*/ 2147483647 w 515"/>
                <a:gd name="T17" fmla="*/ 2147483647 h 538"/>
                <a:gd name="T18" fmla="*/ 2147483647 w 515"/>
                <a:gd name="T19" fmla="*/ 2147483647 h 538"/>
                <a:gd name="T20" fmla="*/ 2147483647 w 515"/>
                <a:gd name="T21" fmla="*/ 2147483647 h 538"/>
                <a:gd name="T22" fmla="*/ 2147483647 w 515"/>
                <a:gd name="T23" fmla="*/ 2147483647 h 538"/>
                <a:gd name="T24" fmla="*/ 2147483647 w 515"/>
                <a:gd name="T25" fmla="*/ 2147483647 h 538"/>
                <a:gd name="T26" fmla="*/ 2147483647 w 515"/>
                <a:gd name="T27" fmla="*/ 0 h 538"/>
                <a:gd name="T28" fmla="*/ 2147483647 w 515"/>
                <a:gd name="T29" fmla="*/ 2147483647 h 538"/>
                <a:gd name="T30" fmla="*/ 2147483647 w 515"/>
                <a:gd name="T31" fmla="*/ 2147483647 h 538"/>
                <a:gd name="T32" fmla="*/ 2147483647 w 515"/>
                <a:gd name="T33" fmla="*/ 2147483647 h 538"/>
                <a:gd name="T34" fmla="*/ 2147483647 w 515"/>
                <a:gd name="T35" fmla="*/ 2147483647 h 538"/>
                <a:gd name="T36" fmla="*/ 2147483647 w 515"/>
                <a:gd name="T37" fmla="*/ 2147483647 h 538"/>
                <a:gd name="T38" fmla="*/ 2147483647 w 515"/>
                <a:gd name="T39" fmla="*/ 2147483647 h 538"/>
                <a:gd name="T40" fmla="*/ 2147483647 w 515"/>
                <a:gd name="T41" fmla="*/ 2147483647 h 538"/>
                <a:gd name="T42" fmla="*/ 0 w 515"/>
                <a:gd name="T43" fmla="*/ 2147483647 h 53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515"/>
                <a:gd name="T67" fmla="*/ 0 h 538"/>
                <a:gd name="T68" fmla="*/ 515 w 515"/>
                <a:gd name="T69" fmla="*/ 538 h 53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515" h="538">
                  <a:moveTo>
                    <a:pt x="0" y="289"/>
                  </a:moveTo>
                  <a:lnTo>
                    <a:pt x="3" y="297"/>
                  </a:lnTo>
                  <a:lnTo>
                    <a:pt x="95" y="366"/>
                  </a:lnTo>
                  <a:lnTo>
                    <a:pt x="300" y="514"/>
                  </a:lnTo>
                  <a:lnTo>
                    <a:pt x="302" y="538"/>
                  </a:lnTo>
                  <a:lnTo>
                    <a:pt x="321" y="535"/>
                  </a:lnTo>
                  <a:lnTo>
                    <a:pt x="360" y="524"/>
                  </a:lnTo>
                  <a:lnTo>
                    <a:pt x="515" y="408"/>
                  </a:lnTo>
                  <a:lnTo>
                    <a:pt x="455" y="332"/>
                  </a:lnTo>
                  <a:lnTo>
                    <a:pt x="457" y="207"/>
                  </a:lnTo>
                  <a:lnTo>
                    <a:pt x="449" y="152"/>
                  </a:lnTo>
                  <a:lnTo>
                    <a:pt x="407" y="95"/>
                  </a:lnTo>
                  <a:lnTo>
                    <a:pt x="429" y="76"/>
                  </a:lnTo>
                  <a:lnTo>
                    <a:pt x="438" y="0"/>
                  </a:lnTo>
                  <a:lnTo>
                    <a:pt x="257" y="13"/>
                  </a:lnTo>
                  <a:lnTo>
                    <a:pt x="162" y="59"/>
                  </a:lnTo>
                  <a:lnTo>
                    <a:pt x="186" y="149"/>
                  </a:lnTo>
                  <a:lnTo>
                    <a:pt x="146" y="152"/>
                  </a:lnTo>
                  <a:lnTo>
                    <a:pt x="124" y="162"/>
                  </a:lnTo>
                  <a:lnTo>
                    <a:pt x="128" y="186"/>
                  </a:lnTo>
                  <a:lnTo>
                    <a:pt x="12" y="241"/>
                  </a:lnTo>
                  <a:lnTo>
                    <a:pt x="0" y="289"/>
                  </a:lnTo>
                  <a:close/>
                </a:path>
              </a:pathLst>
            </a:custGeom>
            <a:solidFill>
              <a:srgbClr val="0000FF"/>
            </a:solidFill>
            <a:ln w="9525">
              <a:solidFill>
                <a:srgbClr val="FF0000"/>
              </a:solidFill>
              <a:round/>
              <a:headEnd/>
              <a:tailEnd/>
            </a:ln>
          </p:spPr>
          <p:txBody>
            <a:bodyPr lIns="80133" tIns="40067" rIns="80133" bIns="40067"/>
            <a:lstStyle/>
            <a:p>
              <a:endParaRPr lang="en-US"/>
            </a:p>
          </p:txBody>
        </p:sp>
        <p:sp>
          <p:nvSpPr>
            <p:cNvPr id="21513" name="Freeform 7"/>
            <p:cNvSpPr>
              <a:spLocks/>
            </p:cNvSpPr>
            <p:nvPr/>
          </p:nvSpPr>
          <p:spPr bwMode="auto">
            <a:xfrm>
              <a:off x="2665413" y="4914900"/>
              <a:ext cx="398462" cy="777875"/>
            </a:xfrm>
            <a:custGeom>
              <a:avLst/>
              <a:gdLst>
                <a:gd name="T0" fmla="*/ 0 w 501"/>
                <a:gd name="T1" fmla="*/ 2147483647 h 979"/>
                <a:gd name="T2" fmla="*/ 2147483647 w 501"/>
                <a:gd name="T3" fmla="*/ 2147483647 h 979"/>
                <a:gd name="T4" fmla="*/ 2147483647 w 501"/>
                <a:gd name="T5" fmla="*/ 2147483647 h 979"/>
                <a:gd name="T6" fmla="*/ 2147483647 w 501"/>
                <a:gd name="T7" fmla="*/ 2147483647 h 979"/>
                <a:gd name="T8" fmla="*/ 2147483647 w 501"/>
                <a:gd name="T9" fmla="*/ 2147483647 h 979"/>
                <a:gd name="T10" fmla="*/ 2147483647 w 501"/>
                <a:gd name="T11" fmla="*/ 2147483647 h 979"/>
                <a:gd name="T12" fmla="*/ 2147483647 w 501"/>
                <a:gd name="T13" fmla="*/ 2147483647 h 979"/>
                <a:gd name="T14" fmla="*/ 2147483647 w 501"/>
                <a:gd name="T15" fmla="*/ 2147483647 h 979"/>
                <a:gd name="T16" fmla="*/ 2147483647 w 501"/>
                <a:gd name="T17" fmla="*/ 2147483647 h 979"/>
                <a:gd name="T18" fmla="*/ 2147483647 w 501"/>
                <a:gd name="T19" fmla="*/ 2147483647 h 979"/>
                <a:gd name="T20" fmla="*/ 2147483647 w 501"/>
                <a:gd name="T21" fmla="*/ 2147483647 h 979"/>
                <a:gd name="T22" fmla="*/ 2147483647 w 501"/>
                <a:gd name="T23" fmla="*/ 2147483647 h 979"/>
                <a:gd name="T24" fmla="*/ 2147483647 w 501"/>
                <a:gd name="T25" fmla="*/ 2147483647 h 979"/>
                <a:gd name="T26" fmla="*/ 2147483647 w 501"/>
                <a:gd name="T27" fmla="*/ 2147483647 h 979"/>
                <a:gd name="T28" fmla="*/ 2147483647 w 501"/>
                <a:gd name="T29" fmla="*/ 2147483647 h 979"/>
                <a:gd name="T30" fmla="*/ 2147483647 w 501"/>
                <a:gd name="T31" fmla="*/ 2147483647 h 979"/>
                <a:gd name="T32" fmla="*/ 2147483647 w 501"/>
                <a:gd name="T33" fmla="*/ 2147483647 h 979"/>
                <a:gd name="T34" fmla="*/ 2147483647 w 501"/>
                <a:gd name="T35" fmla="*/ 2147483647 h 979"/>
                <a:gd name="T36" fmla="*/ 2147483647 w 501"/>
                <a:gd name="T37" fmla="*/ 2147483647 h 979"/>
                <a:gd name="T38" fmla="*/ 2147483647 w 501"/>
                <a:gd name="T39" fmla="*/ 2147483647 h 979"/>
                <a:gd name="T40" fmla="*/ 2147483647 w 501"/>
                <a:gd name="T41" fmla="*/ 2147483647 h 979"/>
                <a:gd name="T42" fmla="*/ 2147483647 w 501"/>
                <a:gd name="T43" fmla="*/ 2147483647 h 979"/>
                <a:gd name="T44" fmla="*/ 2147483647 w 501"/>
                <a:gd name="T45" fmla="*/ 2147483647 h 979"/>
                <a:gd name="T46" fmla="*/ 2147483647 w 501"/>
                <a:gd name="T47" fmla="*/ 2147483647 h 979"/>
                <a:gd name="T48" fmla="*/ 2147483647 w 501"/>
                <a:gd name="T49" fmla="*/ 2147483647 h 979"/>
                <a:gd name="T50" fmla="*/ 2147483647 w 501"/>
                <a:gd name="T51" fmla="*/ 2147483647 h 979"/>
                <a:gd name="T52" fmla="*/ 2147483647 w 501"/>
                <a:gd name="T53" fmla="*/ 2147483647 h 979"/>
                <a:gd name="T54" fmla="*/ 2147483647 w 501"/>
                <a:gd name="T55" fmla="*/ 2147483647 h 979"/>
                <a:gd name="T56" fmla="*/ 2147483647 w 501"/>
                <a:gd name="T57" fmla="*/ 2147483647 h 979"/>
                <a:gd name="T58" fmla="*/ 2147483647 w 501"/>
                <a:gd name="T59" fmla="*/ 2147483647 h 979"/>
                <a:gd name="T60" fmla="*/ 2147483647 w 501"/>
                <a:gd name="T61" fmla="*/ 2147483647 h 979"/>
                <a:gd name="T62" fmla="*/ 2147483647 w 501"/>
                <a:gd name="T63" fmla="*/ 2147483647 h 979"/>
                <a:gd name="T64" fmla="*/ 2147483647 w 501"/>
                <a:gd name="T65" fmla="*/ 2147483647 h 979"/>
                <a:gd name="T66" fmla="*/ 2147483647 w 501"/>
                <a:gd name="T67" fmla="*/ 2147483647 h 979"/>
                <a:gd name="T68" fmla="*/ 2147483647 w 501"/>
                <a:gd name="T69" fmla="*/ 0 h 979"/>
                <a:gd name="T70" fmla="*/ 2147483647 w 501"/>
                <a:gd name="T71" fmla="*/ 2147483647 h 979"/>
                <a:gd name="T72" fmla="*/ 2147483647 w 501"/>
                <a:gd name="T73" fmla="*/ 2147483647 h 979"/>
                <a:gd name="T74" fmla="*/ 2147483647 w 501"/>
                <a:gd name="T75" fmla="*/ 2147483647 h 979"/>
                <a:gd name="T76" fmla="*/ 2147483647 w 501"/>
                <a:gd name="T77" fmla="*/ 2147483647 h 979"/>
                <a:gd name="T78" fmla="*/ 2147483647 w 501"/>
                <a:gd name="T79" fmla="*/ 2147483647 h 979"/>
                <a:gd name="T80" fmla="*/ 2147483647 w 501"/>
                <a:gd name="T81" fmla="*/ 2147483647 h 979"/>
                <a:gd name="T82" fmla="*/ 2147483647 w 501"/>
                <a:gd name="T83" fmla="*/ 2147483647 h 979"/>
                <a:gd name="T84" fmla="*/ 2147483647 w 501"/>
                <a:gd name="T85" fmla="*/ 2147483647 h 979"/>
                <a:gd name="T86" fmla="*/ 2147483647 w 501"/>
                <a:gd name="T87" fmla="*/ 2147483647 h 979"/>
                <a:gd name="T88" fmla="*/ 2147483647 w 501"/>
                <a:gd name="T89" fmla="*/ 2147483647 h 979"/>
                <a:gd name="T90" fmla="*/ 2147483647 w 501"/>
                <a:gd name="T91" fmla="*/ 2147483647 h 979"/>
                <a:gd name="T92" fmla="*/ 2147483647 w 501"/>
                <a:gd name="T93" fmla="*/ 2147483647 h 979"/>
                <a:gd name="T94" fmla="*/ 0 w 501"/>
                <a:gd name="T95" fmla="*/ 2147483647 h 979"/>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01"/>
                <a:gd name="T145" fmla="*/ 0 h 979"/>
                <a:gd name="T146" fmla="*/ 501 w 501"/>
                <a:gd name="T147" fmla="*/ 979 h 979"/>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01" h="979">
                  <a:moveTo>
                    <a:pt x="0" y="906"/>
                  </a:moveTo>
                  <a:lnTo>
                    <a:pt x="5" y="927"/>
                  </a:lnTo>
                  <a:lnTo>
                    <a:pt x="28" y="920"/>
                  </a:lnTo>
                  <a:lnTo>
                    <a:pt x="34" y="969"/>
                  </a:lnTo>
                  <a:lnTo>
                    <a:pt x="127" y="979"/>
                  </a:lnTo>
                  <a:lnTo>
                    <a:pt x="101" y="954"/>
                  </a:lnTo>
                  <a:lnTo>
                    <a:pt x="121" y="888"/>
                  </a:lnTo>
                  <a:lnTo>
                    <a:pt x="137" y="901"/>
                  </a:lnTo>
                  <a:lnTo>
                    <a:pt x="196" y="806"/>
                  </a:lnTo>
                  <a:lnTo>
                    <a:pt x="152" y="756"/>
                  </a:lnTo>
                  <a:lnTo>
                    <a:pt x="201" y="724"/>
                  </a:lnTo>
                  <a:lnTo>
                    <a:pt x="207" y="674"/>
                  </a:lnTo>
                  <a:lnTo>
                    <a:pt x="232" y="652"/>
                  </a:lnTo>
                  <a:lnTo>
                    <a:pt x="210" y="645"/>
                  </a:lnTo>
                  <a:lnTo>
                    <a:pt x="249" y="645"/>
                  </a:lnTo>
                  <a:lnTo>
                    <a:pt x="245" y="620"/>
                  </a:lnTo>
                  <a:lnTo>
                    <a:pt x="229" y="637"/>
                  </a:lnTo>
                  <a:lnTo>
                    <a:pt x="210" y="619"/>
                  </a:lnTo>
                  <a:lnTo>
                    <a:pt x="209" y="585"/>
                  </a:lnTo>
                  <a:lnTo>
                    <a:pt x="277" y="588"/>
                  </a:lnTo>
                  <a:lnTo>
                    <a:pt x="283" y="515"/>
                  </a:lnTo>
                  <a:lnTo>
                    <a:pt x="391" y="504"/>
                  </a:lnTo>
                  <a:lnTo>
                    <a:pt x="423" y="454"/>
                  </a:lnTo>
                  <a:lnTo>
                    <a:pt x="379" y="365"/>
                  </a:lnTo>
                  <a:lnTo>
                    <a:pt x="402" y="250"/>
                  </a:lnTo>
                  <a:lnTo>
                    <a:pt x="501" y="156"/>
                  </a:lnTo>
                  <a:lnTo>
                    <a:pt x="496" y="113"/>
                  </a:lnTo>
                  <a:lnTo>
                    <a:pt x="477" y="112"/>
                  </a:lnTo>
                  <a:lnTo>
                    <a:pt x="450" y="162"/>
                  </a:lnTo>
                  <a:lnTo>
                    <a:pt x="382" y="158"/>
                  </a:lnTo>
                  <a:lnTo>
                    <a:pt x="398" y="101"/>
                  </a:lnTo>
                  <a:lnTo>
                    <a:pt x="274" y="15"/>
                  </a:lnTo>
                  <a:lnTo>
                    <a:pt x="234" y="8"/>
                  </a:lnTo>
                  <a:lnTo>
                    <a:pt x="230" y="25"/>
                  </a:lnTo>
                  <a:lnTo>
                    <a:pt x="184" y="0"/>
                  </a:lnTo>
                  <a:lnTo>
                    <a:pt x="156" y="31"/>
                  </a:lnTo>
                  <a:lnTo>
                    <a:pt x="153" y="66"/>
                  </a:lnTo>
                  <a:lnTo>
                    <a:pt x="127" y="81"/>
                  </a:lnTo>
                  <a:lnTo>
                    <a:pt x="127" y="147"/>
                  </a:lnTo>
                  <a:lnTo>
                    <a:pt x="97" y="186"/>
                  </a:lnTo>
                  <a:lnTo>
                    <a:pt x="73" y="281"/>
                  </a:lnTo>
                  <a:lnTo>
                    <a:pt x="90" y="373"/>
                  </a:lnTo>
                  <a:lnTo>
                    <a:pt x="58" y="449"/>
                  </a:lnTo>
                  <a:lnTo>
                    <a:pt x="34" y="641"/>
                  </a:lnTo>
                  <a:lnTo>
                    <a:pt x="52" y="710"/>
                  </a:lnTo>
                  <a:lnTo>
                    <a:pt x="35" y="716"/>
                  </a:lnTo>
                  <a:lnTo>
                    <a:pt x="45" y="778"/>
                  </a:lnTo>
                  <a:lnTo>
                    <a:pt x="0" y="906"/>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14" name="Freeform 8"/>
            <p:cNvSpPr>
              <a:spLocks/>
            </p:cNvSpPr>
            <p:nvPr/>
          </p:nvSpPr>
          <p:spPr bwMode="auto">
            <a:xfrm>
              <a:off x="2762250" y="5705475"/>
              <a:ext cx="69850" cy="66675"/>
            </a:xfrm>
            <a:custGeom>
              <a:avLst/>
              <a:gdLst>
                <a:gd name="T0" fmla="*/ 0 w 88"/>
                <a:gd name="T1" fmla="*/ 0 h 86"/>
                <a:gd name="T2" fmla="*/ 2147483647 w 88"/>
                <a:gd name="T3" fmla="*/ 2147483647 h 86"/>
                <a:gd name="T4" fmla="*/ 2147483647 w 88"/>
                <a:gd name="T5" fmla="*/ 2147483647 h 86"/>
                <a:gd name="T6" fmla="*/ 2147483647 w 88"/>
                <a:gd name="T7" fmla="*/ 2147483647 h 86"/>
                <a:gd name="T8" fmla="*/ 0 w 88"/>
                <a:gd name="T9" fmla="*/ 0 h 86"/>
                <a:gd name="T10" fmla="*/ 0 60000 65536"/>
                <a:gd name="T11" fmla="*/ 0 60000 65536"/>
                <a:gd name="T12" fmla="*/ 0 60000 65536"/>
                <a:gd name="T13" fmla="*/ 0 60000 65536"/>
                <a:gd name="T14" fmla="*/ 0 60000 65536"/>
                <a:gd name="T15" fmla="*/ 0 w 88"/>
                <a:gd name="T16" fmla="*/ 0 h 86"/>
                <a:gd name="T17" fmla="*/ 88 w 88"/>
                <a:gd name="T18" fmla="*/ 86 h 86"/>
              </a:gdLst>
              <a:ahLst/>
              <a:cxnLst>
                <a:cxn ang="T10">
                  <a:pos x="T0" y="T1"/>
                </a:cxn>
                <a:cxn ang="T11">
                  <a:pos x="T2" y="T3"/>
                </a:cxn>
                <a:cxn ang="T12">
                  <a:pos x="T4" y="T5"/>
                </a:cxn>
                <a:cxn ang="T13">
                  <a:pos x="T6" y="T7"/>
                </a:cxn>
                <a:cxn ang="T14">
                  <a:pos x="T8" y="T9"/>
                </a:cxn>
              </a:cxnLst>
              <a:rect l="T15" t="T16" r="T17" b="T18"/>
              <a:pathLst>
                <a:path w="88" h="86">
                  <a:moveTo>
                    <a:pt x="0" y="0"/>
                  </a:moveTo>
                  <a:lnTo>
                    <a:pt x="3" y="86"/>
                  </a:lnTo>
                  <a:lnTo>
                    <a:pt x="88" y="77"/>
                  </a:lnTo>
                  <a:lnTo>
                    <a:pt x="19" y="41"/>
                  </a:lnTo>
                  <a:lnTo>
                    <a:pt x="0" y="0"/>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15" name="Freeform 9"/>
            <p:cNvSpPr>
              <a:spLocks/>
            </p:cNvSpPr>
            <p:nvPr/>
          </p:nvSpPr>
          <p:spPr bwMode="auto">
            <a:xfrm>
              <a:off x="6424613" y="4667250"/>
              <a:ext cx="814387" cy="666750"/>
            </a:xfrm>
            <a:custGeom>
              <a:avLst/>
              <a:gdLst>
                <a:gd name="T0" fmla="*/ 2147483647 w 1026"/>
                <a:gd name="T1" fmla="*/ 2147483647 h 843"/>
                <a:gd name="T2" fmla="*/ 2147483647 w 1026"/>
                <a:gd name="T3" fmla="*/ 2147483647 h 843"/>
                <a:gd name="T4" fmla="*/ 2147483647 w 1026"/>
                <a:gd name="T5" fmla="*/ 2147483647 h 843"/>
                <a:gd name="T6" fmla="*/ 2147483647 w 1026"/>
                <a:gd name="T7" fmla="*/ 2147483647 h 843"/>
                <a:gd name="T8" fmla="*/ 2147483647 w 1026"/>
                <a:gd name="T9" fmla="*/ 2147483647 h 843"/>
                <a:gd name="T10" fmla="*/ 2147483647 w 1026"/>
                <a:gd name="T11" fmla="*/ 2147483647 h 843"/>
                <a:gd name="T12" fmla="*/ 2147483647 w 1026"/>
                <a:gd name="T13" fmla="*/ 2147483647 h 843"/>
                <a:gd name="T14" fmla="*/ 2147483647 w 1026"/>
                <a:gd name="T15" fmla="*/ 2147483647 h 843"/>
                <a:gd name="T16" fmla="*/ 2147483647 w 1026"/>
                <a:gd name="T17" fmla="*/ 2147483647 h 843"/>
                <a:gd name="T18" fmla="*/ 2147483647 w 1026"/>
                <a:gd name="T19" fmla="*/ 2147483647 h 843"/>
                <a:gd name="T20" fmla="*/ 2147483647 w 1026"/>
                <a:gd name="T21" fmla="*/ 2147483647 h 843"/>
                <a:gd name="T22" fmla="*/ 2147483647 w 1026"/>
                <a:gd name="T23" fmla="*/ 2147483647 h 843"/>
                <a:gd name="T24" fmla="*/ 2147483647 w 1026"/>
                <a:gd name="T25" fmla="*/ 2147483647 h 843"/>
                <a:gd name="T26" fmla="*/ 2147483647 w 1026"/>
                <a:gd name="T27" fmla="*/ 2147483647 h 843"/>
                <a:gd name="T28" fmla="*/ 2147483647 w 1026"/>
                <a:gd name="T29" fmla="*/ 2147483647 h 843"/>
                <a:gd name="T30" fmla="*/ 2147483647 w 1026"/>
                <a:gd name="T31" fmla="*/ 2147483647 h 843"/>
                <a:gd name="T32" fmla="*/ 2147483647 w 1026"/>
                <a:gd name="T33" fmla="*/ 2147483647 h 843"/>
                <a:gd name="T34" fmla="*/ 2147483647 w 1026"/>
                <a:gd name="T35" fmla="*/ 2147483647 h 843"/>
                <a:gd name="T36" fmla="*/ 2147483647 w 1026"/>
                <a:gd name="T37" fmla="*/ 2147483647 h 843"/>
                <a:gd name="T38" fmla="*/ 2147483647 w 1026"/>
                <a:gd name="T39" fmla="*/ 2147483647 h 843"/>
                <a:gd name="T40" fmla="*/ 2147483647 w 1026"/>
                <a:gd name="T41" fmla="*/ 2147483647 h 843"/>
                <a:gd name="T42" fmla="*/ 2147483647 w 1026"/>
                <a:gd name="T43" fmla="*/ 2147483647 h 843"/>
                <a:gd name="T44" fmla="*/ 2147483647 w 1026"/>
                <a:gd name="T45" fmla="*/ 2147483647 h 843"/>
                <a:gd name="T46" fmla="*/ 2147483647 w 1026"/>
                <a:gd name="T47" fmla="*/ 2147483647 h 843"/>
                <a:gd name="T48" fmla="*/ 2147483647 w 1026"/>
                <a:gd name="T49" fmla="*/ 2147483647 h 843"/>
                <a:gd name="T50" fmla="*/ 2147483647 w 1026"/>
                <a:gd name="T51" fmla="*/ 2147483647 h 843"/>
                <a:gd name="T52" fmla="*/ 2147483647 w 1026"/>
                <a:gd name="T53" fmla="*/ 2147483647 h 843"/>
                <a:gd name="T54" fmla="*/ 2147483647 w 1026"/>
                <a:gd name="T55" fmla="*/ 2147483647 h 843"/>
                <a:gd name="T56" fmla="*/ 2147483647 w 1026"/>
                <a:gd name="T57" fmla="*/ 2147483647 h 843"/>
                <a:gd name="T58" fmla="*/ 2147483647 w 1026"/>
                <a:gd name="T59" fmla="*/ 2147483647 h 843"/>
                <a:gd name="T60" fmla="*/ 2147483647 w 1026"/>
                <a:gd name="T61" fmla="*/ 2147483647 h 843"/>
                <a:gd name="T62" fmla="*/ 2147483647 w 1026"/>
                <a:gd name="T63" fmla="*/ 2147483647 h 843"/>
                <a:gd name="T64" fmla="*/ 2147483647 w 1026"/>
                <a:gd name="T65" fmla="*/ 2147483647 h 84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026"/>
                <a:gd name="T100" fmla="*/ 0 h 843"/>
                <a:gd name="T101" fmla="*/ 1026 w 1026"/>
                <a:gd name="T102" fmla="*/ 843 h 84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026" h="843">
                  <a:moveTo>
                    <a:pt x="0" y="446"/>
                  </a:moveTo>
                  <a:lnTo>
                    <a:pt x="19" y="452"/>
                  </a:lnTo>
                  <a:lnTo>
                    <a:pt x="7" y="427"/>
                  </a:lnTo>
                  <a:lnTo>
                    <a:pt x="26" y="441"/>
                  </a:lnTo>
                  <a:lnTo>
                    <a:pt x="7" y="392"/>
                  </a:lnTo>
                  <a:lnTo>
                    <a:pt x="19" y="318"/>
                  </a:lnTo>
                  <a:lnTo>
                    <a:pt x="26" y="336"/>
                  </a:lnTo>
                  <a:lnTo>
                    <a:pt x="90" y="279"/>
                  </a:lnTo>
                  <a:lnTo>
                    <a:pt x="196" y="252"/>
                  </a:lnTo>
                  <a:lnTo>
                    <a:pt x="233" y="208"/>
                  </a:lnTo>
                  <a:lnTo>
                    <a:pt x="233" y="180"/>
                  </a:lnTo>
                  <a:lnTo>
                    <a:pt x="246" y="161"/>
                  </a:lnTo>
                  <a:lnTo>
                    <a:pt x="263" y="193"/>
                  </a:lnTo>
                  <a:lnTo>
                    <a:pt x="263" y="157"/>
                  </a:lnTo>
                  <a:lnTo>
                    <a:pt x="285" y="164"/>
                  </a:lnTo>
                  <a:lnTo>
                    <a:pt x="287" y="137"/>
                  </a:lnTo>
                  <a:lnTo>
                    <a:pt x="326" y="96"/>
                  </a:lnTo>
                  <a:lnTo>
                    <a:pt x="367" y="99"/>
                  </a:lnTo>
                  <a:lnTo>
                    <a:pt x="376" y="140"/>
                  </a:lnTo>
                  <a:lnTo>
                    <a:pt x="392" y="115"/>
                  </a:lnTo>
                  <a:lnTo>
                    <a:pt x="421" y="128"/>
                  </a:lnTo>
                  <a:lnTo>
                    <a:pt x="410" y="103"/>
                  </a:lnTo>
                  <a:lnTo>
                    <a:pt x="435" y="57"/>
                  </a:lnTo>
                  <a:lnTo>
                    <a:pt x="495" y="40"/>
                  </a:lnTo>
                  <a:lnTo>
                    <a:pt x="478" y="11"/>
                  </a:lnTo>
                  <a:lnTo>
                    <a:pt x="594" y="47"/>
                  </a:lnTo>
                  <a:lnTo>
                    <a:pt x="569" y="122"/>
                  </a:lnTo>
                  <a:lnTo>
                    <a:pt x="685" y="200"/>
                  </a:lnTo>
                  <a:lnTo>
                    <a:pt x="715" y="169"/>
                  </a:lnTo>
                  <a:lnTo>
                    <a:pt x="726" y="40"/>
                  </a:lnTo>
                  <a:lnTo>
                    <a:pt x="755" y="0"/>
                  </a:lnTo>
                  <a:lnTo>
                    <a:pt x="778" y="102"/>
                  </a:lnTo>
                  <a:lnTo>
                    <a:pt x="819" y="122"/>
                  </a:lnTo>
                  <a:lnTo>
                    <a:pt x="845" y="237"/>
                  </a:lnTo>
                  <a:lnTo>
                    <a:pt x="908" y="274"/>
                  </a:lnTo>
                  <a:lnTo>
                    <a:pt x="928" y="336"/>
                  </a:lnTo>
                  <a:lnTo>
                    <a:pt x="953" y="333"/>
                  </a:lnTo>
                  <a:lnTo>
                    <a:pt x="958" y="367"/>
                  </a:lnTo>
                  <a:lnTo>
                    <a:pt x="1010" y="416"/>
                  </a:lnTo>
                  <a:lnTo>
                    <a:pt x="1026" y="506"/>
                  </a:lnTo>
                  <a:lnTo>
                    <a:pt x="1014" y="592"/>
                  </a:lnTo>
                  <a:lnTo>
                    <a:pt x="969" y="666"/>
                  </a:lnTo>
                  <a:lnTo>
                    <a:pt x="936" y="793"/>
                  </a:lnTo>
                  <a:lnTo>
                    <a:pt x="879" y="806"/>
                  </a:lnTo>
                  <a:lnTo>
                    <a:pt x="843" y="828"/>
                  </a:lnTo>
                  <a:lnTo>
                    <a:pt x="846" y="843"/>
                  </a:lnTo>
                  <a:lnTo>
                    <a:pt x="809" y="801"/>
                  </a:lnTo>
                  <a:lnTo>
                    <a:pt x="769" y="831"/>
                  </a:lnTo>
                  <a:lnTo>
                    <a:pt x="720" y="817"/>
                  </a:lnTo>
                  <a:lnTo>
                    <a:pt x="682" y="788"/>
                  </a:lnTo>
                  <a:lnTo>
                    <a:pt x="664" y="723"/>
                  </a:lnTo>
                  <a:lnTo>
                    <a:pt x="635" y="731"/>
                  </a:lnTo>
                  <a:lnTo>
                    <a:pt x="634" y="689"/>
                  </a:lnTo>
                  <a:lnTo>
                    <a:pt x="625" y="716"/>
                  </a:lnTo>
                  <a:lnTo>
                    <a:pt x="605" y="716"/>
                  </a:lnTo>
                  <a:lnTo>
                    <a:pt x="625" y="634"/>
                  </a:lnTo>
                  <a:lnTo>
                    <a:pt x="580" y="713"/>
                  </a:lnTo>
                  <a:lnTo>
                    <a:pt x="560" y="698"/>
                  </a:lnTo>
                  <a:lnTo>
                    <a:pt x="539" y="635"/>
                  </a:lnTo>
                  <a:lnTo>
                    <a:pt x="462" y="601"/>
                  </a:lnTo>
                  <a:lnTo>
                    <a:pt x="325" y="628"/>
                  </a:lnTo>
                  <a:lnTo>
                    <a:pt x="269" y="673"/>
                  </a:lnTo>
                  <a:lnTo>
                    <a:pt x="175" y="676"/>
                  </a:lnTo>
                  <a:lnTo>
                    <a:pt x="122" y="715"/>
                  </a:lnTo>
                  <a:lnTo>
                    <a:pt x="49" y="688"/>
                  </a:lnTo>
                  <a:lnTo>
                    <a:pt x="66" y="607"/>
                  </a:lnTo>
                  <a:lnTo>
                    <a:pt x="0" y="446"/>
                  </a:lnTo>
                  <a:close/>
                </a:path>
              </a:pathLst>
            </a:custGeom>
            <a:solidFill>
              <a:srgbClr val="FF9900"/>
            </a:solidFill>
            <a:ln w="9525">
              <a:solidFill>
                <a:srgbClr val="000000"/>
              </a:solidFill>
              <a:round/>
              <a:headEnd/>
              <a:tailEnd/>
            </a:ln>
          </p:spPr>
          <p:txBody>
            <a:bodyPr lIns="80133" tIns="40067" rIns="80133" bIns="40067"/>
            <a:lstStyle/>
            <a:p>
              <a:endParaRPr lang="en-US"/>
            </a:p>
          </p:txBody>
        </p:sp>
        <p:sp>
          <p:nvSpPr>
            <p:cNvPr id="21516" name="Freeform 10"/>
            <p:cNvSpPr>
              <a:spLocks/>
            </p:cNvSpPr>
            <p:nvPr/>
          </p:nvSpPr>
          <p:spPr bwMode="auto">
            <a:xfrm>
              <a:off x="7062788" y="5376863"/>
              <a:ext cx="69850" cy="73025"/>
            </a:xfrm>
            <a:custGeom>
              <a:avLst/>
              <a:gdLst>
                <a:gd name="T0" fmla="*/ 0 w 89"/>
                <a:gd name="T1" fmla="*/ 2147483647 h 95"/>
                <a:gd name="T2" fmla="*/ 2147483647 w 89"/>
                <a:gd name="T3" fmla="*/ 0 h 95"/>
                <a:gd name="T4" fmla="*/ 2147483647 w 89"/>
                <a:gd name="T5" fmla="*/ 2147483647 h 95"/>
                <a:gd name="T6" fmla="*/ 2147483647 w 89"/>
                <a:gd name="T7" fmla="*/ 2147483647 h 95"/>
                <a:gd name="T8" fmla="*/ 2147483647 w 89"/>
                <a:gd name="T9" fmla="*/ 2147483647 h 95"/>
                <a:gd name="T10" fmla="*/ 2147483647 w 89"/>
                <a:gd name="T11" fmla="*/ 2147483647 h 95"/>
                <a:gd name="T12" fmla="*/ 2147483647 w 89"/>
                <a:gd name="T13" fmla="*/ 2147483647 h 95"/>
                <a:gd name="T14" fmla="*/ 2147483647 w 89"/>
                <a:gd name="T15" fmla="*/ 2147483647 h 95"/>
                <a:gd name="T16" fmla="*/ 0 w 89"/>
                <a:gd name="T17" fmla="*/ 2147483647 h 9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89"/>
                <a:gd name="T28" fmla="*/ 0 h 95"/>
                <a:gd name="T29" fmla="*/ 89 w 89"/>
                <a:gd name="T30" fmla="*/ 95 h 9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89" h="95">
                  <a:moveTo>
                    <a:pt x="0" y="17"/>
                  </a:moveTo>
                  <a:lnTo>
                    <a:pt x="2" y="0"/>
                  </a:lnTo>
                  <a:lnTo>
                    <a:pt x="46" y="14"/>
                  </a:lnTo>
                  <a:lnTo>
                    <a:pt x="80" y="1"/>
                  </a:lnTo>
                  <a:lnTo>
                    <a:pt x="89" y="25"/>
                  </a:lnTo>
                  <a:lnTo>
                    <a:pt x="89" y="54"/>
                  </a:lnTo>
                  <a:lnTo>
                    <a:pt x="56" y="95"/>
                  </a:lnTo>
                  <a:lnTo>
                    <a:pt x="33" y="92"/>
                  </a:lnTo>
                  <a:lnTo>
                    <a:pt x="0" y="17"/>
                  </a:lnTo>
                  <a:close/>
                </a:path>
              </a:pathLst>
            </a:custGeom>
            <a:solidFill>
              <a:srgbClr val="FF9900"/>
            </a:solidFill>
            <a:ln w="9525">
              <a:solidFill>
                <a:schemeClr val="tx1"/>
              </a:solidFill>
              <a:round/>
              <a:headEnd/>
              <a:tailEnd/>
            </a:ln>
          </p:spPr>
          <p:txBody>
            <a:bodyPr lIns="80133" tIns="40067" rIns="80133" bIns="40067"/>
            <a:lstStyle/>
            <a:p>
              <a:endParaRPr lang="en-US"/>
            </a:p>
          </p:txBody>
        </p:sp>
        <p:sp>
          <p:nvSpPr>
            <p:cNvPr id="21517" name="Freeform 11"/>
            <p:cNvSpPr>
              <a:spLocks/>
            </p:cNvSpPr>
            <p:nvPr/>
          </p:nvSpPr>
          <p:spPr bwMode="auto">
            <a:xfrm>
              <a:off x="4335463" y="3267075"/>
              <a:ext cx="153987" cy="66675"/>
            </a:xfrm>
            <a:custGeom>
              <a:avLst/>
              <a:gdLst>
                <a:gd name="T0" fmla="*/ 0 w 194"/>
                <a:gd name="T1" fmla="*/ 2147483647 h 82"/>
                <a:gd name="T2" fmla="*/ 2147483647 w 194"/>
                <a:gd name="T3" fmla="*/ 2147483647 h 82"/>
                <a:gd name="T4" fmla="*/ 2147483647 w 194"/>
                <a:gd name="T5" fmla="*/ 2147483647 h 82"/>
                <a:gd name="T6" fmla="*/ 2147483647 w 194"/>
                <a:gd name="T7" fmla="*/ 2147483647 h 82"/>
                <a:gd name="T8" fmla="*/ 2147483647 w 194"/>
                <a:gd name="T9" fmla="*/ 2147483647 h 82"/>
                <a:gd name="T10" fmla="*/ 2147483647 w 194"/>
                <a:gd name="T11" fmla="*/ 2147483647 h 82"/>
                <a:gd name="T12" fmla="*/ 2147483647 w 194"/>
                <a:gd name="T13" fmla="*/ 2147483647 h 82"/>
                <a:gd name="T14" fmla="*/ 2147483647 w 194"/>
                <a:gd name="T15" fmla="*/ 2147483647 h 82"/>
                <a:gd name="T16" fmla="*/ 2147483647 w 194"/>
                <a:gd name="T17" fmla="*/ 0 h 82"/>
                <a:gd name="T18" fmla="*/ 2147483647 w 194"/>
                <a:gd name="T19" fmla="*/ 2147483647 h 82"/>
                <a:gd name="T20" fmla="*/ 2147483647 w 194"/>
                <a:gd name="T21" fmla="*/ 2147483647 h 82"/>
                <a:gd name="T22" fmla="*/ 0 w 194"/>
                <a:gd name="T23" fmla="*/ 2147483647 h 8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94"/>
                <a:gd name="T37" fmla="*/ 0 h 82"/>
                <a:gd name="T38" fmla="*/ 194 w 194"/>
                <a:gd name="T39" fmla="*/ 82 h 8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94" h="82">
                  <a:moveTo>
                    <a:pt x="0" y="46"/>
                  </a:moveTo>
                  <a:lnTo>
                    <a:pt x="4" y="49"/>
                  </a:lnTo>
                  <a:lnTo>
                    <a:pt x="4" y="65"/>
                  </a:lnTo>
                  <a:lnTo>
                    <a:pt x="27" y="68"/>
                  </a:lnTo>
                  <a:lnTo>
                    <a:pt x="64" y="60"/>
                  </a:lnTo>
                  <a:lnTo>
                    <a:pt x="108" y="82"/>
                  </a:lnTo>
                  <a:lnTo>
                    <a:pt x="168" y="66"/>
                  </a:lnTo>
                  <a:lnTo>
                    <a:pt x="194" y="26"/>
                  </a:lnTo>
                  <a:lnTo>
                    <a:pt x="185" y="0"/>
                  </a:lnTo>
                  <a:lnTo>
                    <a:pt x="109" y="2"/>
                  </a:lnTo>
                  <a:lnTo>
                    <a:pt x="86" y="44"/>
                  </a:lnTo>
                  <a:lnTo>
                    <a:pt x="0" y="46"/>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518" name="Freeform 12"/>
            <p:cNvSpPr>
              <a:spLocks/>
            </p:cNvSpPr>
            <p:nvPr/>
          </p:nvSpPr>
          <p:spPr bwMode="auto">
            <a:xfrm>
              <a:off x="5916613" y="3836988"/>
              <a:ext cx="95250" cy="128587"/>
            </a:xfrm>
            <a:custGeom>
              <a:avLst/>
              <a:gdLst>
                <a:gd name="T0" fmla="*/ 0 w 121"/>
                <a:gd name="T1" fmla="*/ 2147483647 h 163"/>
                <a:gd name="T2" fmla="*/ 2147483647 w 121"/>
                <a:gd name="T3" fmla="*/ 2147483647 h 163"/>
                <a:gd name="T4" fmla="*/ 2147483647 w 121"/>
                <a:gd name="T5" fmla="*/ 2147483647 h 163"/>
                <a:gd name="T6" fmla="*/ 2147483647 w 121"/>
                <a:gd name="T7" fmla="*/ 2147483647 h 163"/>
                <a:gd name="T8" fmla="*/ 2147483647 w 121"/>
                <a:gd name="T9" fmla="*/ 2147483647 h 163"/>
                <a:gd name="T10" fmla="*/ 2147483647 w 121"/>
                <a:gd name="T11" fmla="*/ 2147483647 h 163"/>
                <a:gd name="T12" fmla="*/ 2147483647 w 121"/>
                <a:gd name="T13" fmla="*/ 2147483647 h 163"/>
                <a:gd name="T14" fmla="*/ 2147483647 w 121"/>
                <a:gd name="T15" fmla="*/ 2147483647 h 163"/>
                <a:gd name="T16" fmla="*/ 2147483647 w 121"/>
                <a:gd name="T17" fmla="*/ 2147483647 h 163"/>
                <a:gd name="T18" fmla="*/ 2147483647 w 121"/>
                <a:gd name="T19" fmla="*/ 2147483647 h 163"/>
                <a:gd name="T20" fmla="*/ 2147483647 w 121"/>
                <a:gd name="T21" fmla="*/ 2147483647 h 163"/>
                <a:gd name="T22" fmla="*/ 2147483647 w 121"/>
                <a:gd name="T23" fmla="*/ 2147483647 h 163"/>
                <a:gd name="T24" fmla="*/ 2147483647 w 121"/>
                <a:gd name="T25" fmla="*/ 2147483647 h 163"/>
                <a:gd name="T26" fmla="*/ 2147483647 w 121"/>
                <a:gd name="T27" fmla="*/ 0 h 163"/>
                <a:gd name="T28" fmla="*/ 2147483647 w 121"/>
                <a:gd name="T29" fmla="*/ 2147483647 h 163"/>
                <a:gd name="T30" fmla="*/ 2147483647 w 121"/>
                <a:gd name="T31" fmla="*/ 2147483647 h 163"/>
                <a:gd name="T32" fmla="*/ 0 w 121"/>
                <a:gd name="T33" fmla="*/ 2147483647 h 16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21"/>
                <a:gd name="T52" fmla="*/ 0 h 163"/>
                <a:gd name="T53" fmla="*/ 121 w 121"/>
                <a:gd name="T54" fmla="*/ 163 h 16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21" h="163">
                  <a:moveTo>
                    <a:pt x="0" y="48"/>
                  </a:moveTo>
                  <a:lnTo>
                    <a:pt x="18" y="66"/>
                  </a:lnTo>
                  <a:lnTo>
                    <a:pt x="27" y="143"/>
                  </a:lnTo>
                  <a:lnTo>
                    <a:pt x="57" y="137"/>
                  </a:lnTo>
                  <a:lnTo>
                    <a:pt x="74" y="104"/>
                  </a:lnTo>
                  <a:lnTo>
                    <a:pt x="96" y="112"/>
                  </a:lnTo>
                  <a:lnTo>
                    <a:pt x="110" y="163"/>
                  </a:lnTo>
                  <a:lnTo>
                    <a:pt x="121" y="134"/>
                  </a:lnTo>
                  <a:lnTo>
                    <a:pt x="107" y="81"/>
                  </a:lnTo>
                  <a:lnTo>
                    <a:pt x="96" y="101"/>
                  </a:lnTo>
                  <a:lnTo>
                    <a:pt x="79" y="74"/>
                  </a:lnTo>
                  <a:lnTo>
                    <a:pt x="110" y="42"/>
                  </a:lnTo>
                  <a:lnTo>
                    <a:pt x="53" y="38"/>
                  </a:lnTo>
                  <a:lnTo>
                    <a:pt x="16" y="0"/>
                  </a:lnTo>
                  <a:lnTo>
                    <a:pt x="4" y="21"/>
                  </a:lnTo>
                  <a:lnTo>
                    <a:pt x="18" y="38"/>
                  </a:lnTo>
                  <a:lnTo>
                    <a:pt x="0" y="48"/>
                  </a:lnTo>
                  <a:close/>
                </a:path>
              </a:pathLst>
            </a:custGeom>
            <a:solidFill>
              <a:srgbClr val="B5B9BD"/>
            </a:solidFill>
            <a:ln w="9525">
              <a:solidFill>
                <a:srgbClr val="000000"/>
              </a:solidFill>
              <a:round/>
              <a:headEnd/>
              <a:tailEnd/>
            </a:ln>
          </p:spPr>
          <p:txBody>
            <a:bodyPr lIns="80133" tIns="40067" rIns="80133" bIns="40067"/>
            <a:lstStyle/>
            <a:p>
              <a:endParaRPr lang="en-US"/>
            </a:p>
          </p:txBody>
        </p:sp>
        <p:sp>
          <p:nvSpPr>
            <p:cNvPr id="21519" name="Freeform 13"/>
            <p:cNvSpPr>
              <a:spLocks/>
            </p:cNvSpPr>
            <p:nvPr/>
          </p:nvSpPr>
          <p:spPr bwMode="auto">
            <a:xfrm>
              <a:off x="4202113" y="3194050"/>
              <a:ext cx="66675" cy="50800"/>
            </a:xfrm>
            <a:custGeom>
              <a:avLst/>
              <a:gdLst>
                <a:gd name="T0" fmla="*/ 0 w 83"/>
                <a:gd name="T1" fmla="*/ 2147483647 h 65"/>
                <a:gd name="T2" fmla="*/ 2147483647 w 83"/>
                <a:gd name="T3" fmla="*/ 2147483647 h 65"/>
                <a:gd name="T4" fmla="*/ 2147483647 w 83"/>
                <a:gd name="T5" fmla="*/ 0 h 65"/>
                <a:gd name="T6" fmla="*/ 2147483647 w 83"/>
                <a:gd name="T7" fmla="*/ 2147483647 h 65"/>
                <a:gd name="T8" fmla="*/ 2147483647 w 83"/>
                <a:gd name="T9" fmla="*/ 2147483647 h 65"/>
                <a:gd name="T10" fmla="*/ 2147483647 w 83"/>
                <a:gd name="T11" fmla="*/ 2147483647 h 65"/>
                <a:gd name="T12" fmla="*/ 0 w 83"/>
                <a:gd name="T13" fmla="*/ 2147483647 h 65"/>
                <a:gd name="T14" fmla="*/ 0 60000 65536"/>
                <a:gd name="T15" fmla="*/ 0 60000 65536"/>
                <a:gd name="T16" fmla="*/ 0 60000 65536"/>
                <a:gd name="T17" fmla="*/ 0 60000 65536"/>
                <a:gd name="T18" fmla="*/ 0 60000 65536"/>
                <a:gd name="T19" fmla="*/ 0 60000 65536"/>
                <a:gd name="T20" fmla="*/ 0 60000 65536"/>
                <a:gd name="T21" fmla="*/ 0 w 83"/>
                <a:gd name="T22" fmla="*/ 0 h 65"/>
                <a:gd name="T23" fmla="*/ 83 w 83"/>
                <a:gd name="T24" fmla="*/ 65 h 6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3" h="65">
                  <a:moveTo>
                    <a:pt x="0" y="13"/>
                  </a:moveTo>
                  <a:lnTo>
                    <a:pt x="20" y="4"/>
                  </a:lnTo>
                  <a:lnTo>
                    <a:pt x="57" y="0"/>
                  </a:lnTo>
                  <a:lnTo>
                    <a:pt x="82" y="24"/>
                  </a:lnTo>
                  <a:lnTo>
                    <a:pt x="83" y="45"/>
                  </a:lnTo>
                  <a:lnTo>
                    <a:pt x="74" y="65"/>
                  </a:lnTo>
                  <a:lnTo>
                    <a:pt x="0" y="13"/>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520" name="Freeform 14"/>
            <p:cNvSpPr>
              <a:spLocks/>
            </p:cNvSpPr>
            <p:nvPr/>
          </p:nvSpPr>
          <p:spPr bwMode="auto">
            <a:xfrm>
              <a:off x="5937250" y="3794125"/>
              <a:ext cx="60325" cy="38100"/>
            </a:xfrm>
            <a:custGeom>
              <a:avLst/>
              <a:gdLst>
                <a:gd name="T0" fmla="*/ 0 w 76"/>
                <a:gd name="T1" fmla="*/ 2147483647 h 47"/>
                <a:gd name="T2" fmla="*/ 2147483647 w 76"/>
                <a:gd name="T3" fmla="*/ 2147483647 h 47"/>
                <a:gd name="T4" fmla="*/ 2147483647 w 76"/>
                <a:gd name="T5" fmla="*/ 2147483647 h 47"/>
                <a:gd name="T6" fmla="*/ 2147483647 w 76"/>
                <a:gd name="T7" fmla="*/ 2147483647 h 47"/>
                <a:gd name="T8" fmla="*/ 2147483647 w 76"/>
                <a:gd name="T9" fmla="*/ 0 h 47"/>
                <a:gd name="T10" fmla="*/ 0 w 76"/>
                <a:gd name="T11" fmla="*/ 2147483647 h 47"/>
                <a:gd name="T12" fmla="*/ 0 60000 65536"/>
                <a:gd name="T13" fmla="*/ 0 60000 65536"/>
                <a:gd name="T14" fmla="*/ 0 60000 65536"/>
                <a:gd name="T15" fmla="*/ 0 60000 65536"/>
                <a:gd name="T16" fmla="*/ 0 60000 65536"/>
                <a:gd name="T17" fmla="*/ 0 60000 65536"/>
                <a:gd name="T18" fmla="*/ 0 w 76"/>
                <a:gd name="T19" fmla="*/ 0 h 47"/>
                <a:gd name="T20" fmla="*/ 76 w 76"/>
                <a:gd name="T21" fmla="*/ 47 h 47"/>
              </a:gdLst>
              <a:ahLst/>
              <a:cxnLst>
                <a:cxn ang="T12">
                  <a:pos x="T0" y="T1"/>
                </a:cxn>
                <a:cxn ang="T13">
                  <a:pos x="T2" y="T3"/>
                </a:cxn>
                <a:cxn ang="T14">
                  <a:pos x="T4" y="T5"/>
                </a:cxn>
                <a:cxn ang="T15">
                  <a:pos x="T6" y="T7"/>
                </a:cxn>
                <a:cxn ang="T16">
                  <a:pos x="T8" y="T9"/>
                </a:cxn>
                <a:cxn ang="T17">
                  <a:pos x="T10" y="T11"/>
                </a:cxn>
              </a:cxnLst>
              <a:rect l="T18" t="T19" r="T20" b="T21"/>
              <a:pathLst>
                <a:path w="76" h="47">
                  <a:moveTo>
                    <a:pt x="0" y="27"/>
                  </a:moveTo>
                  <a:lnTo>
                    <a:pt x="10" y="47"/>
                  </a:lnTo>
                  <a:lnTo>
                    <a:pt x="76" y="39"/>
                  </a:lnTo>
                  <a:lnTo>
                    <a:pt x="72" y="15"/>
                  </a:lnTo>
                  <a:lnTo>
                    <a:pt x="25" y="0"/>
                  </a:lnTo>
                  <a:lnTo>
                    <a:pt x="0" y="27"/>
                  </a:lnTo>
                  <a:close/>
                </a:path>
              </a:pathLst>
            </a:custGeom>
            <a:solidFill>
              <a:srgbClr val="B5B9BD"/>
            </a:solidFill>
            <a:ln w="9525">
              <a:solidFill>
                <a:srgbClr val="000000"/>
              </a:solidFill>
              <a:round/>
              <a:headEnd/>
              <a:tailEnd/>
            </a:ln>
          </p:spPr>
          <p:txBody>
            <a:bodyPr lIns="80133" tIns="40067" rIns="80133" bIns="40067"/>
            <a:lstStyle/>
            <a:p>
              <a:endParaRPr lang="en-US"/>
            </a:p>
          </p:txBody>
        </p:sp>
        <p:sp>
          <p:nvSpPr>
            <p:cNvPr id="21521" name="Freeform 15"/>
            <p:cNvSpPr>
              <a:spLocks/>
            </p:cNvSpPr>
            <p:nvPr/>
          </p:nvSpPr>
          <p:spPr bwMode="auto">
            <a:xfrm>
              <a:off x="2741613" y="4641850"/>
              <a:ext cx="241300" cy="298450"/>
            </a:xfrm>
            <a:custGeom>
              <a:avLst/>
              <a:gdLst>
                <a:gd name="T0" fmla="*/ 0 w 303"/>
                <a:gd name="T1" fmla="*/ 2147483647 h 377"/>
                <a:gd name="T2" fmla="*/ 2147483647 w 303"/>
                <a:gd name="T3" fmla="*/ 2147483647 h 377"/>
                <a:gd name="T4" fmla="*/ 2147483647 w 303"/>
                <a:gd name="T5" fmla="*/ 2147483647 h 377"/>
                <a:gd name="T6" fmla="*/ 2147483647 w 303"/>
                <a:gd name="T7" fmla="*/ 2147483647 h 377"/>
                <a:gd name="T8" fmla="*/ 2147483647 w 303"/>
                <a:gd name="T9" fmla="*/ 2147483647 h 377"/>
                <a:gd name="T10" fmla="*/ 2147483647 w 303"/>
                <a:gd name="T11" fmla="*/ 2147483647 h 377"/>
                <a:gd name="T12" fmla="*/ 2147483647 w 303"/>
                <a:gd name="T13" fmla="*/ 2147483647 h 377"/>
                <a:gd name="T14" fmla="*/ 2147483647 w 303"/>
                <a:gd name="T15" fmla="*/ 2147483647 h 377"/>
                <a:gd name="T16" fmla="*/ 2147483647 w 303"/>
                <a:gd name="T17" fmla="*/ 2147483647 h 377"/>
                <a:gd name="T18" fmla="*/ 2147483647 w 303"/>
                <a:gd name="T19" fmla="*/ 2147483647 h 377"/>
                <a:gd name="T20" fmla="*/ 2147483647 w 303"/>
                <a:gd name="T21" fmla="*/ 2147483647 h 377"/>
                <a:gd name="T22" fmla="*/ 2147483647 w 303"/>
                <a:gd name="T23" fmla="*/ 2147483647 h 377"/>
                <a:gd name="T24" fmla="*/ 2147483647 w 303"/>
                <a:gd name="T25" fmla="*/ 2147483647 h 377"/>
                <a:gd name="T26" fmla="*/ 2147483647 w 303"/>
                <a:gd name="T27" fmla="*/ 2147483647 h 377"/>
                <a:gd name="T28" fmla="*/ 2147483647 w 303"/>
                <a:gd name="T29" fmla="*/ 2147483647 h 377"/>
                <a:gd name="T30" fmla="*/ 2147483647 w 303"/>
                <a:gd name="T31" fmla="*/ 2147483647 h 377"/>
                <a:gd name="T32" fmla="*/ 2147483647 w 303"/>
                <a:gd name="T33" fmla="*/ 2147483647 h 377"/>
                <a:gd name="T34" fmla="*/ 2147483647 w 303"/>
                <a:gd name="T35" fmla="*/ 2147483647 h 377"/>
                <a:gd name="T36" fmla="*/ 2147483647 w 303"/>
                <a:gd name="T37" fmla="*/ 2147483647 h 377"/>
                <a:gd name="T38" fmla="*/ 2147483647 w 303"/>
                <a:gd name="T39" fmla="*/ 2147483647 h 377"/>
                <a:gd name="T40" fmla="*/ 2147483647 w 303"/>
                <a:gd name="T41" fmla="*/ 2147483647 h 377"/>
                <a:gd name="T42" fmla="*/ 2147483647 w 303"/>
                <a:gd name="T43" fmla="*/ 0 h 377"/>
                <a:gd name="T44" fmla="*/ 2147483647 w 303"/>
                <a:gd name="T45" fmla="*/ 2147483647 h 377"/>
                <a:gd name="T46" fmla="*/ 0 w 303"/>
                <a:gd name="T47" fmla="*/ 2147483647 h 37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303"/>
                <a:gd name="T73" fmla="*/ 0 h 377"/>
                <a:gd name="T74" fmla="*/ 303 w 303"/>
                <a:gd name="T75" fmla="*/ 377 h 377"/>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303" h="377">
                  <a:moveTo>
                    <a:pt x="0" y="38"/>
                  </a:moveTo>
                  <a:lnTo>
                    <a:pt x="22" y="78"/>
                  </a:lnTo>
                  <a:lnTo>
                    <a:pt x="5" y="164"/>
                  </a:lnTo>
                  <a:lnTo>
                    <a:pt x="22" y="175"/>
                  </a:lnTo>
                  <a:lnTo>
                    <a:pt x="14" y="186"/>
                  </a:lnTo>
                  <a:lnTo>
                    <a:pt x="1" y="223"/>
                  </a:lnTo>
                  <a:lnTo>
                    <a:pt x="28" y="273"/>
                  </a:lnTo>
                  <a:lnTo>
                    <a:pt x="41" y="374"/>
                  </a:lnTo>
                  <a:lnTo>
                    <a:pt x="60" y="377"/>
                  </a:lnTo>
                  <a:lnTo>
                    <a:pt x="88" y="346"/>
                  </a:lnTo>
                  <a:lnTo>
                    <a:pt x="134" y="371"/>
                  </a:lnTo>
                  <a:lnTo>
                    <a:pt x="138" y="354"/>
                  </a:lnTo>
                  <a:lnTo>
                    <a:pt x="178" y="361"/>
                  </a:lnTo>
                  <a:lnTo>
                    <a:pt x="194" y="286"/>
                  </a:lnTo>
                  <a:lnTo>
                    <a:pt x="268" y="273"/>
                  </a:lnTo>
                  <a:lnTo>
                    <a:pt x="293" y="297"/>
                  </a:lnTo>
                  <a:lnTo>
                    <a:pt x="303" y="241"/>
                  </a:lnTo>
                  <a:lnTo>
                    <a:pt x="286" y="192"/>
                  </a:lnTo>
                  <a:lnTo>
                    <a:pt x="243" y="188"/>
                  </a:lnTo>
                  <a:lnTo>
                    <a:pt x="226" y="113"/>
                  </a:lnTo>
                  <a:lnTo>
                    <a:pt x="111" y="64"/>
                  </a:lnTo>
                  <a:lnTo>
                    <a:pt x="107" y="0"/>
                  </a:lnTo>
                  <a:lnTo>
                    <a:pt x="31" y="41"/>
                  </a:lnTo>
                  <a:lnTo>
                    <a:pt x="0" y="38"/>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22" name="Freeform 16"/>
            <p:cNvSpPr>
              <a:spLocks/>
            </p:cNvSpPr>
            <p:nvPr/>
          </p:nvSpPr>
          <p:spPr bwMode="auto">
            <a:xfrm>
              <a:off x="2657475" y="4318000"/>
              <a:ext cx="785813" cy="879475"/>
            </a:xfrm>
            <a:custGeom>
              <a:avLst/>
              <a:gdLst>
                <a:gd name="T0" fmla="*/ 2147483647 w 991"/>
                <a:gd name="T1" fmla="*/ 2147483647 h 1109"/>
                <a:gd name="T2" fmla="*/ 2147483647 w 991"/>
                <a:gd name="T3" fmla="*/ 2147483647 h 1109"/>
                <a:gd name="T4" fmla="*/ 2147483647 w 991"/>
                <a:gd name="T5" fmla="*/ 2147483647 h 1109"/>
                <a:gd name="T6" fmla="*/ 2147483647 w 991"/>
                <a:gd name="T7" fmla="*/ 2147483647 h 1109"/>
                <a:gd name="T8" fmla="*/ 2147483647 w 991"/>
                <a:gd name="T9" fmla="*/ 2147483647 h 1109"/>
                <a:gd name="T10" fmla="*/ 2147483647 w 991"/>
                <a:gd name="T11" fmla="*/ 2147483647 h 1109"/>
                <a:gd name="T12" fmla="*/ 2147483647 w 991"/>
                <a:gd name="T13" fmla="*/ 2147483647 h 1109"/>
                <a:gd name="T14" fmla="*/ 2147483647 w 991"/>
                <a:gd name="T15" fmla="*/ 2147483647 h 1109"/>
                <a:gd name="T16" fmla="*/ 2147483647 w 991"/>
                <a:gd name="T17" fmla="*/ 2147483647 h 1109"/>
                <a:gd name="T18" fmla="*/ 2147483647 w 991"/>
                <a:gd name="T19" fmla="*/ 2147483647 h 1109"/>
                <a:gd name="T20" fmla="*/ 2147483647 w 991"/>
                <a:gd name="T21" fmla="*/ 2147483647 h 1109"/>
                <a:gd name="T22" fmla="*/ 2147483647 w 991"/>
                <a:gd name="T23" fmla="*/ 2147483647 h 1109"/>
                <a:gd name="T24" fmla="*/ 2147483647 w 991"/>
                <a:gd name="T25" fmla="*/ 2147483647 h 1109"/>
                <a:gd name="T26" fmla="*/ 2147483647 w 991"/>
                <a:gd name="T27" fmla="*/ 2147483647 h 1109"/>
                <a:gd name="T28" fmla="*/ 2147483647 w 991"/>
                <a:gd name="T29" fmla="*/ 2147483647 h 1109"/>
                <a:gd name="T30" fmla="*/ 2147483647 w 991"/>
                <a:gd name="T31" fmla="*/ 2147483647 h 1109"/>
                <a:gd name="T32" fmla="*/ 2147483647 w 991"/>
                <a:gd name="T33" fmla="*/ 2147483647 h 1109"/>
                <a:gd name="T34" fmla="*/ 2147483647 w 991"/>
                <a:gd name="T35" fmla="*/ 2147483647 h 1109"/>
                <a:gd name="T36" fmla="*/ 2147483647 w 991"/>
                <a:gd name="T37" fmla="*/ 2147483647 h 1109"/>
                <a:gd name="T38" fmla="*/ 2147483647 w 991"/>
                <a:gd name="T39" fmla="*/ 2147483647 h 1109"/>
                <a:gd name="T40" fmla="*/ 2147483647 w 991"/>
                <a:gd name="T41" fmla="*/ 2147483647 h 1109"/>
                <a:gd name="T42" fmla="*/ 2147483647 w 991"/>
                <a:gd name="T43" fmla="*/ 2147483647 h 1109"/>
                <a:gd name="T44" fmla="*/ 2147483647 w 991"/>
                <a:gd name="T45" fmla="*/ 2147483647 h 1109"/>
                <a:gd name="T46" fmla="*/ 2147483647 w 991"/>
                <a:gd name="T47" fmla="*/ 2147483647 h 1109"/>
                <a:gd name="T48" fmla="*/ 2147483647 w 991"/>
                <a:gd name="T49" fmla="*/ 2147483647 h 1109"/>
                <a:gd name="T50" fmla="*/ 2147483647 w 991"/>
                <a:gd name="T51" fmla="*/ 2147483647 h 1109"/>
                <a:gd name="T52" fmla="*/ 2147483647 w 991"/>
                <a:gd name="T53" fmla="*/ 2147483647 h 1109"/>
                <a:gd name="T54" fmla="*/ 2147483647 w 991"/>
                <a:gd name="T55" fmla="*/ 0 h 1109"/>
                <a:gd name="T56" fmla="*/ 2147483647 w 991"/>
                <a:gd name="T57" fmla="*/ 2147483647 h 1109"/>
                <a:gd name="T58" fmla="*/ 2147483647 w 991"/>
                <a:gd name="T59" fmla="*/ 2147483647 h 1109"/>
                <a:gd name="T60" fmla="*/ 2147483647 w 991"/>
                <a:gd name="T61" fmla="*/ 2147483647 h 1109"/>
                <a:gd name="T62" fmla="*/ 2147483647 w 991"/>
                <a:gd name="T63" fmla="*/ 2147483647 h 1109"/>
                <a:gd name="T64" fmla="*/ 2147483647 w 991"/>
                <a:gd name="T65" fmla="*/ 2147483647 h 1109"/>
                <a:gd name="T66" fmla="*/ 2147483647 w 991"/>
                <a:gd name="T67" fmla="*/ 2147483647 h 1109"/>
                <a:gd name="T68" fmla="*/ 0 w 991"/>
                <a:gd name="T69" fmla="*/ 2147483647 h 110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991"/>
                <a:gd name="T106" fmla="*/ 0 h 1109"/>
                <a:gd name="T107" fmla="*/ 991 w 991"/>
                <a:gd name="T108" fmla="*/ 1109 h 110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991" h="1109">
                  <a:moveTo>
                    <a:pt x="0" y="351"/>
                  </a:moveTo>
                  <a:lnTo>
                    <a:pt x="22" y="402"/>
                  </a:lnTo>
                  <a:lnTo>
                    <a:pt x="57" y="421"/>
                  </a:lnTo>
                  <a:lnTo>
                    <a:pt x="85" y="400"/>
                  </a:lnTo>
                  <a:lnTo>
                    <a:pt x="85" y="445"/>
                  </a:lnTo>
                  <a:lnTo>
                    <a:pt x="108" y="445"/>
                  </a:lnTo>
                  <a:lnTo>
                    <a:pt x="139" y="448"/>
                  </a:lnTo>
                  <a:lnTo>
                    <a:pt x="215" y="407"/>
                  </a:lnTo>
                  <a:lnTo>
                    <a:pt x="219" y="471"/>
                  </a:lnTo>
                  <a:lnTo>
                    <a:pt x="334" y="520"/>
                  </a:lnTo>
                  <a:lnTo>
                    <a:pt x="351" y="595"/>
                  </a:lnTo>
                  <a:lnTo>
                    <a:pt x="394" y="599"/>
                  </a:lnTo>
                  <a:lnTo>
                    <a:pt x="411" y="648"/>
                  </a:lnTo>
                  <a:lnTo>
                    <a:pt x="401" y="704"/>
                  </a:lnTo>
                  <a:lnTo>
                    <a:pt x="407" y="761"/>
                  </a:lnTo>
                  <a:lnTo>
                    <a:pt x="460" y="771"/>
                  </a:lnTo>
                  <a:lnTo>
                    <a:pt x="467" y="809"/>
                  </a:lnTo>
                  <a:lnTo>
                    <a:pt x="493" y="816"/>
                  </a:lnTo>
                  <a:lnTo>
                    <a:pt x="489" y="865"/>
                  </a:lnTo>
                  <a:lnTo>
                    <a:pt x="508" y="866"/>
                  </a:lnTo>
                  <a:lnTo>
                    <a:pt x="513" y="909"/>
                  </a:lnTo>
                  <a:lnTo>
                    <a:pt x="414" y="1003"/>
                  </a:lnTo>
                  <a:lnTo>
                    <a:pt x="432" y="997"/>
                  </a:lnTo>
                  <a:lnTo>
                    <a:pt x="508" y="1056"/>
                  </a:lnTo>
                  <a:lnTo>
                    <a:pt x="524" y="1078"/>
                  </a:lnTo>
                  <a:lnTo>
                    <a:pt x="518" y="1109"/>
                  </a:lnTo>
                  <a:lnTo>
                    <a:pt x="640" y="944"/>
                  </a:lnTo>
                  <a:lnTo>
                    <a:pt x="646" y="860"/>
                  </a:lnTo>
                  <a:lnTo>
                    <a:pt x="745" y="784"/>
                  </a:lnTo>
                  <a:lnTo>
                    <a:pt x="805" y="784"/>
                  </a:lnTo>
                  <a:lnTo>
                    <a:pt x="829" y="760"/>
                  </a:lnTo>
                  <a:lnTo>
                    <a:pt x="880" y="633"/>
                  </a:lnTo>
                  <a:lnTo>
                    <a:pt x="887" y="509"/>
                  </a:lnTo>
                  <a:lnTo>
                    <a:pt x="982" y="391"/>
                  </a:lnTo>
                  <a:lnTo>
                    <a:pt x="991" y="339"/>
                  </a:lnTo>
                  <a:lnTo>
                    <a:pt x="976" y="287"/>
                  </a:lnTo>
                  <a:lnTo>
                    <a:pt x="935" y="282"/>
                  </a:lnTo>
                  <a:lnTo>
                    <a:pt x="872" y="227"/>
                  </a:lnTo>
                  <a:lnTo>
                    <a:pt x="750" y="216"/>
                  </a:lnTo>
                  <a:lnTo>
                    <a:pt x="737" y="185"/>
                  </a:lnTo>
                  <a:lnTo>
                    <a:pt x="680" y="161"/>
                  </a:lnTo>
                  <a:lnTo>
                    <a:pt x="657" y="161"/>
                  </a:lnTo>
                  <a:lnTo>
                    <a:pt x="623" y="210"/>
                  </a:lnTo>
                  <a:lnTo>
                    <a:pt x="623" y="192"/>
                  </a:lnTo>
                  <a:lnTo>
                    <a:pt x="570" y="200"/>
                  </a:lnTo>
                  <a:lnTo>
                    <a:pt x="592" y="191"/>
                  </a:lnTo>
                  <a:lnTo>
                    <a:pt x="570" y="153"/>
                  </a:lnTo>
                  <a:lnTo>
                    <a:pt x="610" y="100"/>
                  </a:lnTo>
                  <a:lnTo>
                    <a:pt x="569" y="31"/>
                  </a:lnTo>
                  <a:lnTo>
                    <a:pt x="531" y="84"/>
                  </a:lnTo>
                  <a:lnTo>
                    <a:pt x="495" y="81"/>
                  </a:lnTo>
                  <a:lnTo>
                    <a:pt x="442" y="90"/>
                  </a:lnTo>
                  <a:lnTo>
                    <a:pt x="371" y="102"/>
                  </a:lnTo>
                  <a:lnTo>
                    <a:pt x="355" y="72"/>
                  </a:lnTo>
                  <a:lnTo>
                    <a:pt x="362" y="18"/>
                  </a:lnTo>
                  <a:lnTo>
                    <a:pt x="338" y="0"/>
                  </a:lnTo>
                  <a:lnTo>
                    <a:pt x="276" y="32"/>
                  </a:lnTo>
                  <a:lnTo>
                    <a:pt x="232" y="24"/>
                  </a:lnTo>
                  <a:lnTo>
                    <a:pt x="245" y="75"/>
                  </a:lnTo>
                  <a:lnTo>
                    <a:pt x="269" y="81"/>
                  </a:lnTo>
                  <a:lnTo>
                    <a:pt x="208" y="121"/>
                  </a:lnTo>
                  <a:lnTo>
                    <a:pt x="178" y="107"/>
                  </a:lnTo>
                  <a:lnTo>
                    <a:pt x="164" y="87"/>
                  </a:lnTo>
                  <a:lnTo>
                    <a:pt x="105" y="98"/>
                  </a:lnTo>
                  <a:lnTo>
                    <a:pt x="122" y="127"/>
                  </a:lnTo>
                  <a:lnTo>
                    <a:pt x="98" y="129"/>
                  </a:lnTo>
                  <a:lnTo>
                    <a:pt x="111" y="178"/>
                  </a:lnTo>
                  <a:lnTo>
                    <a:pt x="101" y="257"/>
                  </a:lnTo>
                  <a:lnTo>
                    <a:pt x="37" y="286"/>
                  </a:lnTo>
                  <a:lnTo>
                    <a:pt x="0" y="351"/>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23" name="Freeform 17"/>
            <p:cNvSpPr>
              <a:spLocks/>
            </p:cNvSpPr>
            <p:nvPr/>
          </p:nvSpPr>
          <p:spPr bwMode="auto">
            <a:xfrm>
              <a:off x="2347913" y="4021138"/>
              <a:ext cx="15875" cy="58737"/>
            </a:xfrm>
            <a:custGeom>
              <a:avLst/>
              <a:gdLst>
                <a:gd name="T0" fmla="*/ 0 w 20"/>
                <a:gd name="T1" fmla="*/ 2147483647 h 73"/>
                <a:gd name="T2" fmla="*/ 2147483647 w 20"/>
                <a:gd name="T3" fmla="*/ 2147483647 h 73"/>
                <a:gd name="T4" fmla="*/ 2147483647 w 20"/>
                <a:gd name="T5" fmla="*/ 0 h 73"/>
                <a:gd name="T6" fmla="*/ 0 w 20"/>
                <a:gd name="T7" fmla="*/ 2147483647 h 73"/>
                <a:gd name="T8" fmla="*/ 0 60000 65536"/>
                <a:gd name="T9" fmla="*/ 0 60000 65536"/>
                <a:gd name="T10" fmla="*/ 0 60000 65536"/>
                <a:gd name="T11" fmla="*/ 0 60000 65536"/>
                <a:gd name="T12" fmla="*/ 0 w 20"/>
                <a:gd name="T13" fmla="*/ 0 h 73"/>
                <a:gd name="T14" fmla="*/ 20 w 20"/>
                <a:gd name="T15" fmla="*/ 73 h 73"/>
              </a:gdLst>
              <a:ahLst/>
              <a:cxnLst>
                <a:cxn ang="T8">
                  <a:pos x="T0" y="T1"/>
                </a:cxn>
                <a:cxn ang="T9">
                  <a:pos x="T2" y="T3"/>
                </a:cxn>
                <a:cxn ang="T10">
                  <a:pos x="T4" y="T5"/>
                </a:cxn>
                <a:cxn ang="T11">
                  <a:pos x="T6" y="T7"/>
                </a:cxn>
              </a:cxnLst>
              <a:rect l="T12" t="T13" r="T14" b="T15"/>
              <a:pathLst>
                <a:path w="20" h="73">
                  <a:moveTo>
                    <a:pt x="0" y="16"/>
                  </a:moveTo>
                  <a:lnTo>
                    <a:pt x="9" y="73"/>
                  </a:lnTo>
                  <a:lnTo>
                    <a:pt x="20" y="0"/>
                  </a:lnTo>
                  <a:lnTo>
                    <a:pt x="0" y="16"/>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24" name="Freeform 18"/>
            <p:cNvSpPr>
              <a:spLocks/>
            </p:cNvSpPr>
            <p:nvPr/>
          </p:nvSpPr>
          <p:spPr bwMode="auto">
            <a:xfrm>
              <a:off x="6443663" y="4319588"/>
              <a:ext cx="23812" cy="22225"/>
            </a:xfrm>
            <a:custGeom>
              <a:avLst/>
              <a:gdLst>
                <a:gd name="T0" fmla="*/ 0 w 32"/>
                <a:gd name="T1" fmla="*/ 2147483647 h 29"/>
                <a:gd name="T2" fmla="*/ 2147483647 w 32"/>
                <a:gd name="T3" fmla="*/ 2147483647 h 29"/>
                <a:gd name="T4" fmla="*/ 2147483647 w 32"/>
                <a:gd name="T5" fmla="*/ 0 h 29"/>
                <a:gd name="T6" fmla="*/ 0 w 32"/>
                <a:gd name="T7" fmla="*/ 2147483647 h 29"/>
                <a:gd name="T8" fmla="*/ 0 60000 65536"/>
                <a:gd name="T9" fmla="*/ 0 60000 65536"/>
                <a:gd name="T10" fmla="*/ 0 60000 65536"/>
                <a:gd name="T11" fmla="*/ 0 60000 65536"/>
                <a:gd name="T12" fmla="*/ 0 w 32"/>
                <a:gd name="T13" fmla="*/ 0 h 29"/>
                <a:gd name="T14" fmla="*/ 32 w 32"/>
                <a:gd name="T15" fmla="*/ 29 h 29"/>
              </a:gdLst>
              <a:ahLst/>
              <a:cxnLst>
                <a:cxn ang="T8">
                  <a:pos x="T0" y="T1"/>
                </a:cxn>
                <a:cxn ang="T9">
                  <a:pos x="T2" y="T3"/>
                </a:cxn>
                <a:cxn ang="T10">
                  <a:pos x="T4" y="T5"/>
                </a:cxn>
                <a:cxn ang="T11">
                  <a:pos x="T6" y="T7"/>
                </a:cxn>
              </a:cxnLst>
              <a:rect l="T12" t="T13" r="T14" b="T15"/>
              <a:pathLst>
                <a:path w="32" h="29">
                  <a:moveTo>
                    <a:pt x="0" y="13"/>
                  </a:moveTo>
                  <a:lnTo>
                    <a:pt x="16" y="29"/>
                  </a:lnTo>
                  <a:lnTo>
                    <a:pt x="32" y="0"/>
                  </a:lnTo>
                  <a:lnTo>
                    <a:pt x="0" y="13"/>
                  </a:lnTo>
                  <a:close/>
                </a:path>
              </a:pathLst>
            </a:custGeom>
            <a:solidFill>
              <a:srgbClr val="B5B9BD"/>
            </a:solidFill>
            <a:ln w="9525">
              <a:solidFill>
                <a:srgbClr val="000000"/>
              </a:solidFill>
              <a:round/>
              <a:headEnd/>
              <a:tailEnd/>
            </a:ln>
          </p:spPr>
          <p:txBody>
            <a:bodyPr lIns="80133" tIns="40067" rIns="80133" bIns="40067"/>
            <a:lstStyle/>
            <a:p>
              <a:endParaRPr lang="en-US"/>
            </a:p>
          </p:txBody>
        </p:sp>
        <p:sp>
          <p:nvSpPr>
            <p:cNvPr id="21525" name="Freeform 19"/>
            <p:cNvSpPr>
              <a:spLocks/>
            </p:cNvSpPr>
            <p:nvPr/>
          </p:nvSpPr>
          <p:spPr bwMode="auto">
            <a:xfrm>
              <a:off x="4597400" y="3395663"/>
              <a:ext cx="125413" cy="74612"/>
            </a:xfrm>
            <a:custGeom>
              <a:avLst/>
              <a:gdLst>
                <a:gd name="T0" fmla="*/ 0 w 158"/>
                <a:gd name="T1" fmla="*/ 2147483647 h 96"/>
                <a:gd name="T2" fmla="*/ 2147483647 w 158"/>
                <a:gd name="T3" fmla="*/ 0 h 96"/>
                <a:gd name="T4" fmla="*/ 2147483647 w 158"/>
                <a:gd name="T5" fmla="*/ 2147483647 h 96"/>
                <a:gd name="T6" fmla="*/ 2147483647 w 158"/>
                <a:gd name="T7" fmla="*/ 2147483647 h 96"/>
                <a:gd name="T8" fmla="*/ 2147483647 w 158"/>
                <a:gd name="T9" fmla="*/ 2147483647 h 96"/>
                <a:gd name="T10" fmla="*/ 2147483647 w 158"/>
                <a:gd name="T11" fmla="*/ 2147483647 h 96"/>
                <a:gd name="T12" fmla="*/ 2147483647 w 158"/>
                <a:gd name="T13" fmla="*/ 2147483647 h 96"/>
                <a:gd name="T14" fmla="*/ 2147483647 w 158"/>
                <a:gd name="T15" fmla="*/ 2147483647 h 96"/>
                <a:gd name="T16" fmla="*/ 0 w 158"/>
                <a:gd name="T17" fmla="*/ 2147483647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58"/>
                <a:gd name="T28" fmla="*/ 0 h 96"/>
                <a:gd name="T29" fmla="*/ 158 w 158"/>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58" h="96">
                  <a:moveTo>
                    <a:pt x="0" y="65"/>
                  </a:moveTo>
                  <a:lnTo>
                    <a:pt x="8" y="0"/>
                  </a:lnTo>
                  <a:lnTo>
                    <a:pt x="158" y="12"/>
                  </a:lnTo>
                  <a:lnTo>
                    <a:pt x="130" y="54"/>
                  </a:lnTo>
                  <a:lnTo>
                    <a:pt x="141" y="76"/>
                  </a:lnTo>
                  <a:lnTo>
                    <a:pt x="102" y="80"/>
                  </a:lnTo>
                  <a:lnTo>
                    <a:pt x="78" y="96"/>
                  </a:lnTo>
                  <a:lnTo>
                    <a:pt x="15" y="96"/>
                  </a:lnTo>
                  <a:lnTo>
                    <a:pt x="0" y="65"/>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526" name="Freeform 20"/>
            <p:cNvSpPr>
              <a:spLocks/>
            </p:cNvSpPr>
            <p:nvPr/>
          </p:nvSpPr>
          <p:spPr bwMode="auto">
            <a:xfrm>
              <a:off x="6003925" y="3800475"/>
              <a:ext cx="180975" cy="406400"/>
            </a:xfrm>
            <a:custGeom>
              <a:avLst/>
              <a:gdLst>
                <a:gd name="T0" fmla="*/ 0 w 230"/>
                <a:gd name="T1" fmla="*/ 2147483647 h 516"/>
                <a:gd name="T2" fmla="*/ 2147483647 w 230"/>
                <a:gd name="T3" fmla="*/ 2147483647 h 516"/>
                <a:gd name="T4" fmla="*/ 2147483647 w 230"/>
                <a:gd name="T5" fmla="*/ 2147483647 h 516"/>
                <a:gd name="T6" fmla="*/ 2147483647 w 230"/>
                <a:gd name="T7" fmla="*/ 2147483647 h 516"/>
                <a:gd name="T8" fmla="*/ 2147483647 w 230"/>
                <a:gd name="T9" fmla="*/ 0 h 516"/>
                <a:gd name="T10" fmla="*/ 2147483647 w 230"/>
                <a:gd name="T11" fmla="*/ 2147483647 h 516"/>
                <a:gd name="T12" fmla="*/ 2147483647 w 230"/>
                <a:gd name="T13" fmla="*/ 2147483647 h 516"/>
                <a:gd name="T14" fmla="*/ 2147483647 w 230"/>
                <a:gd name="T15" fmla="*/ 2147483647 h 516"/>
                <a:gd name="T16" fmla="*/ 2147483647 w 230"/>
                <a:gd name="T17" fmla="*/ 2147483647 h 516"/>
                <a:gd name="T18" fmla="*/ 2147483647 w 230"/>
                <a:gd name="T19" fmla="*/ 2147483647 h 516"/>
                <a:gd name="T20" fmla="*/ 2147483647 w 230"/>
                <a:gd name="T21" fmla="*/ 2147483647 h 516"/>
                <a:gd name="T22" fmla="*/ 2147483647 w 230"/>
                <a:gd name="T23" fmla="*/ 2147483647 h 516"/>
                <a:gd name="T24" fmla="*/ 2147483647 w 230"/>
                <a:gd name="T25" fmla="*/ 2147483647 h 516"/>
                <a:gd name="T26" fmla="*/ 2147483647 w 230"/>
                <a:gd name="T27" fmla="*/ 2147483647 h 516"/>
                <a:gd name="T28" fmla="*/ 2147483647 w 230"/>
                <a:gd name="T29" fmla="*/ 2147483647 h 516"/>
                <a:gd name="T30" fmla="*/ 2147483647 w 230"/>
                <a:gd name="T31" fmla="*/ 2147483647 h 516"/>
                <a:gd name="T32" fmla="*/ 2147483647 w 230"/>
                <a:gd name="T33" fmla="*/ 2147483647 h 516"/>
                <a:gd name="T34" fmla="*/ 2147483647 w 230"/>
                <a:gd name="T35" fmla="*/ 2147483647 h 516"/>
                <a:gd name="T36" fmla="*/ 2147483647 w 230"/>
                <a:gd name="T37" fmla="*/ 2147483647 h 516"/>
                <a:gd name="T38" fmla="*/ 2147483647 w 230"/>
                <a:gd name="T39" fmla="*/ 2147483647 h 516"/>
                <a:gd name="T40" fmla="*/ 2147483647 w 230"/>
                <a:gd name="T41" fmla="*/ 2147483647 h 516"/>
                <a:gd name="T42" fmla="*/ 2147483647 w 230"/>
                <a:gd name="T43" fmla="*/ 2147483647 h 516"/>
                <a:gd name="T44" fmla="*/ 2147483647 w 230"/>
                <a:gd name="T45" fmla="*/ 2147483647 h 516"/>
                <a:gd name="T46" fmla="*/ 0 w 230"/>
                <a:gd name="T47" fmla="*/ 2147483647 h 51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230"/>
                <a:gd name="T73" fmla="*/ 0 h 516"/>
                <a:gd name="T74" fmla="*/ 230 w 230"/>
                <a:gd name="T75" fmla="*/ 516 h 51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230" h="516">
                  <a:moveTo>
                    <a:pt x="0" y="211"/>
                  </a:moveTo>
                  <a:lnTo>
                    <a:pt x="11" y="182"/>
                  </a:lnTo>
                  <a:lnTo>
                    <a:pt x="76" y="48"/>
                  </a:lnTo>
                  <a:lnTo>
                    <a:pt x="122" y="30"/>
                  </a:lnTo>
                  <a:lnTo>
                    <a:pt x="133" y="0"/>
                  </a:lnTo>
                  <a:lnTo>
                    <a:pt x="165" y="19"/>
                  </a:lnTo>
                  <a:lnTo>
                    <a:pt x="165" y="43"/>
                  </a:lnTo>
                  <a:lnTo>
                    <a:pt x="138" y="128"/>
                  </a:lnTo>
                  <a:lnTo>
                    <a:pt x="168" y="119"/>
                  </a:lnTo>
                  <a:lnTo>
                    <a:pt x="182" y="176"/>
                  </a:lnTo>
                  <a:lnTo>
                    <a:pt x="230" y="191"/>
                  </a:lnTo>
                  <a:lnTo>
                    <a:pt x="207" y="216"/>
                  </a:lnTo>
                  <a:lnTo>
                    <a:pt x="152" y="251"/>
                  </a:lnTo>
                  <a:lnTo>
                    <a:pt x="138" y="284"/>
                  </a:lnTo>
                  <a:lnTo>
                    <a:pt x="168" y="348"/>
                  </a:lnTo>
                  <a:lnTo>
                    <a:pt x="157" y="384"/>
                  </a:lnTo>
                  <a:lnTo>
                    <a:pt x="192" y="466"/>
                  </a:lnTo>
                  <a:lnTo>
                    <a:pt x="165" y="516"/>
                  </a:lnTo>
                  <a:lnTo>
                    <a:pt x="138" y="340"/>
                  </a:lnTo>
                  <a:lnTo>
                    <a:pt x="118" y="313"/>
                  </a:lnTo>
                  <a:lnTo>
                    <a:pt x="81" y="359"/>
                  </a:lnTo>
                  <a:lnTo>
                    <a:pt x="53" y="349"/>
                  </a:lnTo>
                  <a:lnTo>
                    <a:pt x="58" y="286"/>
                  </a:lnTo>
                  <a:lnTo>
                    <a:pt x="0" y="211"/>
                  </a:lnTo>
                  <a:close/>
                </a:path>
              </a:pathLst>
            </a:custGeom>
            <a:solidFill>
              <a:srgbClr val="FF0000"/>
            </a:solidFill>
            <a:ln w="9525">
              <a:solidFill>
                <a:srgbClr val="000000"/>
              </a:solidFill>
              <a:round/>
              <a:headEnd/>
              <a:tailEnd/>
            </a:ln>
          </p:spPr>
          <p:txBody>
            <a:bodyPr lIns="80133" tIns="40067" rIns="80133" bIns="40067"/>
            <a:lstStyle/>
            <a:p>
              <a:endParaRPr lang="en-US"/>
            </a:p>
          </p:txBody>
        </p:sp>
        <p:sp>
          <p:nvSpPr>
            <p:cNvPr id="21527" name="Freeform 21"/>
            <p:cNvSpPr>
              <a:spLocks/>
            </p:cNvSpPr>
            <p:nvPr/>
          </p:nvSpPr>
          <p:spPr bwMode="auto">
            <a:xfrm>
              <a:off x="6211888" y="4108450"/>
              <a:ext cx="100012" cy="92075"/>
            </a:xfrm>
            <a:custGeom>
              <a:avLst/>
              <a:gdLst>
                <a:gd name="T0" fmla="*/ 0 w 126"/>
                <a:gd name="T1" fmla="*/ 2147483647 h 118"/>
                <a:gd name="T2" fmla="*/ 2147483647 w 126"/>
                <a:gd name="T3" fmla="*/ 2147483647 h 118"/>
                <a:gd name="T4" fmla="*/ 2147483647 w 126"/>
                <a:gd name="T5" fmla="*/ 2147483647 h 118"/>
                <a:gd name="T6" fmla="*/ 2147483647 w 126"/>
                <a:gd name="T7" fmla="*/ 2147483647 h 118"/>
                <a:gd name="T8" fmla="*/ 2147483647 w 126"/>
                <a:gd name="T9" fmla="*/ 2147483647 h 118"/>
                <a:gd name="T10" fmla="*/ 2147483647 w 126"/>
                <a:gd name="T11" fmla="*/ 0 h 118"/>
                <a:gd name="T12" fmla="*/ 2147483647 w 126"/>
                <a:gd name="T13" fmla="*/ 2147483647 h 118"/>
                <a:gd name="T14" fmla="*/ 2147483647 w 126"/>
                <a:gd name="T15" fmla="*/ 2147483647 h 118"/>
                <a:gd name="T16" fmla="*/ 0 w 126"/>
                <a:gd name="T17" fmla="*/ 2147483647 h 11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6"/>
                <a:gd name="T28" fmla="*/ 0 h 118"/>
                <a:gd name="T29" fmla="*/ 126 w 126"/>
                <a:gd name="T30" fmla="*/ 118 h 11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6" h="118">
                  <a:moveTo>
                    <a:pt x="0" y="24"/>
                  </a:moveTo>
                  <a:lnTo>
                    <a:pt x="9" y="85"/>
                  </a:lnTo>
                  <a:lnTo>
                    <a:pt x="26" y="114"/>
                  </a:lnTo>
                  <a:lnTo>
                    <a:pt x="51" y="118"/>
                  </a:lnTo>
                  <a:lnTo>
                    <a:pt x="126" y="65"/>
                  </a:lnTo>
                  <a:lnTo>
                    <a:pt x="125" y="0"/>
                  </a:lnTo>
                  <a:lnTo>
                    <a:pt x="68" y="9"/>
                  </a:lnTo>
                  <a:lnTo>
                    <a:pt x="18" y="8"/>
                  </a:lnTo>
                  <a:lnTo>
                    <a:pt x="0" y="24"/>
                  </a:lnTo>
                  <a:close/>
                </a:path>
              </a:pathLst>
            </a:custGeom>
            <a:solidFill>
              <a:srgbClr val="FF9900"/>
            </a:solidFill>
            <a:ln w="9525">
              <a:solidFill>
                <a:srgbClr val="000000"/>
              </a:solidFill>
              <a:round/>
              <a:headEnd/>
              <a:tailEnd/>
            </a:ln>
          </p:spPr>
          <p:txBody>
            <a:bodyPr lIns="80133" tIns="40067" rIns="80133" bIns="40067"/>
            <a:lstStyle/>
            <a:p>
              <a:endParaRPr lang="en-US"/>
            </a:p>
          </p:txBody>
        </p:sp>
        <p:sp>
          <p:nvSpPr>
            <p:cNvPr id="21528" name="Freeform 22"/>
            <p:cNvSpPr>
              <a:spLocks/>
            </p:cNvSpPr>
            <p:nvPr/>
          </p:nvSpPr>
          <p:spPr bwMode="auto">
            <a:xfrm>
              <a:off x="1303338" y="2492375"/>
              <a:ext cx="1719262" cy="962025"/>
            </a:xfrm>
            <a:custGeom>
              <a:avLst/>
              <a:gdLst>
                <a:gd name="T0" fmla="*/ 2147483647 w 2168"/>
                <a:gd name="T1" fmla="*/ 2147483647 h 1212"/>
                <a:gd name="T2" fmla="*/ 2147483647 w 2168"/>
                <a:gd name="T3" fmla="*/ 2147483647 h 1212"/>
                <a:gd name="T4" fmla="*/ 2147483647 w 2168"/>
                <a:gd name="T5" fmla="*/ 2147483647 h 1212"/>
                <a:gd name="T6" fmla="*/ 2147483647 w 2168"/>
                <a:gd name="T7" fmla="*/ 2147483647 h 1212"/>
                <a:gd name="T8" fmla="*/ 2147483647 w 2168"/>
                <a:gd name="T9" fmla="*/ 2147483647 h 1212"/>
                <a:gd name="T10" fmla="*/ 2147483647 w 2168"/>
                <a:gd name="T11" fmla="*/ 2147483647 h 1212"/>
                <a:gd name="T12" fmla="*/ 2147483647 w 2168"/>
                <a:gd name="T13" fmla="*/ 2147483647 h 1212"/>
                <a:gd name="T14" fmla="*/ 2147483647 w 2168"/>
                <a:gd name="T15" fmla="*/ 2147483647 h 1212"/>
                <a:gd name="T16" fmla="*/ 2147483647 w 2168"/>
                <a:gd name="T17" fmla="*/ 2147483647 h 1212"/>
                <a:gd name="T18" fmla="*/ 2147483647 w 2168"/>
                <a:gd name="T19" fmla="*/ 2147483647 h 1212"/>
                <a:gd name="T20" fmla="*/ 2147483647 w 2168"/>
                <a:gd name="T21" fmla="*/ 2147483647 h 1212"/>
                <a:gd name="T22" fmla="*/ 2147483647 w 2168"/>
                <a:gd name="T23" fmla="*/ 2147483647 h 1212"/>
                <a:gd name="T24" fmla="*/ 2147483647 w 2168"/>
                <a:gd name="T25" fmla="*/ 0 h 1212"/>
                <a:gd name="T26" fmla="*/ 2147483647 w 2168"/>
                <a:gd name="T27" fmla="*/ 2147483647 h 1212"/>
                <a:gd name="T28" fmla="*/ 2147483647 w 2168"/>
                <a:gd name="T29" fmla="*/ 2147483647 h 1212"/>
                <a:gd name="T30" fmla="*/ 2147483647 w 2168"/>
                <a:gd name="T31" fmla="*/ 2147483647 h 1212"/>
                <a:gd name="T32" fmla="*/ 2147483647 w 2168"/>
                <a:gd name="T33" fmla="*/ 2147483647 h 1212"/>
                <a:gd name="T34" fmla="*/ 2147483647 w 2168"/>
                <a:gd name="T35" fmla="*/ 2147483647 h 1212"/>
                <a:gd name="T36" fmla="*/ 2147483647 w 2168"/>
                <a:gd name="T37" fmla="*/ 2147483647 h 1212"/>
                <a:gd name="T38" fmla="*/ 2147483647 w 2168"/>
                <a:gd name="T39" fmla="*/ 2147483647 h 1212"/>
                <a:gd name="T40" fmla="*/ 2147483647 w 2168"/>
                <a:gd name="T41" fmla="*/ 2147483647 h 1212"/>
                <a:gd name="T42" fmla="*/ 2147483647 w 2168"/>
                <a:gd name="T43" fmla="*/ 2147483647 h 1212"/>
                <a:gd name="T44" fmla="*/ 2147483647 w 2168"/>
                <a:gd name="T45" fmla="*/ 2147483647 h 1212"/>
                <a:gd name="T46" fmla="*/ 2147483647 w 2168"/>
                <a:gd name="T47" fmla="*/ 2147483647 h 1212"/>
                <a:gd name="T48" fmla="*/ 2147483647 w 2168"/>
                <a:gd name="T49" fmla="*/ 2147483647 h 1212"/>
                <a:gd name="T50" fmla="*/ 2147483647 w 2168"/>
                <a:gd name="T51" fmla="*/ 2147483647 h 1212"/>
                <a:gd name="T52" fmla="*/ 2147483647 w 2168"/>
                <a:gd name="T53" fmla="*/ 2147483647 h 1212"/>
                <a:gd name="T54" fmla="*/ 2147483647 w 2168"/>
                <a:gd name="T55" fmla="*/ 2147483647 h 1212"/>
                <a:gd name="T56" fmla="*/ 2147483647 w 2168"/>
                <a:gd name="T57" fmla="*/ 2147483647 h 1212"/>
                <a:gd name="T58" fmla="*/ 2147483647 w 2168"/>
                <a:gd name="T59" fmla="*/ 2147483647 h 1212"/>
                <a:gd name="T60" fmla="*/ 2147483647 w 2168"/>
                <a:gd name="T61" fmla="*/ 2147483647 h 1212"/>
                <a:gd name="T62" fmla="*/ 2147483647 w 2168"/>
                <a:gd name="T63" fmla="*/ 2147483647 h 1212"/>
                <a:gd name="T64" fmla="*/ 2147483647 w 2168"/>
                <a:gd name="T65" fmla="*/ 2147483647 h 1212"/>
                <a:gd name="T66" fmla="*/ 2147483647 w 2168"/>
                <a:gd name="T67" fmla="*/ 2147483647 h 1212"/>
                <a:gd name="T68" fmla="*/ 2147483647 w 2168"/>
                <a:gd name="T69" fmla="*/ 2147483647 h 1212"/>
                <a:gd name="T70" fmla="*/ 2147483647 w 2168"/>
                <a:gd name="T71" fmla="*/ 2147483647 h 1212"/>
                <a:gd name="T72" fmla="*/ 2147483647 w 2168"/>
                <a:gd name="T73" fmla="*/ 2147483647 h 1212"/>
                <a:gd name="T74" fmla="*/ 2147483647 w 2168"/>
                <a:gd name="T75" fmla="*/ 2147483647 h 1212"/>
                <a:gd name="T76" fmla="*/ 2147483647 w 2168"/>
                <a:gd name="T77" fmla="*/ 2147483647 h 1212"/>
                <a:gd name="T78" fmla="*/ 2147483647 w 2168"/>
                <a:gd name="T79" fmla="*/ 2147483647 h 1212"/>
                <a:gd name="T80" fmla="*/ 2147483647 w 2168"/>
                <a:gd name="T81" fmla="*/ 2147483647 h 1212"/>
                <a:gd name="T82" fmla="*/ 2147483647 w 2168"/>
                <a:gd name="T83" fmla="*/ 2147483647 h 1212"/>
                <a:gd name="T84" fmla="*/ 2147483647 w 2168"/>
                <a:gd name="T85" fmla="*/ 2147483647 h 1212"/>
                <a:gd name="T86" fmla="*/ 2147483647 w 2168"/>
                <a:gd name="T87" fmla="*/ 2147483647 h 1212"/>
                <a:gd name="T88" fmla="*/ 2147483647 w 2168"/>
                <a:gd name="T89" fmla="*/ 2147483647 h 1212"/>
                <a:gd name="T90" fmla="*/ 2147483647 w 2168"/>
                <a:gd name="T91" fmla="*/ 2147483647 h 1212"/>
                <a:gd name="T92" fmla="*/ 2147483647 w 2168"/>
                <a:gd name="T93" fmla="*/ 2147483647 h 1212"/>
                <a:gd name="T94" fmla="*/ 2147483647 w 2168"/>
                <a:gd name="T95" fmla="*/ 2147483647 h 1212"/>
                <a:gd name="T96" fmla="*/ 2147483647 w 2168"/>
                <a:gd name="T97" fmla="*/ 2147483647 h 1212"/>
                <a:gd name="T98" fmla="*/ 2147483647 w 2168"/>
                <a:gd name="T99" fmla="*/ 2147483647 h 1212"/>
                <a:gd name="T100" fmla="*/ 2147483647 w 2168"/>
                <a:gd name="T101" fmla="*/ 2147483647 h 1212"/>
                <a:gd name="T102" fmla="*/ 2147483647 w 2168"/>
                <a:gd name="T103" fmla="*/ 2147483647 h 1212"/>
                <a:gd name="T104" fmla="*/ 2147483647 w 2168"/>
                <a:gd name="T105" fmla="*/ 2147483647 h 1212"/>
                <a:gd name="T106" fmla="*/ 2147483647 w 2168"/>
                <a:gd name="T107" fmla="*/ 2147483647 h 1212"/>
                <a:gd name="T108" fmla="*/ 2147483647 w 2168"/>
                <a:gd name="T109" fmla="*/ 2147483647 h 1212"/>
                <a:gd name="T110" fmla="*/ 2147483647 w 2168"/>
                <a:gd name="T111" fmla="*/ 2147483647 h 1212"/>
                <a:gd name="T112" fmla="*/ 2147483647 w 2168"/>
                <a:gd name="T113" fmla="*/ 2147483647 h 1212"/>
                <a:gd name="T114" fmla="*/ 2147483647 w 2168"/>
                <a:gd name="T115" fmla="*/ 2147483647 h 1212"/>
                <a:gd name="T116" fmla="*/ 2147483647 w 2168"/>
                <a:gd name="T117" fmla="*/ 2147483647 h 1212"/>
                <a:gd name="T118" fmla="*/ 2147483647 w 2168"/>
                <a:gd name="T119" fmla="*/ 2147483647 h 1212"/>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168"/>
                <a:gd name="T181" fmla="*/ 0 h 1212"/>
                <a:gd name="T182" fmla="*/ 2168 w 2168"/>
                <a:gd name="T183" fmla="*/ 1212 h 1212"/>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168" h="1212">
                  <a:moveTo>
                    <a:pt x="0" y="539"/>
                  </a:moveTo>
                  <a:lnTo>
                    <a:pt x="0" y="114"/>
                  </a:lnTo>
                  <a:lnTo>
                    <a:pt x="174" y="170"/>
                  </a:lnTo>
                  <a:lnTo>
                    <a:pt x="164" y="146"/>
                  </a:lnTo>
                  <a:lnTo>
                    <a:pt x="181" y="134"/>
                  </a:lnTo>
                  <a:lnTo>
                    <a:pt x="289" y="86"/>
                  </a:lnTo>
                  <a:lnTo>
                    <a:pt x="206" y="143"/>
                  </a:lnTo>
                  <a:lnTo>
                    <a:pt x="254" y="127"/>
                  </a:lnTo>
                  <a:lnTo>
                    <a:pt x="254" y="139"/>
                  </a:lnTo>
                  <a:lnTo>
                    <a:pt x="341" y="89"/>
                  </a:lnTo>
                  <a:lnTo>
                    <a:pt x="329" y="71"/>
                  </a:lnTo>
                  <a:lnTo>
                    <a:pt x="387" y="132"/>
                  </a:lnTo>
                  <a:lnTo>
                    <a:pt x="424" y="97"/>
                  </a:lnTo>
                  <a:lnTo>
                    <a:pt x="422" y="132"/>
                  </a:lnTo>
                  <a:lnTo>
                    <a:pt x="467" y="107"/>
                  </a:lnTo>
                  <a:lnTo>
                    <a:pt x="595" y="149"/>
                  </a:lnTo>
                  <a:lnTo>
                    <a:pt x="653" y="148"/>
                  </a:lnTo>
                  <a:lnTo>
                    <a:pt x="687" y="174"/>
                  </a:lnTo>
                  <a:lnTo>
                    <a:pt x="648" y="195"/>
                  </a:lnTo>
                  <a:lnTo>
                    <a:pt x="670" y="205"/>
                  </a:lnTo>
                  <a:lnTo>
                    <a:pt x="786" y="194"/>
                  </a:lnTo>
                  <a:lnTo>
                    <a:pt x="838" y="229"/>
                  </a:lnTo>
                  <a:lnTo>
                    <a:pt x="843" y="254"/>
                  </a:lnTo>
                  <a:lnTo>
                    <a:pt x="858" y="237"/>
                  </a:lnTo>
                  <a:lnTo>
                    <a:pt x="838" y="205"/>
                  </a:lnTo>
                  <a:lnTo>
                    <a:pt x="891" y="164"/>
                  </a:lnTo>
                  <a:lnTo>
                    <a:pt x="838" y="190"/>
                  </a:lnTo>
                  <a:lnTo>
                    <a:pt x="819" y="180"/>
                  </a:lnTo>
                  <a:lnTo>
                    <a:pt x="885" y="146"/>
                  </a:lnTo>
                  <a:lnTo>
                    <a:pt x="922" y="191"/>
                  </a:lnTo>
                  <a:lnTo>
                    <a:pt x="960" y="190"/>
                  </a:lnTo>
                  <a:lnTo>
                    <a:pt x="983" y="209"/>
                  </a:lnTo>
                  <a:lnTo>
                    <a:pt x="1084" y="205"/>
                  </a:lnTo>
                  <a:lnTo>
                    <a:pt x="1081" y="191"/>
                  </a:lnTo>
                  <a:lnTo>
                    <a:pt x="1109" y="216"/>
                  </a:lnTo>
                  <a:lnTo>
                    <a:pt x="1113" y="195"/>
                  </a:lnTo>
                  <a:lnTo>
                    <a:pt x="1091" y="202"/>
                  </a:lnTo>
                  <a:lnTo>
                    <a:pt x="1072" y="178"/>
                  </a:lnTo>
                  <a:lnTo>
                    <a:pt x="1112" y="174"/>
                  </a:lnTo>
                  <a:lnTo>
                    <a:pt x="1127" y="194"/>
                  </a:lnTo>
                  <a:lnTo>
                    <a:pt x="1141" y="188"/>
                  </a:lnTo>
                  <a:lnTo>
                    <a:pt x="1136" y="219"/>
                  </a:lnTo>
                  <a:lnTo>
                    <a:pt x="1162" y="233"/>
                  </a:lnTo>
                  <a:lnTo>
                    <a:pt x="1155" y="191"/>
                  </a:lnTo>
                  <a:lnTo>
                    <a:pt x="1207" y="167"/>
                  </a:lnTo>
                  <a:lnTo>
                    <a:pt x="1192" y="146"/>
                  </a:lnTo>
                  <a:lnTo>
                    <a:pt x="1177" y="162"/>
                  </a:lnTo>
                  <a:lnTo>
                    <a:pt x="1204" y="125"/>
                  </a:lnTo>
                  <a:lnTo>
                    <a:pt x="1130" y="98"/>
                  </a:lnTo>
                  <a:lnTo>
                    <a:pt x="1137" y="36"/>
                  </a:lnTo>
                  <a:lnTo>
                    <a:pt x="1155" y="37"/>
                  </a:lnTo>
                  <a:lnTo>
                    <a:pt x="1165" y="0"/>
                  </a:lnTo>
                  <a:lnTo>
                    <a:pt x="1220" y="36"/>
                  </a:lnTo>
                  <a:lnTo>
                    <a:pt x="1221" y="59"/>
                  </a:lnTo>
                  <a:lnTo>
                    <a:pt x="1259" y="92"/>
                  </a:lnTo>
                  <a:lnTo>
                    <a:pt x="1235" y="90"/>
                  </a:lnTo>
                  <a:lnTo>
                    <a:pt x="1244" y="101"/>
                  </a:lnTo>
                  <a:lnTo>
                    <a:pt x="1231" y="115"/>
                  </a:lnTo>
                  <a:lnTo>
                    <a:pt x="1275" y="125"/>
                  </a:lnTo>
                  <a:lnTo>
                    <a:pt x="1262" y="132"/>
                  </a:lnTo>
                  <a:lnTo>
                    <a:pt x="1288" y="183"/>
                  </a:lnTo>
                  <a:lnTo>
                    <a:pt x="1310" y="138"/>
                  </a:lnTo>
                  <a:lnTo>
                    <a:pt x="1343" y="155"/>
                  </a:lnTo>
                  <a:lnTo>
                    <a:pt x="1351" y="187"/>
                  </a:lnTo>
                  <a:lnTo>
                    <a:pt x="1336" y="195"/>
                  </a:lnTo>
                  <a:lnTo>
                    <a:pt x="1365" y="233"/>
                  </a:lnTo>
                  <a:lnTo>
                    <a:pt x="1383" y="224"/>
                  </a:lnTo>
                  <a:lnTo>
                    <a:pt x="1407" y="166"/>
                  </a:lnTo>
                  <a:lnTo>
                    <a:pt x="1433" y="159"/>
                  </a:lnTo>
                  <a:lnTo>
                    <a:pt x="1412" y="109"/>
                  </a:lnTo>
                  <a:lnTo>
                    <a:pt x="1485" y="114"/>
                  </a:lnTo>
                  <a:lnTo>
                    <a:pt x="1514" y="143"/>
                  </a:lnTo>
                  <a:lnTo>
                    <a:pt x="1502" y="158"/>
                  </a:lnTo>
                  <a:lnTo>
                    <a:pt x="1517" y="166"/>
                  </a:lnTo>
                  <a:lnTo>
                    <a:pt x="1486" y="176"/>
                  </a:lnTo>
                  <a:lnTo>
                    <a:pt x="1513" y="239"/>
                  </a:lnTo>
                  <a:lnTo>
                    <a:pt x="1467" y="273"/>
                  </a:lnTo>
                  <a:lnTo>
                    <a:pt x="1449" y="256"/>
                  </a:lnTo>
                  <a:lnTo>
                    <a:pt x="1457" y="281"/>
                  </a:lnTo>
                  <a:lnTo>
                    <a:pt x="1384" y="263"/>
                  </a:lnTo>
                  <a:lnTo>
                    <a:pt x="1399" y="286"/>
                  </a:lnTo>
                  <a:lnTo>
                    <a:pt x="1369" y="319"/>
                  </a:lnTo>
                  <a:lnTo>
                    <a:pt x="1295" y="293"/>
                  </a:lnTo>
                  <a:lnTo>
                    <a:pt x="1322" y="319"/>
                  </a:lnTo>
                  <a:lnTo>
                    <a:pt x="1375" y="325"/>
                  </a:lnTo>
                  <a:lnTo>
                    <a:pt x="1339" y="376"/>
                  </a:lnTo>
                  <a:lnTo>
                    <a:pt x="1300" y="373"/>
                  </a:lnTo>
                  <a:lnTo>
                    <a:pt x="1281" y="403"/>
                  </a:lnTo>
                  <a:lnTo>
                    <a:pt x="1211" y="378"/>
                  </a:lnTo>
                  <a:lnTo>
                    <a:pt x="1275" y="403"/>
                  </a:lnTo>
                  <a:lnTo>
                    <a:pt x="1282" y="425"/>
                  </a:lnTo>
                  <a:lnTo>
                    <a:pt x="1235" y="434"/>
                  </a:lnTo>
                  <a:lnTo>
                    <a:pt x="1244" y="440"/>
                  </a:lnTo>
                  <a:lnTo>
                    <a:pt x="1231" y="440"/>
                  </a:lnTo>
                  <a:lnTo>
                    <a:pt x="1231" y="463"/>
                  </a:lnTo>
                  <a:lnTo>
                    <a:pt x="1178" y="491"/>
                  </a:lnTo>
                  <a:lnTo>
                    <a:pt x="1170" y="589"/>
                  </a:lnTo>
                  <a:lnTo>
                    <a:pt x="1189" y="610"/>
                  </a:lnTo>
                  <a:lnTo>
                    <a:pt x="1215" y="598"/>
                  </a:lnTo>
                  <a:lnTo>
                    <a:pt x="1228" y="673"/>
                  </a:lnTo>
                  <a:lnTo>
                    <a:pt x="1269" y="659"/>
                  </a:lnTo>
                  <a:lnTo>
                    <a:pt x="1316" y="678"/>
                  </a:lnTo>
                  <a:lnTo>
                    <a:pt x="1413" y="732"/>
                  </a:lnTo>
                  <a:lnTo>
                    <a:pt x="1407" y="755"/>
                  </a:lnTo>
                  <a:lnTo>
                    <a:pt x="1416" y="738"/>
                  </a:lnTo>
                  <a:lnTo>
                    <a:pt x="1491" y="742"/>
                  </a:lnTo>
                  <a:lnTo>
                    <a:pt x="1491" y="824"/>
                  </a:lnTo>
                  <a:lnTo>
                    <a:pt x="1513" y="852"/>
                  </a:lnTo>
                  <a:lnTo>
                    <a:pt x="1495" y="856"/>
                  </a:lnTo>
                  <a:lnTo>
                    <a:pt x="1533" y="873"/>
                  </a:lnTo>
                  <a:lnTo>
                    <a:pt x="1521" y="898"/>
                  </a:lnTo>
                  <a:lnTo>
                    <a:pt x="1555" y="897"/>
                  </a:lnTo>
                  <a:lnTo>
                    <a:pt x="1604" y="853"/>
                  </a:lnTo>
                  <a:lnTo>
                    <a:pt x="1584" y="842"/>
                  </a:lnTo>
                  <a:lnTo>
                    <a:pt x="1555" y="766"/>
                  </a:lnTo>
                  <a:lnTo>
                    <a:pt x="1647" y="698"/>
                  </a:lnTo>
                  <a:lnTo>
                    <a:pt x="1635" y="698"/>
                  </a:lnTo>
                  <a:lnTo>
                    <a:pt x="1614" y="619"/>
                  </a:lnTo>
                  <a:lnTo>
                    <a:pt x="1580" y="598"/>
                  </a:lnTo>
                  <a:lnTo>
                    <a:pt x="1623" y="564"/>
                  </a:lnTo>
                  <a:lnTo>
                    <a:pt x="1608" y="549"/>
                  </a:lnTo>
                  <a:lnTo>
                    <a:pt x="1616" y="519"/>
                  </a:lnTo>
                  <a:lnTo>
                    <a:pt x="1597" y="515"/>
                  </a:lnTo>
                  <a:lnTo>
                    <a:pt x="1616" y="484"/>
                  </a:lnTo>
                  <a:lnTo>
                    <a:pt x="1596" y="467"/>
                  </a:lnTo>
                  <a:lnTo>
                    <a:pt x="1606" y="442"/>
                  </a:lnTo>
                  <a:lnTo>
                    <a:pt x="1676" y="459"/>
                  </a:lnTo>
                  <a:lnTo>
                    <a:pt x="1706" y="444"/>
                  </a:lnTo>
                  <a:lnTo>
                    <a:pt x="1765" y="484"/>
                  </a:lnTo>
                  <a:lnTo>
                    <a:pt x="1765" y="501"/>
                  </a:lnTo>
                  <a:lnTo>
                    <a:pt x="1815" y="507"/>
                  </a:lnTo>
                  <a:lnTo>
                    <a:pt x="1817" y="547"/>
                  </a:lnTo>
                  <a:lnTo>
                    <a:pt x="1773" y="549"/>
                  </a:lnTo>
                  <a:lnTo>
                    <a:pt x="1814" y="553"/>
                  </a:lnTo>
                  <a:lnTo>
                    <a:pt x="1825" y="578"/>
                  </a:lnTo>
                  <a:lnTo>
                    <a:pt x="1783" y="612"/>
                  </a:lnTo>
                  <a:lnTo>
                    <a:pt x="1845" y="595"/>
                  </a:lnTo>
                  <a:lnTo>
                    <a:pt x="1848" y="625"/>
                  </a:lnTo>
                  <a:lnTo>
                    <a:pt x="1820" y="637"/>
                  </a:lnTo>
                  <a:lnTo>
                    <a:pt x="1857" y="606"/>
                  </a:lnTo>
                  <a:lnTo>
                    <a:pt x="1862" y="627"/>
                  </a:lnTo>
                  <a:lnTo>
                    <a:pt x="1896" y="597"/>
                  </a:lnTo>
                  <a:lnTo>
                    <a:pt x="1902" y="612"/>
                  </a:lnTo>
                  <a:lnTo>
                    <a:pt x="1925" y="570"/>
                  </a:lnTo>
                  <a:lnTo>
                    <a:pt x="1919" y="561"/>
                  </a:lnTo>
                  <a:lnTo>
                    <a:pt x="1945" y="539"/>
                  </a:lnTo>
                  <a:lnTo>
                    <a:pt x="1976" y="582"/>
                  </a:lnTo>
                  <a:lnTo>
                    <a:pt x="1950" y="594"/>
                  </a:lnTo>
                  <a:lnTo>
                    <a:pt x="1977" y="588"/>
                  </a:lnTo>
                  <a:lnTo>
                    <a:pt x="1988" y="606"/>
                  </a:lnTo>
                  <a:lnTo>
                    <a:pt x="1970" y="610"/>
                  </a:lnTo>
                  <a:lnTo>
                    <a:pt x="1994" y="616"/>
                  </a:lnTo>
                  <a:lnTo>
                    <a:pt x="1977" y="627"/>
                  </a:lnTo>
                  <a:lnTo>
                    <a:pt x="1995" y="625"/>
                  </a:lnTo>
                  <a:lnTo>
                    <a:pt x="2008" y="644"/>
                  </a:lnTo>
                  <a:lnTo>
                    <a:pt x="1999" y="654"/>
                  </a:lnTo>
                  <a:lnTo>
                    <a:pt x="2024" y="668"/>
                  </a:lnTo>
                  <a:lnTo>
                    <a:pt x="1985" y="686"/>
                  </a:lnTo>
                  <a:lnTo>
                    <a:pt x="2015" y="686"/>
                  </a:lnTo>
                  <a:lnTo>
                    <a:pt x="2008" y="702"/>
                  </a:lnTo>
                  <a:lnTo>
                    <a:pt x="2052" y="717"/>
                  </a:lnTo>
                  <a:lnTo>
                    <a:pt x="2066" y="752"/>
                  </a:lnTo>
                  <a:lnTo>
                    <a:pt x="2082" y="739"/>
                  </a:lnTo>
                  <a:lnTo>
                    <a:pt x="2125" y="766"/>
                  </a:lnTo>
                  <a:lnTo>
                    <a:pt x="2032" y="797"/>
                  </a:lnTo>
                  <a:lnTo>
                    <a:pt x="2052" y="814"/>
                  </a:lnTo>
                  <a:lnTo>
                    <a:pt x="2129" y="779"/>
                  </a:lnTo>
                  <a:lnTo>
                    <a:pt x="2129" y="808"/>
                  </a:lnTo>
                  <a:lnTo>
                    <a:pt x="2166" y="804"/>
                  </a:lnTo>
                  <a:lnTo>
                    <a:pt x="2168" y="817"/>
                  </a:lnTo>
                  <a:lnTo>
                    <a:pt x="2152" y="817"/>
                  </a:lnTo>
                  <a:lnTo>
                    <a:pt x="2168" y="853"/>
                  </a:lnTo>
                  <a:lnTo>
                    <a:pt x="2058" y="923"/>
                  </a:lnTo>
                  <a:lnTo>
                    <a:pt x="1900" y="923"/>
                  </a:lnTo>
                  <a:lnTo>
                    <a:pt x="1833" y="975"/>
                  </a:lnTo>
                  <a:lnTo>
                    <a:pt x="1779" y="1045"/>
                  </a:lnTo>
                  <a:lnTo>
                    <a:pt x="1833" y="992"/>
                  </a:lnTo>
                  <a:lnTo>
                    <a:pt x="1919" y="960"/>
                  </a:lnTo>
                  <a:lnTo>
                    <a:pt x="1950" y="985"/>
                  </a:lnTo>
                  <a:lnTo>
                    <a:pt x="1894" y="1003"/>
                  </a:lnTo>
                  <a:lnTo>
                    <a:pt x="1938" y="1016"/>
                  </a:lnTo>
                  <a:lnTo>
                    <a:pt x="1925" y="1036"/>
                  </a:lnTo>
                  <a:lnTo>
                    <a:pt x="1959" y="1076"/>
                  </a:lnTo>
                  <a:lnTo>
                    <a:pt x="2027" y="1091"/>
                  </a:lnTo>
                  <a:lnTo>
                    <a:pt x="2044" y="1041"/>
                  </a:lnTo>
                  <a:lnTo>
                    <a:pt x="2044" y="1072"/>
                  </a:lnTo>
                  <a:lnTo>
                    <a:pt x="2061" y="1069"/>
                  </a:lnTo>
                  <a:lnTo>
                    <a:pt x="2030" y="1100"/>
                  </a:lnTo>
                  <a:lnTo>
                    <a:pt x="1952" y="1122"/>
                  </a:lnTo>
                  <a:lnTo>
                    <a:pt x="1924" y="1160"/>
                  </a:lnTo>
                  <a:lnTo>
                    <a:pt x="1902" y="1128"/>
                  </a:lnTo>
                  <a:lnTo>
                    <a:pt x="1977" y="1097"/>
                  </a:lnTo>
                  <a:lnTo>
                    <a:pt x="1938" y="1098"/>
                  </a:lnTo>
                  <a:lnTo>
                    <a:pt x="1945" y="1076"/>
                  </a:lnTo>
                  <a:lnTo>
                    <a:pt x="1880" y="1101"/>
                  </a:lnTo>
                  <a:lnTo>
                    <a:pt x="1862" y="1085"/>
                  </a:lnTo>
                  <a:lnTo>
                    <a:pt x="1862" y="1041"/>
                  </a:lnTo>
                  <a:lnTo>
                    <a:pt x="1819" y="1025"/>
                  </a:lnTo>
                  <a:lnTo>
                    <a:pt x="1788" y="1100"/>
                  </a:lnTo>
                  <a:lnTo>
                    <a:pt x="1658" y="1128"/>
                  </a:lnTo>
                  <a:lnTo>
                    <a:pt x="1571" y="1153"/>
                  </a:lnTo>
                  <a:lnTo>
                    <a:pt x="1554" y="1168"/>
                  </a:lnTo>
                  <a:lnTo>
                    <a:pt x="1575" y="1171"/>
                  </a:lnTo>
                  <a:lnTo>
                    <a:pt x="1580" y="1182"/>
                  </a:lnTo>
                  <a:lnTo>
                    <a:pt x="1472" y="1212"/>
                  </a:lnTo>
                  <a:lnTo>
                    <a:pt x="1478" y="1197"/>
                  </a:lnTo>
                  <a:lnTo>
                    <a:pt x="1486" y="1188"/>
                  </a:lnTo>
                  <a:lnTo>
                    <a:pt x="1489" y="1174"/>
                  </a:lnTo>
                  <a:lnTo>
                    <a:pt x="1506" y="1164"/>
                  </a:lnTo>
                  <a:lnTo>
                    <a:pt x="1509" y="1100"/>
                  </a:lnTo>
                  <a:lnTo>
                    <a:pt x="1527" y="1122"/>
                  </a:lnTo>
                  <a:lnTo>
                    <a:pt x="1559" y="1114"/>
                  </a:lnTo>
                  <a:lnTo>
                    <a:pt x="1533" y="1076"/>
                  </a:lnTo>
                  <a:lnTo>
                    <a:pt x="1439" y="1058"/>
                  </a:lnTo>
                  <a:lnTo>
                    <a:pt x="1435" y="1058"/>
                  </a:lnTo>
                  <a:lnTo>
                    <a:pt x="1425" y="1007"/>
                  </a:lnTo>
                  <a:lnTo>
                    <a:pt x="1407" y="1010"/>
                  </a:lnTo>
                  <a:lnTo>
                    <a:pt x="1388" y="979"/>
                  </a:lnTo>
                  <a:lnTo>
                    <a:pt x="1369" y="978"/>
                  </a:lnTo>
                  <a:lnTo>
                    <a:pt x="1369" y="996"/>
                  </a:lnTo>
                  <a:lnTo>
                    <a:pt x="1345" y="970"/>
                  </a:lnTo>
                  <a:lnTo>
                    <a:pt x="1301" y="1007"/>
                  </a:lnTo>
                  <a:lnTo>
                    <a:pt x="1181" y="979"/>
                  </a:lnTo>
                  <a:lnTo>
                    <a:pt x="1165" y="955"/>
                  </a:lnTo>
                  <a:lnTo>
                    <a:pt x="1165" y="970"/>
                  </a:lnTo>
                  <a:lnTo>
                    <a:pt x="465" y="970"/>
                  </a:lnTo>
                  <a:lnTo>
                    <a:pt x="455" y="944"/>
                  </a:lnTo>
                  <a:lnTo>
                    <a:pt x="419" y="936"/>
                  </a:lnTo>
                  <a:lnTo>
                    <a:pt x="420" y="917"/>
                  </a:lnTo>
                  <a:lnTo>
                    <a:pt x="341" y="894"/>
                  </a:lnTo>
                  <a:lnTo>
                    <a:pt x="350" y="881"/>
                  </a:lnTo>
                  <a:lnTo>
                    <a:pt x="332" y="846"/>
                  </a:lnTo>
                  <a:lnTo>
                    <a:pt x="314" y="842"/>
                  </a:lnTo>
                  <a:lnTo>
                    <a:pt x="269" y="771"/>
                  </a:lnTo>
                  <a:lnTo>
                    <a:pt x="277" y="748"/>
                  </a:lnTo>
                  <a:lnTo>
                    <a:pt x="279" y="707"/>
                  </a:lnTo>
                  <a:lnTo>
                    <a:pt x="231" y="686"/>
                  </a:lnTo>
                  <a:lnTo>
                    <a:pt x="142" y="556"/>
                  </a:lnTo>
                  <a:lnTo>
                    <a:pt x="90" y="594"/>
                  </a:lnTo>
                  <a:lnTo>
                    <a:pt x="76" y="578"/>
                  </a:lnTo>
                  <a:lnTo>
                    <a:pt x="73" y="573"/>
                  </a:lnTo>
                  <a:lnTo>
                    <a:pt x="48" y="539"/>
                  </a:lnTo>
                  <a:lnTo>
                    <a:pt x="0" y="539"/>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29" name="Freeform 23"/>
            <p:cNvSpPr>
              <a:spLocks/>
            </p:cNvSpPr>
            <p:nvPr/>
          </p:nvSpPr>
          <p:spPr bwMode="auto">
            <a:xfrm>
              <a:off x="1558925" y="3211513"/>
              <a:ext cx="103188" cy="63500"/>
            </a:xfrm>
            <a:custGeom>
              <a:avLst/>
              <a:gdLst>
                <a:gd name="T0" fmla="*/ 0 w 128"/>
                <a:gd name="T1" fmla="*/ 0 h 80"/>
                <a:gd name="T2" fmla="*/ 2147483647 w 128"/>
                <a:gd name="T3" fmla="*/ 2147483647 h 80"/>
                <a:gd name="T4" fmla="*/ 2147483647 w 128"/>
                <a:gd name="T5" fmla="*/ 2147483647 h 80"/>
                <a:gd name="T6" fmla="*/ 2147483647 w 128"/>
                <a:gd name="T7" fmla="*/ 2147483647 h 80"/>
                <a:gd name="T8" fmla="*/ 0 w 128"/>
                <a:gd name="T9" fmla="*/ 0 h 80"/>
                <a:gd name="T10" fmla="*/ 0 60000 65536"/>
                <a:gd name="T11" fmla="*/ 0 60000 65536"/>
                <a:gd name="T12" fmla="*/ 0 60000 65536"/>
                <a:gd name="T13" fmla="*/ 0 60000 65536"/>
                <a:gd name="T14" fmla="*/ 0 60000 65536"/>
                <a:gd name="T15" fmla="*/ 0 w 128"/>
                <a:gd name="T16" fmla="*/ 0 h 80"/>
                <a:gd name="T17" fmla="*/ 128 w 128"/>
                <a:gd name="T18" fmla="*/ 80 h 80"/>
              </a:gdLst>
              <a:ahLst/>
              <a:cxnLst>
                <a:cxn ang="T10">
                  <a:pos x="T0" y="T1"/>
                </a:cxn>
                <a:cxn ang="T11">
                  <a:pos x="T2" y="T3"/>
                </a:cxn>
                <a:cxn ang="T12">
                  <a:pos x="T4" y="T5"/>
                </a:cxn>
                <a:cxn ang="T13">
                  <a:pos x="T6" y="T7"/>
                </a:cxn>
                <a:cxn ang="T14">
                  <a:pos x="T8" y="T9"/>
                </a:cxn>
              </a:cxnLst>
              <a:rect l="T15" t="T16" r="T17" b="T18"/>
              <a:pathLst>
                <a:path w="128" h="80">
                  <a:moveTo>
                    <a:pt x="0" y="0"/>
                  </a:moveTo>
                  <a:lnTo>
                    <a:pt x="70" y="17"/>
                  </a:lnTo>
                  <a:lnTo>
                    <a:pt x="128" y="80"/>
                  </a:lnTo>
                  <a:lnTo>
                    <a:pt x="95" y="69"/>
                  </a:lnTo>
                  <a:lnTo>
                    <a:pt x="0" y="0"/>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30" name="Freeform 24"/>
            <p:cNvSpPr>
              <a:spLocks/>
            </p:cNvSpPr>
            <p:nvPr/>
          </p:nvSpPr>
          <p:spPr bwMode="auto">
            <a:xfrm>
              <a:off x="1608138" y="2382838"/>
              <a:ext cx="211137" cy="146050"/>
            </a:xfrm>
            <a:custGeom>
              <a:avLst/>
              <a:gdLst>
                <a:gd name="T0" fmla="*/ 0 w 267"/>
                <a:gd name="T1" fmla="*/ 2147483647 h 181"/>
                <a:gd name="T2" fmla="*/ 2147483647 w 267"/>
                <a:gd name="T3" fmla="*/ 2147483647 h 181"/>
                <a:gd name="T4" fmla="*/ 2147483647 w 267"/>
                <a:gd name="T5" fmla="*/ 2147483647 h 181"/>
                <a:gd name="T6" fmla="*/ 2147483647 w 267"/>
                <a:gd name="T7" fmla="*/ 2147483647 h 181"/>
                <a:gd name="T8" fmla="*/ 2147483647 w 267"/>
                <a:gd name="T9" fmla="*/ 0 h 181"/>
                <a:gd name="T10" fmla="*/ 2147483647 w 267"/>
                <a:gd name="T11" fmla="*/ 2147483647 h 181"/>
                <a:gd name="T12" fmla="*/ 2147483647 w 267"/>
                <a:gd name="T13" fmla="*/ 2147483647 h 181"/>
                <a:gd name="T14" fmla="*/ 2147483647 w 267"/>
                <a:gd name="T15" fmla="*/ 2147483647 h 181"/>
                <a:gd name="T16" fmla="*/ 2147483647 w 267"/>
                <a:gd name="T17" fmla="*/ 2147483647 h 181"/>
                <a:gd name="T18" fmla="*/ 2147483647 w 267"/>
                <a:gd name="T19" fmla="*/ 2147483647 h 181"/>
                <a:gd name="T20" fmla="*/ 2147483647 w 267"/>
                <a:gd name="T21" fmla="*/ 2147483647 h 181"/>
                <a:gd name="T22" fmla="*/ 2147483647 w 267"/>
                <a:gd name="T23" fmla="*/ 2147483647 h 181"/>
                <a:gd name="T24" fmla="*/ 0 w 267"/>
                <a:gd name="T25" fmla="*/ 2147483647 h 18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67"/>
                <a:gd name="T40" fmla="*/ 0 h 181"/>
                <a:gd name="T41" fmla="*/ 267 w 267"/>
                <a:gd name="T42" fmla="*/ 181 h 181"/>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67" h="181">
                  <a:moveTo>
                    <a:pt x="0" y="137"/>
                  </a:moveTo>
                  <a:lnTo>
                    <a:pt x="12" y="114"/>
                  </a:lnTo>
                  <a:lnTo>
                    <a:pt x="48" y="39"/>
                  </a:lnTo>
                  <a:lnTo>
                    <a:pt x="33" y="8"/>
                  </a:lnTo>
                  <a:lnTo>
                    <a:pt x="114" y="0"/>
                  </a:lnTo>
                  <a:lnTo>
                    <a:pt x="172" y="31"/>
                  </a:lnTo>
                  <a:lnTo>
                    <a:pt x="209" y="13"/>
                  </a:lnTo>
                  <a:lnTo>
                    <a:pt x="267" y="56"/>
                  </a:lnTo>
                  <a:lnTo>
                    <a:pt x="145" y="122"/>
                  </a:lnTo>
                  <a:lnTo>
                    <a:pt x="134" y="162"/>
                  </a:lnTo>
                  <a:lnTo>
                    <a:pt x="74" y="181"/>
                  </a:lnTo>
                  <a:lnTo>
                    <a:pt x="45" y="150"/>
                  </a:lnTo>
                  <a:lnTo>
                    <a:pt x="0" y="137"/>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31" name="Freeform 25"/>
            <p:cNvSpPr>
              <a:spLocks/>
            </p:cNvSpPr>
            <p:nvPr/>
          </p:nvSpPr>
          <p:spPr bwMode="auto">
            <a:xfrm>
              <a:off x="1668463" y="2252663"/>
              <a:ext cx="147637" cy="77787"/>
            </a:xfrm>
            <a:custGeom>
              <a:avLst/>
              <a:gdLst>
                <a:gd name="T0" fmla="*/ 0 w 187"/>
                <a:gd name="T1" fmla="*/ 2147483647 h 102"/>
                <a:gd name="T2" fmla="*/ 2147483647 w 187"/>
                <a:gd name="T3" fmla="*/ 2147483647 h 102"/>
                <a:gd name="T4" fmla="*/ 2147483647 w 187"/>
                <a:gd name="T5" fmla="*/ 2147483647 h 102"/>
                <a:gd name="T6" fmla="*/ 2147483647 w 187"/>
                <a:gd name="T7" fmla="*/ 2147483647 h 102"/>
                <a:gd name="T8" fmla="*/ 2147483647 w 187"/>
                <a:gd name="T9" fmla="*/ 2147483647 h 102"/>
                <a:gd name="T10" fmla="*/ 2147483647 w 187"/>
                <a:gd name="T11" fmla="*/ 2147483647 h 102"/>
                <a:gd name="T12" fmla="*/ 2147483647 w 187"/>
                <a:gd name="T13" fmla="*/ 2147483647 h 102"/>
                <a:gd name="T14" fmla="*/ 2147483647 w 187"/>
                <a:gd name="T15" fmla="*/ 2147483647 h 102"/>
                <a:gd name="T16" fmla="*/ 2147483647 w 187"/>
                <a:gd name="T17" fmla="*/ 2147483647 h 102"/>
                <a:gd name="T18" fmla="*/ 2147483647 w 187"/>
                <a:gd name="T19" fmla="*/ 2147483647 h 102"/>
                <a:gd name="T20" fmla="*/ 2147483647 w 187"/>
                <a:gd name="T21" fmla="*/ 2147483647 h 102"/>
                <a:gd name="T22" fmla="*/ 2147483647 w 187"/>
                <a:gd name="T23" fmla="*/ 2147483647 h 102"/>
                <a:gd name="T24" fmla="*/ 2147483647 w 187"/>
                <a:gd name="T25" fmla="*/ 2147483647 h 102"/>
                <a:gd name="T26" fmla="*/ 2147483647 w 187"/>
                <a:gd name="T27" fmla="*/ 0 h 102"/>
                <a:gd name="T28" fmla="*/ 2147483647 w 187"/>
                <a:gd name="T29" fmla="*/ 2147483647 h 102"/>
                <a:gd name="T30" fmla="*/ 0 w 187"/>
                <a:gd name="T31" fmla="*/ 2147483647 h 10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87"/>
                <a:gd name="T49" fmla="*/ 0 h 102"/>
                <a:gd name="T50" fmla="*/ 187 w 187"/>
                <a:gd name="T51" fmla="*/ 102 h 102"/>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87" h="102">
                  <a:moveTo>
                    <a:pt x="0" y="78"/>
                  </a:moveTo>
                  <a:lnTo>
                    <a:pt x="43" y="91"/>
                  </a:lnTo>
                  <a:lnTo>
                    <a:pt x="53" y="75"/>
                  </a:lnTo>
                  <a:lnTo>
                    <a:pt x="64" y="102"/>
                  </a:lnTo>
                  <a:lnTo>
                    <a:pt x="83" y="90"/>
                  </a:lnTo>
                  <a:lnTo>
                    <a:pt x="78" y="67"/>
                  </a:lnTo>
                  <a:lnTo>
                    <a:pt x="99" y="80"/>
                  </a:lnTo>
                  <a:lnTo>
                    <a:pt x="111" y="43"/>
                  </a:lnTo>
                  <a:lnTo>
                    <a:pt x="127" y="42"/>
                  </a:lnTo>
                  <a:lnTo>
                    <a:pt x="134" y="75"/>
                  </a:lnTo>
                  <a:lnTo>
                    <a:pt x="174" y="49"/>
                  </a:lnTo>
                  <a:lnTo>
                    <a:pt x="162" y="22"/>
                  </a:lnTo>
                  <a:lnTo>
                    <a:pt x="187" y="14"/>
                  </a:lnTo>
                  <a:lnTo>
                    <a:pt x="160" y="0"/>
                  </a:lnTo>
                  <a:lnTo>
                    <a:pt x="92" y="14"/>
                  </a:lnTo>
                  <a:lnTo>
                    <a:pt x="0" y="78"/>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32" name="Freeform 26"/>
            <p:cNvSpPr>
              <a:spLocks/>
            </p:cNvSpPr>
            <p:nvPr/>
          </p:nvSpPr>
          <p:spPr bwMode="auto">
            <a:xfrm>
              <a:off x="1747838" y="2436813"/>
              <a:ext cx="361950" cy="193675"/>
            </a:xfrm>
            <a:custGeom>
              <a:avLst/>
              <a:gdLst>
                <a:gd name="T0" fmla="*/ 0 w 457"/>
                <a:gd name="T1" fmla="*/ 2147483647 h 246"/>
                <a:gd name="T2" fmla="*/ 2147483647 w 457"/>
                <a:gd name="T3" fmla="*/ 2147483647 h 246"/>
                <a:gd name="T4" fmla="*/ 2147483647 w 457"/>
                <a:gd name="T5" fmla="*/ 2147483647 h 246"/>
                <a:gd name="T6" fmla="*/ 2147483647 w 457"/>
                <a:gd name="T7" fmla="*/ 2147483647 h 246"/>
                <a:gd name="T8" fmla="*/ 2147483647 w 457"/>
                <a:gd name="T9" fmla="*/ 0 h 246"/>
                <a:gd name="T10" fmla="*/ 2147483647 w 457"/>
                <a:gd name="T11" fmla="*/ 2147483647 h 246"/>
                <a:gd name="T12" fmla="*/ 2147483647 w 457"/>
                <a:gd name="T13" fmla="*/ 2147483647 h 246"/>
                <a:gd name="T14" fmla="*/ 2147483647 w 457"/>
                <a:gd name="T15" fmla="*/ 2147483647 h 246"/>
                <a:gd name="T16" fmla="*/ 2147483647 w 457"/>
                <a:gd name="T17" fmla="*/ 2147483647 h 246"/>
                <a:gd name="T18" fmla="*/ 2147483647 w 457"/>
                <a:gd name="T19" fmla="*/ 2147483647 h 246"/>
                <a:gd name="T20" fmla="*/ 2147483647 w 457"/>
                <a:gd name="T21" fmla="*/ 2147483647 h 246"/>
                <a:gd name="T22" fmla="*/ 2147483647 w 457"/>
                <a:gd name="T23" fmla="*/ 2147483647 h 246"/>
                <a:gd name="T24" fmla="*/ 2147483647 w 457"/>
                <a:gd name="T25" fmla="*/ 2147483647 h 246"/>
                <a:gd name="T26" fmla="*/ 2147483647 w 457"/>
                <a:gd name="T27" fmla="*/ 2147483647 h 246"/>
                <a:gd name="T28" fmla="*/ 2147483647 w 457"/>
                <a:gd name="T29" fmla="*/ 2147483647 h 246"/>
                <a:gd name="T30" fmla="*/ 2147483647 w 457"/>
                <a:gd name="T31" fmla="*/ 2147483647 h 246"/>
                <a:gd name="T32" fmla="*/ 2147483647 w 457"/>
                <a:gd name="T33" fmla="*/ 2147483647 h 246"/>
                <a:gd name="T34" fmla="*/ 2147483647 w 457"/>
                <a:gd name="T35" fmla="*/ 2147483647 h 246"/>
                <a:gd name="T36" fmla="*/ 2147483647 w 457"/>
                <a:gd name="T37" fmla="*/ 2147483647 h 246"/>
                <a:gd name="T38" fmla="*/ 2147483647 w 457"/>
                <a:gd name="T39" fmla="*/ 2147483647 h 246"/>
                <a:gd name="T40" fmla="*/ 2147483647 w 457"/>
                <a:gd name="T41" fmla="*/ 2147483647 h 246"/>
                <a:gd name="T42" fmla="*/ 2147483647 w 457"/>
                <a:gd name="T43" fmla="*/ 2147483647 h 246"/>
                <a:gd name="T44" fmla="*/ 2147483647 w 457"/>
                <a:gd name="T45" fmla="*/ 2147483647 h 246"/>
                <a:gd name="T46" fmla="*/ 2147483647 w 457"/>
                <a:gd name="T47" fmla="*/ 2147483647 h 246"/>
                <a:gd name="T48" fmla="*/ 2147483647 w 457"/>
                <a:gd name="T49" fmla="*/ 2147483647 h 246"/>
                <a:gd name="T50" fmla="*/ 2147483647 w 457"/>
                <a:gd name="T51" fmla="*/ 2147483647 h 246"/>
                <a:gd name="T52" fmla="*/ 2147483647 w 457"/>
                <a:gd name="T53" fmla="*/ 2147483647 h 246"/>
                <a:gd name="T54" fmla="*/ 2147483647 w 457"/>
                <a:gd name="T55" fmla="*/ 2147483647 h 246"/>
                <a:gd name="T56" fmla="*/ 2147483647 w 457"/>
                <a:gd name="T57" fmla="*/ 2147483647 h 246"/>
                <a:gd name="T58" fmla="*/ 2147483647 w 457"/>
                <a:gd name="T59" fmla="*/ 2147483647 h 246"/>
                <a:gd name="T60" fmla="*/ 2147483647 w 457"/>
                <a:gd name="T61" fmla="*/ 2147483647 h 246"/>
                <a:gd name="T62" fmla="*/ 2147483647 w 457"/>
                <a:gd name="T63" fmla="*/ 2147483647 h 246"/>
                <a:gd name="T64" fmla="*/ 2147483647 w 457"/>
                <a:gd name="T65" fmla="*/ 2147483647 h 246"/>
                <a:gd name="T66" fmla="*/ 2147483647 w 457"/>
                <a:gd name="T67" fmla="*/ 2147483647 h 246"/>
                <a:gd name="T68" fmla="*/ 2147483647 w 457"/>
                <a:gd name="T69" fmla="*/ 2147483647 h 246"/>
                <a:gd name="T70" fmla="*/ 2147483647 w 457"/>
                <a:gd name="T71" fmla="*/ 2147483647 h 246"/>
                <a:gd name="T72" fmla="*/ 2147483647 w 457"/>
                <a:gd name="T73" fmla="*/ 2147483647 h 246"/>
                <a:gd name="T74" fmla="*/ 2147483647 w 457"/>
                <a:gd name="T75" fmla="*/ 2147483647 h 246"/>
                <a:gd name="T76" fmla="*/ 0 w 457"/>
                <a:gd name="T77" fmla="*/ 2147483647 h 24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457"/>
                <a:gd name="T118" fmla="*/ 0 h 246"/>
                <a:gd name="T119" fmla="*/ 457 w 457"/>
                <a:gd name="T120" fmla="*/ 246 h 24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457" h="246">
                  <a:moveTo>
                    <a:pt x="0" y="78"/>
                  </a:moveTo>
                  <a:lnTo>
                    <a:pt x="24" y="60"/>
                  </a:lnTo>
                  <a:lnTo>
                    <a:pt x="12" y="49"/>
                  </a:lnTo>
                  <a:lnTo>
                    <a:pt x="67" y="15"/>
                  </a:lnTo>
                  <a:lnTo>
                    <a:pt x="111" y="0"/>
                  </a:lnTo>
                  <a:lnTo>
                    <a:pt x="126" y="26"/>
                  </a:lnTo>
                  <a:lnTo>
                    <a:pt x="110" y="39"/>
                  </a:lnTo>
                  <a:lnTo>
                    <a:pt x="151" y="19"/>
                  </a:lnTo>
                  <a:lnTo>
                    <a:pt x="196" y="35"/>
                  </a:lnTo>
                  <a:lnTo>
                    <a:pt x="178" y="55"/>
                  </a:lnTo>
                  <a:lnTo>
                    <a:pt x="232" y="42"/>
                  </a:lnTo>
                  <a:lnTo>
                    <a:pt x="216" y="23"/>
                  </a:lnTo>
                  <a:lnTo>
                    <a:pt x="239" y="25"/>
                  </a:lnTo>
                  <a:lnTo>
                    <a:pt x="278" y="91"/>
                  </a:lnTo>
                  <a:lnTo>
                    <a:pt x="293" y="74"/>
                  </a:lnTo>
                  <a:lnTo>
                    <a:pt x="276" y="1"/>
                  </a:lnTo>
                  <a:lnTo>
                    <a:pt x="308" y="2"/>
                  </a:lnTo>
                  <a:lnTo>
                    <a:pt x="346" y="29"/>
                  </a:lnTo>
                  <a:lnTo>
                    <a:pt x="367" y="118"/>
                  </a:lnTo>
                  <a:lnTo>
                    <a:pt x="457" y="162"/>
                  </a:lnTo>
                  <a:lnTo>
                    <a:pt x="457" y="186"/>
                  </a:lnTo>
                  <a:lnTo>
                    <a:pt x="432" y="177"/>
                  </a:lnTo>
                  <a:lnTo>
                    <a:pt x="404" y="193"/>
                  </a:lnTo>
                  <a:lnTo>
                    <a:pt x="444" y="211"/>
                  </a:lnTo>
                  <a:lnTo>
                    <a:pt x="407" y="231"/>
                  </a:lnTo>
                  <a:lnTo>
                    <a:pt x="349" y="221"/>
                  </a:lnTo>
                  <a:lnTo>
                    <a:pt x="315" y="197"/>
                  </a:lnTo>
                  <a:lnTo>
                    <a:pt x="240" y="238"/>
                  </a:lnTo>
                  <a:lnTo>
                    <a:pt x="145" y="246"/>
                  </a:lnTo>
                  <a:lnTo>
                    <a:pt x="127" y="207"/>
                  </a:lnTo>
                  <a:lnTo>
                    <a:pt x="75" y="206"/>
                  </a:lnTo>
                  <a:lnTo>
                    <a:pt x="41" y="172"/>
                  </a:lnTo>
                  <a:lnTo>
                    <a:pt x="174" y="150"/>
                  </a:lnTo>
                  <a:lnTo>
                    <a:pt x="36" y="141"/>
                  </a:lnTo>
                  <a:lnTo>
                    <a:pt x="18" y="120"/>
                  </a:lnTo>
                  <a:lnTo>
                    <a:pt x="89" y="97"/>
                  </a:lnTo>
                  <a:lnTo>
                    <a:pt x="24" y="100"/>
                  </a:lnTo>
                  <a:lnTo>
                    <a:pt x="28" y="91"/>
                  </a:lnTo>
                  <a:lnTo>
                    <a:pt x="0" y="78"/>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33" name="Freeform 27"/>
            <p:cNvSpPr>
              <a:spLocks/>
            </p:cNvSpPr>
            <p:nvPr/>
          </p:nvSpPr>
          <p:spPr bwMode="auto">
            <a:xfrm>
              <a:off x="1774825" y="2282825"/>
              <a:ext cx="244475" cy="107950"/>
            </a:xfrm>
            <a:custGeom>
              <a:avLst/>
              <a:gdLst>
                <a:gd name="T0" fmla="*/ 0 w 309"/>
                <a:gd name="T1" fmla="*/ 2147483647 h 136"/>
                <a:gd name="T2" fmla="*/ 2147483647 w 309"/>
                <a:gd name="T3" fmla="*/ 2147483647 h 136"/>
                <a:gd name="T4" fmla="*/ 2147483647 w 309"/>
                <a:gd name="T5" fmla="*/ 2147483647 h 136"/>
                <a:gd name="T6" fmla="*/ 2147483647 w 309"/>
                <a:gd name="T7" fmla="*/ 2147483647 h 136"/>
                <a:gd name="T8" fmla="*/ 2147483647 w 309"/>
                <a:gd name="T9" fmla="*/ 2147483647 h 136"/>
                <a:gd name="T10" fmla="*/ 2147483647 w 309"/>
                <a:gd name="T11" fmla="*/ 2147483647 h 136"/>
                <a:gd name="T12" fmla="*/ 2147483647 w 309"/>
                <a:gd name="T13" fmla="*/ 2147483647 h 136"/>
                <a:gd name="T14" fmla="*/ 2147483647 w 309"/>
                <a:gd name="T15" fmla="*/ 2147483647 h 136"/>
                <a:gd name="T16" fmla="*/ 2147483647 w 309"/>
                <a:gd name="T17" fmla="*/ 2147483647 h 136"/>
                <a:gd name="T18" fmla="*/ 2147483647 w 309"/>
                <a:gd name="T19" fmla="*/ 2147483647 h 136"/>
                <a:gd name="T20" fmla="*/ 2147483647 w 309"/>
                <a:gd name="T21" fmla="*/ 2147483647 h 136"/>
                <a:gd name="T22" fmla="*/ 2147483647 w 309"/>
                <a:gd name="T23" fmla="*/ 2147483647 h 136"/>
                <a:gd name="T24" fmla="*/ 2147483647 w 309"/>
                <a:gd name="T25" fmla="*/ 2147483647 h 136"/>
                <a:gd name="T26" fmla="*/ 2147483647 w 309"/>
                <a:gd name="T27" fmla="*/ 2147483647 h 136"/>
                <a:gd name="T28" fmla="*/ 2147483647 w 309"/>
                <a:gd name="T29" fmla="*/ 2147483647 h 136"/>
                <a:gd name="T30" fmla="*/ 2147483647 w 309"/>
                <a:gd name="T31" fmla="*/ 2147483647 h 136"/>
                <a:gd name="T32" fmla="*/ 2147483647 w 309"/>
                <a:gd name="T33" fmla="*/ 0 h 136"/>
                <a:gd name="T34" fmla="*/ 2147483647 w 309"/>
                <a:gd name="T35" fmla="*/ 2147483647 h 136"/>
                <a:gd name="T36" fmla="*/ 2147483647 w 309"/>
                <a:gd name="T37" fmla="*/ 2147483647 h 136"/>
                <a:gd name="T38" fmla="*/ 2147483647 w 309"/>
                <a:gd name="T39" fmla="*/ 2147483647 h 136"/>
                <a:gd name="T40" fmla="*/ 2147483647 w 309"/>
                <a:gd name="T41" fmla="*/ 2147483647 h 136"/>
                <a:gd name="T42" fmla="*/ 2147483647 w 309"/>
                <a:gd name="T43" fmla="*/ 2147483647 h 136"/>
                <a:gd name="T44" fmla="*/ 2147483647 w 309"/>
                <a:gd name="T45" fmla="*/ 2147483647 h 136"/>
                <a:gd name="T46" fmla="*/ 2147483647 w 309"/>
                <a:gd name="T47" fmla="*/ 2147483647 h 136"/>
                <a:gd name="T48" fmla="*/ 2147483647 w 309"/>
                <a:gd name="T49" fmla="*/ 2147483647 h 136"/>
                <a:gd name="T50" fmla="*/ 2147483647 w 309"/>
                <a:gd name="T51" fmla="*/ 2147483647 h 136"/>
                <a:gd name="T52" fmla="*/ 2147483647 w 309"/>
                <a:gd name="T53" fmla="*/ 2147483647 h 136"/>
                <a:gd name="T54" fmla="*/ 2147483647 w 309"/>
                <a:gd name="T55" fmla="*/ 2147483647 h 136"/>
                <a:gd name="T56" fmla="*/ 2147483647 w 309"/>
                <a:gd name="T57" fmla="*/ 2147483647 h 136"/>
                <a:gd name="T58" fmla="*/ 2147483647 w 309"/>
                <a:gd name="T59" fmla="*/ 2147483647 h 136"/>
                <a:gd name="T60" fmla="*/ 2147483647 w 309"/>
                <a:gd name="T61" fmla="*/ 2147483647 h 136"/>
                <a:gd name="T62" fmla="*/ 2147483647 w 309"/>
                <a:gd name="T63" fmla="*/ 2147483647 h 136"/>
                <a:gd name="T64" fmla="*/ 2147483647 w 309"/>
                <a:gd name="T65" fmla="*/ 2147483647 h 136"/>
                <a:gd name="T66" fmla="*/ 0 w 309"/>
                <a:gd name="T67" fmla="*/ 2147483647 h 1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09"/>
                <a:gd name="T103" fmla="*/ 0 h 136"/>
                <a:gd name="T104" fmla="*/ 309 w 309"/>
                <a:gd name="T105" fmla="*/ 136 h 1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09" h="136">
                  <a:moveTo>
                    <a:pt x="0" y="88"/>
                  </a:moveTo>
                  <a:lnTo>
                    <a:pt x="9" y="79"/>
                  </a:lnTo>
                  <a:lnTo>
                    <a:pt x="63" y="66"/>
                  </a:lnTo>
                  <a:lnTo>
                    <a:pt x="9" y="67"/>
                  </a:lnTo>
                  <a:lnTo>
                    <a:pt x="71" y="55"/>
                  </a:lnTo>
                  <a:lnTo>
                    <a:pt x="21" y="55"/>
                  </a:lnTo>
                  <a:lnTo>
                    <a:pt x="26" y="40"/>
                  </a:lnTo>
                  <a:lnTo>
                    <a:pt x="75" y="39"/>
                  </a:lnTo>
                  <a:lnTo>
                    <a:pt x="40" y="35"/>
                  </a:lnTo>
                  <a:lnTo>
                    <a:pt x="67" y="20"/>
                  </a:lnTo>
                  <a:lnTo>
                    <a:pt x="130" y="39"/>
                  </a:lnTo>
                  <a:lnTo>
                    <a:pt x="161" y="73"/>
                  </a:lnTo>
                  <a:lnTo>
                    <a:pt x="219" y="76"/>
                  </a:lnTo>
                  <a:lnTo>
                    <a:pt x="197" y="55"/>
                  </a:lnTo>
                  <a:lnTo>
                    <a:pt x="209" y="41"/>
                  </a:lnTo>
                  <a:lnTo>
                    <a:pt x="184" y="25"/>
                  </a:lnTo>
                  <a:lnTo>
                    <a:pt x="224" y="0"/>
                  </a:lnTo>
                  <a:lnTo>
                    <a:pt x="243" y="28"/>
                  </a:lnTo>
                  <a:lnTo>
                    <a:pt x="230" y="42"/>
                  </a:lnTo>
                  <a:lnTo>
                    <a:pt x="254" y="48"/>
                  </a:lnTo>
                  <a:lnTo>
                    <a:pt x="244" y="63"/>
                  </a:lnTo>
                  <a:lnTo>
                    <a:pt x="273" y="66"/>
                  </a:lnTo>
                  <a:lnTo>
                    <a:pt x="289" y="46"/>
                  </a:lnTo>
                  <a:lnTo>
                    <a:pt x="309" y="71"/>
                  </a:lnTo>
                  <a:lnTo>
                    <a:pt x="293" y="101"/>
                  </a:lnTo>
                  <a:lnTo>
                    <a:pt x="227" y="100"/>
                  </a:lnTo>
                  <a:lnTo>
                    <a:pt x="125" y="136"/>
                  </a:lnTo>
                  <a:lnTo>
                    <a:pt x="82" y="115"/>
                  </a:lnTo>
                  <a:lnTo>
                    <a:pt x="169" y="87"/>
                  </a:lnTo>
                  <a:lnTo>
                    <a:pt x="95" y="105"/>
                  </a:lnTo>
                  <a:lnTo>
                    <a:pt x="107" y="79"/>
                  </a:lnTo>
                  <a:lnTo>
                    <a:pt x="70" y="106"/>
                  </a:lnTo>
                  <a:lnTo>
                    <a:pt x="26" y="100"/>
                  </a:lnTo>
                  <a:lnTo>
                    <a:pt x="0" y="88"/>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34" name="Freeform 28"/>
            <p:cNvSpPr>
              <a:spLocks/>
            </p:cNvSpPr>
            <p:nvPr/>
          </p:nvSpPr>
          <p:spPr bwMode="auto">
            <a:xfrm>
              <a:off x="2019300" y="2166938"/>
              <a:ext cx="128588" cy="68262"/>
            </a:xfrm>
            <a:custGeom>
              <a:avLst/>
              <a:gdLst>
                <a:gd name="T0" fmla="*/ 0 w 162"/>
                <a:gd name="T1" fmla="*/ 0 h 85"/>
                <a:gd name="T2" fmla="*/ 2147483647 w 162"/>
                <a:gd name="T3" fmla="*/ 2147483647 h 85"/>
                <a:gd name="T4" fmla="*/ 2147483647 w 162"/>
                <a:gd name="T5" fmla="*/ 2147483647 h 85"/>
                <a:gd name="T6" fmla="*/ 2147483647 w 162"/>
                <a:gd name="T7" fmla="*/ 2147483647 h 85"/>
                <a:gd name="T8" fmla="*/ 2147483647 w 162"/>
                <a:gd name="T9" fmla="*/ 2147483647 h 85"/>
                <a:gd name="T10" fmla="*/ 2147483647 w 162"/>
                <a:gd name="T11" fmla="*/ 2147483647 h 85"/>
                <a:gd name="T12" fmla="*/ 2147483647 w 162"/>
                <a:gd name="T13" fmla="*/ 2147483647 h 85"/>
                <a:gd name="T14" fmla="*/ 2147483647 w 162"/>
                <a:gd name="T15" fmla="*/ 2147483647 h 85"/>
                <a:gd name="T16" fmla="*/ 2147483647 w 162"/>
                <a:gd name="T17" fmla="*/ 2147483647 h 85"/>
                <a:gd name="T18" fmla="*/ 2147483647 w 162"/>
                <a:gd name="T19" fmla="*/ 2147483647 h 85"/>
                <a:gd name="T20" fmla="*/ 2147483647 w 162"/>
                <a:gd name="T21" fmla="*/ 2147483647 h 85"/>
                <a:gd name="T22" fmla="*/ 2147483647 w 162"/>
                <a:gd name="T23" fmla="*/ 0 h 85"/>
                <a:gd name="T24" fmla="*/ 0 w 162"/>
                <a:gd name="T25" fmla="*/ 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62"/>
                <a:gd name="T40" fmla="*/ 0 h 85"/>
                <a:gd name="T41" fmla="*/ 162 w 162"/>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62" h="85">
                  <a:moveTo>
                    <a:pt x="0" y="0"/>
                  </a:moveTo>
                  <a:lnTo>
                    <a:pt x="13" y="32"/>
                  </a:lnTo>
                  <a:lnTo>
                    <a:pt x="54" y="32"/>
                  </a:lnTo>
                  <a:lnTo>
                    <a:pt x="40" y="38"/>
                  </a:lnTo>
                  <a:lnTo>
                    <a:pt x="49" y="47"/>
                  </a:lnTo>
                  <a:lnTo>
                    <a:pt x="15" y="53"/>
                  </a:lnTo>
                  <a:lnTo>
                    <a:pt x="71" y="64"/>
                  </a:lnTo>
                  <a:lnTo>
                    <a:pt x="162" y="85"/>
                  </a:lnTo>
                  <a:lnTo>
                    <a:pt x="149" y="37"/>
                  </a:lnTo>
                  <a:lnTo>
                    <a:pt x="83" y="8"/>
                  </a:lnTo>
                  <a:lnTo>
                    <a:pt x="61" y="20"/>
                  </a:lnTo>
                  <a:lnTo>
                    <a:pt x="57" y="0"/>
                  </a:lnTo>
                  <a:lnTo>
                    <a:pt x="0" y="0"/>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35" name="Freeform 29"/>
            <p:cNvSpPr>
              <a:spLocks/>
            </p:cNvSpPr>
            <p:nvPr/>
          </p:nvSpPr>
          <p:spPr bwMode="auto">
            <a:xfrm>
              <a:off x="2079625" y="2297113"/>
              <a:ext cx="101600" cy="66675"/>
            </a:xfrm>
            <a:custGeom>
              <a:avLst/>
              <a:gdLst>
                <a:gd name="T0" fmla="*/ 0 w 128"/>
                <a:gd name="T1" fmla="*/ 2147483647 h 87"/>
                <a:gd name="T2" fmla="*/ 2147483647 w 128"/>
                <a:gd name="T3" fmla="*/ 2147483647 h 87"/>
                <a:gd name="T4" fmla="*/ 2147483647 w 128"/>
                <a:gd name="T5" fmla="*/ 2147483647 h 87"/>
                <a:gd name="T6" fmla="*/ 2147483647 w 128"/>
                <a:gd name="T7" fmla="*/ 2147483647 h 87"/>
                <a:gd name="T8" fmla="*/ 2147483647 w 128"/>
                <a:gd name="T9" fmla="*/ 2147483647 h 87"/>
                <a:gd name="T10" fmla="*/ 2147483647 w 128"/>
                <a:gd name="T11" fmla="*/ 2147483647 h 87"/>
                <a:gd name="T12" fmla="*/ 2147483647 w 128"/>
                <a:gd name="T13" fmla="*/ 2147483647 h 87"/>
                <a:gd name="T14" fmla="*/ 2147483647 w 128"/>
                <a:gd name="T15" fmla="*/ 0 h 87"/>
                <a:gd name="T16" fmla="*/ 2147483647 w 128"/>
                <a:gd name="T17" fmla="*/ 2147483647 h 87"/>
                <a:gd name="T18" fmla="*/ 2147483647 w 128"/>
                <a:gd name="T19" fmla="*/ 2147483647 h 87"/>
                <a:gd name="T20" fmla="*/ 2147483647 w 128"/>
                <a:gd name="T21" fmla="*/ 2147483647 h 87"/>
                <a:gd name="T22" fmla="*/ 2147483647 w 128"/>
                <a:gd name="T23" fmla="*/ 2147483647 h 87"/>
                <a:gd name="T24" fmla="*/ 2147483647 w 128"/>
                <a:gd name="T25" fmla="*/ 2147483647 h 87"/>
                <a:gd name="T26" fmla="*/ 2147483647 w 128"/>
                <a:gd name="T27" fmla="*/ 2147483647 h 87"/>
                <a:gd name="T28" fmla="*/ 2147483647 w 128"/>
                <a:gd name="T29" fmla="*/ 2147483647 h 87"/>
                <a:gd name="T30" fmla="*/ 0 w 128"/>
                <a:gd name="T31" fmla="*/ 2147483647 h 8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8"/>
                <a:gd name="T49" fmla="*/ 0 h 87"/>
                <a:gd name="T50" fmla="*/ 128 w 128"/>
                <a:gd name="T51" fmla="*/ 87 h 87"/>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8" h="87">
                  <a:moveTo>
                    <a:pt x="0" y="58"/>
                  </a:moveTo>
                  <a:lnTo>
                    <a:pt x="13" y="37"/>
                  </a:lnTo>
                  <a:lnTo>
                    <a:pt x="38" y="40"/>
                  </a:lnTo>
                  <a:lnTo>
                    <a:pt x="7" y="18"/>
                  </a:lnTo>
                  <a:lnTo>
                    <a:pt x="14" y="7"/>
                  </a:lnTo>
                  <a:lnTo>
                    <a:pt x="66" y="33"/>
                  </a:lnTo>
                  <a:lnTo>
                    <a:pt x="36" y="4"/>
                  </a:lnTo>
                  <a:lnTo>
                    <a:pt x="114" y="0"/>
                  </a:lnTo>
                  <a:lnTo>
                    <a:pt x="128" y="63"/>
                  </a:lnTo>
                  <a:lnTo>
                    <a:pt x="112" y="53"/>
                  </a:lnTo>
                  <a:lnTo>
                    <a:pt x="111" y="87"/>
                  </a:lnTo>
                  <a:lnTo>
                    <a:pt x="49" y="83"/>
                  </a:lnTo>
                  <a:lnTo>
                    <a:pt x="60" y="73"/>
                  </a:lnTo>
                  <a:lnTo>
                    <a:pt x="45" y="61"/>
                  </a:lnTo>
                  <a:lnTo>
                    <a:pt x="89" y="45"/>
                  </a:lnTo>
                  <a:lnTo>
                    <a:pt x="0" y="58"/>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36" name="Freeform 30"/>
            <p:cNvSpPr>
              <a:spLocks/>
            </p:cNvSpPr>
            <p:nvPr/>
          </p:nvSpPr>
          <p:spPr bwMode="auto">
            <a:xfrm>
              <a:off x="2081213" y="2413000"/>
              <a:ext cx="119062" cy="106363"/>
            </a:xfrm>
            <a:custGeom>
              <a:avLst/>
              <a:gdLst>
                <a:gd name="T0" fmla="*/ 0 w 150"/>
                <a:gd name="T1" fmla="*/ 2147483647 h 135"/>
                <a:gd name="T2" fmla="*/ 2147483647 w 150"/>
                <a:gd name="T3" fmla="*/ 2147483647 h 135"/>
                <a:gd name="T4" fmla="*/ 2147483647 w 150"/>
                <a:gd name="T5" fmla="*/ 2147483647 h 135"/>
                <a:gd name="T6" fmla="*/ 2147483647 w 150"/>
                <a:gd name="T7" fmla="*/ 2147483647 h 135"/>
                <a:gd name="T8" fmla="*/ 2147483647 w 150"/>
                <a:gd name="T9" fmla="*/ 2147483647 h 135"/>
                <a:gd name="T10" fmla="*/ 2147483647 w 150"/>
                <a:gd name="T11" fmla="*/ 2147483647 h 135"/>
                <a:gd name="T12" fmla="*/ 2147483647 w 150"/>
                <a:gd name="T13" fmla="*/ 2147483647 h 135"/>
                <a:gd name="T14" fmla="*/ 2147483647 w 150"/>
                <a:gd name="T15" fmla="*/ 2147483647 h 135"/>
                <a:gd name="T16" fmla="*/ 2147483647 w 150"/>
                <a:gd name="T17" fmla="*/ 0 h 135"/>
                <a:gd name="T18" fmla="*/ 2147483647 w 150"/>
                <a:gd name="T19" fmla="*/ 2147483647 h 135"/>
                <a:gd name="T20" fmla="*/ 2147483647 w 150"/>
                <a:gd name="T21" fmla="*/ 2147483647 h 135"/>
                <a:gd name="T22" fmla="*/ 2147483647 w 150"/>
                <a:gd name="T23" fmla="*/ 2147483647 h 135"/>
                <a:gd name="T24" fmla="*/ 2147483647 w 150"/>
                <a:gd name="T25" fmla="*/ 2147483647 h 135"/>
                <a:gd name="T26" fmla="*/ 2147483647 w 150"/>
                <a:gd name="T27" fmla="*/ 2147483647 h 135"/>
                <a:gd name="T28" fmla="*/ 2147483647 w 150"/>
                <a:gd name="T29" fmla="*/ 2147483647 h 135"/>
                <a:gd name="T30" fmla="*/ 0 w 150"/>
                <a:gd name="T31" fmla="*/ 2147483647 h 13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50"/>
                <a:gd name="T49" fmla="*/ 0 h 135"/>
                <a:gd name="T50" fmla="*/ 150 w 150"/>
                <a:gd name="T51" fmla="*/ 135 h 13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50" h="135">
                  <a:moveTo>
                    <a:pt x="0" y="67"/>
                  </a:moveTo>
                  <a:lnTo>
                    <a:pt x="7" y="51"/>
                  </a:lnTo>
                  <a:lnTo>
                    <a:pt x="57" y="61"/>
                  </a:lnTo>
                  <a:lnTo>
                    <a:pt x="50" y="39"/>
                  </a:lnTo>
                  <a:lnTo>
                    <a:pt x="63" y="40"/>
                  </a:lnTo>
                  <a:lnTo>
                    <a:pt x="30" y="29"/>
                  </a:lnTo>
                  <a:lnTo>
                    <a:pt x="46" y="23"/>
                  </a:lnTo>
                  <a:lnTo>
                    <a:pt x="30" y="12"/>
                  </a:lnTo>
                  <a:lnTo>
                    <a:pt x="127" y="0"/>
                  </a:lnTo>
                  <a:lnTo>
                    <a:pt x="130" y="29"/>
                  </a:lnTo>
                  <a:lnTo>
                    <a:pt x="100" y="55"/>
                  </a:lnTo>
                  <a:lnTo>
                    <a:pt x="145" y="61"/>
                  </a:lnTo>
                  <a:lnTo>
                    <a:pt x="150" y="109"/>
                  </a:lnTo>
                  <a:lnTo>
                    <a:pt x="84" y="135"/>
                  </a:lnTo>
                  <a:lnTo>
                    <a:pt x="57" y="97"/>
                  </a:lnTo>
                  <a:lnTo>
                    <a:pt x="0" y="67"/>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37" name="Freeform 31"/>
            <p:cNvSpPr>
              <a:spLocks/>
            </p:cNvSpPr>
            <p:nvPr/>
          </p:nvSpPr>
          <p:spPr bwMode="auto">
            <a:xfrm>
              <a:off x="2165350" y="2184400"/>
              <a:ext cx="71438" cy="55563"/>
            </a:xfrm>
            <a:custGeom>
              <a:avLst/>
              <a:gdLst>
                <a:gd name="T0" fmla="*/ 0 w 90"/>
                <a:gd name="T1" fmla="*/ 0 h 69"/>
                <a:gd name="T2" fmla="*/ 2147483647 w 90"/>
                <a:gd name="T3" fmla="*/ 2147483647 h 69"/>
                <a:gd name="T4" fmla="*/ 2147483647 w 90"/>
                <a:gd name="T5" fmla="*/ 2147483647 h 69"/>
                <a:gd name="T6" fmla="*/ 2147483647 w 90"/>
                <a:gd name="T7" fmla="*/ 2147483647 h 69"/>
                <a:gd name="T8" fmla="*/ 2147483647 w 90"/>
                <a:gd name="T9" fmla="*/ 2147483647 h 69"/>
                <a:gd name="T10" fmla="*/ 2147483647 w 90"/>
                <a:gd name="T11" fmla="*/ 2147483647 h 69"/>
                <a:gd name="T12" fmla="*/ 2147483647 w 90"/>
                <a:gd name="T13" fmla="*/ 2147483647 h 69"/>
                <a:gd name="T14" fmla="*/ 0 w 90"/>
                <a:gd name="T15" fmla="*/ 0 h 69"/>
                <a:gd name="T16" fmla="*/ 0 60000 65536"/>
                <a:gd name="T17" fmla="*/ 0 60000 65536"/>
                <a:gd name="T18" fmla="*/ 0 60000 65536"/>
                <a:gd name="T19" fmla="*/ 0 60000 65536"/>
                <a:gd name="T20" fmla="*/ 0 60000 65536"/>
                <a:gd name="T21" fmla="*/ 0 60000 65536"/>
                <a:gd name="T22" fmla="*/ 0 60000 65536"/>
                <a:gd name="T23" fmla="*/ 0 60000 65536"/>
                <a:gd name="T24" fmla="*/ 0 w 90"/>
                <a:gd name="T25" fmla="*/ 0 h 69"/>
                <a:gd name="T26" fmla="*/ 90 w 90"/>
                <a:gd name="T27" fmla="*/ 69 h 6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0" h="69">
                  <a:moveTo>
                    <a:pt x="0" y="0"/>
                  </a:moveTo>
                  <a:lnTo>
                    <a:pt x="10" y="42"/>
                  </a:lnTo>
                  <a:lnTo>
                    <a:pt x="39" y="45"/>
                  </a:lnTo>
                  <a:lnTo>
                    <a:pt x="15" y="50"/>
                  </a:lnTo>
                  <a:lnTo>
                    <a:pt x="26" y="69"/>
                  </a:lnTo>
                  <a:lnTo>
                    <a:pt x="83" y="58"/>
                  </a:lnTo>
                  <a:lnTo>
                    <a:pt x="90" y="35"/>
                  </a:lnTo>
                  <a:lnTo>
                    <a:pt x="0" y="0"/>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38" name="Freeform 32"/>
            <p:cNvSpPr>
              <a:spLocks/>
            </p:cNvSpPr>
            <p:nvPr/>
          </p:nvSpPr>
          <p:spPr bwMode="auto">
            <a:xfrm>
              <a:off x="2190750" y="2270125"/>
              <a:ext cx="346075" cy="120650"/>
            </a:xfrm>
            <a:custGeom>
              <a:avLst/>
              <a:gdLst>
                <a:gd name="T0" fmla="*/ 0 w 436"/>
                <a:gd name="T1" fmla="*/ 2147483647 h 151"/>
                <a:gd name="T2" fmla="*/ 2147483647 w 436"/>
                <a:gd name="T3" fmla="*/ 0 h 151"/>
                <a:gd name="T4" fmla="*/ 2147483647 w 436"/>
                <a:gd name="T5" fmla="*/ 2147483647 h 151"/>
                <a:gd name="T6" fmla="*/ 2147483647 w 436"/>
                <a:gd name="T7" fmla="*/ 2147483647 h 151"/>
                <a:gd name="T8" fmla="*/ 2147483647 w 436"/>
                <a:gd name="T9" fmla="*/ 2147483647 h 151"/>
                <a:gd name="T10" fmla="*/ 2147483647 w 436"/>
                <a:gd name="T11" fmla="*/ 2147483647 h 151"/>
                <a:gd name="T12" fmla="*/ 2147483647 w 436"/>
                <a:gd name="T13" fmla="*/ 2147483647 h 151"/>
                <a:gd name="T14" fmla="*/ 2147483647 w 436"/>
                <a:gd name="T15" fmla="*/ 2147483647 h 151"/>
                <a:gd name="T16" fmla="*/ 2147483647 w 436"/>
                <a:gd name="T17" fmla="*/ 2147483647 h 151"/>
                <a:gd name="T18" fmla="*/ 2147483647 w 436"/>
                <a:gd name="T19" fmla="*/ 2147483647 h 151"/>
                <a:gd name="T20" fmla="*/ 2147483647 w 436"/>
                <a:gd name="T21" fmla="*/ 2147483647 h 151"/>
                <a:gd name="T22" fmla="*/ 2147483647 w 436"/>
                <a:gd name="T23" fmla="*/ 2147483647 h 151"/>
                <a:gd name="T24" fmla="*/ 2147483647 w 436"/>
                <a:gd name="T25" fmla="*/ 2147483647 h 151"/>
                <a:gd name="T26" fmla="*/ 2147483647 w 436"/>
                <a:gd name="T27" fmla="*/ 2147483647 h 151"/>
                <a:gd name="T28" fmla="*/ 2147483647 w 436"/>
                <a:gd name="T29" fmla="*/ 2147483647 h 151"/>
                <a:gd name="T30" fmla="*/ 2147483647 w 436"/>
                <a:gd name="T31" fmla="*/ 2147483647 h 151"/>
                <a:gd name="T32" fmla="*/ 2147483647 w 436"/>
                <a:gd name="T33" fmla="*/ 2147483647 h 151"/>
                <a:gd name="T34" fmla="*/ 2147483647 w 436"/>
                <a:gd name="T35" fmla="*/ 2147483647 h 151"/>
                <a:gd name="T36" fmla="*/ 2147483647 w 436"/>
                <a:gd name="T37" fmla="*/ 2147483647 h 151"/>
                <a:gd name="T38" fmla="*/ 2147483647 w 436"/>
                <a:gd name="T39" fmla="*/ 2147483647 h 151"/>
                <a:gd name="T40" fmla="*/ 2147483647 w 436"/>
                <a:gd name="T41" fmla="*/ 2147483647 h 151"/>
                <a:gd name="T42" fmla="*/ 2147483647 w 436"/>
                <a:gd name="T43" fmla="*/ 2147483647 h 151"/>
                <a:gd name="T44" fmla="*/ 2147483647 w 436"/>
                <a:gd name="T45" fmla="*/ 2147483647 h 151"/>
                <a:gd name="T46" fmla="*/ 2147483647 w 436"/>
                <a:gd name="T47" fmla="*/ 2147483647 h 151"/>
                <a:gd name="T48" fmla="*/ 2147483647 w 436"/>
                <a:gd name="T49" fmla="*/ 2147483647 h 151"/>
                <a:gd name="T50" fmla="*/ 2147483647 w 436"/>
                <a:gd name="T51" fmla="*/ 2147483647 h 151"/>
                <a:gd name="T52" fmla="*/ 2147483647 w 436"/>
                <a:gd name="T53" fmla="*/ 2147483647 h 151"/>
                <a:gd name="T54" fmla="*/ 2147483647 w 436"/>
                <a:gd name="T55" fmla="*/ 2147483647 h 151"/>
                <a:gd name="T56" fmla="*/ 2147483647 w 436"/>
                <a:gd name="T57" fmla="*/ 2147483647 h 151"/>
                <a:gd name="T58" fmla="*/ 2147483647 w 436"/>
                <a:gd name="T59" fmla="*/ 2147483647 h 151"/>
                <a:gd name="T60" fmla="*/ 2147483647 w 436"/>
                <a:gd name="T61" fmla="*/ 2147483647 h 151"/>
                <a:gd name="T62" fmla="*/ 0 w 436"/>
                <a:gd name="T63" fmla="*/ 2147483647 h 15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436"/>
                <a:gd name="T97" fmla="*/ 0 h 151"/>
                <a:gd name="T98" fmla="*/ 436 w 436"/>
                <a:gd name="T99" fmla="*/ 151 h 151"/>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436" h="151">
                  <a:moveTo>
                    <a:pt x="0" y="22"/>
                  </a:moveTo>
                  <a:lnTo>
                    <a:pt x="26" y="0"/>
                  </a:lnTo>
                  <a:lnTo>
                    <a:pt x="65" y="11"/>
                  </a:lnTo>
                  <a:lnTo>
                    <a:pt x="92" y="22"/>
                  </a:lnTo>
                  <a:lnTo>
                    <a:pt x="85" y="40"/>
                  </a:lnTo>
                  <a:lnTo>
                    <a:pt x="135" y="25"/>
                  </a:lnTo>
                  <a:lnTo>
                    <a:pt x="166" y="40"/>
                  </a:lnTo>
                  <a:lnTo>
                    <a:pt x="140" y="40"/>
                  </a:lnTo>
                  <a:lnTo>
                    <a:pt x="195" y="51"/>
                  </a:lnTo>
                  <a:lnTo>
                    <a:pt x="135" y="56"/>
                  </a:lnTo>
                  <a:lnTo>
                    <a:pt x="166" y="66"/>
                  </a:lnTo>
                  <a:lnTo>
                    <a:pt x="143" y="79"/>
                  </a:lnTo>
                  <a:lnTo>
                    <a:pt x="172" y="70"/>
                  </a:lnTo>
                  <a:lnTo>
                    <a:pt x="200" y="98"/>
                  </a:lnTo>
                  <a:lnTo>
                    <a:pt x="207" y="86"/>
                  </a:lnTo>
                  <a:lnTo>
                    <a:pt x="288" y="98"/>
                  </a:lnTo>
                  <a:lnTo>
                    <a:pt x="370" y="70"/>
                  </a:lnTo>
                  <a:lnTo>
                    <a:pt x="436" y="103"/>
                  </a:lnTo>
                  <a:lnTo>
                    <a:pt x="417" y="120"/>
                  </a:lnTo>
                  <a:lnTo>
                    <a:pt x="425" y="144"/>
                  </a:lnTo>
                  <a:lnTo>
                    <a:pt x="383" y="151"/>
                  </a:lnTo>
                  <a:lnTo>
                    <a:pt x="339" y="127"/>
                  </a:lnTo>
                  <a:lnTo>
                    <a:pt x="339" y="144"/>
                  </a:lnTo>
                  <a:lnTo>
                    <a:pt x="316" y="148"/>
                  </a:lnTo>
                  <a:lnTo>
                    <a:pt x="217" y="151"/>
                  </a:lnTo>
                  <a:lnTo>
                    <a:pt x="207" y="130"/>
                  </a:lnTo>
                  <a:lnTo>
                    <a:pt x="182" y="148"/>
                  </a:lnTo>
                  <a:lnTo>
                    <a:pt x="153" y="130"/>
                  </a:lnTo>
                  <a:lnTo>
                    <a:pt x="131" y="143"/>
                  </a:lnTo>
                  <a:lnTo>
                    <a:pt x="95" y="43"/>
                  </a:lnTo>
                  <a:lnTo>
                    <a:pt x="51" y="54"/>
                  </a:lnTo>
                  <a:lnTo>
                    <a:pt x="0" y="22"/>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39" name="Freeform 33"/>
            <p:cNvSpPr>
              <a:spLocks/>
            </p:cNvSpPr>
            <p:nvPr/>
          </p:nvSpPr>
          <p:spPr bwMode="auto">
            <a:xfrm>
              <a:off x="2205038" y="2065338"/>
              <a:ext cx="227012" cy="158750"/>
            </a:xfrm>
            <a:custGeom>
              <a:avLst/>
              <a:gdLst>
                <a:gd name="T0" fmla="*/ 0 w 285"/>
                <a:gd name="T1" fmla="*/ 2147483647 h 203"/>
                <a:gd name="T2" fmla="*/ 2147483647 w 285"/>
                <a:gd name="T3" fmla="*/ 2147483647 h 203"/>
                <a:gd name="T4" fmla="*/ 2147483647 w 285"/>
                <a:gd name="T5" fmla="*/ 2147483647 h 203"/>
                <a:gd name="T6" fmla="*/ 2147483647 w 285"/>
                <a:gd name="T7" fmla="*/ 2147483647 h 203"/>
                <a:gd name="T8" fmla="*/ 2147483647 w 285"/>
                <a:gd name="T9" fmla="*/ 0 h 203"/>
                <a:gd name="T10" fmla="*/ 2147483647 w 285"/>
                <a:gd name="T11" fmla="*/ 2147483647 h 203"/>
                <a:gd name="T12" fmla="*/ 2147483647 w 285"/>
                <a:gd name="T13" fmla="*/ 2147483647 h 203"/>
                <a:gd name="T14" fmla="*/ 2147483647 w 285"/>
                <a:gd name="T15" fmla="*/ 2147483647 h 203"/>
                <a:gd name="T16" fmla="*/ 2147483647 w 285"/>
                <a:gd name="T17" fmla="*/ 2147483647 h 203"/>
                <a:gd name="T18" fmla="*/ 2147483647 w 285"/>
                <a:gd name="T19" fmla="*/ 2147483647 h 203"/>
                <a:gd name="T20" fmla="*/ 2147483647 w 285"/>
                <a:gd name="T21" fmla="*/ 2147483647 h 203"/>
                <a:gd name="T22" fmla="*/ 2147483647 w 285"/>
                <a:gd name="T23" fmla="*/ 2147483647 h 203"/>
                <a:gd name="T24" fmla="*/ 2147483647 w 285"/>
                <a:gd name="T25" fmla="*/ 2147483647 h 203"/>
                <a:gd name="T26" fmla="*/ 2147483647 w 285"/>
                <a:gd name="T27" fmla="*/ 2147483647 h 203"/>
                <a:gd name="T28" fmla="*/ 2147483647 w 285"/>
                <a:gd name="T29" fmla="*/ 2147483647 h 203"/>
                <a:gd name="T30" fmla="*/ 2147483647 w 285"/>
                <a:gd name="T31" fmla="*/ 2147483647 h 203"/>
                <a:gd name="T32" fmla="*/ 2147483647 w 285"/>
                <a:gd name="T33" fmla="*/ 2147483647 h 203"/>
                <a:gd name="T34" fmla="*/ 2147483647 w 285"/>
                <a:gd name="T35" fmla="*/ 2147483647 h 203"/>
                <a:gd name="T36" fmla="*/ 2147483647 w 285"/>
                <a:gd name="T37" fmla="*/ 2147483647 h 203"/>
                <a:gd name="T38" fmla="*/ 2147483647 w 285"/>
                <a:gd name="T39" fmla="*/ 2147483647 h 203"/>
                <a:gd name="T40" fmla="*/ 2147483647 w 285"/>
                <a:gd name="T41" fmla="*/ 2147483647 h 203"/>
                <a:gd name="T42" fmla="*/ 2147483647 w 285"/>
                <a:gd name="T43" fmla="*/ 2147483647 h 203"/>
                <a:gd name="T44" fmla="*/ 2147483647 w 285"/>
                <a:gd name="T45" fmla="*/ 2147483647 h 203"/>
                <a:gd name="T46" fmla="*/ 2147483647 w 285"/>
                <a:gd name="T47" fmla="*/ 2147483647 h 203"/>
                <a:gd name="T48" fmla="*/ 2147483647 w 285"/>
                <a:gd name="T49" fmla="*/ 2147483647 h 203"/>
                <a:gd name="T50" fmla="*/ 2147483647 w 285"/>
                <a:gd name="T51" fmla="*/ 2147483647 h 203"/>
                <a:gd name="T52" fmla="*/ 2147483647 w 285"/>
                <a:gd name="T53" fmla="*/ 2147483647 h 203"/>
                <a:gd name="T54" fmla="*/ 2147483647 w 285"/>
                <a:gd name="T55" fmla="*/ 2147483647 h 203"/>
                <a:gd name="T56" fmla="*/ 2147483647 w 285"/>
                <a:gd name="T57" fmla="*/ 2147483647 h 203"/>
                <a:gd name="T58" fmla="*/ 2147483647 w 285"/>
                <a:gd name="T59" fmla="*/ 2147483647 h 203"/>
                <a:gd name="T60" fmla="*/ 2147483647 w 285"/>
                <a:gd name="T61" fmla="*/ 2147483647 h 203"/>
                <a:gd name="T62" fmla="*/ 2147483647 w 285"/>
                <a:gd name="T63" fmla="*/ 2147483647 h 203"/>
                <a:gd name="T64" fmla="*/ 2147483647 w 285"/>
                <a:gd name="T65" fmla="*/ 2147483647 h 203"/>
                <a:gd name="T66" fmla="*/ 2147483647 w 285"/>
                <a:gd name="T67" fmla="*/ 2147483647 h 203"/>
                <a:gd name="T68" fmla="*/ 2147483647 w 285"/>
                <a:gd name="T69" fmla="*/ 2147483647 h 203"/>
                <a:gd name="T70" fmla="*/ 2147483647 w 285"/>
                <a:gd name="T71" fmla="*/ 2147483647 h 203"/>
                <a:gd name="T72" fmla="*/ 2147483647 w 285"/>
                <a:gd name="T73" fmla="*/ 2147483647 h 203"/>
                <a:gd name="T74" fmla="*/ 0 w 285"/>
                <a:gd name="T75" fmla="*/ 2147483647 h 20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85"/>
                <a:gd name="T115" fmla="*/ 0 h 203"/>
                <a:gd name="T116" fmla="*/ 285 w 285"/>
                <a:gd name="T117" fmla="*/ 203 h 20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85" h="203">
                  <a:moveTo>
                    <a:pt x="0" y="63"/>
                  </a:moveTo>
                  <a:lnTo>
                    <a:pt x="70" y="52"/>
                  </a:lnTo>
                  <a:lnTo>
                    <a:pt x="33" y="24"/>
                  </a:lnTo>
                  <a:lnTo>
                    <a:pt x="94" y="11"/>
                  </a:lnTo>
                  <a:lnTo>
                    <a:pt x="44" y="0"/>
                  </a:lnTo>
                  <a:lnTo>
                    <a:pt x="122" y="15"/>
                  </a:lnTo>
                  <a:lnTo>
                    <a:pt x="144" y="55"/>
                  </a:lnTo>
                  <a:lnTo>
                    <a:pt x="183" y="55"/>
                  </a:lnTo>
                  <a:lnTo>
                    <a:pt x="197" y="81"/>
                  </a:lnTo>
                  <a:lnTo>
                    <a:pt x="200" y="62"/>
                  </a:lnTo>
                  <a:lnTo>
                    <a:pt x="221" y="63"/>
                  </a:lnTo>
                  <a:lnTo>
                    <a:pt x="211" y="81"/>
                  </a:lnTo>
                  <a:lnTo>
                    <a:pt x="235" y="94"/>
                  </a:lnTo>
                  <a:lnTo>
                    <a:pt x="221" y="112"/>
                  </a:lnTo>
                  <a:lnTo>
                    <a:pt x="265" y="108"/>
                  </a:lnTo>
                  <a:lnTo>
                    <a:pt x="285" y="136"/>
                  </a:lnTo>
                  <a:lnTo>
                    <a:pt x="231" y="145"/>
                  </a:lnTo>
                  <a:lnTo>
                    <a:pt x="215" y="169"/>
                  </a:lnTo>
                  <a:lnTo>
                    <a:pt x="206" y="145"/>
                  </a:lnTo>
                  <a:lnTo>
                    <a:pt x="193" y="202"/>
                  </a:lnTo>
                  <a:lnTo>
                    <a:pt x="157" y="170"/>
                  </a:lnTo>
                  <a:lnTo>
                    <a:pt x="174" y="203"/>
                  </a:lnTo>
                  <a:lnTo>
                    <a:pt x="107" y="198"/>
                  </a:lnTo>
                  <a:lnTo>
                    <a:pt x="87" y="181"/>
                  </a:lnTo>
                  <a:lnTo>
                    <a:pt x="119" y="178"/>
                  </a:lnTo>
                  <a:lnTo>
                    <a:pt x="85" y="173"/>
                  </a:lnTo>
                  <a:lnTo>
                    <a:pt x="75" y="164"/>
                  </a:lnTo>
                  <a:lnTo>
                    <a:pt x="94" y="163"/>
                  </a:lnTo>
                  <a:lnTo>
                    <a:pt x="66" y="149"/>
                  </a:lnTo>
                  <a:lnTo>
                    <a:pt x="154" y="131"/>
                  </a:lnTo>
                  <a:lnTo>
                    <a:pt x="44" y="136"/>
                  </a:lnTo>
                  <a:lnTo>
                    <a:pt x="25" y="115"/>
                  </a:lnTo>
                  <a:lnTo>
                    <a:pt x="66" y="107"/>
                  </a:lnTo>
                  <a:lnTo>
                    <a:pt x="4" y="94"/>
                  </a:lnTo>
                  <a:lnTo>
                    <a:pt x="18" y="91"/>
                  </a:lnTo>
                  <a:lnTo>
                    <a:pt x="2" y="79"/>
                  </a:lnTo>
                  <a:lnTo>
                    <a:pt x="70" y="79"/>
                  </a:lnTo>
                  <a:lnTo>
                    <a:pt x="0" y="63"/>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40" name="Freeform 34"/>
            <p:cNvSpPr>
              <a:spLocks/>
            </p:cNvSpPr>
            <p:nvPr/>
          </p:nvSpPr>
          <p:spPr bwMode="auto">
            <a:xfrm>
              <a:off x="2205038" y="2338388"/>
              <a:ext cx="55562" cy="41275"/>
            </a:xfrm>
            <a:custGeom>
              <a:avLst/>
              <a:gdLst>
                <a:gd name="T0" fmla="*/ 0 w 70"/>
                <a:gd name="T1" fmla="*/ 2147483647 h 51"/>
                <a:gd name="T2" fmla="*/ 2147483647 w 70"/>
                <a:gd name="T3" fmla="*/ 0 h 51"/>
                <a:gd name="T4" fmla="*/ 2147483647 w 70"/>
                <a:gd name="T5" fmla="*/ 2147483647 h 51"/>
                <a:gd name="T6" fmla="*/ 2147483647 w 70"/>
                <a:gd name="T7" fmla="*/ 2147483647 h 51"/>
                <a:gd name="T8" fmla="*/ 0 w 70"/>
                <a:gd name="T9" fmla="*/ 2147483647 h 51"/>
                <a:gd name="T10" fmla="*/ 0 60000 65536"/>
                <a:gd name="T11" fmla="*/ 0 60000 65536"/>
                <a:gd name="T12" fmla="*/ 0 60000 65536"/>
                <a:gd name="T13" fmla="*/ 0 60000 65536"/>
                <a:gd name="T14" fmla="*/ 0 60000 65536"/>
                <a:gd name="T15" fmla="*/ 0 w 70"/>
                <a:gd name="T16" fmla="*/ 0 h 51"/>
                <a:gd name="T17" fmla="*/ 70 w 70"/>
                <a:gd name="T18" fmla="*/ 51 h 51"/>
              </a:gdLst>
              <a:ahLst/>
              <a:cxnLst>
                <a:cxn ang="T10">
                  <a:pos x="T0" y="T1"/>
                </a:cxn>
                <a:cxn ang="T11">
                  <a:pos x="T2" y="T3"/>
                </a:cxn>
                <a:cxn ang="T12">
                  <a:pos x="T4" y="T5"/>
                </a:cxn>
                <a:cxn ang="T13">
                  <a:pos x="T6" y="T7"/>
                </a:cxn>
                <a:cxn ang="T14">
                  <a:pos x="T8" y="T9"/>
                </a:cxn>
              </a:cxnLst>
              <a:rect l="T15" t="T16" r="T17" b="T18"/>
              <a:pathLst>
                <a:path w="70" h="51">
                  <a:moveTo>
                    <a:pt x="0" y="35"/>
                  </a:moveTo>
                  <a:lnTo>
                    <a:pt x="11" y="0"/>
                  </a:lnTo>
                  <a:lnTo>
                    <a:pt x="56" y="10"/>
                  </a:lnTo>
                  <a:lnTo>
                    <a:pt x="70" y="51"/>
                  </a:lnTo>
                  <a:lnTo>
                    <a:pt x="0" y="35"/>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41" name="Freeform 35"/>
            <p:cNvSpPr>
              <a:spLocks/>
            </p:cNvSpPr>
            <p:nvPr/>
          </p:nvSpPr>
          <p:spPr bwMode="auto">
            <a:xfrm>
              <a:off x="2206625" y="2239963"/>
              <a:ext cx="60325" cy="14287"/>
            </a:xfrm>
            <a:custGeom>
              <a:avLst/>
              <a:gdLst>
                <a:gd name="T0" fmla="*/ 0 w 76"/>
                <a:gd name="T1" fmla="*/ 2147483647 h 19"/>
                <a:gd name="T2" fmla="*/ 2147483647 w 76"/>
                <a:gd name="T3" fmla="*/ 2147483647 h 19"/>
                <a:gd name="T4" fmla="*/ 2147483647 w 76"/>
                <a:gd name="T5" fmla="*/ 2147483647 h 19"/>
                <a:gd name="T6" fmla="*/ 2147483647 w 76"/>
                <a:gd name="T7" fmla="*/ 0 h 19"/>
                <a:gd name="T8" fmla="*/ 0 w 76"/>
                <a:gd name="T9" fmla="*/ 2147483647 h 19"/>
                <a:gd name="T10" fmla="*/ 0 60000 65536"/>
                <a:gd name="T11" fmla="*/ 0 60000 65536"/>
                <a:gd name="T12" fmla="*/ 0 60000 65536"/>
                <a:gd name="T13" fmla="*/ 0 60000 65536"/>
                <a:gd name="T14" fmla="*/ 0 60000 65536"/>
                <a:gd name="T15" fmla="*/ 0 w 76"/>
                <a:gd name="T16" fmla="*/ 0 h 19"/>
                <a:gd name="T17" fmla="*/ 76 w 76"/>
                <a:gd name="T18" fmla="*/ 19 h 19"/>
              </a:gdLst>
              <a:ahLst/>
              <a:cxnLst>
                <a:cxn ang="T10">
                  <a:pos x="T0" y="T1"/>
                </a:cxn>
                <a:cxn ang="T11">
                  <a:pos x="T2" y="T3"/>
                </a:cxn>
                <a:cxn ang="T12">
                  <a:pos x="T4" y="T5"/>
                </a:cxn>
                <a:cxn ang="T13">
                  <a:pos x="T6" y="T7"/>
                </a:cxn>
                <a:cxn ang="T14">
                  <a:pos x="T8" y="T9"/>
                </a:cxn>
              </a:cxnLst>
              <a:rect l="T15" t="T16" r="T17" b="T18"/>
              <a:pathLst>
                <a:path w="76" h="19">
                  <a:moveTo>
                    <a:pt x="0" y="7"/>
                  </a:moveTo>
                  <a:lnTo>
                    <a:pt x="18" y="19"/>
                  </a:lnTo>
                  <a:lnTo>
                    <a:pt x="76" y="7"/>
                  </a:lnTo>
                  <a:lnTo>
                    <a:pt x="20" y="0"/>
                  </a:lnTo>
                  <a:lnTo>
                    <a:pt x="0" y="7"/>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42" name="Freeform 36"/>
            <p:cNvSpPr>
              <a:spLocks/>
            </p:cNvSpPr>
            <p:nvPr/>
          </p:nvSpPr>
          <p:spPr bwMode="auto">
            <a:xfrm>
              <a:off x="2216150" y="2408238"/>
              <a:ext cx="107950" cy="84137"/>
            </a:xfrm>
            <a:custGeom>
              <a:avLst/>
              <a:gdLst>
                <a:gd name="T0" fmla="*/ 0 w 136"/>
                <a:gd name="T1" fmla="*/ 2147483647 h 106"/>
                <a:gd name="T2" fmla="*/ 2147483647 w 136"/>
                <a:gd name="T3" fmla="*/ 2147483647 h 106"/>
                <a:gd name="T4" fmla="*/ 2147483647 w 136"/>
                <a:gd name="T5" fmla="*/ 2147483647 h 106"/>
                <a:gd name="T6" fmla="*/ 2147483647 w 136"/>
                <a:gd name="T7" fmla="*/ 2147483647 h 106"/>
                <a:gd name="T8" fmla="*/ 2147483647 w 136"/>
                <a:gd name="T9" fmla="*/ 2147483647 h 106"/>
                <a:gd name="T10" fmla="*/ 2147483647 w 136"/>
                <a:gd name="T11" fmla="*/ 2147483647 h 106"/>
                <a:gd name="T12" fmla="*/ 2147483647 w 136"/>
                <a:gd name="T13" fmla="*/ 2147483647 h 106"/>
                <a:gd name="T14" fmla="*/ 2147483647 w 136"/>
                <a:gd name="T15" fmla="*/ 2147483647 h 106"/>
                <a:gd name="T16" fmla="*/ 2147483647 w 136"/>
                <a:gd name="T17" fmla="*/ 2147483647 h 106"/>
                <a:gd name="T18" fmla="*/ 2147483647 w 136"/>
                <a:gd name="T19" fmla="*/ 0 h 106"/>
                <a:gd name="T20" fmla="*/ 2147483647 w 136"/>
                <a:gd name="T21" fmla="*/ 2147483647 h 106"/>
                <a:gd name="T22" fmla="*/ 0 w 136"/>
                <a:gd name="T23" fmla="*/ 2147483647 h 10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6"/>
                <a:gd name="T37" fmla="*/ 0 h 106"/>
                <a:gd name="T38" fmla="*/ 136 w 136"/>
                <a:gd name="T39" fmla="*/ 106 h 10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6" h="106">
                  <a:moveTo>
                    <a:pt x="0" y="16"/>
                  </a:moveTo>
                  <a:lnTo>
                    <a:pt x="3" y="67"/>
                  </a:lnTo>
                  <a:lnTo>
                    <a:pt x="18" y="76"/>
                  </a:lnTo>
                  <a:lnTo>
                    <a:pt x="13" y="104"/>
                  </a:lnTo>
                  <a:lnTo>
                    <a:pt x="32" y="106"/>
                  </a:lnTo>
                  <a:lnTo>
                    <a:pt x="56" y="83"/>
                  </a:lnTo>
                  <a:lnTo>
                    <a:pt x="32" y="67"/>
                  </a:lnTo>
                  <a:lnTo>
                    <a:pt x="89" y="67"/>
                  </a:lnTo>
                  <a:lnTo>
                    <a:pt x="136" y="6"/>
                  </a:lnTo>
                  <a:lnTo>
                    <a:pt x="10" y="0"/>
                  </a:lnTo>
                  <a:lnTo>
                    <a:pt x="26" y="19"/>
                  </a:lnTo>
                  <a:lnTo>
                    <a:pt x="0" y="16"/>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43" name="Freeform 37"/>
            <p:cNvSpPr>
              <a:spLocks/>
            </p:cNvSpPr>
            <p:nvPr/>
          </p:nvSpPr>
          <p:spPr bwMode="auto">
            <a:xfrm>
              <a:off x="2290763" y="1968500"/>
              <a:ext cx="617537" cy="346075"/>
            </a:xfrm>
            <a:custGeom>
              <a:avLst/>
              <a:gdLst>
                <a:gd name="T0" fmla="*/ 2147483647 w 780"/>
                <a:gd name="T1" fmla="*/ 2147483647 h 435"/>
                <a:gd name="T2" fmla="*/ 2147483647 w 780"/>
                <a:gd name="T3" fmla="*/ 2147483647 h 435"/>
                <a:gd name="T4" fmla="*/ 2147483647 w 780"/>
                <a:gd name="T5" fmla="*/ 2147483647 h 435"/>
                <a:gd name="T6" fmla="*/ 2147483647 w 780"/>
                <a:gd name="T7" fmla="*/ 2147483647 h 435"/>
                <a:gd name="T8" fmla="*/ 2147483647 w 780"/>
                <a:gd name="T9" fmla="*/ 2147483647 h 435"/>
                <a:gd name="T10" fmla="*/ 2147483647 w 780"/>
                <a:gd name="T11" fmla="*/ 2147483647 h 435"/>
                <a:gd name="T12" fmla="*/ 2147483647 w 780"/>
                <a:gd name="T13" fmla="*/ 2147483647 h 435"/>
                <a:gd name="T14" fmla="*/ 2147483647 w 780"/>
                <a:gd name="T15" fmla="*/ 2147483647 h 435"/>
                <a:gd name="T16" fmla="*/ 2147483647 w 780"/>
                <a:gd name="T17" fmla="*/ 2147483647 h 435"/>
                <a:gd name="T18" fmla="*/ 2147483647 w 780"/>
                <a:gd name="T19" fmla="*/ 2147483647 h 435"/>
                <a:gd name="T20" fmla="*/ 2147483647 w 780"/>
                <a:gd name="T21" fmla="*/ 2147483647 h 435"/>
                <a:gd name="T22" fmla="*/ 2147483647 w 780"/>
                <a:gd name="T23" fmla="*/ 2147483647 h 435"/>
                <a:gd name="T24" fmla="*/ 2147483647 w 780"/>
                <a:gd name="T25" fmla="*/ 2147483647 h 435"/>
                <a:gd name="T26" fmla="*/ 2147483647 w 780"/>
                <a:gd name="T27" fmla="*/ 2147483647 h 435"/>
                <a:gd name="T28" fmla="*/ 2147483647 w 780"/>
                <a:gd name="T29" fmla="*/ 2147483647 h 435"/>
                <a:gd name="T30" fmla="*/ 2147483647 w 780"/>
                <a:gd name="T31" fmla="*/ 2147483647 h 435"/>
                <a:gd name="T32" fmla="*/ 2147483647 w 780"/>
                <a:gd name="T33" fmla="*/ 2147483647 h 435"/>
                <a:gd name="T34" fmla="*/ 2147483647 w 780"/>
                <a:gd name="T35" fmla="*/ 2147483647 h 435"/>
                <a:gd name="T36" fmla="*/ 2147483647 w 780"/>
                <a:gd name="T37" fmla="*/ 2147483647 h 435"/>
                <a:gd name="T38" fmla="*/ 2147483647 w 780"/>
                <a:gd name="T39" fmla="*/ 2147483647 h 435"/>
                <a:gd name="T40" fmla="*/ 2147483647 w 780"/>
                <a:gd name="T41" fmla="*/ 2147483647 h 435"/>
                <a:gd name="T42" fmla="*/ 2147483647 w 780"/>
                <a:gd name="T43" fmla="*/ 2147483647 h 435"/>
                <a:gd name="T44" fmla="*/ 2147483647 w 780"/>
                <a:gd name="T45" fmla="*/ 2147483647 h 435"/>
                <a:gd name="T46" fmla="*/ 2147483647 w 780"/>
                <a:gd name="T47" fmla="*/ 2147483647 h 435"/>
                <a:gd name="T48" fmla="*/ 2147483647 w 780"/>
                <a:gd name="T49" fmla="*/ 2147483647 h 435"/>
                <a:gd name="T50" fmla="*/ 2147483647 w 780"/>
                <a:gd name="T51" fmla="*/ 2147483647 h 435"/>
                <a:gd name="T52" fmla="*/ 2147483647 w 780"/>
                <a:gd name="T53" fmla="*/ 2147483647 h 435"/>
                <a:gd name="T54" fmla="*/ 2147483647 w 780"/>
                <a:gd name="T55" fmla="*/ 2147483647 h 435"/>
                <a:gd name="T56" fmla="*/ 2147483647 w 780"/>
                <a:gd name="T57" fmla="*/ 2147483647 h 435"/>
                <a:gd name="T58" fmla="*/ 2147483647 w 780"/>
                <a:gd name="T59" fmla="*/ 2147483647 h 435"/>
                <a:gd name="T60" fmla="*/ 2147483647 w 780"/>
                <a:gd name="T61" fmla="*/ 2147483647 h 435"/>
                <a:gd name="T62" fmla="*/ 2147483647 w 780"/>
                <a:gd name="T63" fmla="*/ 2147483647 h 435"/>
                <a:gd name="T64" fmla="*/ 2147483647 w 780"/>
                <a:gd name="T65" fmla="*/ 2147483647 h 435"/>
                <a:gd name="T66" fmla="*/ 2147483647 w 780"/>
                <a:gd name="T67" fmla="*/ 2147483647 h 435"/>
                <a:gd name="T68" fmla="*/ 2147483647 w 780"/>
                <a:gd name="T69" fmla="*/ 2147483647 h 435"/>
                <a:gd name="T70" fmla="*/ 2147483647 w 780"/>
                <a:gd name="T71" fmla="*/ 2147483647 h 435"/>
                <a:gd name="T72" fmla="*/ 2147483647 w 780"/>
                <a:gd name="T73" fmla="*/ 2147483647 h 435"/>
                <a:gd name="T74" fmla="*/ 2147483647 w 780"/>
                <a:gd name="T75" fmla="*/ 0 h 435"/>
                <a:gd name="T76" fmla="*/ 2147483647 w 780"/>
                <a:gd name="T77" fmla="*/ 2147483647 h 435"/>
                <a:gd name="T78" fmla="*/ 2147483647 w 780"/>
                <a:gd name="T79" fmla="*/ 2147483647 h 435"/>
                <a:gd name="T80" fmla="*/ 2147483647 w 780"/>
                <a:gd name="T81" fmla="*/ 2147483647 h 435"/>
                <a:gd name="T82" fmla="*/ 2147483647 w 780"/>
                <a:gd name="T83" fmla="*/ 2147483647 h 435"/>
                <a:gd name="T84" fmla="*/ 2147483647 w 780"/>
                <a:gd name="T85" fmla="*/ 2147483647 h 435"/>
                <a:gd name="T86" fmla="*/ 2147483647 w 780"/>
                <a:gd name="T87" fmla="*/ 2147483647 h 43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80"/>
                <a:gd name="T133" fmla="*/ 0 h 435"/>
                <a:gd name="T134" fmla="*/ 780 w 780"/>
                <a:gd name="T135" fmla="*/ 435 h 43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80" h="435">
                  <a:moveTo>
                    <a:pt x="0" y="103"/>
                  </a:moveTo>
                  <a:lnTo>
                    <a:pt x="69" y="103"/>
                  </a:lnTo>
                  <a:lnTo>
                    <a:pt x="44" y="119"/>
                  </a:lnTo>
                  <a:lnTo>
                    <a:pt x="142" y="108"/>
                  </a:lnTo>
                  <a:lnTo>
                    <a:pt x="57" y="119"/>
                  </a:lnTo>
                  <a:lnTo>
                    <a:pt x="84" y="126"/>
                  </a:lnTo>
                  <a:lnTo>
                    <a:pt x="56" y="129"/>
                  </a:lnTo>
                  <a:lnTo>
                    <a:pt x="66" y="140"/>
                  </a:lnTo>
                  <a:lnTo>
                    <a:pt x="192" y="122"/>
                  </a:lnTo>
                  <a:lnTo>
                    <a:pt x="69" y="150"/>
                  </a:lnTo>
                  <a:lnTo>
                    <a:pt x="123" y="170"/>
                  </a:lnTo>
                  <a:lnTo>
                    <a:pt x="169" y="140"/>
                  </a:lnTo>
                  <a:lnTo>
                    <a:pt x="251" y="134"/>
                  </a:lnTo>
                  <a:lnTo>
                    <a:pt x="166" y="146"/>
                  </a:lnTo>
                  <a:lnTo>
                    <a:pt x="144" y="170"/>
                  </a:lnTo>
                  <a:lnTo>
                    <a:pt x="197" y="174"/>
                  </a:lnTo>
                  <a:lnTo>
                    <a:pt x="251" y="149"/>
                  </a:lnTo>
                  <a:lnTo>
                    <a:pt x="214" y="171"/>
                  </a:lnTo>
                  <a:lnTo>
                    <a:pt x="251" y="171"/>
                  </a:lnTo>
                  <a:lnTo>
                    <a:pt x="308" y="153"/>
                  </a:lnTo>
                  <a:lnTo>
                    <a:pt x="302" y="130"/>
                  </a:lnTo>
                  <a:lnTo>
                    <a:pt x="366" y="109"/>
                  </a:lnTo>
                  <a:lnTo>
                    <a:pt x="319" y="152"/>
                  </a:lnTo>
                  <a:lnTo>
                    <a:pt x="418" y="143"/>
                  </a:lnTo>
                  <a:lnTo>
                    <a:pt x="219" y="184"/>
                  </a:lnTo>
                  <a:lnTo>
                    <a:pt x="265" y="226"/>
                  </a:lnTo>
                  <a:lnTo>
                    <a:pt x="304" y="226"/>
                  </a:lnTo>
                  <a:lnTo>
                    <a:pt x="283" y="234"/>
                  </a:lnTo>
                  <a:lnTo>
                    <a:pt x="205" y="191"/>
                  </a:lnTo>
                  <a:lnTo>
                    <a:pt x="140" y="184"/>
                  </a:lnTo>
                  <a:lnTo>
                    <a:pt x="139" y="202"/>
                  </a:lnTo>
                  <a:lnTo>
                    <a:pt x="168" y="210"/>
                  </a:lnTo>
                  <a:lnTo>
                    <a:pt x="139" y="218"/>
                  </a:lnTo>
                  <a:lnTo>
                    <a:pt x="219" y="265"/>
                  </a:lnTo>
                  <a:lnTo>
                    <a:pt x="187" y="268"/>
                  </a:lnTo>
                  <a:lnTo>
                    <a:pt x="265" y="270"/>
                  </a:lnTo>
                  <a:lnTo>
                    <a:pt x="220" y="282"/>
                  </a:lnTo>
                  <a:lnTo>
                    <a:pt x="245" y="297"/>
                  </a:lnTo>
                  <a:lnTo>
                    <a:pt x="174" y="272"/>
                  </a:lnTo>
                  <a:lnTo>
                    <a:pt x="131" y="282"/>
                  </a:lnTo>
                  <a:lnTo>
                    <a:pt x="115" y="322"/>
                  </a:lnTo>
                  <a:lnTo>
                    <a:pt x="155" y="309"/>
                  </a:lnTo>
                  <a:lnTo>
                    <a:pt x="149" y="322"/>
                  </a:lnTo>
                  <a:lnTo>
                    <a:pt x="165" y="322"/>
                  </a:lnTo>
                  <a:lnTo>
                    <a:pt x="189" y="292"/>
                  </a:lnTo>
                  <a:lnTo>
                    <a:pt x="180" y="317"/>
                  </a:lnTo>
                  <a:lnTo>
                    <a:pt x="202" y="321"/>
                  </a:lnTo>
                  <a:lnTo>
                    <a:pt x="158" y="330"/>
                  </a:lnTo>
                  <a:lnTo>
                    <a:pt x="187" y="331"/>
                  </a:lnTo>
                  <a:lnTo>
                    <a:pt x="165" y="339"/>
                  </a:lnTo>
                  <a:lnTo>
                    <a:pt x="183" y="356"/>
                  </a:lnTo>
                  <a:lnTo>
                    <a:pt x="214" y="356"/>
                  </a:lnTo>
                  <a:lnTo>
                    <a:pt x="245" y="327"/>
                  </a:lnTo>
                  <a:lnTo>
                    <a:pt x="192" y="370"/>
                  </a:lnTo>
                  <a:lnTo>
                    <a:pt x="139" y="337"/>
                  </a:lnTo>
                  <a:lnTo>
                    <a:pt x="93" y="343"/>
                  </a:lnTo>
                  <a:lnTo>
                    <a:pt x="132" y="377"/>
                  </a:lnTo>
                  <a:lnTo>
                    <a:pt x="66" y="397"/>
                  </a:lnTo>
                  <a:lnTo>
                    <a:pt x="73" y="422"/>
                  </a:lnTo>
                  <a:lnTo>
                    <a:pt x="86" y="398"/>
                  </a:lnTo>
                  <a:lnTo>
                    <a:pt x="89" y="422"/>
                  </a:lnTo>
                  <a:lnTo>
                    <a:pt x="133" y="411"/>
                  </a:lnTo>
                  <a:lnTo>
                    <a:pt x="166" y="433"/>
                  </a:lnTo>
                  <a:lnTo>
                    <a:pt x="189" y="430"/>
                  </a:lnTo>
                  <a:lnTo>
                    <a:pt x="172" y="414"/>
                  </a:lnTo>
                  <a:lnTo>
                    <a:pt x="219" y="419"/>
                  </a:lnTo>
                  <a:lnTo>
                    <a:pt x="214" y="403"/>
                  </a:lnTo>
                  <a:lnTo>
                    <a:pt x="234" y="422"/>
                  </a:lnTo>
                  <a:lnTo>
                    <a:pt x="247" y="419"/>
                  </a:lnTo>
                  <a:lnTo>
                    <a:pt x="241" y="405"/>
                  </a:lnTo>
                  <a:lnTo>
                    <a:pt x="276" y="419"/>
                  </a:lnTo>
                  <a:lnTo>
                    <a:pt x="277" y="435"/>
                  </a:lnTo>
                  <a:lnTo>
                    <a:pt x="344" y="419"/>
                  </a:lnTo>
                  <a:lnTo>
                    <a:pt x="356" y="394"/>
                  </a:lnTo>
                  <a:lnTo>
                    <a:pt x="327" y="398"/>
                  </a:lnTo>
                  <a:lnTo>
                    <a:pt x="327" y="377"/>
                  </a:lnTo>
                  <a:lnTo>
                    <a:pt x="251" y="376"/>
                  </a:lnTo>
                  <a:lnTo>
                    <a:pt x="350" y="369"/>
                  </a:lnTo>
                  <a:lnTo>
                    <a:pt x="364" y="352"/>
                  </a:lnTo>
                  <a:lnTo>
                    <a:pt x="350" y="330"/>
                  </a:lnTo>
                  <a:lnTo>
                    <a:pt x="406" y="330"/>
                  </a:lnTo>
                  <a:lnTo>
                    <a:pt x="418" y="322"/>
                  </a:lnTo>
                  <a:lnTo>
                    <a:pt x="379" y="317"/>
                  </a:lnTo>
                  <a:lnTo>
                    <a:pt x="430" y="314"/>
                  </a:lnTo>
                  <a:lnTo>
                    <a:pt x="398" y="299"/>
                  </a:lnTo>
                  <a:lnTo>
                    <a:pt x="437" y="289"/>
                  </a:lnTo>
                  <a:lnTo>
                    <a:pt x="436" y="279"/>
                  </a:lnTo>
                  <a:lnTo>
                    <a:pt x="360" y="272"/>
                  </a:lnTo>
                  <a:lnTo>
                    <a:pt x="403" y="264"/>
                  </a:lnTo>
                  <a:lnTo>
                    <a:pt x="359" y="260"/>
                  </a:lnTo>
                  <a:lnTo>
                    <a:pt x="437" y="268"/>
                  </a:lnTo>
                  <a:lnTo>
                    <a:pt x="440" y="255"/>
                  </a:lnTo>
                  <a:lnTo>
                    <a:pt x="357" y="250"/>
                  </a:lnTo>
                  <a:lnTo>
                    <a:pt x="466" y="234"/>
                  </a:lnTo>
                  <a:lnTo>
                    <a:pt x="436" y="219"/>
                  </a:lnTo>
                  <a:lnTo>
                    <a:pt x="514" y="226"/>
                  </a:lnTo>
                  <a:lnTo>
                    <a:pt x="538" y="202"/>
                  </a:lnTo>
                  <a:lnTo>
                    <a:pt x="500" y="200"/>
                  </a:lnTo>
                  <a:lnTo>
                    <a:pt x="550" y="198"/>
                  </a:lnTo>
                  <a:lnTo>
                    <a:pt x="544" y="181"/>
                  </a:lnTo>
                  <a:lnTo>
                    <a:pt x="568" y="184"/>
                  </a:lnTo>
                  <a:lnTo>
                    <a:pt x="698" y="112"/>
                  </a:lnTo>
                  <a:lnTo>
                    <a:pt x="554" y="140"/>
                  </a:lnTo>
                  <a:lnTo>
                    <a:pt x="634" y="108"/>
                  </a:lnTo>
                  <a:lnTo>
                    <a:pt x="585" y="109"/>
                  </a:lnTo>
                  <a:lnTo>
                    <a:pt x="573" y="97"/>
                  </a:lnTo>
                  <a:lnTo>
                    <a:pt x="665" y="103"/>
                  </a:lnTo>
                  <a:lnTo>
                    <a:pt x="780" y="67"/>
                  </a:lnTo>
                  <a:lnTo>
                    <a:pt x="780" y="48"/>
                  </a:lnTo>
                  <a:lnTo>
                    <a:pt x="731" y="48"/>
                  </a:lnTo>
                  <a:lnTo>
                    <a:pt x="719" y="19"/>
                  </a:lnTo>
                  <a:lnTo>
                    <a:pt x="585" y="31"/>
                  </a:lnTo>
                  <a:lnTo>
                    <a:pt x="643" y="13"/>
                  </a:lnTo>
                  <a:lnTo>
                    <a:pt x="466" y="0"/>
                  </a:lnTo>
                  <a:lnTo>
                    <a:pt x="451" y="15"/>
                  </a:lnTo>
                  <a:lnTo>
                    <a:pt x="462" y="24"/>
                  </a:lnTo>
                  <a:lnTo>
                    <a:pt x="430" y="10"/>
                  </a:lnTo>
                  <a:lnTo>
                    <a:pt x="352" y="10"/>
                  </a:lnTo>
                  <a:lnTo>
                    <a:pt x="407" y="38"/>
                  </a:lnTo>
                  <a:lnTo>
                    <a:pt x="387" y="48"/>
                  </a:lnTo>
                  <a:lnTo>
                    <a:pt x="359" y="18"/>
                  </a:lnTo>
                  <a:lnTo>
                    <a:pt x="287" y="14"/>
                  </a:lnTo>
                  <a:lnTo>
                    <a:pt x="302" y="28"/>
                  </a:lnTo>
                  <a:lnTo>
                    <a:pt x="247" y="24"/>
                  </a:lnTo>
                  <a:lnTo>
                    <a:pt x="273" y="43"/>
                  </a:lnTo>
                  <a:lnTo>
                    <a:pt x="230" y="31"/>
                  </a:lnTo>
                  <a:lnTo>
                    <a:pt x="244" y="43"/>
                  </a:lnTo>
                  <a:lnTo>
                    <a:pt x="217" y="48"/>
                  </a:lnTo>
                  <a:lnTo>
                    <a:pt x="273" y="77"/>
                  </a:lnTo>
                  <a:lnTo>
                    <a:pt x="150" y="45"/>
                  </a:lnTo>
                  <a:lnTo>
                    <a:pt x="121" y="67"/>
                  </a:lnTo>
                  <a:lnTo>
                    <a:pt x="169" y="79"/>
                  </a:lnTo>
                  <a:lnTo>
                    <a:pt x="89" y="70"/>
                  </a:lnTo>
                  <a:lnTo>
                    <a:pt x="0" y="103"/>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44" name="Freeform 38"/>
            <p:cNvSpPr>
              <a:spLocks/>
            </p:cNvSpPr>
            <p:nvPr/>
          </p:nvSpPr>
          <p:spPr bwMode="auto">
            <a:xfrm>
              <a:off x="2330450" y="2414588"/>
              <a:ext cx="577850" cy="450850"/>
            </a:xfrm>
            <a:custGeom>
              <a:avLst/>
              <a:gdLst>
                <a:gd name="T0" fmla="*/ 2147483647 w 729"/>
                <a:gd name="T1" fmla="*/ 2147483647 h 568"/>
                <a:gd name="T2" fmla="*/ 2147483647 w 729"/>
                <a:gd name="T3" fmla="*/ 0 h 568"/>
                <a:gd name="T4" fmla="*/ 2147483647 w 729"/>
                <a:gd name="T5" fmla="*/ 2147483647 h 568"/>
                <a:gd name="T6" fmla="*/ 2147483647 w 729"/>
                <a:gd name="T7" fmla="*/ 2147483647 h 568"/>
                <a:gd name="T8" fmla="*/ 2147483647 w 729"/>
                <a:gd name="T9" fmla="*/ 2147483647 h 568"/>
                <a:gd name="T10" fmla="*/ 2147483647 w 729"/>
                <a:gd name="T11" fmla="*/ 2147483647 h 568"/>
                <a:gd name="T12" fmla="*/ 2147483647 w 729"/>
                <a:gd name="T13" fmla="*/ 2147483647 h 568"/>
                <a:gd name="T14" fmla="*/ 2147483647 w 729"/>
                <a:gd name="T15" fmla="*/ 2147483647 h 568"/>
                <a:gd name="T16" fmla="*/ 2147483647 w 729"/>
                <a:gd name="T17" fmla="*/ 2147483647 h 568"/>
                <a:gd name="T18" fmla="*/ 2147483647 w 729"/>
                <a:gd name="T19" fmla="*/ 2147483647 h 568"/>
                <a:gd name="T20" fmla="*/ 2147483647 w 729"/>
                <a:gd name="T21" fmla="*/ 2147483647 h 568"/>
                <a:gd name="T22" fmla="*/ 2147483647 w 729"/>
                <a:gd name="T23" fmla="*/ 2147483647 h 568"/>
                <a:gd name="T24" fmla="*/ 2147483647 w 729"/>
                <a:gd name="T25" fmla="*/ 2147483647 h 568"/>
                <a:gd name="T26" fmla="*/ 2147483647 w 729"/>
                <a:gd name="T27" fmla="*/ 2147483647 h 568"/>
                <a:gd name="T28" fmla="*/ 2147483647 w 729"/>
                <a:gd name="T29" fmla="*/ 2147483647 h 568"/>
                <a:gd name="T30" fmla="*/ 2147483647 w 729"/>
                <a:gd name="T31" fmla="*/ 2147483647 h 568"/>
                <a:gd name="T32" fmla="*/ 2147483647 w 729"/>
                <a:gd name="T33" fmla="*/ 2147483647 h 568"/>
                <a:gd name="T34" fmla="*/ 2147483647 w 729"/>
                <a:gd name="T35" fmla="*/ 2147483647 h 568"/>
                <a:gd name="T36" fmla="*/ 2147483647 w 729"/>
                <a:gd name="T37" fmla="*/ 2147483647 h 568"/>
                <a:gd name="T38" fmla="*/ 2147483647 w 729"/>
                <a:gd name="T39" fmla="*/ 2147483647 h 568"/>
                <a:gd name="T40" fmla="*/ 2147483647 w 729"/>
                <a:gd name="T41" fmla="*/ 2147483647 h 568"/>
                <a:gd name="T42" fmla="*/ 2147483647 w 729"/>
                <a:gd name="T43" fmla="*/ 2147483647 h 568"/>
                <a:gd name="T44" fmla="*/ 2147483647 w 729"/>
                <a:gd name="T45" fmla="*/ 2147483647 h 568"/>
                <a:gd name="T46" fmla="*/ 2147483647 w 729"/>
                <a:gd name="T47" fmla="*/ 2147483647 h 568"/>
                <a:gd name="T48" fmla="*/ 2147483647 w 729"/>
                <a:gd name="T49" fmla="*/ 2147483647 h 568"/>
                <a:gd name="T50" fmla="*/ 2147483647 w 729"/>
                <a:gd name="T51" fmla="*/ 2147483647 h 568"/>
                <a:gd name="T52" fmla="*/ 2147483647 w 729"/>
                <a:gd name="T53" fmla="*/ 2147483647 h 568"/>
                <a:gd name="T54" fmla="*/ 2147483647 w 729"/>
                <a:gd name="T55" fmla="*/ 2147483647 h 568"/>
                <a:gd name="T56" fmla="*/ 2147483647 w 729"/>
                <a:gd name="T57" fmla="*/ 2147483647 h 568"/>
                <a:gd name="T58" fmla="*/ 2147483647 w 729"/>
                <a:gd name="T59" fmla="*/ 2147483647 h 568"/>
                <a:gd name="T60" fmla="*/ 2147483647 w 729"/>
                <a:gd name="T61" fmla="*/ 2147483647 h 568"/>
                <a:gd name="T62" fmla="*/ 2147483647 w 729"/>
                <a:gd name="T63" fmla="*/ 2147483647 h 568"/>
                <a:gd name="T64" fmla="*/ 2147483647 w 729"/>
                <a:gd name="T65" fmla="*/ 2147483647 h 568"/>
                <a:gd name="T66" fmla="*/ 2147483647 w 729"/>
                <a:gd name="T67" fmla="*/ 2147483647 h 568"/>
                <a:gd name="T68" fmla="*/ 2147483647 w 729"/>
                <a:gd name="T69" fmla="*/ 2147483647 h 568"/>
                <a:gd name="T70" fmla="*/ 2147483647 w 729"/>
                <a:gd name="T71" fmla="*/ 2147483647 h 568"/>
                <a:gd name="T72" fmla="*/ 2147483647 w 729"/>
                <a:gd name="T73" fmla="*/ 2147483647 h 568"/>
                <a:gd name="T74" fmla="*/ 2147483647 w 729"/>
                <a:gd name="T75" fmla="*/ 2147483647 h 568"/>
                <a:gd name="T76" fmla="*/ 2147483647 w 729"/>
                <a:gd name="T77" fmla="*/ 2147483647 h 568"/>
                <a:gd name="T78" fmla="*/ 2147483647 w 729"/>
                <a:gd name="T79" fmla="*/ 2147483647 h 568"/>
                <a:gd name="T80" fmla="*/ 2147483647 w 729"/>
                <a:gd name="T81" fmla="*/ 2147483647 h 568"/>
                <a:gd name="T82" fmla="*/ 2147483647 w 729"/>
                <a:gd name="T83" fmla="*/ 2147483647 h 568"/>
                <a:gd name="T84" fmla="*/ 2147483647 w 729"/>
                <a:gd name="T85" fmla="*/ 2147483647 h 568"/>
                <a:gd name="T86" fmla="*/ 2147483647 w 729"/>
                <a:gd name="T87" fmla="*/ 2147483647 h 568"/>
                <a:gd name="T88" fmla="*/ 2147483647 w 729"/>
                <a:gd name="T89" fmla="*/ 2147483647 h 568"/>
                <a:gd name="T90" fmla="*/ 2147483647 w 729"/>
                <a:gd name="T91" fmla="*/ 2147483647 h 568"/>
                <a:gd name="T92" fmla="*/ 2147483647 w 729"/>
                <a:gd name="T93" fmla="*/ 2147483647 h 568"/>
                <a:gd name="T94" fmla="*/ 2147483647 w 729"/>
                <a:gd name="T95" fmla="*/ 2147483647 h 568"/>
                <a:gd name="T96" fmla="*/ 2147483647 w 729"/>
                <a:gd name="T97" fmla="*/ 2147483647 h 568"/>
                <a:gd name="T98" fmla="*/ 2147483647 w 729"/>
                <a:gd name="T99" fmla="*/ 2147483647 h 568"/>
                <a:gd name="T100" fmla="*/ 2147483647 w 729"/>
                <a:gd name="T101" fmla="*/ 2147483647 h 568"/>
                <a:gd name="T102" fmla="*/ 2147483647 w 729"/>
                <a:gd name="T103" fmla="*/ 2147483647 h 568"/>
                <a:gd name="T104" fmla="*/ 0 w 729"/>
                <a:gd name="T105" fmla="*/ 2147483647 h 56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729"/>
                <a:gd name="T160" fmla="*/ 0 h 568"/>
                <a:gd name="T161" fmla="*/ 729 w 729"/>
                <a:gd name="T162" fmla="*/ 568 h 56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729" h="568">
                  <a:moveTo>
                    <a:pt x="0" y="126"/>
                  </a:moveTo>
                  <a:lnTo>
                    <a:pt x="6" y="65"/>
                  </a:lnTo>
                  <a:lnTo>
                    <a:pt x="36" y="21"/>
                  </a:lnTo>
                  <a:lnTo>
                    <a:pt x="87" y="0"/>
                  </a:lnTo>
                  <a:lnTo>
                    <a:pt x="128" y="8"/>
                  </a:lnTo>
                  <a:lnTo>
                    <a:pt x="83" y="65"/>
                  </a:lnTo>
                  <a:lnTo>
                    <a:pt x="94" y="100"/>
                  </a:lnTo>
                  <a:lnTo>
                    <a:pt x="128" y="134"/>
                  </a:lnTo>
                  <a:lnTo>
                    <a:pt x="87" y="147"/>
                  </a:lnTo>
                  <a:lnTo>
                    <a:pt x="131" y="146"/>
                  </a:lnTo>
                  <a:lnTo>
                    <a:pt x="137" y="117"/>
                  </a:lnTo>
                  <a:lnTo>
                    <a:pt x="103" y="98"/>
                  </a:lnTo>
                  <a:lnTo>
                    <a:pt x="131" y="77"/>
                  </a:lnTo>
                  <a:lnTo>
                    <a:pt x="109" y="52"/>
                  </a:lnTo>
                  <a:lnTo>
                    <a:pt x="152" y="59"/>
                  </a:lnTo>
                  <a:lnTo>
                    <a:pt x="115" y="45"/>
                  </a:lnTo>
                  <a:lnTo>
                    <a:pt x="157" y="49"/>
                  </a:lnTo>
                  <a:lnTo>
                    <a:pt x="127" y="27"/>
                  </a:lnTo>
                  <a:lnTo>
                    <a:pt x="163" y="28"/>
                  </a:lnTo>
                  <a:lnTo>
                    <a:pt x="185" y="8"/>
                  </a:lnTo>
                  <a:lnTo>
                    <a:pt x="215" y="6"/>
                  </a:lnTo>
                  <a:lnTo>
                    <a:pt x="218" y="34"/>
                  </a:lnTo>
                  <a:lnTo>
                    <a:pt x="239" y="45"/>
                  </a:lnTo>
                  <a:lnTo>
                    <a:pt x="230" y="100"/>
                  </a:lnTo>
                  <a:lnTo>
                    <a:pt x="258" y="75"/>
                  </a:lnTo>
                  <a:lnTo>
                    <a:pt x="277" y="86"/>
                  </a:lnTo>
                  <a:lnTo>
                    <a:pt x="316" y="59"/>
                  </a:lnTo>
                  <a:lnTo>
                    <a:pt x="376" y="75"/>
                  </a:lnTo>
                  <a:lnTo>
                    <a:pt x="402" y="100"/>
                  </a:lnTo>
                  <a:lnTo>
                    <a:pt x="383" y="117"/>
                  </a:lnTo>
                  <a:lnTo>
                    <a:pt x="419" y="110"/>
                  </a:lnTo>
                  <a:lnTo>
                    <a:pt x="408" y="125"/>
                  </a:lnTo>
                  <a:lnTo>
                    <a:pt x="429" y="134"/>
                  </a:lnTo>
                  <a:lnTo>
                    <a:pt x="447" y="115"/>
                  </a:lnTo>
                  <a:lnTo>
                    <a:pt x="473" y="125"/>
                  </a:lnTo>
                  <a:lnTo>
                    <a:pt x="481" y="141"/>
                  </a:lnTo>
                  <a:lnTo>
                    <a:pt x="458" y="146"/>
                  </a:lnTo>
                  <a:lnTo>
                    <a:pt x="494" y="146"/>
                  </a:lnTo>
                  <a:lnTo>
                    <a:pt x="488" y="168"/>
                  </a:lnTo>
                  <a:lnTo>
                    <a:pt x="513" y="157"/>
                  </a:lnTo>
                  <a:lnTo>
                    <a:pt x="497" y="174"/>
                  </a:lnTo>
                  <a:lnTo>
                    <a:pt x="549" y="169"/>
                  </a:lnTo>
                  <a:lnTo>
                    <a:pt x="521" y="188"/>
                  </a:lnTo>
                  <a:lnTo>
                    <a:pt x="545" y="188"/>
                  </a:lnTo>
                  <a:lnTo>
                    <a:pt x="535" y="203"/>
                  </a:lnTo>
                  <a:lnTo>
                    <a:pt x="557" y="183"/>
                  </a:lnTo>
                  <a:lnTo>
                    <a:pt x="581" y="203"/>
                  </a:lnTo>
                  <a:lnTo>
                    <a:pt x="539" y="220"/>
                  </a:lnTo>
                  <a:lnTo>
                    <a:pt x="600" y="233"/>
                  </a:lnTo>
                  <a:lnTo>
                    <a:pt x="548" y="237"/>
                  </a:lnTo>
                  <a:lnTo>
                    <a:pt x="568" y="246"/>
                  </a:lnTo>
                  <a:lnTo>
                    <a:pt x="552" y="265"/>
                  </a:lnTo>
                  <a:lnTo>
                    <a:pt x="612" y="298"/>
                  </a:lnTo>
                  <a:lnTo>
                    <a:pt x="641" y="293"/>
                  </a:lnTo>
                  <a:lnTo>
                    <a:pt x="657" y="331"/>
                  </a:lnTo>
                  <a:lnTo>
                    <a:pt x="686" y="329"/>
                  </a:lnTo>
                  <a:lnTo>
                    <a:pt x="683" y="347"/>
                  </a:lnTo>
                  <a:lnTo>
                    <a:pt x="729" y="354"/>
                  </a:lnTo>
                  <a:lnTo>
                    <a:pt x="723" y="377"/>
                  </a:lnTo>
                  <a:lnTo>
                    <a:pt x="700" y="375"/>
                  </a:lnTo>
                  <a:lnTo>
                    <a:pt x="710" y="387"/>
                  </a:lnTo>
                  <a:lnTo>
                    <a:pt x="698" y="408"/>
                  </a:lnTo>
                  <a:lnTo>
                    <a:pt x="678" y="398"/>
                  </a:lnTo>
                  <a:lnTo>
                    <a:pt x="673" y="438"/>
                  </a:lnTo>
                  <a:lnTo>
                    <a:pt x="590" y="362"/>
                  </a:lnTo>
                  <a:lnTo>
                    <a:pt x="558" y="371"/>
                  </a:lnTo>
                  <a:lnTo>
                    <a:pt x="581" y="390"/>
                  </a:lnTo>
                  <a:lnTo>
                    <a:pt x="564" y="408"/>
                  </a:lnTo>
                  <a:lnTo>
                    <a:pt x="577" y="407"/>
                  </a:lnTo>
                  <a:lnTo>
                    <a:pt x="596" y="442"/>
                  </a:lnTo>
                  <a:lnTo>
                    <a:pt x="634" y="450"/>
                  </a:lnTo>
                  <a:lnTo>
                    <a:pt x="631" y="469"/>
                  </a:lnTo>
                  <a:lnTo>
                    <a:pt x="654" y="490"/>
                  </a:lnTo>
                  <a:lnTo>
                    <a:pt x="641" y="538"/>
                  </a:lnTo>
                  <a:lnTo>
                    <a:pt x="539" y="488"/>
                  </a:lnTo>
                  <a:lnTo>
                    <a:pt x="608" y="568"/>
                  </a:lnTo>
                  <a:lnTo>
                    <a:pt x="478" y="523"/>
                  </a:lnTo>
                  <a:lnTo>
                    <a:pt x="458" y="496"/>
                  </a:lnTo>
                  <a:lnTo>
                    <a:pt x="476" y="495"/>
                  </a:lnTo>
                  <a:lnTo>
                    <a:pt x="434" y="477"/>
                  </a:lnTo>
                  <a:lnTo>
                    <a:pt x="421" y="449"/>
                  </a:lnTo>
                  <a:lnTo>
                    <a:pt x="390" y="438"/>
                  </a:lnTo>
                  <a:lnTo>
                    <a:pt x="387" y="459"/>
                  </a:lnTo>
                  <a:lnTo>
                    <a:pt x="368" y="449"/>
                  </a:lnTo>
                  <a:lnTo>
                    <a:pt x="341" y="467"/>
                  </a:lnTo>
                  <a:lnTo>
                    <a:pt x="303" y="449"/>
                  </a:lnTo>
                  <a:lnTo>
                    <a:pt x="322" y="414"/>
                  </a:lnTo>
                  <a:lnTo>
                    <a:pt x="419" y="414"/>
                  </a:lnTo>
                  <a:lnTo>
                    <a:pt x="396" y="379"/>
                  </a:lnTo>
                  <a:lnTo>
                    <a:pt x="452" y="329"/>
                  </a:lnTo>
                  <a:lnTo>
                    <a:pt x="412" y="262"/>
                  </a:lnTo>
                  <a:lnTo>
                    <a:pt x="386" y="257"/>
                  </a:lnTo>
                  <a:lnTo>
                    <a:pt x="401" y="244"/>
                  </a:lnTo>
                  <a:lnTo>
                    <a:pt x="342" y="264"/>
                  </a:lnTo>
                  <a:lnTo>
                    <a:pt x="341" y="244"/>
                  </a:lnTo>
                  <a:lnTo>
                    <a:pt x="360" y="233"/>
                  </a:lnTo>
                  <a:lnTo>
                    <a:pt x="317" y="207"/>
                  </a:lnTo>
                  <a:lnTo>
                    <a:pt x="316" y="187"/>
                  </a:lnTo>
                  <a:lnTo>
                    <a:pt x="275" y="176"/>
                  </a:lnTo>
                  <a:lnTo>
                    <a:pt x="285" y="205"/>
                  </a:lnTo>
                  <a:lnTo>
                    <a:pt x="215" y="195"/>
                  </a:lnTo>
                  <a:lnTo>
                    <a:pt x="232" y="211"/>
                  </a:lnTo>
                  <a:lnTo>
                    <a:pt x="48" y="183"/>
                  </a:lnTo>
                  <a:lnTo>
                    <a:pt x="16" y="146"/>
                  </a:lnTo>
                  <a:lnTo>
                    <a:pt x="74" y="149"/>
                  </a:lnTo>
                  <a:lnTo>
                    <a:pt x="0" y="126"/>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45" name="Freeform 39"/>
            <p:cNvSpPr>
              <a:spLocks/>
            </p:cNvSpPr>
            <p:nvPr/>
          </p:nvSpPr>
          <p:spPr bwMode="auto">
            <a:xfrm>
              <a:off x="2389188" y="2724150"/>
              <a:ext cx="133350" cy="101600"/>
            </a:xfrm>
            <a:custGeom>
              <a:avLst/>
              <a:gdLst>
                <a:gd name="T0" fmla="*/ 0 w 169"/>
                <a:gd name="T1" fmla="*/ 2147483647 h 124"/>
                <a:gd name="T2" fmla="*/ 2147483647 w 169"/>
                <a:gd name="T3" fmla="*/ 2147483647 h 124"/>
                <a:gd name="T4" fmla="*/ 2147483647 w 169"/>
                <a:gd name="T5" fmla="*/ 0 h 124"/>
                <a:gd name="T6" fmla="*/ 2147483647 w 169"/>
                <a:gd name="T7" fmla="*/ 2147483647 h 124"/>
                <a:gd name="T8" fmla="*/ 2147483647 w 169"/>
                <a:gd name="T9" fmla="*/ 2147483647 h 124"/>
                <a:gd name="T10" fmla="*/ 2147483647 w 169"/>
                <a:gd name="T11" fmla="*/ 2147483647 h 124"/>
                <a:gd name="T12" fmla="*/ 2147483647 w 169"/>
                <a:gd name="T13" fmla="*/ 2147483647 h 124"/>
                <a:gd name="T14" fmla="*/ 2147483647 w 169"/>
                <a:gd name="T15" fmla="*/ 2147483647 h 124"/>
                <a:gd name="T16" fmla="*/ 2147483647 w 169"/>
                <a:gd name="T17" fmla="*/ 2147483647 h 124"/>
                <a:gd name="T18" fmla="*/ 2147483647 w 169"/>
                <a:gd name="T19" fmla="*/ 2147483647 h 124"/>
                <a:gd name="T20" fmla="*/ 0 w 169"/>
                <a:gd name="T21" fmla="*/ 2147483647 h 12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69"/>
                <a:gd name="T34" fmla="*/ 0 h 124"/>
                <a:gd name="T35" fmla="*/ 169 w 169"/>
                <a:gd name="T36" fmla="*/ 124 h 12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69" h="124">
                  <a:moveTo>
                    <a:pt x="0" y="100"/>
                  </a:moveTo>
                  <a:lnTo>
                    <a:pt x="23" y="76"/>
                  </a:lnTo>
                  <a:lnTo>
                    <a:pt x="41" y="0"/>
                  </a:lnTo>
                  <a:lnTo>
                    <a:pt x="54" y="27"/>
                  </a:lnTo>
                  <a:lnTo>
                    <a:pt x="93" y="34"/>
                  </a:lnTo>
                  <a:lnTo>
                    <a:pt x="169" y="90"/>
                  </a:lnTo>
                  <a:lnTo>
                    <a:pt x="158" y="110"/>
                  </a:lnTo>
                  <a:lnTo>
                    <a:pt x="90" y="83"/>
                  </a:lnTo>
                  <a:lnTo>
                    <a:pt x="48" y="124"/>
                  </a:lnTo>
                  <a:lnTo>
                    <a:pt x="39" y="90"/>
                  </a:lnTo>
                  <a:lnTo>
                    <a:pt x="0" y="100"/>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46" name="Freeform 40"/>
            <p:cNvSpPr>
              <a:spLocks/>
            </p:cNvSpPr>
            <p:nvPr/>
          </p:nvSpPr>
          <p:spPr bwMode="auto">
            <a:xfrm>
              <a:off x="2949575" y="3187700"/>
              <a:ext cx="134938" cy="141288"/>
            </a:xfrm>
            <a:custGeom>
              <a:avLst/>
              <a:gdLst>
                <a:gd name="T0" fmla="*/ 0 w 171"/>
                <a:gd name="T1" fmla="*/ 2147483647 h 178"/>
                <a:gd name="T2" fmla="*/ 2147483647 w 171"/>
                <a:gd name="T3" fmla="*/ 2147483647 h 178"/>
                <a:gd name="T4" fmla="*/ 2147483647 w 171"/>
                <a:gd name="T5" fmla="*/ 0 h 178"/>
                <a:gd name="T6" fmla="*/ 2147483647 w 171"/>
                <a:gd name="T7" fmla="*/ 2147483647 h 178"/>
                <a:gd name="T8" fmla="*/ 2147483647 w 171"/>
                <a:gd name="T9" fmla="*/ 2147483647 h 178"/>
                <a:gd name="T10" fmla="*/ 2147483647 w 171"/>
                <a:gd name="T11" fmla="*/ 2147483647 h 178"/>
                <a:gd name="T12" fmla="*/ 2147483647 w 171"/>
                <a:gd name="T13" fmla="*/ 2147483647 h 178"/>
                <a:gd name="T14" fmla="*/ 2147483647 w 171"/>
                <a:gd name="T15" fmla="*/ 2147483647 h 178"/>
                <a:gd name="T16" fmla="*/ 2147483647 w 171"/>
                <a:gd name="T17" fmla="*/ 2147483647 h 178"/>
                <a:gd name="T18" fmla="*/ 2147483647 w 171"/>
                <a:gd name="T19" fmla="*/ 2147483647 h 178"/>
                <a:gd name="T20" fmla="*/ 2147483647 w 171"/>
                <a:gd name="T21" fmla="*/ 2147483647 h 178"/>
                <a:gd name="T22" fmla="*/ 2147483647 w 171"/>
                <a:gd name="T23" fmla="*/ 2147483647 h 178"/>
                <a:gd name="T24" fmla="*/ 2147483647 w 171"/>
                <a:gd name="T25" fmla="*/ 2147483647 h 178"/>
                <a:gd name="T26" fmla="*/ 2147483647 w 171"/>
                <a:gd name="T27" fmla="*/ 2147483647 h 178"/>
                <a:gd name="T28" fmla="*/ 2147483647 w 171"/>
                <a:gd name="T29" fmla="*/ 2147483647 h 178"/>
                <a:gd name="T30" fmla="*/ 2147483647 w 171"/>
                <a:gd name="T31" fmla="*/ 2147483647 h 178"/>
                <a:gd name="T32" fmla="*/ 2147483647 w 171"/>
                <a:gd name="T33" fmla="*/ 2147483647 h 178"/>
                <a:gd name="T34" fmla="*/ 2147483647 w 171"/>
                <a:gd name="T35" fmla="*/ 2147483647 h 178"/>
                <a:gd name="T36" fmla="*/ 2147483647 w 171"/>
                <a:gd name="T37" fmla="*/ 2147483647 h 178"/>
                <a:gd name="T38" fmla="*/ 2147483647 w 171"/>
                <a:gd name="T39" fmla="*/ 2147483647 h 178"/>
                <a:gd name="T40" fmla="*/ 0 w 171"/>
                <a:gd name="T41" fmla="*/ 2147483647 h 17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71"/>
                <a:gd name="T64" fmla="*/ 0 h 178"/>
                <a:gd name="T65" fmla="*/ 171 w 171"/>
                <a:gd name="T66" fmla="*/ 178 h 178"/>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71" h="178">
                  <a:moveTo>
                    <a:pt x="0" y="139"/>
                  </a:moveTo>
                  <a:lnTo>
                    <a:pt x="70" y="9"/>
                  </a:lnTo>
                  <a:lnTo>
                    <a:pt x="98" y="0"/>
                  </a:lnTo>
                  <a:lnTo>
                    <a:pt x="63" y="69"/>
                  </a:lnTo>
                  <a:lnTo>
                    <a:pt x="85" y="52"/>
                  </a:lnTo>
                  <a:lnTo>
                    <a:pt x="102" y="83"/>
                  </a:lnTo>
                  <a:lnTo>
                    <a:pt x="147" y="83"/>
                  </a:lnTo>
                  <a:lnTo>
                    <a:pt x="136" y="109"/>
                  </a:lnTo>
                  <a:lnTo>
                    <a:pt x="159" y="108"/>
                  </a:lnTo>
                  <a:lnTo>
                    <a:pt x="144" y="137"/>
                  </a:lnTo>
                  <a:lnTo>
                    <a:pt x="165" y="121"/>
                  </a:lnTo>
                  <a:lnTo>
                    <a:pt x="171" y="147"/>
                  </a:lnTo>
                  <a:lnTo>
                    <a:pt x="148" y="178"/>
                  </a:lnTo>
                  <a:lnTo>
                    <a:pt x="147" y="157"/>
                  </a:lnTo>
                  <a:lnTo>
                    <a:pt x="136" y="167"/>
                  </a:lnTo>
                  <a:lnTo>
                    <a:pt x="136" y="133"/>
                  </a:lnTo>
                  <a:lnTo>
                    <a:pt x="93" y="167"/>
                  </a:lnTo>
                  <a:lnTo>
                    <a:pt x="117" y="143"/>
                  </a:lnTo>
                  <a:lnTo>
                    <a:pt x="82" y="147"/>
                  </a:lnTo>
                  <a:lnTo>
                    <a:pt x="92" y="135"/>
                  </a:lnTo>
                  <a:lnTo>
                    <a:pt x="0" y="139"/>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47" name="Freeform 41"/>
            <p:cNvSpPr>
              <a:spLocks/>
            </p:cNvSpPr>
            <p:nvPr/>
          </p:nvSpPr>
          <p:spPr bwMode="auto">
            <a:xfrm>
              <a:off x="5756275" y="4217988"/>
              <a:ext cx="38100" cy="79375"/>
            </a:xfrm>
            <a:custGeom>
              <a:avLst/>
              <a:gdLst>
                <a:gd name="T0" fmla="*/ 0 w 48"/>
                <a:gd name="T1" fmla="*/ 0 h 103"/>
                <a:gd name="T2" fmla="*/ 2147483647 w 48"/>
                <a:gd name="T3" fmla="*/ 2147483647 h 103"/>
                <a:gd name="T4" fmla="*/ 2147483647 w 48"/>
                <a:gd name="T5" fmla="*/ 2147483647 h 103"/>
                <a:gd name="T6" fmla="*/ 2147483647 w 48"/>
                <a:gd name="T7" fmla="*/ 2147483647 h 103"/>
                <a:gd name="T8" fmla="*/ 0 w 48"/>
                <a:gd name="T9" fmla="*/ 0 h 103"/>
                <a:gd name="T10" fmla="*/ 0 60000 65536"/>
                <a:gd name="T11" fmla="*/ 0 60000 65536"/>
                <a:gd name="T12" fmla="*/ 0 60000 65536"/>
                <a:gd name="T13" fmla="*/ 0 60000 65536"/>
                <a:gd name="T14" fmla="*/ 0 60000 65536"/>
                <a:gd name="T15" fmla="*/ 0 w 48"/>
                <a:gd name="T16" fmla="*/ 0 h 103"/>
                <a:gd name="T17" fmla="*/ 48 w 48"/>
                <a:gd name="T18" fmla="*/ 103 h 103"/>
              </a:gdLst>
              <a:ahLst/>
              <a:cxnLst>
                <a:cxn ang="T10">
                  <a:pos x="T0" y="T1"/>
                </a:cxn>
                <a:cxn ang="T11">
                  <a:pos x="T2" y="T3"/>
                </a:cxn>
                <a:cxn ang="T12">
                  <a:pos x="T4" y="T5"/>
                </a:cxn>
                <a:cxn ang="T13">
                  <a:pos x="T6" y="T7"/>
                </a:cxn>
                <a:cxn ang="T14">
                  <a:pos x="T8" y="T9"/>
                </a:cxn>
              </a:cxnLst>
              <a:rect l="T15" t="T16" r="T17" b="T18"/>
              <a:pathLst>
                <a:path w="48" h="103">
                  <a:moveTo>
                    <a:pt x="0" y="0"/>
                  </a:moveTo>
                  <a:lnTo>
                    <a:pt x="7" y="103"/>
                  </a:lnTo>
                  <a:lnTo>
                    <a:pt x="48" y="85"/>
                  </a:lnTo>
                  <a:lnTo>
                    <a:pt x="29" y="23"/>
                  </a:lnTo>
                  <a:lnTo>
                    <a:pt x="0" y="0"/>
                  </a:lnTo>
                  <a:close/>
                </a:path>
              </a:pathLst>
            </a:custGeom>
            <a:solidFill>
              <a:srgbClr val="B5B9BD"/>
            </a:solidFill>
            <a:ln w="9525">
              <a:solidFill>
                <a:srgbClr val="000000"/>
              </a:solidFill>
              <a:round/>
              <a:headEnd/>
              <a:tailEnd/>
            </a:ln>
          </p:spPr>
          <p:txBody>
            <a:bodyPr lIns="80133" tIns="40067" rIns="80133" bIns="40067"/>
            <a:lstStyle/>
            <a:p>
              <a:endParaRPr lang="en-US"/>
            </a:p>
          </p:txBody>
        </p:sp>
        <p:sp>
          <p:nvSpPr>
            <p:cNvPr id="21548" name="Freeform 42"/>
            <p:cNvSpPr>
              <a:spLocks/>
            </p:cNvSpPr>
            <p:nvPr/>
          </p:nvSpPr>
          <p:spPr bwMode="auto">
            <a:xfrm>
              <a:off x="2620963" y="4819650"/>
              <a:ext cx="169862" cy="919163"/>
            </a:xfrm>
            <a:custGeom>
              <a:avLst/>
              <a:gdLst>
                <a:gd name="T0" fmla="*/ 0 w 212"/>
                <a:gd name="T1" fmla="*/ 2147483647 h 1160"/>
                <a:gd name="T2" fmla="*/ 2147483647 w 212"/>
                <a:gd name="T3" fmla="*/ 2147483647 h 1160"/>
                <a:gd name="T4" fmla="*/ 2147483647 w 212"/>
                <a:gd name="T5" fmla="*/ 2147483647 h 1160"/>
                <a:gd name="T6" fmla="*/ 2147483647 w 212"/>
                <a:gd name="T7" fmla="*/ 2147483647 h 1160"/>
                <a:gd name="T8" fmla="*/ 2147483647 w 212"/>
                <a:gd name="T9" fmla="*/ 2147483647 h 1160"/>
                <a:gd name="T10" fmla="*/ 2147483647 w 212"/>
                <a:gd name="T11" fmla="*/ 2147483647 h 1160"/>
                <a:gd name="T12" fmla="*/ 2147483647 w 212"/>
                <a:gd name="T13" fmla="*/ 2147483647 h 1160"/>
                <a:gd name="T14" fmla="*/ 2147483647 w 212"/>
                <a:gd name="T15" fmla="*/ 2147483647 h 1160"/>
                <a:gd name="T16" fmla="*/ 2147483647 w 212"/>
                <a:gd name="T17" fmla="*/ 2147483647 h 1160"/>
                <a:gd name="T18" fmla="*/ 2147483647 w 212"/>
                <a:gd name="T19" fmla="*/ 2147483647 h 1160"/>
                <a:gd name="T20" fmla="*/ 2147483647 w 212"/>
                <a:gd name="T21" fmla="*/ 2147483647 h 1160"/>
                <a:gd name="T22" fmla="*/ 2147483647 w 212"/>
                <a:gd name="T23" fmla="*/ 2147483647 h 1160"/>
                <a:gd name="T24" fmla="*/ 2147483647 w 212"/>
                <a:gd name="T25" fmla="*/ 0 h 1160"/>
                <a:gd name="T26" fmla="*/ 2147483647 w 212"/>
                <a:gd name="T27" fmla="*/ 2147483647 h 1160"/>
                <a:gd name="T28" fmla="*/ 2147483647 w 212"/>
                <a:gd name="T29" fmla="*/ 2147483647 h 1160"/>
                <a:gd name="T30" fmla="*/ 2147483647 w 212"/>
                <a:gd name="T31" fmla="*/ 2147483647 h 1160"/>
                <a:gd name="T32" fmla="*/ 2147483647 w 212"/>
                <a:gd name="T33" fmla="*/ 2147483647 h 1160"/>
                <a:gd name="T34" fmla="*/ 2147483647 w 212"/>
                <a:gd name="T35" fmla="*/ 2147483647 h 1160"/>
                <a:gd name="T36" fmla="*/ 2147483647 w 212"/>
                <a:gd name="T37" fmla="*/ 2147483647 h 1160"/>
                <a:gd name="T38" fmla="*/ 2147483647 w 212"/>
                <a:gd name="T39" fmla="*/ 2147483647 h 1160"/>
                <a:gd name="T40" fmla="*/ 2147483647 w 212"/>
                <a:gd name="T41" fmla="*/ 2147483647 h 1160"/>
                <a:gd name="T42" fmla="*/ 2147483647 w 212"/>
                <a:gd name="T43" fmla="*/ 2147483647 h 1160"/>
                <a:gd name="T44" fmla="*/ 2147483647 w 212"/>
                <a:gd name="T45" fmla="*/ 2147483647 h 1160"/>
                <a:gd name="T46" fmla="*/ 2147483647 w 212"/>
                <a:gd name="T47" fmla="*/ 2147483647 h 1160"/>
                <a:gd name="T48" fmla="*/ 2147483647 w 212"/>
                <a:gd name="T49" fmla="*/ 2147483647 h 1160"/>
                <a:gd name="T50" fmla="*/ 2147483647 w 212"/>
                <a:gd name="T51" fmla="*/ 2147483647 h 1160"/>
                <a:gd name="T52" fmla="*/ 2147483647 w 212"/>
                <a:gd name="T53" fmla="*/ 2147483647 h 1160"/>
                <a:gd name="T54" fmla="*/ 2147483647 w 212"/>
                <a:gd name="T55" fmla="*/ 2147483647 h 1160"/>
                <a:gd name="T56" fmla="*/ 2147483647 w 212"/>
                <a:gd name="T57" fmla="*/ 2147483647 h 1160"/>
                <a:gd name="T58" fmla="*/ 2147483647 w 212"/>
                <a:gd name="T59" fmla="*/ 2147483647 h 1160"/>
                <a:gd name="T60" fmla="*/ 2147483647 w 212"/>
                <a:gd name="T61" fmla="*/ 2147483647 h 1160"/>
                <a:gd name="T62" fmla="*/ 2147483647 w 212"/>
                <a:gd name="T63" fmla="*/ 2147483647 h 1160"/>
                <a:gd name="T64" fmla="*/ 2147483647 w 212"/>
                <a:gd name="T65" fmla="*/ 2147483647 h 1160"/>
                <a:gd name="T66" fmla="*/ 2147483647 w 212"/>
                <a:gd name="T67" fmla="*/ 2147483647 h 1160"/>
                <a:gd name="T68" fmla="*/ 2147483647 w 212"/>
                <a:gd name="T69" fmla="*/ 2147483647 h 1160"/>
                <a:gd name="T70" fmla="*/ 2147483647 w 212"/>
                <a:gd name="T71" fmla="*/ 2147483647 h 1160"/>
                <a:gd name="T72" fmla="*/ 2147483647 w 212"/>
                <a:gd name="T73" fmla="*/ 2147483647 h 1160"/>
                <a:gd name="T74" fmla="*/ 2147483647 w 212"/>
                <a:gd name="T75" fmla="*/ 2147483647 h 1160"/>
                <a:gd name="T76" fmla="*/ 2147483647 w 212"/>
                <a:gd name="T77" fmla="*/ 2147483647 h 1160"/>
                <a:gd name="T78" fmla="*/ 2147483647 w 212"/>
                <a:gd name="T79" fmla="*/ 2147483647 h 1160"/>
                <a:gd name="T80" fmla="*/ 2147483647 w 212"/>
                <a:gd name="T81" fmla="*/ 2147483647 h 1160"/>
                <a:gd name="T82" fmla="*/ 2147483647 w 212"/>
                <a:gd name="T83" fmla="*/ 2147483647 h 1160"/>
                <a:gd name="T84" fmla="*/ 2147483647 w 212"/>
                <a:gd name="T85" fmla="*/ 2147483647 h 1160"/>
                <a:gd name="T86" fmla="*/ 2147483647 w 212"/>
                <a:gd name="T87" fmla="*/ 2147483647 h 1160"/>
                <a:gd name="T88" fmla="*/ 2147483647 w 212"/>
                <a:gd name="T89" fmla="*/ 2147483647 h 1160"/>
                <a:gd name="T90" fmla="*/ 2147483647 w 212"/>
                <a:gd name="T91" fmla="*/ 2147483647 h 1160"/>
                <a:gd name="T92" fmla="*/ 2147483647 w 212"/>
                <a:gd name="T93" fmla="*/ 2147483647 h 1160"/>
                <a:gd name="T94" fmla="*/ 0 w 212"/>
                <a:gd name="T95" fmla="*/ 2147483647 h 1160"/>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212"/>
                <a:gd name="T145" fmla="*/ 0 h 1160"/>
                <a:gd name="T146" fmla="*/ 212 w 212"/>
                <a:gd name="T147" fmla="*/ 1160 h 1160"/>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212" h="1160">
                  <a:moveTo>
                    <a:pt x="0" y="907"/>
                  </a:moveTo>
                  <a:lnTo>
                    <a:pt x="18" y="876"/>
                  </a:lnTo>
                  <a:lnTo>
                    <a:pt x="47" y="897"/>
                  </a:lnTo>
                  <a:lnTo>
                    <a:pt x="73" y="839"/>
                  </a:lnTo>
                  <a:lnTo>
                    <a:pt x="62" y="814"/>
                  </a:lnTo>
                  <a:lnTo>
                    <a:pt x="85" y="733"/>
                  </a:lnTo>
                  <a:lnTo>
                    <a:pt x="44" y="726"/>
                  </a:lnTo>
                  <a:lnTo>
                    <a:pt x="51" y="593"/>
                  </a:lnTo>
                  <a:lnTo>
                    <a:pt x="103" y="455"/>
                  </a:lnTo>
                  <a:lnTo>
                    <a:pt x="103" y="336"/>
                  </a:lnTo>
                  <a:lnTo>
                    <a:pt x="139" y="116"/>
                  </a:lnTo>
                  <a:lnTo>
                    <a:pt x="127" y="19"/>
                  </a:lnTo>
                  <a:lnTo>
                    <a:pt x="153" y="0"/>
                  </a:lnTo>
                  <a:lnTo>
                    <a:pt x="180" y="50"/>
                  </a:lnTo>
                  <a:lnTo>
                    <a:pt x="193" y="151"/>
                  </a:lnTo>
                  <a:lnTo>
                    <a:pt x="212" y="154"/>
                  </a:lnTo>
                  <a:lnTo>
                    <a:pt x="209" y="189"/>
                  </a:lnTo>
                  <a:lnTo>
                    <a:pt x="183" y="204"/>
                  </a:lnTo>
                  <a:lnTo>
                    <a:pt x="183" y="270"/>
                  </a:lnTo>
                  <a:lnTo>
                    <a:pt x="153" y="309"/>
                  </a:lnTo>
                  <a:lnTo>
                    <a:pt x="129" y="404"/>
                  </a:lnTo>
                  <a:lnTo>
                    <a:pt x="146" y="496"/>
                  </a:lnTo>
                  <a:lnTo>
                    <a:pt x="114" y="572"/>
                  </a:lnTo>
                  <a:lnTo>
                    <a:pt x="90" y="764"/>
                  </a:lnTo>
                  <a:lnTo>
                    <a:pt x="108" y="833"/>
                  </a:lnTo>
                  <a:lnTo>
                    <a:pt x="91" y="839"/>
                  </a:lnTo>
                  <a:lnTo>
                    <a:pt x="101" y="901"/>
                  </a:lnTo>
                  <a:lnTo>
                    <a:pt x="56" y="1029"/>
                  </a:lnTo>
                  <a:lnTo>
                    <a:pt x="61" y="1050"/>
                  </a:lnTo>
                  <a:lnTo>
                    <a:pt x="84" y="1043"/>
                  </a:lnTo>
                  <a:lnTo>
                    <a:pt x="90" y="1092"/>
                  </a:lnTo>
                  <a:lnTo>
                    <a:pt x="183" y="1102"/>
                  </a:lnTo>
                  <a:lnTo>
                    <a:pt x="121" y="1123"/>
                  </a:lnTo>
                  <a:lnTo>
                    <a:pt x="114" y="1160"/>
                  </a:lnTo>
                  <a:lnTo>
                    <a:pt x="87" y="1148"/>
                  </a:lnTo>
                  <a:lnTo>
                    <a:pt x="117" y="1126"/>
                  </a:lnTo>
                  <a:lnTo>
                    <a:pt x="73" y="1114"/>
                  </a:lnTo>
                  <a:lnTo>
                    <a:pt x="66" y="1074"/>
                  </a:lnTo>
                  <a:lnTo>
                    <a:pt x="55" y="1093"/>
                  </a:lnTo>
                  <a:lnTo>
                    <a:pt x="39" y="1057"/>
                  </a:lnTo>
                  <a:lnTo>
                    <a:pt x="48" y="1043"/>
                  </a:lnTo>
                  <a:lnTo>
                    <a:pt x="27" y="1027"/>
                  </a:lnTo>
                  <a:lnTo>
                    <a:pt x="44" y="1006"/>
                  </a:lnTo>
                  <a:lnTo>
                    <a:pt x="28" y="950"/>
                  </a:lnTo>
                  <a:lnTo>
                    <a:pt x="61" y="955"/>
                  </a:lnTo>
                  <a:lnTo>
                    <a:pt x="28" y="927"/>
                  </a:lnTo>
                  <a:lnTo>
                    <a:pt x="36" y="905"/>
                  </a:lnTo>
                  <a:lnTo>
                    <a:pt x="0" y="907"/>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49" name="Freeform 43"/>
            <p:cNvSpPr>
              <a:spLocks/>
            </p:cNvSpPr>
            <p:nvPr/>
          </p:nvSpPr>
          <p:spPr bwMode="auto">
            <a:xfrm>
              <a:off x="2632075" y="5589588"/>
              <a:ext cx="12700" cy="36512"/>
            </a:xfrm>
            <a:custGeom>
              <a:avLst/>
              <a:gdLst>
                <a:gd name="T0" fmla="*/ 0 w 18"/>
                <a:gd name="T1" fmla="*/ 2147483647 h 44"/>
                <a:gd name="T2" fmla="*/ 2147483647 w 18"/>
                <a:gd name="T3" fmla="*/ 0 h 44"/>
                <a:gd name="T4" fmla="*/ 2147483647 w 18"/>
                <a:gd name="T5" fmla="*/ 2147483647 h 44"/>
                <a:gd name="T6" fmla="*/ 0 w 18"/>
                <a:gd name="T7" fmla="*/ 2147483647 h 44"/>
                <a:gd name="T8" fmla="*/ 0 60000 65536"/>
                <a:gd name="T9" fmla="*/ 0 60000 65536"/>
                <a:gd name="T10" fmla="*/ 0 60000 65536"/>
                <a:gd name="T11" fmla="*/ 0 60000 65536"/>
                <a:gd name="T12" fmla="*/ 0 w 18"/>
                <a:gd name="T13" fmla="*/ 0 h 44"/>
                <a:gd name="T14" fmla="*/ 18 w 18"/>
                <a:gd name="T15" fmla="*/ 44 h 44"/>
              </a:gdLst>
              <a:ahLst/>
              <a:cxnLst>
                <a:cxn ang="T8">
                  <a:pos x="T0" y="T1"/>
                </a:cxn>
                <a:cxn ang="T9">
                  <a:pos x="T2" y="T3"/>
                </a:cxn>
                <a:cxn ang="T10">
                  <a:pos x="T4" y="T5"/>
                </a:cxn>
                <a:cxn ang="T11">
                  <a:pos x="T6" y="T7"/>
                </a:cxn>
              </a:cxnLst>
              <a:rect l="T12" t="T13" r="T14" b="T15"/>
              <a:pathLst>
                <a:path w="18" h="44">
                  <a:moveTo>
                    <a:pt x="0" y="21"/>
                  </a:moveTo>
                  <a:lnTo>
                    <a:pt x="6" y="0"/>
                  </a:lnTo>
                  <a:lnTo>
                    <a:pt x="18" y="44"/>
                  </a:lnTo>
                  <a:lnTo>
                    <a:pt x="0" y="21"/>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50" name="Freeform 44"/>
            <p:cNvSpPr>
              <a:spLocks/>
            </p:cNvSpPr>
            <p:nvPr/>
          </p:nvSpPr>
          <p:spPr bwMode="auto">
            <a:xfrm>
              <a:off x="2644775" y="5402263"/>
              <a:ext cx="12700" cy="44450"/>
            </a:xfrm>
            <a:custGeom>
              <a:avLst/>
              <a:gdLst>
                <a:gd name="T0" fmla="*/ 0 w 14"/>
                <a:gd name="T1" fmla="*/ 2147483647 h 56"/>
                <a:gd name="T2" fmla="*/ 2147483647 w 14"/>
                <a:gd name="T3" fmla="*/ 0 h 56"/>
                <a:gd name="T4" fmla="*/ 2147483647 w 14"/>
                <a:gd name="T5" fmla="*/ 2147483647 h 56"/>
                <a:gd name="T6" fmla="*/ 0 w 14"/>
                <a:gd name="T7" fmla="*/ 2147483647 h 56"/>
                <a:gd name="T8" fmla="*/ 0 60000 65536"/>
                <a:gd name="T9" fmla="*/ 0 60000 65536"/>
                <a:gd name="T10" fmla="*/ 0 60000 65536"/>
                <a:gd name="T11" fmla="*/ 0 60000 65536"/>
                <a:gd name="T12" fmla="*/ 0 w 14"/>
                <a:gd name="T13" fmla="*/ 0 h 56"/>
                <a:gd name="T14" fmla="*/ 14 w 14"/>
                <a:gd name="T15" fmla="*/ 56 h 56"/>
              </a:gdLst>
              <a:ahLst/>
              <a:cxnLst>
                <a:cxn ang="T8">
                  <a:pos x="T0" y="T1"/>
                </a:cxn>
                <a:cxn ang="T9">
                  <a:pos x="T2" y="T3"/>
                </a:cxn>
                <a:cxn ang="T10">
                  <a:pos x="T4" y="T5"/>
                </a:cxn>
                <a:cxn ang="T11">
                  <a:pos x="T6" y="T7"/>
                </a:cxn>
              </a:cxnLst>
              <a:rect l="T12" t="T13" r="T14" b="T15"/>
              <a:pathLst>
                <a:path w="14" h="56">
                  <a:moveTo>
                    <a:pt x="0" y="48"/>
                  </a:moveTo>
                  <a:lnTo>
                    <a:pt x="14" y="0"/>
                  </a:lnTo>
                  <a:lnTo>
                    <a:pt x="14" y="56"/>
                  </a:lnTo>
                  <a:lnTo>
                    <a:pt x="0" y="48"/>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51" name="Freeform 45"/>
            <p:cNvSpPr>
              <a:spLocks/>
            </p:cNvSpPr>
            <p:nvPr/>
          </p:nvSpPr>
          <p:spPr bwMode="auto">
            <a:xfrm>
              <a:off x="2659063" y="5727700"/>
              <a:ext cx="26987" cy="20638"/>
            </a:xfrm>
            <a:custGeom>
              <a:avLst/>
              <a:gdLst>
                <a:gd name="T0" fmla="*/ 0 w 34"/>
                <a:gd name="T1" fmla="*/ 0 h 23"/>
                <a:gd name="T2" fmla="*/ 2147483647 w 34"/>
                <a:gd name="T3" fmla="*/ 2147483647 h 23"/>
                <a:gd name="T4" fmla="*/ 2147483647 w 34"/>
                <a:gd name="T5" fmla="*/ 2147483647 h 23"/>
                <a:gd name="T6" fmla="*/ 0 w 34"/>
                <a:gd name="T7" fmla="*/ 0 h 23"/>
                <a:gd name="T8" fmla="*/ 0 60000 65536"/>
                <a:gd name="T9" fmla="*/ 0 60000 65536"/>
                <a:gd name="T10" fmla="*/ 0 60000 65536"/>
                <a:gd name="T11" fmla="*/ 0 60000 65536"/>
                <a:gd name="T12" fmla="*/ 0 w 34"/>
                <a:gd name="T13" fmla="*/ 0 h 23"/>
                <a:gd name="T14" fmla="*/ 34 w 34"/>
                <a:gd name="T15" fmla="*/ 23 h 23"/>
              </a:gdLst>
              <a:ahLst/>
              <a:cxnLst>
                <a:cxn ang="T8">
                  <a:pos x="T0" y="T1"/>
                </a:cxn>
                <a:cxn ang="T9">
                  <a:pos x="T2" y="T3"/>
                </a:cxn>
                <a:cxn ang="T10">
                  <a:pos x="T4" y="T5"/>
                </a:cxn>
                <a:cxn ang="T11">
                  <a:pos x="T6" y="T7"/>
                </a:cxn>
              </a:cxnLst>
              <a:rect l="T12" t="T13" r="T14" b="T15"/>
              <a:pathLst>
                <a:path w="34" h="23">
                  <a:moveTo>
                    <a:pt x="0" y="0"/>
                  </a:moveTo>
                  <a:lnTo>
                    <a:pt x="33" y="5"/>
                  </a:lnTo>
                  <a:lnTo>
                    <a:pt x="34" y="23"/>
                  </a:lnTo>
                  <a:lnTo>
                    <a:pt x="0" y="0"/>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52" name="Freeform 46"/>
            <p:cNvSpPr>
              <a:spLocks/>
            </p:cNvSpPr>
            <p:nvPr/>
          </p:nvSpPr>
          <p:spPr bwMode="auto">
            <a:xfrm>
              <a:off x="2663825" y="5686425"/>
              <a:ext cx="39688" cy="41275"/>
            </a:xfrm>
            <a:custGeom>
              <a:avLst/>
              <a:gdLst>
                <a:gd name="T0" fmla="*/ 0 w 51"/>
                <a:gd name="T1" fmla="*/ 2147483647 h 55"/>
                <a:gd name="T2" fmla="*/ 2147483647 w 51"/>
                <a:gd name="T3" fmla="*/ 0 h 55"/>
                <a:gd name="T4" fmla="*/ 2147483647 w 51"/>
                <a:gd name="T5" fmla="*/ 2147483647 h 55"/>
                <a:gd name="T6" fmla="*/ 2147483647 w 51"/>
                <a:gd name="T7" fmla="*/ 2147483647 h 55"/>
                <a:gd name="T8" fmla="*/ 2147483647 w 51"/>
                <a:gd name="T9" fmla="*/ 2147483647 h 55"/>
                <a:gd name="T10" fmla="*/ 0 w 51"/>
                <a:gd name="T11" fmla="*/ 2147483647 h 55"/>
                <a:gd name="T12" fmla="*/ 0 60000 65536"/>
                <a:gd name="T13" fmla="*/ 0 60000 65536"/>
                <a:gd name="T14" fmla="*/ 0 60000 65536"/>
                <a:gd name="T15" fmla="*/ 0 60000 65536"/>
                <a:gd name="T16" fmla="*/ 0 60000 65536"/>
                <a:gd name="T17" fmla="*/ 0 60000 65536"/>
                <a:gd name="T18" fmla="*/ 0 w 51"/>
                <a:gd name="T19" fmla="*/ 0 h 55"/>
                <a:gd name="T20" fmla="*/ 51 w 51"/>
                <a:gd name="T21" fmla="*/ 55 h 55"/>
              </a:gdLst>
              <a:ahLst/>
              <a:cxnLst>
                <a:cxn ang="T12">
                  <a:pos x="T0" y="T1"/>
                </a:cxn>
                <a:cxn ang="T13">
                  <a:pos x="T2" y="T3"/>
                </a:cxn>
                <a:cxn ang="T14">
                  <a:pos x="T4" y="T5"/>
                </a:cxn>
                <a:cxn ang="T15">
                  <a:pos x="T6" y="T7"/>
                </a:cxn>
                <a:cxn ang="T16">
                  <a:pos x="T8" y="T9"/>
                </a:cxn>
                <a:cxn ang="T17">
                  <a:pos x="T10" y="T11"/>
                </a:cxn>
              </a:cxnLst>
              <a:rect l="T18" t="T19" r="T20" b="T21"/>
              <a:pathLst>
                <a:path w="51" h="55">
                  <a:moveTo>
                    <a:pt x="0" y="10"/>
                  </a:moveTo>
                  <a:lnTo>
                    <a:pt x="15" y="0"/>
                  </a:lnTo>
                  <a:lnTo>
                    <a:pt x="13" y="25"/>
                  </a:lnTo>
                  <a:lnTo>
                    <a:pt x="51" y="36"/>
                  </a:lnTo>
                  <a:lnTo>
                    <a:pt x="28" y="55"/>
                  </a:lnTo>
                  <a:lnTo>
                    <a:pt x="0" y="10"/>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53" name="Freeform 47"/>
            <p:cNvSpPr>
              <a:spLocks/>
            </p:cNvSpPr>
            <p:nvPr/>
          </p:nvSpPr>
          <p:spPr bwMode="auto">
            <a:xfrm>
              <a:off x="2693988" y="5743575"/>
              <a:ext cx="20637" cy="9525"/>
            </a:xfrm>
            <a:custGeom>
              <a:avLst/>
              <a:gdLst>
                <a:gd name="T0" fmla="*/ 0 w 27"/>
                <a:gd name="T1" fmla="*/ 2147483647 h 13"/>
                <a:gd name="T2" fmla="*/ 2147483647 w 27"/>
                <a:gd name="T3" fmla="*/ 0 h 13"/>
                <a:gd name="T4" fmla="*/ 2147483647 w 27"/>
                <a:gd name="T5" fmla="*/ 2147483647 h 13"/>
                <a:gd name="T6" fmla="*/ 0 w 27"/>
                <a:gd name="T7" fmla="*/ 2147483647 h 13"/>
                <a:gd name="T8" fmla="*/ 0 60000 65536"/>
                <a:gd name="T9" fmla="*/ 0 60000 65536"/>
                <a:gd name="T10" fmla="*/ 0 60000 65536"/>
                <a:gd name="T11" fmla="*/ 0 60000 65536"/>
                <a:gd name="T12" fmla="*/ 0 w 27"/>
                <a:gd name="T13" fmla="*/ 0 h 13"/>
                <a:gd name="T14" fmla="*/ 27 w 27"/>
                <a:gd name="T15" fmla="*/ 13 h 13"/>
              </a:gdLst>
              <a:ahLst/>
              <a:cxnLst>
                <a:cxn ang="T8">
                  <a:pos x="T0" y="T1"/>
                </a:cxn>
                <a:cxn ang="T9">
                  <a:pos x="T2" y="T3"/>
                </a:cxn>
                <a:cxn ang="T10">
                  <a:pos x="T4" y="T5"/>
                </a:cxn>
                <a:cxn ang="T11">
                  <a:pos x="T6" y="T7"/>
                </a:cxn>
              </a:cxnLst>
              <a:rect l="T12" t="T13" r="T14" b="T15"/>
              <a:pathLst>
                <a:path w="27" h="13">
                  <a:moveTo>
                    <a:pt x="0" y="10"/>
                  </a:moveTo>
                  <a:lnTo>
                    <a:pt x="10" y="0"/>
                  </a:lnTo>
                  <a:lnTo>
                    <a:pt x="27" y="13"/>
                  </a:lnTo>
                  <a:lnTo>
                    <a:pt x="0" y="10"/>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54" name="Freeform 48"/>
            <p:cNvSpPr>
              <a:spLocks/>
            </p:cNvSpPr>
            <p:nvPr/>
          </p:nvSpPr>
          <p:spPr bwMode="auto">
            <a:xfrm>
              <a:off x="2706688" y="5705475"/>
              <a:ext cx="57150" cy="66675"/>
            </a:xfrm>
            <a:custGeom>
              <a:avLst/>
              <a:gdLst>
                <a:gd name="T0" fmla="*/ 0 w 72"/>
                <a:gd name="T1" fmla="*/ 2147483647 h 86"/>
                <a:gd name="T2" fmla="*/ 2147483647 w 72"/>
                <a:gd name="T3" fmla="*/ 2147483647 h 86"/>
                <a:gd name="T4" fmla="*/ 2147483647 w 72"/>
                <a:gd name="T5" fmla="*/ 2147483647 h 86"/>
                <a:gd name="T6" fmla="*/ 2147483647 w 72"/>
                <a:gd name="T7" fmla="*/ 2147483647 h 86"/>
                <a:gd name="T8" fmla="*/ 2147483647 w 72"/>
                <a:gd name="T9" fmla="*/ 2147483647 h 86"/>
                <a:gd name="T10" fmla="*/ 2147483647 w 72"/>
                <a:gd name="T11" fmla="*/ 2147483647 h 86"/>
                <a:gd name="T12" fmla="*/ 2147483647 w 72"/>
                <a:gd name="T13" fmla="*/ 2147483647 h 86"/>
                <a:gd name="T14" fmla="*/ 2147483647 w 72"/>
                <a:gd name="T15" fmla="*/ 0 h 86"/>
                <a:gd name="T16" fmla="*/ 2147483647 w 72"/>
                <a:gd name="T17" fmla="*/ 2147483647 h 86"/>
                <a:gd name="T18" fmla="*/ 0 w 72"/>
                <a:gd name="T19" fmla="*/ 2147483647 h 8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72"/>
                <a:gd name="T31" fmla="*/ 0 h 86"/>
                <a:gd name="T32" fmla="*/ 72 w 72"/>
                <a:gd name="T33" fmla="*/ 86 h 8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72" h="86">
                  <a:moveTo>
                    <a:pt x="0" y="69"/>
                  </a:moveTo>
                  <a:lnTo>
                    <a:pt x="12" y="56"/>
                  </a:lnTo>
                  <a:lnTo>
                    <a:pt x="49" y="64"/>
                  </a:lnTo>
                  <a:lnTo>
                    <a:pt x="33" y="43"/>
                  </a:lnTo>
                  <a:lnTo>
                    <a:pt x="50" y="30"/>
                  </a:lnTo>
                  <a:lnTo>
                    <a:pt x="24" y="27"/>
                  </a:lnTo>
                  <a:lnTo>
                    <a:pt x="24" y="6"/>
                  </a:lnTo>
                  <a:lnTo>
                    <a:pt x="69" y="0"/>
                  </a:lnTo>
                  <a:lnTo>
                    <a:pt x="72" y="86"/>
                  </a:lnTo>
                  <a:lnTo>
                    <a:pt x="0" y="69"/>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55" name="Freeform 49"/>
            <p:cNvSpPr>
              <a:spLocks/>
            </p:cNvSpPr>
            <p:nvPr/>
          </p:nvSpPr>
          <p:spPr bwMode="auto">
            <a:xfrm>
              <a:off x="2736850" y="5781675"/>
              <a:ext cx="41275" cy="15875"/>
            </a:xfrm>
            <a:custGeom>
              <a:avLst/>
              <a:gdLst>
                <a:gd name="T0" fmla="*/ 0 w 51"/>
                <a:gd name="T1" fmla="*/ 0 h 17"/>
                <a:gd name="T2" fmla="*/ 2147483647 w 51"/>
                <a:gd name="T3" fmla="*/ 2147483647 h 17"/>
                <a:gd name="T4" fmla="*/ 2147483647 w 51"/>
                <a:gd name="T5" fmla="*/ 2147483647 h 17"/>
                <a:gd name="T6" fmla="*/ 0 w 51"/>
                <a:gd name="T7" fmla="*/ 0 h 17"/>
                <a:gd name="T8" fmla="*/ 0 60000 65536"/>
                <a:gd name="T9" fmla="*/ 0 60000 65536"/>
                <a:gd name="T10" fmla="*/ 0 60000 65536"/>
                <a:gd name="T11" fmla="*/ 0 60000 65536"/>
                <a:gd name="T12" fmla="*/ 0 w 51"/>
                <a:gd name="T13" fmla="*/ 0 h 17"/>
                <a:gd name="T14" fmla="*/ 51 w 51"/>
                <a:gd name="T15" fmla="*/ 17 h 17"/>
              </a:gdLst>
              <a:ahLst/>
              <a:cxnLst>
                <a:cxn ang="T8">
                  <a:pos x="T0" y="T1"/>
                </a:cxn>
                <a:cxn ang="T9">
                  <a:pos x="T2" y="T3"/>
                </a:cxn>
                <a:cxn ang="T10">
                  <a:pos x="T4" y="T5"/>
                </a:cxn>
                <a:cxn ang="T11">
                  <a:pos x="T6" y="T7"/>
                </a:cxn>
              </a:cxnLst>
              <a:rect l="T12" t="T13" r="T14" b="T15"/>
              <a:pathLst>
                <a:path w="51" h="17">
                  <a:moveTo>
                    <a:pt x="0" y="0"/>
                  </a:moveTo>
                  <a:lnTo>
                    <a:pt x="45" y="4"/>
                  </a:lnTo>
                  <a:lnTo>
                    <a:pt x="51" y="17"/>
                  </a:lnTo>
                  <a:lnTo>
                    <a:pt x="0" y="0"/>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56" name="Freeform 50"/>
            <p:cNvSpPr>
              <a:spLocks/>
            </p:cNvSpPr>
            <p:nvPr/>
          </p:nvSpPr>
          <p:spPr bwMode="auto">
            <a:xfrm>
              <a:off x="2774950" y="5773738"/>
              <a:ext cx="20638" cy="7937"/>
            </a:xfrm>
            <a:custGeom>
              <a:avLst/>
              <a:gdLst>
                <a:gd name="T0" fmla="*/ 0 w 25"/>
                <a:gd name="T1" fmla="*/ 2147483647 h 10"/>
                <a:gd name="T2" fmla="*/ 2147483647 w 25"/>
                <a:gd name="T3" fmla="*/ 0 h 10"/>
                <a:gd name="T4" fmla="*/ 2147483647 w 25"/>
                <a:gd name="T5" fmla="*/ 2147483647 h 10"/>
                <a:gd name="T6" fmla="*/ 0 w 25"/>
                <a:gd name="T7" fmla="*/ 2147483647 h 10"/>
                <a:gd name="T8" fmla="*/ 0 60000 65536"/>
                <a:gd name="T9" fmla="*/ 0 60000 65536"/>
                <a:gd name="T10" fmla="*/ 0 60000 65536"/>
                <a:gd name="T11" fmla="*/ 0 60000 65536"/>
                <a:gd name="T12" fmla="*/ 0 w 25"/>
                <a:gd name="T13" fmla="*/ 0 h 10"/>
                <a:gd name="T14" fmla="*/ 25 w 25"/>
                <a:gd name="T15" fmla="*/ 10 h 10"/>
              </a:gdLst>
              <a:ahLst/>
              <a:cxnLst>
                <a:cxn ang="T8">
                  <a:pos x="T0" y="T1"/>
                </a:cxn>
                <a:cxn ang="T9">
                  <a:pos x="T2" y="T3"/>
                </a:cxn>
                <a:cxn ang="T10">
                  <a:pos x="T4" y="T5"/>
                </a:cxn>
                <a:cxn ang="T11">
                  <a:pos x="T6" y="T7"/>
                </a:cxn>
              </a:cxnLst>
              <a:rect l="T12" t="T13" r="T14" b="T15"/>
              <a:pathLst>
                <a:path w="25" h="10">
                  <a:moveTo>
                    <a:pt x="0" y="10"/>
                  </a:moveTo>
                  <a:lnTo>
                    <a:pt x="7" y="0"/>
                  </a:lnTo>
                  <a:lnTo>
                    <a:pt x="25" y="10"/>
                  </a:lnTo>
                  <a:lnTo>
                    <a:pt x="0" y="10"/>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57" name="Freeform 51"/>
            <p:cNvSpPr>
              <a:spLocks/>
            </p:cNvSpPr>
            <p:nvPr/>
          </p:nvSpPr>
          <p:spPr bwMode="auto">
            <a:xfrm>
              <a:off x="5632450" y="3132138"/>
              <a:ext cx="1230313" cy="849312"/>
            </a:xfrm>
            <a:custGeom>
              <a:avLst/>
              <a:gdLst>
                <a:gd name="T0" fmla="*/ 2147483647 w 1551"/>
                <a:gd name="T1" fmla="*/ 2147483647 h 1071"/>
                <a:gd name="T2" fmla="*/ 2147483647 w 1551"/>
                <a:gd name="T3" fmla="*/ 2147483647 h 1071"/>
                <a:gd name="T4" fmla="*/ 2147483647 w 1551"/>
                <a:gd name="T5" fmla="*/ 2147483647 h 1071"/>
                <a:gd name="T6" fmla="*/ 2147483647 w 1551"/>
                <a:gd name="T7" fmla="*/ 2147483647 h 1071"/>
                <a:gd name="T8" fmla="*/ 2147483647 w 1551"/>
                <a:gd name="T9" fmla="*/ 2147483647 h 1071"/>
                <a:gd name="T10" fmla="*/ 2147483647 w 1551"/>
                <a:gd name="T11" fmla="*/ 2147483647 h 1071"/>
                <a:gd name="T12" fmla="*/ 2147483647 w 1551"/>
                <a:gd name="T13" fmla="*/ 2147483647 h 1071"/>
                <a:gd name="T14" fmla="*/ 2147483647 w 1551"/>
                <a:gd name="T15" fmla="*/ 2147483647 h 1071"/>
                <a:gd name="T16" fmla="*/ 2147483647 w 1551"/>
                <a:gd name="T17" fmla="*/ 2147483647 h 1071"/>
                <a:gd name="T18" fmla="*/ 2147483647 w 1551"/>
                <a:gd name="T19" fmla="*/ 2147483647 h 1071"/>
                <a:gd name="T20" fmla="*/ 2147483647 w 1551"/>
                <a:gd name="T21" fmla="*/ 2147483647 h 1071"/>
                <a:gd name="T22" fmla="*/ 2147483647 w 1551"/>
                <a:gd name="T23" fmla="*/ 2147483647 h 1071"/>
                <a:gd name="T24" fmla="*/ 2147483647 w 1551"/>
                <a:gd name="T25" fmla="*/ 2147483647 h 1071"/>
                <a:gd name="T26" fmla="*/ 2147483647 w 1551"/>
                <a:gd name="T27" fmla="*/ 2147483647 h 1071"/>
                <a:gd name="T28" fmla="*/ 2147483647 w 1551"/>
                <a:gd name="T29" fmla="*/ 2147483647 h 1071"/>
                <a:gd name="T30" fmla="*/ 2147483647 w 1551"/>
                <a:gd name="T31" fmla="*/ 2147483647 h 1071"/>
                <a:gd name="T32" fmla="*/ 2147483647 w 1551"/>
                <a:gd name="T33" fmla="*/ 2147483647 h 1071"/>
                <a:gd name="T34" fmla="*/ 2147483647 w 1551"/>
                <a:gd name="T35" fmla="*/ 2147483647 h 1071"/>
                <a:gd name="T36" fmla="*/ 2147483647 w 1551"/>
                <a:gd name="T37" fmla="*/ 2147483647 h 1071"/>
                <a:gd name="T38" fmla="*/ 2147483647 w 1551"/>
                <a:gd name="T39" fmla="*/ 2147483647 h 1071"/>
                <a:gd name="T40" fmla="*/ 2147483647 w 1551"/>
                <a:gd name="T41" fmla="*/ 2147483647 h 1071"/>
                <a:gd name="T42" fmla="*/ 2147483647 w 1551"/>
                <a:gd name="T43" fmla="*/ 2147483647 h 1071"/>
                <a:gd name="T44" fmla="*/ 2147483647 w 1551"/>
                <a:gd name="T45" fmla="*/ 2147483647 h 1071"/>
                <a:gd name="T46" fmla="*/ 2147483647 w 1551"/>
                <a:gd name="T47" fmla="*/ 2147483647 h 1071"/>
                <a:gd name="T48" fmla="*/ 2147483647 w 1551"/>
                <a:gd name="T49" fmla="*/ 2147483647 h 1071"/>
                <a:gd name="T50" fmla="*/ 2147483647 w 1551"/>
                <a:gd name="T51" fmla="*/ 2147483647 h 1071"/>
                <a:gd name="T52" fmla="*/ 2147483647 w 1551"/>
                <a:gd name="T53" fmla="*/ 2147483647 h 1071"/>
                <a:gd name="T54" fmla="*/ 2147483647 w 1551"/>
                <a:gd name="T55" fmla="*/ 2147483647 h 1071"/>
                <a:gd name="T56" fmla="*/ 2147483647 w 1551"/>
                <a:gd name="T57" fmla="*/ 2147483647 h 1071"/>
                <a:gd name="T58" fmla="*/ 2147483647 w 1551"/>
                <a:gd name="T59" fmla="*/ 2147483647 h 1071"/>
                <a:gd name="T60" fmla="*/ 2147483647 w 1551"/>
                <a:gd name="T61" fmla="*/ 2147483647 h 1071"/>
                <a:gd name="T62" fmla="*/ 2147483647 w 1551"/>
                <a:gd name="T63" fmla="*/ 2147483647 h 1071"/>
                <a:gd name="T64" fmla="*/ 2147483647 w 1551"/>
                <a:gd name="T65" fmla="*/ 2147483647 h 1071"/>
                <a:gd name="T66" fmla="*/ 2147483647 w 1551"/>
                <a:gd name="T67" fmla="*/ 2147483647 h 1071"/>
                <a:gd name="T68" fmla="*/ 2147483647 w 1551"/>
                <a:gd name="T69" fmla="*/ 2147483647 h 1071"/>
                <a:gd name="T70" fmla="*/ 2147483647 w 1551"/>
                <a:gd name="T71" fmla="*/ 2147483647 h 1071"/>
                <a:gd name="T72" fmla="*/ 2147483647 w 1551"/>
                <a:gd name="T73" fmla="*/ 2147483647 h 1071"/>
                <a:gd name="T74" fmla="*/ 2147483647 w 1551"/>
                <a:gd name="T75" fmla="*/ 2147483647 h 1071"/>
                <a:gd name="T76" fmla="*/ 2147483647 w 1551"/>
                <a:gd name="T77" fmla="*/ 2147483647 h 1071"/>
                <a:gd name="T78" fmla="*/ 2147483647 w 1551"/>
                <a:gd name="T79" fmla="*/ 2147483647 h 1071"/>
                <a:gd name="T80" fmla="*/ 2147483647 w 1551"/>
                <a:gd name="T81" fmla="*/ 2147483647 h 1071"/>
                <a:gd name="T82" fmla="*/ 2147483647 w 1551"/>
                <a:gd name="T83" fmla="*/ 2147483647 h 1071"/>
                <a:gd name="T84" fmla="*/ 2147483647 w 1551"/>
                <a:gd name="T85" fmla="*/ 2147483647 h 1071"/>
                <a:gd name="T86" fmla="*/ 2147483647 w 1551"/>
                <a:gd name="T87" fmla="*/ 2147483647 h 1071"/>
                <a:gd name="T88" fmla="*/ 2147483647 w 1551"/>
                <a:gd name="T89" fmla="*/ 2147483647 h 1071"/>
                <a:gd name="T90" fmla="*/ 2147483647 w 1551"/>
                <a:gd name="T91" fmla="*/ 2147483647 h 1071"/>
                <a:gd name="T92" fmla="*/ 2147483647 w 1551"/>
                <a:gd name="T93" fmla="*/ 2147483647 h 1071"/>
                <a:gd name="T94" fmla="*/ 2147483647 w 1551"/>
                <a:gd name="T95" fmla="*/ 2147483647 h 1071"/>
                <a:gd name="T96" fmla="*/ 2147483647 w 1551"/>
                <a:gd name="T97" fmla="*/ 2147483647 h 1071"/>
                <a:gd name="T98" fmla="*/ 2147483647 w 1551"/>
                <a:gd name="T99" fmla="*/ 2147483647 h 1071"/>
                <a:gd name="T100" fmla="*/ 2147483647 w 1551"/>
                <a:gd name="T101" fmla="*/ 2147483647 h 1071"/>
                <a:gd name="T102" fmla="*/ 0 w 1551"/>
                <a:gd name="T103" fmla="*/ 2147483647 h 1071"/>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551"/>
                <a:gd name="T157" fmla="*/ 0 h 1071"/>
                <a:gd name="T158" fmla="*/ 1551 w 1551"/>
                <a:gd name="T159" fmla="*/ 1071 h 1071"/>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551" h="1071">
                  <a:moveTo>
                    <a:pt x="0" y="508"/>
                  </a:moveTo>
                  <a:lnTo>
                    <a:pt x="7" y="467"/>
                  </a:lnTo>
                  <a:lnTo>
                    <a:pt x="64" y="458"/>
                  </a:lnTo>
                  <a:lnTo>
                    <a:pt x="162" y="404"/>
                  </a:lnTo>
                  <a:lnTo>
                    <a:pt x="178" y="359"/>
                  </a:lnTo>
                  <a:lnTo>
                    <a:pt x="158" y="309"/>
                  </a:lnTo>
                  <a:lnTo>
                    <a:pt x="220" y="295"/>
                  </a:lnTo>
                  <a:lnTo>
                    <a:pt x="235" y="229"/>
                  </a:lnTo>
                  <a:lnTo>
                    <a:pt x="300" y="231"/>
                  </a:lnTo>
                  <a:lnTo>
                    <a:pt x="307" y="188"/>
                  </a:lnTo>
                  <a:lnTo>
                    <a:pt x="358" y="165"/>
                  </a:lnTo>
                  <a:lnTo>
                    <a:pt x="383" y="202"/>
                  </a:lnTo>
                  <a:lnTo>
                    <a:pt x="419" y="215"/>
                  </a:lnTo>
                  <a:lnTo>
                    <a:pt x="433" y="295"/>
                  </a:lnTo>
                  <a:lnTo>
                    <a:pt x="544" y="327"/>
                  </a:lnTo>
                  <a:lnTo>
                    <a:pt x="592" y="380"/>
                  </a:lnTo>
                  <a:lnTo>
                    <a:pt x="685" y="377"/>
                  </a:lnTo>
                  <a:lnTo>
                    <a:pt x="789" y="418"/>
                  </a:lnTo>
                  <a:lnTo>
                    <a:pt x="928" y="380"/>
                  </a:lnTo>
                  <a:lnTo>
                    <a:pt x="970" y="348"/>
                  </a:lnTo>
                  <a:lnTo>
                    <a:pt x="970" y="307"/>
                  </a:lnTo>
                  <a:lnTo>
                    <a:pt x="1010" y="310"/>
                  </a:lnTo>
                  <a:lnTo>
                    <a:pt x="1095" y="250"/>
                  </a:lnTo>
                  <a:lnTo>
                    <a:pt x="1163" y="246"/>
                  </a:lnTo>
                  <a:lnTo>
                    <a:pt x="1128" y="198"/>
                  </a:lnTo>
                  <a:lnTo>
                    <a:pt x="1065" y="212"/>
                  </a:lnTo>
                  <a:lnTo>
                    <a:pt x="1064" y="158"/>
                  </a:lnTo>
                  <a:lnTo>
                    <a:pt x="1080" y="131"/>
                  </a:lnTo>
                  <a:lnTo>
                    <a:pt x="1120" y="147"/>
                  </a:lnTo>
                  <a:lnTo>
                    <a:pt x="1156" y="128"/>
                  </a:lnTo>
                  <a:lnTo>
                    <a:pt x="1194" y="56"/>
                  </a:lnTo>
                  <a:lnTo>
                    <a:pt x="1175" y="32"/>
                  </a:lnTo>
                  <a:lnTo>
                    <a:pt x="1268" y="0"/>
                  </a:lnTo>
                  <a:lnTo>
                    <a:pt x="1319" y="23"/>
                  </a:lnTo>
                  <a:lnTo>
                    <a:pt x="1366" y="141"/>
                  </a:lnTo>
                  <a:lnTo>
                    <a:pt x="1443" y="166"/>
                  </a:lnTo>
                  <a:lnTo>
                    <a:pt x="1457" y="211"/>
                  </a:lnTo>
                  <a:lnTo>
                    <a:pt x="1551" y="183"/>
                  </a:lnTo>
                  <a:lnTo>
                    <a:pt x="1509" y="299"/>
                  </a:lnTo>
                  <a:lnTo>
                    <a:pt x="1452" y="316"/>
                  </a:lnTo>
                  <a:lnTo>
                    <a:pt x="1461" y="359"/>
                  </a:lnTo>
                  <a:lnTo>
                    <a:pt x="1443" y="386"/>
                  </a:lnTo>
                  <a:lnTo>
                    <a:pt x="1434" y="377"/>
                  </a:lnTo>
                  <a:lnTo>
                    <a:pt x="1385" y="408"/>
                  </a:lnTo>
                  <a:lnTo>
                    <a:pt x="1385" y="428"/>
                  </a:lnTo>
                  <a:lnTo>
                    <a:pt x="1349" y="421"/>
                  </a:lnTo>
                  <a:lnTo>
                    <a:pt x="1284" y="473"/>
                  </a:lnTo>
                  <a:lnTo>
                    <a:pt x="1210" y="513"/>
                  </a:lnTo>
                  <a:lnTo>
                    <a:pt x="1233" y="458"/>
                  </a:lnTo>
                  <a:lnTo>
                    <a:pt x="1222" y="441"/>
                  </a:lnTo>
                  <a:lnTo>
                    <a:pt x="1120" y="504"/>
                  </a:lnTo>
                  <a:lnTo>
                    <a:pt x="1117" y="520"/>
                  </a:lnTo>
                  <a:lnTo>
                    <a:pt x="1150" y="562"/>
                  </a:lnTo>
                  <a:lnTo>
                    <a:pt x="1195" y="544"/>
                  </a:lnTo>
                  <a:lnTo>
                    <a:pt x="1242" y="559"/>
                  </a:lnTo>
                  <a:lnTo>
                    <a:pt x="1178" y="592"/>
                  </a:lnTo>
                  <a:lnTo>
                    <a:pt x="1157" y="635"/>
                  </a:lnTo>
                  <a:lnTo>
                    <a:pt x="1223" y="734"/>
                  </a:lnTo>
                  <a:lnTo>
                    <a:pt x="1177" y="724"/>
                  </a:lnTo>
                  <a:lnTo>
                    <a:pt x="1223" y="756"/>
                  </a:lnTo>
                  <a:lnTo>
                    <a:pt x="1177" y="780"/>
                  </a:lnTo>
                  <a:lnTo>
                    <a:pt x="1226" y="787"/>
                  </a:lnTo>
                  <a:lnTo>
                    <a:pt x="1139" y="943"/>
                  </a:lnTo>
                  <a:lnTo>
                    <a:pt x="1083" y="989"/>
                  </a:lnTo>
                  <a:lnTo>
                    <a:pt x="1026" y="1005"/>
                  </a:lnTo>
                  <a:lnTo>
                    <a:pt x="1022" y="1005"/>
                  </a:lnTo>
                  <a:lnTo>
                    <a:pt x="1010" y="997"/>
                  </a:lnTo>
                  <a:lnTo>
                    <a:pt x="996" y="1022"/>
                  </a:lnTo>
                  <a:lnTo>
                    <a:pt x="930" y="1039"/>
                  </a:lnTo>
                  <a:lnTo>
                    <a:pt x="923" y="1071"/>
                  </a:lnTo>
                  <a:lnTo>
                    <a:pt x="911" y="1032"/>
                  </a:lnTo>
                  <a:lnTo>
                    <a:pt x="867" y="1034"/>
                  </a:lnTo>
                  <a:lnTo>
                    <a:pt x="800" y="985"/>
                  </a:lnTo>
                  <a:lnTo>
                    <a:pt x="724" y="1007"/>
                  </a:lnTo>
                  <a:lnTo>
                    <a:pt x="707" y="1007"/>
                  </a:lnTo>
                  <a:lnTo>
                    <a:pt x="708" y="1039"/>
                  </a:lnTo>
                  <a:lnTo>
                    <a:pt x="698" y="1031"/>
                  </a:lnTo>
                  <a:lnTo>
                    <a:pt x="650" y="1016"/>
                  </a:lnTo>
                  <a:lnTo>
                    <a:pt x="636" y="959"/>
                  </a:lnTo>
                  <a:lnTo>
                    <a:pt x="606" y="968"/>
                  </a:lnTo>
                  <a:lnTo>
                    <a:pt x="633" y="883"/>
                  </a:lnTo>
                  <a:lnTo>
                    <a:pt x="633" y="859"/>
                  </a:lnTo>
                  <a:lnTo>
                    <a:pt x="601" y="840"/>
                  </a:lnTo>
                  <a:lnTo>
                    <a:pt x="576" y="829"/>
                  </a:lnTo>
                  <a:lnTo>
                    <a:pt x="566" y="800"/>
                  </a:lnTo>
                  <a:lnTo>
                    <a:pt x="457" y="851"/>
                  </a:lnTo>
                  <a:lnTo>
                    <a:pt x="410" y="836"/>
                  </a:lnTo>
                  <a:lnTo>
                    <a:pt x="385" y="863"/>
                  </a:lnTo>
                  <a:lnTo>
                    <a:pt x="380" y="844"/>
                  </a:lnTo>
                  <a:lnTo>
                    <a:pt x="365" y="850"/>
                  </a:lnTo>
                  <a:lnTo>
                    <a:pt x="309" y="850"/>
                  </a:lnTo>
                  <a:lnTo>
                    <a:pt x="265" y="804"/>
                  </a:lnTo>
                  <a:lnTo>
                    <a:pt x="186" y="777"/>
                  </a:lnTo>
                  <a:lnTo>
                    <a:pt x="133" y="755"/>
                  </a:lnTo>
                  <a:lnTo>
                    <a:pt x="122" y="708"/>
                  </a:lnTo>
                  <a:lnTo>
                    <a:pt x="148" y="701"/>
                  </a:lnTo>
                  <a:lnTo>
                    <a:pt x="131" y="662"/>
                  </a:lnTo>
                  <a:lnTo>
                    <a:pt x="167" y="616"/>
                  </a:lnTo>
                  <a:lnTo>
                    <a:pt x="141" y="600"/>
                  </a:lnTo>
                  <a:lnTo>
                    <a:pt x="100" y="617"/>
                  </a:lnTo>
                  <a:lnTo>
                    <a:pt x="22" y="564"/>
                  </a:lnTo>
                  <a:lnTo>
                    <a:pt x="25" y="559"/>
                  </a:lnTo>
                  <a:lnTo>
                    <a:pt x="26" y="520"/>
                  </a:lnTo>
                  <a:lnTo>
                    <a:pt x="0" y="508"/>
                  </a:lnTo>
                  <a:close/>
                </a:path>
              </a:pathLst>
            </a:custGeom>
            <a:solidFill>
              <a:srgbClr val="FF9900"/>
            </a:solidFill>
            <a:ln w="9525">
              <a:solidFill>
                <a:srgbClr val="000000"/>
              </a:solidFill>
              <a:round/>
              <a:headEnd/>
              <a:tailEnd/>
            </a:ln>
          </p:spPr>
          <p:txBody>
            <a:bodyPr lIns="80133" tIns="40067" rIns="80133" bIns="40067"/>
            <a:lstStyle/>
            <a:p>
              <a:endParaRPr lang="en-US"/>
            </a:p>
          </p:txBody>
        </p:sp>
        <p:sp>
          <p:nvSpPr>
            <p:cNvPr id="21558" name="Freeform 52"/>
            <p:cNvSpPr>
              <a:spLocks/>
            </p:cNvSpPr>
            <p:nvPr/>
          </p:nvSpPr>
          <p:spPr bwMode="auto">
            <a:xfrm>
              <a:off x="6337300" y="3986213"/>
              <a:ext cx="44450" cy="41275"/>
            </a:xfrm>
            <a:custGeom>
              <a:avLst/>
              <a:gdLst>
                <a:gd name="T0" fmla="*/ 0 w 56"/>
                <a:gd name="T1" fmla="*/ 2147483647 h 51"/>
                <a:gd name="T2" fmla="*/ 2147483647 w 56"/>
                <a:gd name="T3" fmla="*/ 0 h 51"/>
                <a:gd name="T4" fmla="*/ 2147483647 w 56"/>
                <a:gd name="T5" fmla="*/ 2147483647 h 51"/>
                <a:gd name="T6" fmla="*/ 2147483647 w 56"/>
                <a:gd name="T7" fmla="*/ 2147483647 h 51"/>
                <a:gd name="T8" fmla="*/ 0 w 56"/>
                <a:gd name="T9" fmla="*/ 2147483647 h 51"/>
                <a:gd name="T10" fmla="*/ 0 60000 65536"/>
                <a:gd name="T11" fmla="*/ 0 60000 65536"/>
                <a:gd name="T12" fmla="*/ 0 60000 65536"/>
                <a:gd name="T13" fmla="*/ 0 60000 65536"/>
                <a:gd name="T14" fmla="*/ 0 60000 65536"/>
                <a:gd name="T15" fmla="*/ 0 w 56"/>
                <a:gd name="T16" fmla="*/ 0 h 51"/>
                <a:gd name="T17" fmla="*/ 56 w 56"/>
                <a:gd name="T18" fmla="*/ 51 h 51"/>
              </a:gdLst>
              <a:ahLst/>
              <a:cxnLst>
                <a:cxn ang="T10">
                  <a:pos x="T0" y="T1"/>
                </a:cxn>
                <a:cxn ang="T11">
                  <a:pos x="T2" y="T3"/>
                </a:cxn>
                <a:cxn ang="T12">
                  <a:pos x="T4" y="T5"/>
                </a:cxn>
                <a:cxn ang="T13">
                  <a:pos x="T6" y="T7"/>
                </a:cxn>
                <a:cxn ang="T14">
                  <a:pos x="T8" y="T9"/>
                </a:cxn>
              </a:cxnLst>
              <a:rect l="T15" t="T16" r="T17" b="T18"/>
              <a:pathLst>
                <a:path w="56" h="51">
                  <a:moveTo>
                    <a:pt x="0" y="40"/>
                  </a:moveTo>
                  <a:lnTo>
                    <a:pt x="18" y="0"/>
                  </a:lnTo>
                  <a:lnTo>
                    <a:pt x="56" y="9"/>
                  </a:lnTo>
                  <a:lnTo>
                    <a:pt x="25" y="51"/>
                  </a:lnTo>
                  <a:lnTo>
                    <a:pt x="0" y="40"/>
                  </a:lnTo>
                  <a:close/>
                </a:path>
              </a:pathLst>
            </a:custGeom>
            <a:solidFill>
              <a:srgbClr val="B5B9BD"/>
            </a:solidFill>
            <a:ln w="9525">
              <a:solidFill>
                <a:srgbClr val="000000"/>
              </a:solidFill>
              <a:round/>
              <a:headEnd/>
              <a:tailEnd/>
            </a:ln>
          </p:spPr>
          <p:txBody>
            <a:bodyPr lIns="80133" tIns="40067" rIns="80133" bIns="40067"/>
            <a:lstStyle/>
            <a:p>
              <a:endParaRPr lang="en-US"/>
            </a:p>
          </p:txBody>
        </p:sp>
        <p:sp>
          <p:nvSpPr>
            <p:cNvPr id="21559" name="Freeform 53"/>
            <p:cNvSpPr>
              <a:spLocks/>
            </p:cNvSpPr>
            <p:nvPr/>
          </p:nvSpPr>
          <p:spPr bwMode="auto">
            <a:xfrm>
              <a:off x="6565900" y="3870325"/>
              <a:ext cx="36513" cy="71438"/>
            </a:xfrm>
            <a:custGeom>
              <a:avLst/>
              <a:gdLst>
                <a:gd name="T0" fmla="*/ 0 w 45"/>
                <a:gd name="T1" fmla="*/ 2147483647 h 90"/>
                <a:gd name="T2" fmla="*/ 2147483647 w 45"/>
                <a:gd name="T3" fmla="*/ 2147483647 h 90"/>
                <a:gd name="T4" fmla="*/ 2147483647 w 45"/>
                <a:gd name="T5" fmla="*/ 0 h 90"/>
                <a:gd name="T6" fmla="*/ 2147483647 w 45"/>
                <a:gd name="T7" fmla="*/ 2147483647 h 90"/>
                <a:gd name="T8" fmla="*/ 0 w 45"/>
                <a:gd name="T9" fmla="*/ 2147483647 h 90"/>
                <a:gd name="T10" fmla="*/ 0 60000 65536"/>
                <a:gd name="T11" fmla="*/ 0 60000 65536"/>
                <a:gd name="T12" fmla="*/ 0 60000 65536"/>
                <a:gd name="T13" fmla="*/ 0 60000 65536"/>
                <a:gd name="T14" fmla="*/ 0 60000 65536"/>
                <a:gd name="T15" fmla="*/ 0 w 45"/>
                <a:gd name="T16" fmla="*/ 0 h 90"/>
                <a:gd name="T17" fmla="*/ 45 w 45"/>
                <a:gd name="T18" fmla="*/ 90 h 90"/>
              </a:gdLst>
              <a:ahLst/>
              <a:cxnLst>
                <a:cxn ang="T10">
                  <a:pos x="T0" y="T1"/>
                </a:cxn>
                <a:cxn ang="T11">
                  <a:pos x="T2" y="T3"/>
                </a:cxn>
                <a:cxn ang="T12">
                  <a:pos x="T4" y="T5"/>
                </a:cxn>
                <a:cxn ang="T13">
                  <a:pos x="T6" y="T7"/>
                </a:cxn>
                <a:cxn ang="T14">
                  <a:pos x="T8" y="T9"/>
                </a:cxn>
              </a:cxnLst>
              <a:rect l="T15" t="T16" r="T17" b="T18"/>
              <a:pathLst>
                <a:path w="45" h="90">
                  <a:moveTo>
                    <a:pt x="0" y="37"/>
                  </a:moveTo>
                  <a:lnTo>
                    <a:pt x="17" y="90"/>
                  </a:lnTo>
                  <a:lnTo>
                    <a:pt x="45" y="0"/>
                  </a:lnTo>
                  <a:lnTo>
                    <a:pt x="20" y="1"/>
                  </a:lnTo>
                  <a:lnTo>
                    <a:pt x="0" y="37"/>
                  </a:lnTo>
                  <a:close/>
                </a:path>
              </a:pathLst>
            </a:custGeom>
            <a:solidFill>
              <a:srgbClr val="FF9900"/>
            </a:solidFill>
            <a:ln w="9525">
              <a:solidFill>
                <a:srgbClr val="000000"/>
              </a:solidFill>
              <a:round/>
              <a:headEnd/>
              <a:tailEnd/>
            </a:ln>
          </p:spPr>
          <p:txBody>
            <a:bodyPr lIns="80133" tIns="40067" rIns="80133" bIns="40067"/>
            <a:lstStyle/>
            <a:p>
              <a:endParaRPr lang="en-US"/>
            </a:p>
          </p:txBody>
        </p:sp>
        <p:sp>
          <p:nvSpPr>
            <p:cNvPr id="21560" name="Freeform 54"/>
            <p:cNvSpPr>
              <a:spLocks/>
            </p:cNvSpPr>
            <p:nvPr/>
          </p:nvSpPr>
          <p:spPr bwMode="auto">
            <a:xfrm>
              <a:off x="2557463" y="4157663"/>
              <a:ext cx="241300" cy="363537"/>
            </a:xfrm>
            <a:custGeom>
              <a:avLst/>
              <a:gdLst>
                <a:gd name="T0" fmla="*/ 0 w 304"/>
                <a:gd name="T1" fmla="*/ 2147483647 h 459"/>
                <a:gd name="T2" fmla="*/ 2147483647 w 304"/>
                <a:gd name="T3" fmla="*/ 2147483647 h 459"/>
                <a:gd name="T4" fmla="*/ 2147483647 w 304"/>
                <a:gd name="T5" fmla="*/ 2147483647 h 459"/>
                <a:gd name="T6" fmla="*/ 2147483647 w 304"/>
                <a:gd name="T7" fmla="*/ 2147483647 h 459"/>
                <a:gd name="T8" fmla="*/ 2147483647 w 304"/>
                <a:gd name="T9" fmla="*/ 2147483647 h 459"/>
                <a:gd name="T10" fmla="*/ 2147483647 w 304"/>
                <a:gd name="T11" fmla="*/ 2147483647 h 459"/>
                <a:gd name="T12" fmla="*/ 2147483647 w 304"/>
                <a:gd name="T13" fmla="*/ 2147483647 h 459"/>
                <a:gd name="T14" fmla="*/ 2147483647 w 304"/>
                <a:gd name="T15" fmla="*/ 2147483647 h 459"/>
                <a:gd name="T16" fmla="*/ 2147483647 w 304"/>
                <a:gd name="T17" fmla="*/ 2147483647 h 459"/>
                <a:gd name="T18" fmla="*/ 2147483647 w 304"/>
                <a:gd name="T19" fmla="*/ 2147483647 h 459"/>
                <a:gd name="T20" fmla="*/ 2147483647 w 304"/>
                <a:gd name="T21" fmla="*/ 2147483647 h 459"/>
                <a:gd name="T22" fmla="*/ 2147483647 w 304"/>
                <a:gd name="T23" fmla="*/ 2147483647 h 459"/>
                <a:gd name="T24" fmla="*/ 2147483647 w 304"/>
                <a:gd name="T25" fmla="*/ 2147483647 h 459"/>
                <a:gd name="T26" fmla="*/ 2147483647 w 304"/>
                <a:gd name="T27" fmla="*/ 2147483647 h 459"/>
                <a:gd name="T28" fmla="*/ 2147483647 w 304"/>
                <a:gd name="T29" fmla="*/ 2147483647 h 459"/>
                <a:gd name="T30" fmla="*/ 2147483647 w 304"/>
                <a:gd name="T31" fmla="*/ 2147483647 h 459"/>
                <a:gd name="T32" fmla="*/ 2147483647 w 304"/>
                <a:gd name="T33" fmla="*/ 2147483647 h 459"/>
                <a:gd name="T34" fmla="*/ 2147483647 w 304"/>
                <a:gd name="T35" fmla="*/ 2147483647 h 459"/>
                <a:gd name="T36" fmla="*/ 2147483647 w 304"/>
                <a:gd name="T37" fmla="*/ 2147483647 h 459"/>
                <a:gd name="T38" fmla="*/ 2147483647 w 304"/>
                <a:gd name="T39" fmla="*/ 2147483647 h 459"/>
                <a:gd name="T40" fmla="*/ 2147483647 w 304"/>
                <a:gd name="T41" fmla="*/ 0 h 459"/>
                <a:gd name="T42" fmla="*/ 2147483647 w 304"/>
                <a:gd name="T43" fmla="*/ 2147483647 h 459"/>
                <a:gd name="T44" fmla="*/ 2147483647 w 304"/>
                <a:gd name="T45" fmla="*/ 2147483647 h 459"/>
                <a:gd name="T46" fmla="*/ 2147483647 w 304"/>
                <a:gd name="T47" fmla="*/ 2147483647 h 459"/>
                <a:gd name="T48" fmla="*/ 2147483647 w 304"/>
                <a:gd name="T49" fmla="*/ 2147483647 h 459"/>
                <a:gd name="T50" fmla="*/ 2147483647 w 304"/>
                <a:gd name="T51" fmla="*/ 2147483647 h 459"/>
                <a:gd name="T52" fmla="*/ 2147483647 w 304"/>
                <a:gd name="T53" fmla="*/ 2147483647 h 459"/>
                <a:gd name="T54" fmla="*/ 0 w 304"/>
                <a:gd name="T55" fmla="*/ 2147483647 h 45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04"/>
                <a:gd name="T85" fmla="*/ 0 h 459"/>
                <a:gd name="T86" fmla="*/ 304 w 304"/>
                <a:gd name="T87" fmla="*/ 459 h 459"/>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04" h="459">
                  <a:moveTo>
                    <a:pt x="0" y="306"/>
                  </a:moveTo>
                  <a:lnTo>
                    <a:pt x="38" y="339"/>
                  </a:lnTo>
                  <a:lnTo>
                    <a:pt x="91" y="347"/>
                  </a:lnTo>
                  <a:lnTo>
                    <a:pt x="145" y="408"/>
                  </a:lnTo>
                  <a:lnTo>
                    <a:pt x="218" y="415"/>
                  </a:lnTo>
                  <a:lnTo>
                    <a:pt x="208" y="450"/>
                  </a:lnTo>
                  <a:lnTo>
                    <a:pt x="227" y="459"/>
                  </a:lnTo>
                  <a:lnTo>
                    <a:pt x="237" y="380"/>
                  </a:lnTo>
                  <a:lnTo>
                    <a:pt x="224" y="331"/>
                  </a:lnTo>
                  <a:lnTo>
                    <a:pt x="248" y="329"/>
                  </a:lnTo>
                  <a:lnTo>
                    <a:pt x="231" y="300"/>
                  </a:lnTo>
                  <a:lnTo>
                    <a:pt x="290" y="289"/>
                  </a:lnTo>
                  <a:lnTo>
                    <a:pt x="304" y="309"/>
                  </a:lnTo>
                  <a:lnTo>
                    <a:pt x="282" y="269"/>
                  </a:lnTo>
                  <a:lnTo>
                    <a:pt x="290" y="171"/>
                  </a:lnTo>
                  <a:lnTo>
                    <a:pt x="239" y="175"/>
                  </a:lnTo>
                  <a:lnTo>
                    <a:pt x="224" y="154"/>
                  </a:lnTo>
                  <a:lnTo>
                    <a:pt x="173" y="146"/>
                  </a:lnTo>
                  <a:lnTo>
                    <a:pt x="143" y="93"/>
                  </a:lnTo>
                  <a:lnTo>
                    <a:pt x="190" y="17"/>
                  </a:lnTo>
                  <a:lnTo>
                    <a:pt x="185" y="0"/>
                  </a:lnTo>
                  <a:lnTo>
                    <a:pt x="99" y="41"/>
                  </a:lnTo>
                  <a:lnTo>
                    <a:pt x="51" y="122"/>
                  </a:lnTo>
                  <a:lnTo>
                    <a:pt x="36" y="104"/>
                  </a:lnTo>
                  <a:lnTo>
                    <a:pt x="24" y="144"/>
                  </a:lnTo>
                  <a:lnTo>
                    <a:pt x="36" y="234"/>
                  </a:lnTo>
                  <a:lnTo>
                    <a:pt x="46" y="234"/>
                  </a:lnTo>
                  <a:lnTo>
                    <a:pt x="0" y="306"/>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61" name="Freeform 55"/>
            <p:cNvSpPr>
              <a:spLocks/>
            </p:cNvSpPr>
            <p:nvPr/>
          </p:nvSpPr>
          <p:spPr bwMode="auto">
            <a:xfrm>
              <a:off x="2419350" y="4187825"/>
              <a:ext cx="61913" cy="61913"/>
            </a:xfrm>
            <a:custGeom>
              <a:avLst/>
              <a:gdLst>
                <a:gd name="T0" fmla="*/ 0 w 79"/>
                <a:gd name="T1" fmla="*/ 0 h 75"/>
                <a:gd name="T2" fmla="*/ 0 w 79"/>
                <a:gd name="T3" fmla="*/ 2147483647 h 75"/>
                <a:gd name="T4" fmla="*/ 2147483647 w 79"/>
                <a:gd name="T5" fmla="*/ 2147483647 h 75"/>
                <a:gd name="T6" fmla="*/ 2147483647 w 79"/>
                <a:gd name="T7" fmla="*/ 2147483647 h 75"/>
                <a:gd name="T8" fmla="*/ 2147483647 w 79"/>
                <a:gd name="T9" fmla="*/ 2147483647 h 75"/>
                <a:gd name="T10" fmla="*/ 2147483647 w 79"/>
                <a:gd name="T11" fmla="*/ 2147483647 h 75"/>
                <a:gd name="T12" fmla="*/ 0 w 79"/>
                <a:gd name="T13" fmla="*/ 0 h 75"/>
                <a:gd name="T14" fmla="*/ 0 60000 65536"/>
                <a:gd name="T15" fmla="*/ 0 60000 65536"/>
                <a:gd name="T16" fmla="*/ 0 60000 65536"/>
                <a:gd name="T17" fmla="*/ 0 60000 65536"/>
                <a:gd name="T18" fmla="*/ 0 60000 65536"/>
                <a:gd name="T19" fmla="*/ 0 60000 65536"/>
                <a:gd name="T20" fmla="*/ 0 60000 65536"/>
                <a:gd name="T21" fmla="*/ 0 w 79"/>
                <a:gd name="T22" fmla="*/ 0 h 75"/>
                <a:gd name="T23" fmla="*/ 79 w 79"/>
                <a:gd name="T24" fmla="*/ 75 h 7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9" h="75">
                  <a:moveTo>
                    <a:pt x="0" y="0"/>
                  </a:moveTo>
                  <a:lnTo>
                    <a:pt x="0" y="30"/>
                  </a:lnTo>
                  <a:lnTo>
                    <a:pt x="17" y="24"/>
                  </a:lnTo>
                  <a:lnTo>
                    <a:pt x="67" y="75"/>
                  </a:lnTo>
                  <a:lnTo>
                    <a:pt x="79" y="38"/>
                  </a:lnTo>
                  <a:lnTo>
                    <a:pt x="51" y="3"/>
                  </a:lnTo>
                  <a:lnTo>
                    <a:pt x="0" y="0"/>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62" name="Freeform 56"/>
            <p:cNvSpPr>
              <a:spLocks/>
            </p:cNvSpPr>
            <p:nvPr/>
          </p:nvSpPr>
          <p:spPr bwMode="auto">
            <a:xfrm>
              <a:off x="2433638" y="3916363"/>
              <a:ext cx="217487" cy="74612"/>
            </a:xfrm>
            <a:custGeom>
              <a:avLst/>
              <a:gdLst>
                <a:gd name="T0" fmla="*/ 0 w 273"/>
                <a:gd name="T1" fmla="*/ 2147483647 h 93"/>
                <a:gd name="T2" fmla="*/ 2147483647 w 273"/>
                <a:gd name="T3" fmla="*/ 2147483647 h 93"/>
                <a:gd name="T4" fmla="*/ 2147483647 w 273"/>
                <a:gd name="T5" fmla="*/ 0 h 93"/>
                <a:gd name="T6" fmla="*/ 2147483647 w 273"/>
                <a:gd name="T7" fmla="*/ 2147483647 h 93"/>
                <a:gd name="T8" fmla="*/ 2147483647 w 273"/>
                <a:gd name="T9" fmla="*/ 2147483647 h 93"/>
                <a:gd name="T10" fmla="*/ 2147483647 w 273"/>
                <a:gd name="T11" fmla="*/ 2147483647 h 93"/>
                <a:gd name="T12" fmla="*/ 2147483647 w 273"/>
                <a:gd name="T13" fmla="*/ 2147483647 h 93"/>
                <a:gd name="T14" fmla="*/ 2147483647 w 273"/>
                <a:gd name="T15" fmla="*/ 2147483647 h 93"/>
                <a:gd name="T16" fmla="*/ 2147483647 w 273"/>
                <a:gd name="T17" fmla="*/ 2147483647 h 93"/>
                <a:gd name="T18" fmla="*/ 0 w 273"/>
                <a:gd name="T19" fmla="*/ 2147483647 h 9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73"/>
                <a:gd name="T31" fmla="*/ 0 h 93"/>
                <a:gd name="T32" fmla="*/ 273 w 273"/>
                <a:gd name="T33" fmla="*/ 93 h 9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73" h="93">
                  <a:moveTo>
                    <a:pt x="0" y="36"/>
                  </a:moveTo>
                  <a:lnTo>
                    <a:pt x="36" y="3"/>
                  </a:lnTo>
                  <a:lnTo>
                    <a:pt x="108" y="0"/>
                  </a:lnTo>
                  <a:lnTo>
                    <a:pt x="273" y="78"/>
                  </a:lnTo>
                  <a:lnTo>
                    <a:pt x="183" y="93"/>
                  </a:lnTo>
                  <a:lnTo>
                    <a:pt x="198" y="74"/>
                  </a:lnTo>
                  <a:lnTo>
                    <a:pt x="155" y="45"/>
                  </a:lnTo>
                  <a:lnTo>
                    <a:pt x="73" y="28"/>
                  </a:lnTo>
                  <a:lnTo>
                    <a:pt x="77" y="14"/>
                  </a:lnTo>
                  <a:lnTo>
                    <a:pt x="0" y="36"/>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63" name="Freeform 57"/>
            <p:cNvSpPr>
              <a:spLocks/>
            </p:cNvSpPr>
            <p:nvPr/>
          </p:nvSpPr>
          <p:spPr bwMode="auto">
            <a:xfrm>
              <a:off x="4386263" y="3201988"/>
              <a:ext cx="211137" cy="95250"/>
            </a:xfrm>
            <a:custGeom>
              <a:avLst/>
              <a:gdLst>
                <a:gd name="T0" fmla="*/ 0 w 267"/>
                <a:gd name="T1" fmla="*/ 2147483647 h 120"/>
                <a:gd name="T2" fmla="*/ 2147483647 w 267"/>
                <a:gd name="T3" fmla="*/ 2147483647 h 120"/>
                <a:gd name="T4" fmla="*/ 2147483647 w 267"/>
                <a:gd name="T5" fmla="*/ 2147483647 h 120"/>
                <a:gd name="T6" fmla="*/ 2147483647 w 267"/>
                <a:gd name="T7" fmla="*/ 2147483647 h 120"/>
                <a:gd name="T8" fmla="*/ 2147483647 w 267"/>
                <a:gd name="T9" fmla="*/ 2147483647 h 120"/>
                <a:gd name="T10" fmla="*/ 2147483647 w 267"/>
                <a:gd name="T11" fmla="*/ 2147483647 h 120"/>
                <a:gd name="T12" fmla="*/ 2147483647 w 267"/>
                <a:gd name="T13" fmla="*/ 2147483647 h 120"/>
                <a:gd name="T14" fmla="*/ 2147483647 w 267"/>
                <a:gd name="T15" fmla="*/ 2147483647 h 120"/>
                <a:gd name="T16" fmla="*/ 2147483647 w 267"/>
                <a:gd name="T17" fmla="*/ 2147483647 h 120"/>
                <a:gd name="T18" fmla="*/ 2147483647 w 267"/>
                <a:gd name="T19" fmla="*/ 2147483647 h 120"/>
                <a:gd name="T20" fmla="*/ 2147483647 w 267"/>
                <a:gd name="T21" fmla="*/ 0 h 120"/>
                <a:gd name="T22" fmla="*/ 0 w 267"/>
                <a:gd name="T23" fmla="*/ 2147483647 h 12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67"/>
                <a:gd name="T37" fmla="*/ 0 h 120"/>
                <a:gd name="T38" fmla="*/ 267 w 267"/>
                <a:gd name="T39" fmla="*/ 120 h 12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67" h="120">
                  <a:moveTo>
                    <a:pt x="0" y="29"/>
                  </a:moveTo>
                  <a:lnTo>
                    <a:pt x="46" y="84"/>
                  </a:lnTo>
                  <a:lnTo>
                    <a:pt x="122" y="82"/>
                  </a:lnTo>
                  <a:lnTo>
                    <a:pt x="131" y="108"/>
                  </a:lnTo>
                  <a:lnTo>
                    <a:pt x="167" y="120"/>
                  </a:lnTo>
                  <a:lnTo>
                    <a:pt x="225" y="92"/>
                  </a:lnTo>
                  <a:lnTo>
                    <a:pt x="259" y="98"/>
                  </a:lnTo>
                  <a:lnTo>
                    <a:pt x="267" y="71"/>
                  </a:lnTo>
                  <a:lnTo>
                    <a:pt x="202" y="66"/>
                  </a:lnTo>
                  <a:lnTo>
                    <a:pt x="69" y="9"/>
                  </a:lnTo>
                  <a:lnTo>
                    <a:pt x="56" y="0"/>
                  </a:lnTo>
                  <a:lnTo>
                    <a:pt x="0" y="29"/>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564" name="Freeform 58"/>
            <p:cNvSpPr>
              <a:spLocks/>
            </p:cNvSpPr>
            <p:nvPr/>
          </p:nvSpPr>
          <p:spPr bwMode="auto">
            <a:xfrm>
              <a:off x="4310063" y="3003550"/>
              <a:ext cx="52387" cy="85725"/>
            </a:xfrm>
            <a:custGeom>
              <a:avLst/>
              <a:gdLst>
                <a:gd name="T0" fmla="*/ 0 w 65"/>
                <a:gd name="T1" fmla="*/ 2147483647 h 108"/>
                <a:gd name="T2" fmla="*/ 2147483647 w 65"/>
                <a:gd name="T3" fmla="*/ 2147483647 h 108"/>
                <a:gd name="T4" fmla="*/ 2147483647 w 65"/>
                <a:gd name="T5" fmla="*/ 0 h 108"/>
                <a:gd name="T6" fmla="*/ 2147483647 w 65"/>
                <a:gd name="T7" fmla="*/ 2147483647 h 108"/>
                <a:gd name="T8" fmla="*/ 2147483647 w 65"/>
                <a:gd name="T9" fmla="*/ 2147483647 h 108"/>
                <a:gd name="T10" fmla="*/ 2147483647 w 65"/>
                <a:gd name="T11" fmla="*/ 2147483647 h 108"/>
                <a:gd name="T12" fmla="*/ 2147483647 w 65"/>
                <a:gd name="T13" fmla="*/ 2147483647 h 108"/>
                <a:gd name="T14" fmla="*/ 2147483647 w 65"/>
                <a:gd name="T15" fmla="*/ 2147483647 h 108"/>
                <a:gd name="T16" fmla="*/ 0 w 65"/>
                <a:gd name="T17" fmla="*/ 2147483647 h 10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5"/>
                <a:gd name="T28" fmla="*/ 0 h 108"/>
                <a:gd name="T29" fmla="*/ 65 w 65"/>
                <a:gd name="T30" fmla="*/ 108 h 10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5" h="108">
                  <a:moveTo>
                    <a:pt x="0" y="83"/>
                  </a:moveTo>
                  <a:lnTo>
                    <a:pt x="5" y="29"/>
                  </a:lnTo>
                  <a:lnTo>
                    <a:pt x="59" y="0"/>
                  </a:lnTo>
                  <a:lnTo>
                    <a:pt x="48" y="42"/>
                  </a:lnTo>
                  <a:lnTo>
                    <a:pt x="65" y="54"/>
                  </a:lnTo>
                  <a:lnTo>
                    <a:pt x="33" y="80"/>
                  </a:lnTo>
                  <a:lnTo>
                    <a:pt x="32" y="108"/>
                  </a:lnTo>
                  <a:lnTo>
                    <a:pt x="13" y="108"/>
                  </a:lnTo>
                  <a:lnTo>
                    <a:pt x="0" y="83"/>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565" name="Freeform 59"/>
            <p:cNvSpPr>
              <a:spLocks/>
            </p:cNvSpPr>
            <p:nvPr/>
          </p:nvSpPr>
          <p:spPr bwMode="auto">
            <a:xfrm>
              <a:off x="4346575" y="3067050"/>
              <a:ext cx="17463" cy="11113"/>
            </a:xfrm>
            <a:custGeom>
              <a:avLst/>
              <a:gdLst>
                <a:gd name="T0" fmla="*/ 0 w 23"/>
                <a:gd name="T1" fmla="*/ 2147483647 h 14"/>
                <a:gd name="T2" fmla="*/ 2147483647 w 23"/>
                <a:gd name="T3" fmla="*/ 0 h 14"/>
                <a:gd name="T4" fmla="*/ 2147483647 w 23"/>
                <a:gd name="T5" fmla="*/ 2147483647 h 14"/>
                <a:gd name="T6" fmla="*/ 0 w 23"/>
                <a:gd name="T7" fmla="*/ 2147483647 h 14"/>
                <a:gd name="T8" fmla="*/ 0 60000 65536"/>
                <a:gd name="T9" fmla="*/ 0 60000 65536"/>
                <a:gd name="T10" fmla="*/ 0 60000 65536"/>
                <a:gd name="T11" fmla="*/ 0 60000 65536"/>
                <a:gd name="T12" fmla="*/ 0 w 23"/>
                <a:gd name="T13" fmla="*/ 0 h 14"/>
                <a:gd name="T14" fmla="*/ 23 w 23"/>
                <a:gd name="T15" fmla="*/ 14 h 14"/>
              </a:gdLst>
              <a:ahLst/>
              <a:cxnLst>
                <a:cxn ang="T8">
                  <a:pos x="T0" y="T1"/>
                </a:cxn>
                <a:cxn ang="T9">
                  <a:pos x="T2" y="T3"/>
                </a:cxn>
                <a:cxn ang="T10">
                  <a:pos x="T4" y="T5"/>
                </a:cxn>
                <a:cxn ang="T11">
                  <a:pos x="T6" y="T7"/>
                </a:cxn>
              </a:cxnLst>
              <a:rect l="T12" t="T13" r="T14" b="T15"/>
              <a:pathLst>
                <a:path w="23" h="14">
                  <a:moveTo>
                    <a:pt x="0" y="14"/>
                  </a:moveTo>
                  <a:lnTo>
                    <a:pt x="17" y="0"/>
                  </a:lnTo>
                  <a:lnTo>
                    <a:pt x="23" y="10"/>
                  </a:lnTo>
                  <a:lnTo>
                    <a:pt x="0" y="14"/>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566" name="Freeform 60"/>
            <p:cNvSpPr>
              <a:spLocks/>
            </p:cNvSpPr>
            <p:nvPr/>
          </p:nvSpPr>
          <p:spPr bwMode="auto">
            <a:xfrm>
              <a:off x="4368800" y="3049588"/>
              <a:ext cx="31750" cy="38100"/>
            </a:xfrm>
            <a:custGeom>
              <a:avLst/>
              <a:gdLst>
                <a:gd name="T0" fmla="*/ 0 w 41"/>
                <a:gd name="T1" fmla="*/ 2147483647 h 46"/>
                <a:gd name="T2" fmla="*/ 2147483647 w 41"/>
                <a:gd name="T3" fmla="*/ 2147483647 h 46"/>
                <a:gd name="T4" fmla="*/ 2147483647 w 41"/>
                <a:gd name="T5" fmla="*/ 2147483647 h 46"/>
                <a:gd name="T6" fmla="*/ 2147483647 w 41"/>
                <a:gd name="T7" fmla="*/ 0 h 46"/>
                <a:gd name="T8" fmla="*/ 0 w 41"/>
                <a:gd name="T9" fmla="*/ 2147483647 h 46"/>
                <a:gd name="T10" fmla="*/ 0 60000 65536"/>
                <a:gd name="T11" fmla="*/ 0 60000 65536"/>
                <a:gd name="T12" fmla="*/ 0 60000 65536"/>
                <a:gd name="T13" fmla="*/ 0 60000 65536"/>
                <a:gd name="T14" fmla="*/ 0 60000 65536"/>
                <a:gd name="T15" fmla="*/ 0 w 41"/>
                <a:gd name="T16" fmla="*/ 0 h 46"/>
                <a:gd name="T17" fmla="*/ 41 w 41"/>
                <a:gd name="T18" fmla="*/ 46 h 46"/>
              </a:gdLst>
              <a:ahLst/>
              <a:cxnLst>
                <a:cxn ang="T10">
                  <a:pos x="T0" y="T1"/>
                </a:cxn>
                <a:cxn ang="T11">
                  <a:pos x="T2" y="T3"/>
                </a:cxn>
                <a:cxn ang="T12">
                  <a:pos x="T4" y="T5"/>
                </a:cxn>
                <a:cxn ang="T13">
                  <a:pos x="T6" y="T7"/>
                </a:cxn>
                <a:cxn ang="T14">
                  <a:pos x="T8" y="T9"/>
                </a:cxn>
              </a:cxnLst>
              <a:rect l="T15" t="T16" r="T17" b="T18"/>
              <a:pathLst>
                <a:path w="41" h="46">
                  <a:moveTo>
                    <a:pt x="0" y="23"/>
                  </a:moveTo>
                  <a:lnTo>
                    <a:pt x="30" y="46"/>
                  </a:lnTo>
                  <a:lnTo>
                    <a:pt x="41" y="23"/>
                  </a:lnTo>
                  <a:lnTo>
                    <a:pt x="35" y="0"/>
                  </a:lnTo>
                  <a:lnTo>
                    <a:pt x="0" y="23"/>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567" name="Freeform 61"/>
            <p:cNvSpPr>
              <a:spLocks/>
            </p:cNvSpPr>
            <p:nvPr/>
          </p:nvSpPr>
          <p:spPr bwMode="auto">
            <a:xfrm>
              <a:off x="2698750" y="3990975"/>
              <a:ext cx="68263" cy="41275"/>
            </a:xfrm>
            <a:custGeom>
              <a:avLst/>
              <a:gdLst>
                <a:gd name="T0" fmla="*/ 0 w 87"/>
                <a:gd name="T1" fmla="*/ 0 h 53"/>
                <a:gd name="T2" fmla="*/ 0 w 87"/>
                <a:gd name="T3" fmla="*/ 2147483647 h 53"/>
                <a:gd name="T4" fmla="*/ 2147483647 w 87"/>
                <a:gd name="T5" fmla="*/ 2147483647 h 53"/>
                <a:gd name="T6" fmla="*/ 2147483647 w 87"/>
                <a:gd name="T7" fmla="*/ 2147483647 h 53"/>
                <a:gd name="T8" fmla="*/ 0 w 87"/>
                <a:gd name="T9" fmla="*/ 0 h 53"/>
                <a:gd name="T10" fmla="*/ 0 60000 65536"/>
                <a:gd name="T11" fmla="*/ 0 60000 65536"/>
                <a:gd name="T12" fmla="*/ 0 60000 65536"/>
                <a:gd name="T13" fmla="*/ 0 60000 65536"/>
                <a:gd name="T14" fmla="*/ 0 60000 65536"/>
                <a:gd name="T15" fmla="*/ 0 w 87"/>
                <a:gd name="T16" fmla="*/ 0 h 53"/>
                <a:gd name="T17" fmla="*/ 87 w 87"/>
                <a:gd name="T18" fmla="*/ 53 h 53"/>
              </a:gdLst>
              <a:ahLst/>
              <a:cxnLst>
                <a:cxn ang="T10">
                  <a:pos x="T0" y="T1"/>
                </a:cxn>
                <a:cxn ang="T11">
                  <a:pos x="T2" y="T3"/>
                </a:cxn>
                <a:cxn ang="T12">
                  <a:pos x="T4" y="T5"/>
                </a:cxn>
                <a:cxn ang="T13">
                  <a:pos x="T6" y="T7"/>
                </a:cxn>
                <a:cxn ang="T14">
                  <a:pos x="T8" y="T9"/>
                </a:cxn>
              </a:cxnLst>
              <a:rect l="T15" t="T16" r="T17" b="T18"/>
              <a:pathLst>
                <a:path w="87" h="53">
                  <a:moveTo>
                    <a:pt x="0" y="0"/>
                  </a:moveTo>
                  <a:lnTo>
                    <a:pt x="0" y="53"/>
                  </a:lnTo>
                  <a:lnTo>
                    <a:pt x="87" y="36"/>
                  </a:lnTo>
                  <a:lnTo>
                    <a:pt x="49" y="7"/>
                  </a:lnTo>
                  <a:lnTo>
                    <a:pt x="0" y="0"/>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68" name="Freeform 62"/>
            <p:cNvSpPr>
              <a:spLocks/>
            </p:cNvSpPr>
            <p:nvPr/>
          </p:nvSpPr>
          <p:spPr bwMode="auto">
            <a:xfrm>
              <a:off x="2517775" y="4402138"/>
              <a:ext cx="111125" cy="136525"/>
            </a:xfrm>
            <a:custGeom>
              <a:avLst/>
              <a:gdLst>
                <a:gd name="T0" fmla="*/ 0 w 140"/>
                <a:gd name="T1" fmla="*/ 2147483647 h 174"/>
                <a:gd name="T2" fmla="*/ 2147483647 w 140"/>
                <a:gd name="T3" fmla="*/ 2147483647 h 174"/>
                <a:gd name="T4" fmla="*/ 2147483647 w 140"/>
                <a:gd name="T5" fmla="*/ 2147483647 h 174"/>
                <a:gd name="T6" fmla="*/ 2147483647 w 140"/>
                <a:gd name="T7" fmla="*/ 2147483647 h 174"/>
                <a:gd name="T8" fmla="*/ 2147483647 w 140"/>
                <a:gd name="T9" fmla="*/ 2147483647 h 174"/>
                <a:gd name="T10" fmla="*/ 2147483647 w 140"/>
                <a:gd name="T11" fmla="*/ 2147483647 h 174"/>
                <a:gd name="T12" fmla="*/ 2147483647 w 140"/>
                <a:gd name="T13" fmla="*/ 2147483647 h 174"/>
                <a:gd name="T14" fmla="*/ 2147483647 w 140"/>
                <a:gd name="T15" fmla="*/ 2147483647 h 174"/>
                <a:gd name="T16" fmla="*/ 2147483647 w 140"/>
                <a:gd name="T17" fmla="*/ 2147483647 h 174"/>
                <a:gd name="T18" fmla="*/ 2147483647 w 140"/>
                <a:gd name="T19" fmla="*/ 2147483647 h 174"/>
                <a:gd name="T20" fmla="*/ 2147483647 w 140"/>
                <a:gd name="T21" fmla="*/ 0 h 174"/>
                <a:gd name="T22" fmla="*/ 2147483647 w 140"/>
                <a:gd name="T23" fmla="*/ 2147483647 h 174"/>
                <a:gd name="T24" fmla="*/ 0 w 140"/>
                <a:gd name="T25" fmla="*/ 2147483647 h 17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40"/>
                <a:gd name="T40" fmla="*/ 0 h 174"/>
                <a:gd name="T41" fmla="*/ 140 w 140"/>
                <a:gd name="T42" fmla="*/ 174 h 17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40" h="174">
                  <a:moveTo>
                    <a:pt x="0" y="67"/>
                  </a:moveTo>
                  <a:lnTo>
                    <a:pt x="2" y="101"/>
                  </a:lnTo>
                  <a:lnTo>
                    <a:pt x="24" y="109"/>
                  </a:lnTo>
                  <a:lnTo>
                    <a:pt x="13" y="137"/>
                  </a:lnTo>
                  <a:lnTo>
                    <a:pt x="9" y="165"/>
                  </a:lnTo>
                  <a:lnTo>
                    <a:pt x="41" y="174"/>
                  </a:lnTo>
                  <a:lnTo>
                    <a:pt x="70" y="125"/>
                  </a:lnTo>
                  <a:lnTo>
                    <a:pt x="127" y="87"/>
                  </a:lnTo>
                  <a:lnTo>
                    <a:pt x="140" y="41"/>
                  </a:lnTo>
                  <a:lnTo>
                    <a:pt x="87" y="33"/>
                  </a:lnTo>
                  <a:lnTo>
                    <a:pt x="49" y="0"/>
                  </a:lnTo>
                  <a:lnTo>
                    <a:pt x="17" y="18"/>
                  </a:lnTo>
                  <a:lnTo>
                    <a:pt x="0" y="67"/>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69" name="Freeform 63"/>
            <p:cNvSpPr>
              <a:spLocks/>
            </p:cNvSpPr>
            <p:nvPr/>
          </p:nvSpPr>
          <p:spPr bwMode="auto">
            <a:xfrm>
              <a:off x="2330450" y="4110038"/>
              <a:ext cx="46038" cy="25400"/>
            </a:xfrm>
            <a:custGeom>
              <a:avLst/>
              <a:gdLst>
                <a:gd name="T0" fmla="*/ 0 w 57"/>
                <a:gd name="T1" fmla="*/ 2147483647 h 31"/>
                <a:gd name="T2" fmla="*/ 2147483647 w 57"/>
                <a:gd name="T3" fmla="*/ 0 h 31"/>
                <a:gd name="T4" fmla="*/ 2147483647 w 57"/>
                <a:gd name="T5" fmla="*/ 2147483647 h 31"/>
                <a:gd name="T6" fmla="*/ 0 w 57"/>
                <a:gd name="T7" fmla="*/ 2147483647 h 31"/>
                <a:gd name="T8" fmla="*/ 0 60000 65536"/>
                <a:gd name="T9" fmla="*/ 0 60000 65536"/>
                <a:gd name="T10" fmla="*/ 0 60000 65536"/>
                <a:gd name="T11" fmla="*/ 0 60000 65536"/>
                <a:gd name="T12" fmla="*/ 0 w 57"/>
                <a:gd name="T13" fmla="*/ 0 h 31"/>
                <a:gd name="T14" fmla="*/ 57 w 57"/>
                <a:gd name="T15" fmla="*/ 31 h 31"/>
              </a:gdLst>
              <a:ahLst/>
              <a:cxnLst>
                <a:cxn ang="T8">
                  <a:pos x="T0" y="T1"/>
                </a:cxn>
                <a:cxn ang="T9">
                  <a:pos x="T2" y="T3"/>
                </a:cxn>
                <a:cxn ang="T10">
                  <a:pos x="T4" y="T5"/>
                </a:cxn>
                <a:cxn ang="T11">
                  <a:pos x="T6" y="T7"/>
                </a:cxn>
              </a:cxnLst>
              <a:rect l="T12" t="T13" r="T14" b="T15"/>
              <a:pathLst>
                <a:path w="57" h="31">
                  <a:moveTo>
                    <a:pt x="0" y="24"/>
                  </a:moveTo>
                  <a:lnTo>
                    <a:pt x="16" y="0"/>
                  </a:lnTo>
                  <a:lnTo>
                    <a:pt x="57" y="31"/>
                  </a:lnTo>
                  <a:lnTo>
                    <a:pt x="0" y="24"/>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70" name="Freeform 64"/>
            <p:cNvSpPr>
              <a:spLocks/>
            </p:cNvSpPr>
            <p:nvPr/>
          </p:nvSpPr>
          <p:spPr bwMode="auto">
            <a:xfrm>
              <a:off x="2917825" y="5667375"/>
              <a:ext cx="31750" cy="20638"/>
            </a:xfrm>
            <a:custGeom>
              <a:avLst/>
              <a:gdLst>
                <a:gd name="T0" fmla="*/ 0 w 40"/>
                <a:gd name="T1" fmla="*/ 2147483647 h 22"/>
                <a:gd name="T2" fmla="*/ 2147483647 w 40"/>
                <a:gd name="T3" fmla="*/ 2147483647 h 22"/>
                <a:gd name="T4" fmla="*/ 2147483647 w 40"/>
                <a:gd name="T5" fmla="*/ 0 h 22"/>
                <a:gd name="T6" fmla="*/ 2147483647 w 40"/>
                <a:gd name="T7" fmla="*/ 2147483647 h 22"/>
                <a:gd name="T8" fmla="*/ 0 w 40"/>
                <a:gd name="T9" fmla="*/ 2147483647 h 22"/>
                <a:gd name="T10" fmla="*/ 0 60000 65536"/>
                <a:gd name="T11" fmla="*/ 0 60000 65536"/>
                <a:gd name="T12" fmla="*/ 0 60000 65536"/>
                <a:gd name="T13" fmla="*/ 0 60000 65536"/>
                <a:gd name="T14" fmla="*/ 0 60000 65536"/>
                <a:gd name="T15" fmla="*/ 0 w 40"/>
                <a:gd name="T16" fmla="*/ 0 h 22"/>
                <a:gd name="T17" fmla="*/ 40 w 40"/>
                <a:gd name="T18" fmla="*/ 22 h 22"/>
              </a:gdLst>
              <a:ahLst/>
              <a:cxnLst>
                <a:cxn ang="T10">
                  <a:pos x="T0" y="T1"/>
                </a:cxn>
                <a:cxn ang="T11">
                  <a:pos x="T2" y="T3"/>
                </a:cxn>
                <a:cxn ang="T12">
                  <a:pos x="T4" y="T5"/>
                </a:cxn>
                <a:cxn ang="T13">
                  <a:pos x="T6" y="T7"/>
                </a:cxn>
                <a:cxn ang="T14">
                  <a:pos x="T8" y="T9"/>
                </a:cxn>
              </a:cxnLst>
              <a:rect l="T15" t="T16" r="T17" b="T18"/>
              <a:pathLst>
                <a:path w="40" h="22">
                  <a:moveTo>
                    <a:pt x="0" y="22"/>
                  </a:moveTo>
                  <a:lnTo>
                    <a:pt x="23" y="11"/>
                  </a:lnTo>
                  <a:lnTo>
                    <a:pt x="12" y="0"/>
                  </a:lnTo>
                  <a:lnTo>
                    <a:pt x="40" y="1"/>
                  </a:lnTo>
                  <a:lnTo>
                    <a:pt x="0" y="22"/>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71" name="Freeform 65"/>
            <p:cNvSpPr>
              <a:spLocks/>
            </p:cNvSpPr>
            <p:nvPr/>
          </p:nvSpPr>
          <p:spPr bwMode="auto">
            <a:xfrm>
              <a:off x="2943225" y="5665788"/>
              <a:ext cx="36513" cy="23812"/>
            </a:xfrm>
            <a:custGeom>
              <a:avLst/>
              <a:gdLst>
                <a:gd name="T0" fmla="*/ 0 w 45"/>
                <a:gd name="T1" fmla="*/ 2147483647 h 30"/>
                <a:gd name="T2" fmla="*/ 2147483647 w 45"/>
                <a:gd name="T3" fmla="*/ 0 h 30"/>
                <a:gd name="T4" fmla="*/ 2147483647 w 45"/>
                <a:gd name="T5" fmla="*/ 2147483647 h 30"/>
                <a:gd name="T6" fmla="*/ 0 w 45"/>
                <a:gd name="T7" fmla="*/ 2147483647 h 30"/>
                <a:gd name="T8" fmla="*/ 0 60000 65536"/>
                <a:gd name="T9" fmla="*/ 0 60000 65536"/>
                <a:gd name="T10" fmla="*/ 0 60000 65536"/>
                <a:gd name="T11" fmla="*/ 0 60000 65536"/>
                <a:gd name="T12" fmla="*/ 0 w 45"/>
                <a:gd name="T13" fmla="*/ 0 h 30"/>
                <a:gd name="T14" fmla="*/ 45 w 45"/>
                <a:gd name="T15" fmla="*/ 30 h 30"/>
              </a:gdLst>
              <a:ahLst/>
              <a:cxnLst>
                <a:cxn ang="T8">
                  <a:pos x="T0" y="T1"/>
                </a:cxn>
                <a:cxn ang="T9">
                  <a:pos x="T2" y="T3"/>
                </a:cxn>
                <a:cxn ang="T10">
                  <a:pos x="T4" y="T5"/>
                </a:cxn>
                <a:cxn ang="T11">
                  <a:pos x="T6" y="T7"/>
                </a:cxn>
              </a:cxnLst>
              <a:rect l="T12" t="T13" r="T14" b="T15"/>
              <a:pathLst>
                <a:path w="45" h="30">
                  <a:moveTo>
                    <a:pt x="0" y="30"/>
                  </a:moveTo>
                  <a:lnTo>
                    <a:pt x="19" y="0"/>
                  </a:lnTo>
                  <a:lnTo>
                    <a:pt x="45" y="10"/>
                  </a:lnTo>
                  <a:lnTo>
                    <a:pt x="0" y="30"/>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72" name="Freeform 66"/>
            <p:cNvSpPr>
              <a:spLocks/>
            </p:cNvSpPr>
            <p:nvPr/>
          </p:nvSpPr>
          <p:spPr bwMode="auto">
            <a:xfrm>
              <a:off x="4560888" y="2571750"/>
              <a:ext cx="219075" cy="360363"/>
            </a:xfrm>
            <a:custGeom>
              <a:avLst/>
              <a:gdLst>
                <a:gd name="T0" fmla="*/ 0 w 277"/>
                <a:gd name="T1" fmla="*/ 2147483647 h 453"/>
                <a:gd name="T2" fmla="*/ 2147483647 w 277"/>
                <a:gd name="T3" fmla="*/ 2147483647 h 453"/>
                <a:gd name="T4" fmla="*/ 2147483647 w 277"/>
                <a:gd name="T5" fmla="*/ 2147483647 h 453"/>
                <a:gd name="T6" fmla="*/ 2147483647 w 277"/>
                <a:gd name="T7" fmla="*/ 2147483647 h 453"/>
                <a:gd name="T8" fmla="*/ 2147483647 w 277"/>
                <a:gd name="T9" fmla="*/ 2147483647 h 453"/>
                <a:gd name="T10" fmla="*/ 2147483647 w 277"/>
                <a:gd name="T11" fmla="*/ 2147483647 h 453"/>
                <a:gd name="T12" fmla="*/ 2147483647 w 277"/>
                <a:gd name="T13" fmla="*/ 0 h 453"/>
                <a:gd name="T14" fmla="*/ 2147483647 w 277"/>
                <a:gd name="T15" fmla="*/ 2147483647 h 453"/>
                <a:gd name="T16" fmla="*/ 2147483647 w 277"/>
                <a:gd name="T17" fmla="*/ 2147483647 h 453"/>
                <a:gd name="T18" fmla="*/ 2147483647 w 277"/>
                <a:gd name="T19" fmla="*/ 2147483647 h 453"/>
                <a:gd name="T20" fmla="*/ 2147483647 w 277"/>
                <a:gd name="T21" fmla="*/ 2147483647 h 453"/>
                <a:gd name="T22" fmla="*/ 2147483647 w 277"/>
                <a:gd name="T23" fmla="*/ 2147483647 h 453"/>
                <a:gd name="T24" fmla="*/ 2147483647 w 277"/>
                <a:gd name="T25" fmla="*/ 2147483647 h 453"/>
                <a:gd name="T26" fmla="*/ 2147483647 w 277"/>
                <a:gd name="T27" fmla="*/ 2147483647 h 453"/>
                <a:gd name="T28" fmla="*/ 2147483647 w 277"/>
                <a:gd name="T29" fmla="*/ 2147483647 h 453"/>
                <a:gd name="T30" fmla="*/ 2147483647 w 277"/>
                <a:gd name="T31" fmla="*/ 2147483647 h 453"/>
                <a:gd name="T32" fmla="*/ 2147483647 w 277"/>
                <a:gd name="T33" fmla="*/ 2147483647 h 453"/>
                <a:gd name="T34" fmla="*/ 2147483647 w 277"/>
                <a:gd name="T35" fmla="*/ 2147483647 h 453"/>
                <a:gd name="T36" fmla="*/ 2147483647 w 277"/>
                <a:gd name="T37" fmla="*/ 2147483647 h 453"/>
                <a:gd name="T38" fmla="*/ 2147483647 w 277"/>
                <a:gd name="T39" fmla="*/ 2147483647 h 453"/>
                <a:gd name="T40" fmla="*/ 2147483647 w 277"/>
                <a:gd name="T41" fmla="*/ 2147483647 h 453"/>
                <a:gd name="T42" fmla="*/ 2147483647 w 277"/>
                <a:gd name="T43" fmla="*/ 2147483647 h 453"/>
                <a:gd name="T44" fmla="*/ 2147483647 w 277"/>
                <a:gd name="T45" fmla="*/ 2147483647 h 453"/>
                <a:gd name="T46" fmla="*/ 0 w 277"/>
                <a:gd name="T47" fmla="*/ 2147483647 h 453"/>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277"/>
                <a:gd name="T73" fmla="*/ 0 h 453"/>
                <a:gd name="T74" fmla="*/ 277 w 277"/>
                <a:gd name="T75" fmla="*/ 453 h 453"/>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277" h="453">
                  <a:moveTo>
                    <a:pt x="0" y="46"/>
                  </a:moveTo>
                  <a:lnTo>
                    <a:pt x="17" y="34"/>
                  </a:lnTo>
                  <a:lnTo>
                    <a:pt x="48" y="59"/>
                  </a:lnTo>
                  <a:lnTo>
                    <a:pt x="100" y="64"/>
                  </a:lnTo>
                  <a:lnTo>
                    <a:pt x="130" y="46"/>
                  </a:lnTo>
                  <a:lnTo>
                    <a:pt x="139" y="9"/>
                  </a:lnTo>
                  <a:lnTo>
                    <a:pt x="188" y="0"/>
                  </a:lnTo>
                  <a:lnTo>
                    <a:pt x="216" y="14"/>
                  </a:lnTo>
                  <a:lnTo>
                    <a:pt x="213" y="46"/>
                  </a:lnTo>
                  <a:lnTo>
                    <a:pt x="203" y="80"/>
                  </a:lnTo>
                  <a:lnTo>
                    <a:pt x="238" y="119"/>
                  </a:lnTo>
                  <a:lnTo>
                    <a:pt x="217" y="147"/>
                  </a:lnTo>
                  <a:lnTo>
                    <a:pt x="242" y="197"/>
                  </a:lnTo>
                  <a:lnTo>
                    <a:pt x="232" y="241"/>
                  </a:lnTo>
                  <a:lnTo>
                    <a:pt x="277" y="335"/>
                  </a:lnTo>
                  <a:lnTo>
                    <a:pt x="178" y="425"/>
                  </a:lnTo>
                  <a:lnTo>
                    <a:pt x="61" y="453"/>
                  </a:lnTo>
                  <a:lnTo>
                    <a:pt x="54" y="436"/>
                  </a:lnTo>
                  <a:lnTo>
                    <a:pt x="17" y="422"/>
                  </a:lnTo>
                  <a:lnTo>
                    <a:pt x="13" y="334"/>
                  </a:lnTo>
                  <a:lnTo>
                    <a:pt x="124" y="237"/>
                  </a:lnTo>
                  <a:lnTo>
                    <a:pt x="86" y="192"/>
                  </a:lnTo>
                  <a:lnTo>
                    <a:pt x="74" y="95"/>
                  </a:lnTo>
                  <a:lnTo>
                    <a:pt x="0" y="46"/>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573" name="Freeform 67"/>
            <p:cNvSpPr>
              <a:spLocks/>
            </p:cNvSpPr>
            <p:nvPr/>
          </p:nvSpPr>
          <p:spPr bwMode="auto">
            <a:xfrm>
              <a:off x="4054475" y="3201988"/>
              <a:ext cx="254000" cy="242887"/>
            </a:xfrm>
            <a:custGeom>
              <a:avLst/>
              <a:gdLst>
                <a:gd name="T0" fmla="*/ 0 w 318"/>
                <a:gd name="T1" fmla="*/ 2147483647 h 302"/>
                <a:gd name="T2" fmla="*/ 2147483647 w 318"/>
                <a:gd name="T3" fmla="*/ 2147483647 h 302"/>
                <a:gd name="T4" fmla="*/ 2147483647 w 318"/>
                <a:gd name="T5" fmla="*/ 2147483647 h 302"/>
                <a:gd name="T6" fmla="*/ 2147483647 w 318"/>
                <a:gd name="T7" fmla="*/ 2147483647 h 302"/>
                <a:gd name="T8" fmla="*/ 2147483647 w 318"/>
                <a:gd name="T9" fmla="*/ 2147483647 h 302"/>
                <a:gd name="T10" fmla="*/ 2147483647 w 318"/>
                <a:gd name="T11" fmla="*/ 2147483647 h 302"/>
                <a:gd name="T12" fmla="*/ 2147483647 w 318"/>
                <a:gd name="T13" fmla="*/ 2147483647 h 302"/>
                <a:gd name="T14" fmla="*/ 2147483647 w 318"/>
                <a:gd name="T15" fmla="*/ 2147483647 h 302"/>
                <a:gd name="T16" fmla="*/ 2147483647 w 318"/>
                <a:gd name="T17" fmla="*/ 2147483647 h 302"/>
                <a:gd name="T18" fmla="*/ 2147483647 w 318"/>
                <a:gd name="T19" fmla="*/ 2147483647 h 302"/>
                <a:gd name="T20" fmla="*/ 2147483647 w 318"/>
                <a:gd name="T21" fmla="*/ 2147483647 h 302"/>
                <a:gd name="T22" fmla="*/ 2147483647 w 318"/>
                <a:gd name="T23" fmla="*/ 2147483647 h 302"/>
                <a:gd name="T24" fmla="*/ 2147483647 w 318"/>
                <a:gd name="T25" fmla="*/ 2147483647 h 302"/>
                <a:gd name="T26" fmla="*/ 2147483647 w 318"/>
                <a:gd name="T27" fmla="*/ 2147483647 h 302"/>
                <a:gd name="T28" fmla="*/ 2147483647 w 318"/>
                <a:gd name="T29" fmla="*/ 2147483647 h 302"/>
                <a:gd name="T30" fmla="*/ 2147483647 w 318"/>
                <a:gd name="T31" fmla="*/ 2147483647 h 302"/>
                <a:gd name="T32" fmla="*/ 2147483647 w 318"/>
                <a:gd name="T33" fmla="*/ 2147483647 h 302"/>
                <a:gd name="T34" fmla="*/ 2147483647 w 318"/>
                <a:gd name="T35" fmla="*/ 2147483647 h 302"/>
                <a:gd name="T36" fmla="*/ 2147483647 w 318"/>
                <a:gd name="T37" fmla="*/ 2147483647 h 302"/>
                <a:gd name="T38" fmla="*/ 2147483647 w 318"/>
                <a:gd name="T39" fmla="*/ 2147483647 h 302"/>
                <a:gd name="T40" fmla="*/ 2147483647 w 318"/>
                <a:gd name="T41" fmla="*/ 2147483647 h 302"/>
                <a:gd name="T42" fmla="*/ 2147483647 w 318"/>
                <a:gd name="T43" fmla="*/ 0 h 302"/>
                <a:gd name="T44" fmla="*/ 2147483647 w 318"/>
                <a:gd name="T45" fmla="*/ 2147483647 h 302"/>
                <a:gd name="T46" fmla="*/ 2147483647 w 318"/>
                <a:gd name="T47" fmla="*/ 2147483647 h 302"/>
                <a:gd name="T48" fmla="*/ 2147483647 w 318"/>
                <a:gd name="T49" fmla="*/ 2147483647 h 302"/>
                <a:gd name="T50" fmla="*/ 2147483647 w 318"/>
                <a:gd name="T51" fmla="*/ 2147483647 h 302"/>
                <a:gd name="T52" fmla="*/ 0 w 318"/>
                <a:gd name="T53" fmla="*/ 2147483647 h 30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18"/>
                <a:gd name="T82" fmla="*/ 0 h 302"/>
                <a:gd name="T83" fmla="*/ 318 w 318"/>
                <a:gd name="T84" fmla="*/ 302 h 302"/>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18" h="302">
                  <a:moveTo>
                    <a:pt x="0" y="91"/>
                  </a:moveTo>
                  <a:lnTo>
                    <a:pt x="9" y="119"/>
                  </a:lnTo>
                  <a:lnTo>
                    <a:pt x="75" y="137"/>
                  </a:lnTo>
                  <a:lnTo>
                    <a:pt x="64" y="150"/>
                  </a:lnTo>
                  <a:lnTo>
                    <a:pt x="89" y="171"/>
                  </a:lnTo>
                  <a:lnTo>
                    <a:pt x="100" y="205"/>
                  </a:lnTo>
                  <a:lnTo>
                    <a:pt x="71" y="269"/>
                  </a:lnTo>
                  <a:lnTo>
                    <a:pt x="150" y="295"/>
                  </a:lnTo>
                  <a:lnTo>
                    <a:pt x="159" y="299"/>
                  </a:lnTo>
                  <a:lnTo>
                    <a:pt x="196" y="302"/>
                  </a:lnTo>
                  <a:lnTo>
                    <a:pt x="196" y="278"/>
                  </a:lnTo>
                  <a:lnTo>
                    <a:pt x="217" y="262"/>
                  </a:lnTo>
                  <a:lnTo>
                    <a:pt x="272" y="279"/>
                  </a:lnTo>
                  <a:lnTo>
                    <a:pt x="304" y="254"/>
                  </a:lnTo>
                  <a:lnTo>
                    <a:pt x="284" y="217"/>
                  </a:lnTo>
                  <a:lnTo>
                    <a:pt x="292" y="184"/>
                  </a:lnTo>
                  <a:lnTo>
                    <a:pt x="267" y="163"/>
                  </a:lnTo>
                  <a:lnTo>
                    <a:pt x="304" y="122"/>
                  </a:lnTo>
                  <a:lnTo>
                    <a:pt x="318" y="75"/>
                  </a:lnTo>
                  <a:lnTo>
                    <a:pt x="274" y="57"/>
                  </a:lnTo>
                  <a:lnTo>
                    <a:pt x="259" y="52"/>
                  </a:lnTo>
                  <a:lnTo>
                    <a:pt x="185" y="0"/>
                  </a:lnTo>
                  <a:lnTo>
                    <a:pt x="162" y="8"/>
                  </a:lnTo>
                  <a:lnTo>
                    <a:pt x="131" y="59"/>
                  </a:lnTo>
                  <a:lnTo>
                    <a:pt x="71" y="51"/>
                  </a:lnTo>
                  <a:lnTo>
                    <a:pt x="79" y="90"/>
                  </a:lnTo>
                  <a:lnTo>
                    <a:pt x="0" y="91"/>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574" name="Freeform 68"/>
            <p:cNvSpPr>
              <a:spLocks/>
            </p:cNvSpPr>
            <p:nvPr/>
          </p:nvSpPr>
          <p:spPr bwMode="auto">
            <a:xfrm>
              <a:off x="4318000" y="3424238"/>
              <a:ext cx="17463" cy="46037"/>
            </a:xfrm>
            <a:custGeom>
              <a:avLst/>
              <a:gdLst>
                <a:gd name="T0" fmla="*/ 0 w 21"/>
                <a:gd name="T1" fmla="*/ 2147483647 h 59"/>
                <a:gd name="T2" fmla="*/ 2147483647 w 21"/>
                <a:gd name="T3" fmla="*/ 2147483647 h 59"/>
                <a:gd name="T4" fmla="*/ 2147483647 w 21"/>
                <a:gd name="T5" fmla="*/ 0 h 59"/>
                <a:gd name="T6" fmla="*/ 0 w 21"/>
                <a:gd name="T7" fmla="*/ 2147483647 h 59"/>
                <a:gd name="T8" fmla="*/ 0 60000 65536"/>
                <a:gd name="T9" fmla="*/ 0 60000 65536"/>
                <a:gd name="T10" fmla="*/ 0 60000 65536"/>
                <a:gd name="T11" fmla="*/ 0 60000 65536"/>
                <a:gd name="T12" fmla="*/ 0 w 21"/>
                <a:gd name="T13" fmla="*/ 0 h 59"/>
                <a:gd name="T14" fmla="*/ 21 w 21"/>
                <a:gd name="T15" fmla="*/ 59 h 59"/>
              </a:gdLst>
              <a:ahLst/>
              <a:cxnLst>
                <a:cxn ang="T8">
                  <a:pos x="T0" y="T1"/>
                </a:cxn>
                <a:cxn ang="T9">
                  <a:pos x="T2" y="T3"/>
                </a:cxn>
                <a:cxn ang="T10">
                  <a:pos x="T4" y="T5"/>
                </a:cxn>
                <a:cxn ang="T11">
                  <a:pos x="T6" y="T7"/>
                </a:cxn>
              </a:cxnLst>
              <a:rect l="T12" t="T13" r="T14" b="T15"/>
              <a:pathLst>
                <a:path w="21" h="59">
                  <a:moveTo>
                    <a:pt x="0" y="29"/>
                  </a:moveTo>
                  <a:lnTo>
                    <a:pt x="18" y="59"/>
                  </a:lnTo>
                  <a:lnTo>
                    <a:pt x="21" y="0"/>
                  </a:lnTo>
                  <a:lnTo>
                    <a:pt x="0" y="29"/>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575" name="Freeform 69"/>
            <p:cNvSpPr>
              <a:spLocks/>
            </p:cNvSpPr>
            <p:nvPr/>
          </p:nvSpPr>
          <p:spPr bwMode="auto">
            <a:xfrm>
              <a:off x="3040063" y="4346575"/>
              <a:ext cx="58737" cy="74613"/>
            </a:xfrm>
            <a:custGeom>
              <a:avLst/>
              <a:gdLst>
                <a:gd name="T0" fmla="*/ 0 w 74"/>
                <a:gd name="T1" fmla="*/ 2147483647 h 94"/>
                <a:gd name="T2" fmla="*/ 2147483647 w 74"/>
                <a:gd name="T3" fmla="*/ 0 h 94"/>
                <a:gd name="T4" fmla="*/ 2147483647 w 74"/>
                <a:gd name="T5" fmla="*/ 2147483647 h 94"/>
                <a:gd name="T6" fmla="*/ 2147483647 w 74"/>
                <a:gd name="T7" fmla="*/ 2147483647 h 94"/>
                <a:gd name="T8" fmla="*/ 0 w 74"/>
                <a:gd name="T9" fmla="*/ 2147483647 h 94"/>
                <a:gd name="T10" fmla="*/ 0 60000 65536"/>
                <a:gd name="T11" fmla="*/ 0 60000 65536"/>
                <a:gd name="T12" fmla="*/ 0 60000 65536"/>
                <a:gd name="T13" fmla="*/ 0 60000 65536"/>
                <a:gd name="T14" fmla="*/ 0 60000 65536"/>
                <a:gd name="T15" fmla="*/ 0 w 74"/>
                <a:gd name="T16" fmla="*/ 0 h 94"/>
                <a:gd name="T17" fmla="*/ 74 w 74"/>
                <a:gd name="T18" fmla="*/ 94 h 94"/>
              </a:gdLst>
              <a:ahLst/>
              <a:cxnLst>
                <a:cxn ang="T10">
                  <a:pos x="T0" y="T1"/>
                </a:cxn>
                <a:cxn ang="T11">
                  <a:pos x="T2" y="T3"/>
                </a:cxn>
                <a:cxn ang="T12">
                  <a:pos x="T4" y="T5"/>
                </a:cxn>
                <a:cxn ang="T13">
                  <a:pos x="T6" y="T7"/>
                </a:cxn>
                <a:cxn ang="T14">
                  <a:pos x="T8" y="T9"/>
                </a:cxn>
              </a:cxnLst>
              <a:rect l="T15" t="T16" r="T17" b="T18"/>
              <a:pathLst>
                <a:path w="74" h="94">
                  <a:moveTo>
                    <a:pt x="0" y="91"/>
                  </a:moveTo>
                  <a:lnTo>
                    <a:pt x="10" y="0"/>
                  </a:lnTo>
                  <a:lnTo>
                    <a:pt x="74" y="41"/>
                  </a:lnTo>
                  <a:lnTo>
                    <a:pt x="36" y="94"/>
                  </a:lnTo>
                  <a:lnTo>
                    <a:pt x="0" y="91"/>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576" name="Freeform 70"/>
            <p:cNvSpPr>
              <a:spLocks/>
            </p:cNvSpPr>
            <p:nvPr/>
          </p:nvSpPr>
          <p:spPr bwMode="auto">
            <a:xfrm>
              <a:off x="4265613" y="3089275"/>
              <a:ext cx="174625" cy="215900"/>
            </a:xfrm>
            <a:custGeom>
              <a:avLst/>
              <a:gdLst>
                <a:gd name="T0" fmla="*/ 0 w 220"/>
                <a:gd name="T1" fmla="*/ 2147483647 h 270"/>
                <a:gd name="T2" fmla="*/ 2147483647 w 220"/>
                <a:gd name="T3" fmla="*/ 2147483647 h 270"/>
                <a:gd name="T4" fmla="*/ 2147483647 w 220"/>
                <a:gd name="T5" fmla="*/ 2147483647 h 270"/>
                <a:gd name="T6" fmla="*/ 2147483647 w 220"/>
                <a:gd name="T7" fmla="*/ 2147483647 h 270"/>
                <a:gd name="T8" fmla="*/ 2147483647 w 220"/>
                <a:gd name="T9" fmla="*/ 2147483647 h 270"/>
                <a:gd name="T10" fmla="*/ 2147483647 w 220"/>
                <a:gd name="T11" fmla="*/ 2147483647 h 270"/>
                <a:gd name="T12" fmla="*/ 2147483647 w 220"/>
                <a:gd name="T13" fmla="*/ 2147483647 h 270"/>
                <a:gd name="T14" fmla="*/ 2147483647 w 220"/>
                <a:gd name="T15" fmla="*/ 2147483647 h 270"/>
                <a:gd name="T16" fmla="*/ 2147483647 w 220"/>
                <a:gd name="T17" fmla="*/ 2147483647 h 270"/>
                <a:gd name="T18" fmla="*/ 2147483647 w 220"/>
                <a:gd name="T19" fmla="*/ 2147483647 h 270"/>
                <a:gd name="T20" fmla="*/ 2147483647 w 220"/>
                <a:gd name="T21" fmla="*/ 2147483647 h 270"/>
                <a:gd name="T22" fmla="*/ 2147483647 w 220"/>
                <a:gd name="T23" fmla="*/ 2147483647 h 270"/>
                <a:gd name="T24" fmla="*/ 2147483647 w 220"/>
                <a:gd name="T25" fmla="*/ 2147483647 h 270"/>
                <a:gd name="T26" fmla="*/ 2147483647 w 220"/>
                <a:gd name="T27" fmla="*/ 2147483647 h 270"/>
                <a:gd name="T28" fmla="*/ 2147483647 w 220"/>
                <a:gd name="T29" fmla="*/ 2147483647 h 270"/>
                <a:gd name="T30" fmla="*/ 2147483647 w 220"/>
                <a:gd name="T31" fmla="*/ 2147483647 h 270"/>
                <a:gd name="T32" fmla="*/ 2147483647 w 220"/>
                <a:gd name="T33" fmla="*/ 0 h 270"/>
                <a:gd name="T34" fmla="*/ 2147483647 w 220"/>
                <a:gd name="T35" fmla="*/ 0 h 270"/>
                <a:gd name="T36" fmla="*/ 2147483647 w 220"/>
                <a:gd name="T37" fmla="*/ 2147483647 h 270"/>
                <a:gd name="T38" fmla="*/ 2147483647 w 220"/>
                <a:gd name="T39" fmla="*/ 2147483647 h 270"/>
                <a:gd name="T40" fmla="*/ 2147483647 w 220"/>
                <a:gd name="T41" fmla="*/ 2147483647 h 270"/>
                <a:gd name="T42" fmla="*/ 2147483647 w 220"/>
                <a:gd name="T43" fmla="*/ 2147483647 h 270"/>
                <a:gd name="T44" fmla="*/ 0 w 220"/>
                <a:gd name="T45" fmla="*/ 2147483647 h 27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220"/>
                <a:gd name="T70" fmla="*/ 0 h 270"/>
                <a:gd name="T71" fmla="*/ 220 w 220"/>
                <a:gd name="T72" fmla="*/ 270 h 270"/>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220" h="270">
                  <a:moveTo>
                    <a:pt x="0" y="112"/>
                  </a:moveTo>
                  <a:lnTo>
                    <a:pt x="2" y="154"/>
                  </a:lnTo>
                  <a:lnTo>
                    <a:pt x="3" y="175"/>
                  </a:lnTo>
                  <a:lnTo>
                    <a:pt x="9" y="200"/>
                  </a:lnTo>
                  <a:lnTo>
                    <a:pt x="53" y="218"/>
                  </a:lnTo>
                  <a:lnTo>
                    <a:pt x="39" y="265"/>
                  </a:lnTo>
                  <a:lnTo>
                    <a:pt x="88" y="270"/>
                  </a:lnTo>
                  <a:lnTo>
                    <a:pt x="174" y="268"/>
                  </a:lnTo>
                  <a:lnTo>
                    <a:pt x="197" y="226"/>
                  </a:lnTo>
                  <a:lnTo>
                    <a:pt x="151" y="171"/>
                  </a:lnTo>
                  <a:lnTo>
                    <a:pt x="206" y="142"/>
                  </a:lnTo>
                  <a:lnTo>
                    <a:pt x="220" y="150"/>
                  </a:lnTo>
                  <a:lnTo>
                    <a:pt x="206" y="43"/>
                  </a:lnTo>
                  <a:lnTo>
                    <a:pt x="166" y="17"/>
                  </a:lnTo>
                  <a:lnTo>
                    <a:pt x="120" y="35"/>
                  </a:lnTo>
                  <a:lnTo>
                    <a:pt x="126" y="22"/>
                  </a:lnTo>
                  <a:lnTo>
                    <a:pt x="88" y="0"/>
                  </a:lnTo>
                  <a:lnTo>
                    <a:pt x="69" y="0"/>
                  </a:lnTo>
                  <a:lnTo>
                    <a:pt x="67" y="60"/>
                  </a:lnTo>
                  <a:lnTo>
                    <a:pt x="45" y="45"/>
                  </a:lnTo>
                  <a:lnTo>
                    <a:pt x="30" y="63"/>
                  </a:lnTo>
                  <a:lnTo>
                    <a:pt x="27" y="97"/>
                  </a:lnTo>
                  <a:lnTo>
                    <a:pt x="0" y="112"/>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577" name="Freeform 71"/>
            <p:cNvSpPr>
              <a:spLocks/>
            </p:cNvSpPr>
            <p:nvPr/>
          </p:nvSpPr>
          <p:spPr bwMode="auto">
            <a:xfrm>
              <a:off x="4552950" y="3459163"/>
              <a:ext cx="125413" cy="138112"/>
            </a:xfrm>
            <a:custGeom>
              <a:avLst/>
              <a:gdLst>
                <a:gd name="T0" fmla="*/ 0 w 159"/>
                <a:gd name="T1" fmla="*/ 2147483647 h 173"/>
                <a:gd name="T2" fmla="*/ 2147483647 w 159"/>
                <a:gd name="T3" fmla="*/ 2147483647 h 173"/>
                <a:gd name="T4" fmla="*/ 2147483647 w 159"/>
                <a:gd name="T5" fmla="*/ 2147483647 h 173"/>
                <a:gd name="T6" fmla="*/ 2147483647 w 159"/>
                <a:gd name="T7" fmla="*/ 2147483647 h 173"/>
                <a:gd name="T8" fmla="*/ 2147483647 w 159"/>
                <a:gd name="T9" fmla="*/ 0 h 173"/>
                <a:gd name="T10" fmla="*/ 2147483647 w 159"/>
                <a:gd name="T11" fmla="*/ 2147483647 h 173"/>
                <a:gd name="T12" fmla="*/ 2147483647 w 159"/>
                <a:gd name="T13" fmla="*/ 2147483647 h 173"/>
                <a:gd name="T14" fmla="*/ 2147483647 w 159"/>
                <a:gd name="T15" fmla="*/ 2147483647 h 173"/>
                <a:gd name="T16" fmla="*/ 2147483647 w 159"/>
                <a:gd name="T17" fmla="*/ 2147483647 h 173"/>
                <a:gd name="T18" fmla="*/ 2147483647 w 159"/>
                <a:gd name="T19" fmla="*/ 2147483647 h 173"/>
                <a:gd name="T20" fmla="*/ 2147483647 w 159"/>
                <a:gd name="T21" fmla="*/ 2147483647 h 173"/>
                <a:gd name="T22" fmla="*/ 2147483647 w 159"/>
                <a:gd name="T23" fmla="*/ 2147483647 h 173"/>
                <a:gd name="T24" fmla="*/ 2147483647 w 159"/>
                <a:gd name="T25" fmla="*/ 2147483647 h 173"/>
                <a:gd name="T26" fmla="*/ 2147483647 w 159"/>
                <a:gd name="T27" fmla="*/ 2147483647 h 173"/>
                <a:gd name="T28" fmla="*/ 2147483647 w 159"/>
                <a:gd name="T29" fmla="*/ 2147483647 h 173"/>
                <a:gd name="T30" fmla="*/ 2147483647 w 159"/>
                <a:gd name="T31" fmla="*/ 2147483647 h 173"/>
                <a:gd name="T32" fmla="*/ 2147483647 w 159"/>
                <a:gd name="T33" fmla="*/ 2147483647 h 173"/>
                <a:gd name="T34" fmla="*/ 2147483647 w 159"/>
                <a:gd name="T35" fmla="*/ 2147483647 h 173"/>
                <a:gd name="T36" fmla="*/ 2147483647 w 159"/>
                <a:gd name="T37" fmla="*/ 2147483647 h 173"/>
                <a:gd name="T38" fmla="*/ 0 w 159"/>
                <a:gd name="T39" fmla="*/ 2147483647 h 17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59"/>
                <a:gd name="T61" fmla="*/ 0 h 173"/>
                <a:gd name="T62" fmla="*/ 159 w 159"/>
                <a:gd name="T63" fmla="*/ 173 h 173"/>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59" h="173">
                  <a:moveTo>
                    <a:pt x="0" y="69"/>
                  </a:moveTo>
                  <a:lnTo>
                    <a:pt x="23" y="30"/>
                  </a:lnTo>
                  <a:lnTo>
                    <a:pt x="72" y="16"/>
                  </a:lnTo>
                  <a:lnTo>
                    <a:pt x="135" y="16"/>
                  </a:lnTo>
                  <a:lnTo>
                    <a:pt x="159" y="0"/>
                  </a:lnTo>
                  <a:lnTo>
                    <a:pt x="150" y="37"/>
                  </a:lnTo>
                  <a:lnTo>
                    <a:pt x="109" y="29"/>
                  </a:lnTo>
                  <a:lnTo>
                    <a:pt x="85" y="58"/>
                  </a:lnTo>
                  <a:lnTo>
                    <a:pt x="62" y="41"/>
                  </a:lnTo>
                  <a:lnTo>
                    <a:pt x="79" y="86"/>
                  </a:lnTo>
                  <a:lnTo>
                    <a:pt x="59" y="95"/>
                  </a:lnTo>
                  <a:lnTo>
                    <a:pt x="97" y="116"/>
                  </a:lnTo>
                  <a:lnTo>
                    <a:pt x="97" y="134"/>
                  </a:lnTo>
                  <a:lnTo>
                    <a:pt x="65" y="141"/>
                  </a:lnTo>
                  <a:lnTo>
                    <a:pt x="78" y="173"/>
                  </a:lnTo>
                  <a:lnTo>
                    <a:pt x="37" y="162"/>
                  </a:lnTo>
                  <a:lnTo>
                    <a:pt x="25" y="131"/>
                  </a:lnTo>
                  <a:lnTo>
                    <a:pt x="78" y="117"/>
                  </a:lnTo>
                  <a:lnTo>
                    <a:pt x="25" y="114"/>
                  </a:lnTo>
                  <a:lnTo>
                    <a:pt x="0" y="69"/>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578" name="Freeform 72"/>
            <p:cNvSpPr>
              <a:spLocks/>
            </p:cNvSpPr>
            <p:nvPr/>
          </p:nvSpPr>
          <p:spPr bwMode="auto">
            <a:xfrm>
              <a:off x="4619625" y="3617913"/>
              <a:ext cx="58738" cy="11112"/>
            </a:xfrm>
            <a:custGeom>
              <a:avLst/>
              <a:gdLst>
                <a:gd name="T0" fmla="*/ 0 w 74"/>
                <a:gd name="T1" fmla="*/ 2147483647 h 13"/>
                <a:gd name="T2" fmla="*/ 2147483647 w 74"/>
                <a:gd name="T3" fmla="*/ 0 h 13"/>
                <a:gd name="T4" fmla="*/ 2147483647 w 74"/>
                <a:gd name="T5" fmla="*/ 2147483647 h 13"/>
                <a:gd name="T6" fmla="*/ 2147483647 w 74"/>
                <a:gd name="T7" fmla="*/ 2147483647 h 13"/>
                <a:gd name="T8" fmla="*/ 0 w 74"/>
                <a:gd name="T9" fmla="*/ 2147483647 h 13"/>
                <a:gd name="T10" fmla="*/ 0 60000 65536"/>
                <a:gd name="T11" fmla="*/ 0 60000 65536"/>
                <a:gd name="T12" fmla="*/ 0 60000 65536"/>
                <a:gd name="T13" fmla="*/ 0 60000 65536"/>
                <a:gd name="T14" fmla="*/ 0 60000 65536"/>
                <a:gd name="T15" fmla="*/ 0 w 74"/>
                <a:gd name="T16" fmla="*/ 0 h 13"/>
                <a:gd name="T17" fmla="*/ 74 w 74"/>
                <a:gd name="T18" fmla="*/ 13 h 13"/>
              </a:gdLst>
              <a:ahLst/>
              <a:cxnLst>
                <a:cxn ang="T10">
                  <a:pos x="T0" y="T1"/>
                </a:cxn>
                <a:cxn ang="T11">
                  <a:pos x="T2" y="T3"/>
                </a:cxn>
                <a:cxn ang="T12">
                  <a:pos x="T4" y="T5"/>
                </a:cxn>
                <a:cxn ang="T13">
                  <a:pos x="T6" y="T7"/>
                </a:cxn>
                <a:cxn ang="T14">
                  <a:pos x="T8" y="T9"/>
                </a:cxn>
              </a:cxnLst>
              <a:rect l="T15" t="T16" r="T17" b="T18"/>
              <a:pathLst>
                <a:path w="74" h="13">
                  <a:moveTo>
                    <a:pt x="0" y="13"/>
                  </a:moveTo>
                  <a:lnTo>
                    <a:pt x="6" y="0"/>
                  </a:lnTo>
                  <a:lnTo>
                    <a:pt x="74" y="13"/>
                  </a:lnTo>
                  <a:lnTo>
                    <a:pt x="24" y="13"/>
                  </a:lnTo>
                  <a:lnTo>
                    <a:pt x="0" y="13"/>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579" name="Freeform 73"/>
            <p:cNvSpPr>
              <a:spLocks/>
            </p:cNvSpPr>
            <p:nvPr/>
          </p:nvSpPr>
          <p:spPr bwMode="auto">
            <a:xfrm>
              <a:off x="2674938" y="1946275"/>
              <a:ext cx="1225550" cy="977900"/>
            </a:xfrm>
            <a:custGeom>
              <a:avLst/>
              <a:gdLst>
                <a:gd name="T0" fmla="*/ 2147483647 w 1544"/>
                <a:gd name="T1" fmla="*/ 2147483647 h 1232"/>
                <a:gd name="T2" fmla="*/ 2147483647 w 1544"/>
                <a:gd name="T3" fmla="*/ 2147483647 h 1232"/>
                <a:gd name="T4" fmla="*/ 2147483647 w 1544"/>
                <a:gd name="T5" fmla="*/ 2147483647 h 1232"/>
                <a:gd name="T6" fmla="*/ 2147483647 w 1544"/>
                <a:gd name="T7" fmla="*/ 2147483647 h 1232"/>
                <a:gd name="T8" fmla="*/ 2147483647 w 1544"/>
                <a:gd name="T9" fmla="*/ 2147483647 h 1232"/>
                <a:gd name="T10" fmla="*/ 2147483647 w 1544"/>
                <a:gd name="T11" fmla="*/ 2147483647 h 1232"/>
                <a:gd name="T12" fmla="*/ 2147483647 w 1544"/>
                <a:gd name="T13" fmla="*/ 2147483647 h 1232"/>
                <a:gd name="T14" fmla="*/ 2147483647 w 1544"/>
                <a:gd name="T15" fmla="*/ 2147483647 h 1232"/>
                <a:gd name="T16" fmla="*/ 2147483647 w 1544"/>
                <a:gd name="T17" fmla="*/ 2147483647 h 1232"/>
                <a:gd name="T18" fmla="*/ 2147483647 w 1544"/>
                <a:gd name="T19" fmla="*/ 2147483647 h 1232"/>
                <a:gd name="T20" fmla="*/ 2147483647 w 1544"/>
                <a:gd name="T21" fmla="*/ 2147483647 h 1232"/>
                <a:gd name="T22" fmla="*/ 2147483647 w 1544"/>
                <a:gd name="T23" fmla="*/ 2147483647 h 1232"/>
                <a:gd name="T24" fmla="*/ 2147483647 w 1544"/>
                <a:gd name="T25" fmla="*/ 2147483647 h 1232"/>
                <a:gd name="T26" fmla="*/ 2147483647 w 1544"/>
                <a:gd name="T27" fmla="*/ 2147483647 h 1232"/>
                <a:gd name="T28" fmla="*/ 2147483647 w 1544"/>
                <a:gd name="T29" fmla="*/ 2147483647 h 1232"/>
                <a:gd name="T30" fmla="*/ 2147483647 w 1544"/>
                <a:gd name="T31" fmla="*/ 2147483647 h 1232"/>
                <a:gd name="T32" fmla="*/ 2147483647 w 1544"/>
                <a:gd name="T33" fmla="*/ 2147483647 h 1232"/>
                <a:gd name="T34" fmla="*/ 2147483647 w 1544"/>
                <a:gd name="T35" fmla="*/ 2147483647 h 1232"/>
                <a:gd name="T36" fmla="*/ 2147483647 w 1544"/>
                <a:gd name="T37" fmla="*/ 2147483647 h 1232"/>
                <a:gd name="T38" fmla="*/ 2147483647 w 1544"/>
                <a:gd name="T39" fmla="*/ 2147483647 h 1232"/>
                <a:gd name="T40" fmla="*/ 2147483647 w 1544"/>
                <a:gd name="T41" fmla="*/ 2147483647 h 1232"/>
                <a:gd name="T42" fmla="*/ 2147483647 w 1544"/>
                <a:gd name="T43" fmla="*/ 2147483647 h 1232"/>
                <a:gd name="T44" fmla="*/ 2147483647 w 1544"/>
                <a:gd name="T45" fmla="*/ 2147483647 h 1232"/>
                <a:gd name="T46" fmla="*/ 2147483647 w 1544"/>
                <a:gd name="T47" fmla="*/ 2147483647 h 1232"/>
                <a:gd name="T48" fmla="*/ 2147483647 w 1544"/>
                <a:gd name="T49" fmla="*/ 2147483647 h 1232"/>
                <a:gd name="T50" fmla="*/ 2147483647 w 1544"/>
                <a:gd name="T51" fmla="*/ 2147483647 h 1232"/>
                <a:gd name="T52" fmla="*/ 2147483647 w 1544"/>
                <a:gd name="T53" fmla="*/ 2147483647 h 1232"/>
                <a:gd name="T54" fmla="*/ 2147483647 w 1544"/>
                <a:gd name="T55" fmla="*/ 2147483647 h 1232"/>
                <a:gd name="T56" fmla="*/ 2147483647 w 1544"/>
                <a:gd name="T57" fmla="*/ 2147483647 h 1232"/>
                <a:gd name="T58" fmla="*/ 2147483647 w 1544"/>
                <a:gd name="T59" fmla="*/ 2147483647 h 1232"/>
                <a:gd name="T60" fmla="*/ 2147483647 w 1544"/>
                <a:gd name="T61" fmla="*/ 2147483647 h 1232"/>
                <a:gd name="T62" fmla="*/ 2147483647 w 1544"/>
                <a:gd name="T63" fmla="*/ 2147483647 h 1232"/>
                <a:gd name="T64" fmla="*/ 2147483647 w 1544"/>
                <a:gd name="T65" fmla="*/ 2147483647 h 1232"/>
                <a:gd name="T66" fmla="*/ 2147483647 w 1544"/>
                <a:gd name="T67" fmla="*/ 2147483647 h 1232"/>
                <a:gd name="T68" fmla="*/ 2147483647 w 1544"/>
                <a:gd name="T69" fmla="*/ 2147483647 h 1232"/>
                <a:gd name="T70" fmla="*/ 2147483647 w 1544"/>
                <a:gd name="T71" fmla="*/ 2147483647 h 1232"/>
                <a:gd name="T72" fmla="*/ 2147483647 w 1544"/>
                <a:gd name="T73" fmla="*/ 2147483647 h 1232"/>
                <a:gd name="T74" fmla="*/ 2147483647 w 1544"/>
                <a:gd name="T75" fmla="*/ 2147483647 h 1232"/>
                <a:gd name="T76" fmla="*/ 2147483647 w 1544"/>
                <a:gd name="T77" fmla="*/ 2147483647 h 1232"/>
                <a:gd name="T78" fmla="*/ 2147483647 w 1544"/>
                <a:gd name="T79" fmla="*/ 2147483647 h 1232"/>
                <a:gd name="T80" fmla="*/ 2147483647 w 1544"/>
                <a:gd name="T81" fmla="*/ 2147483647 h 1232"/>
                <a:gd name="T82" fmla="*/ 2147483647 w 1544"/>
                <a:gd name="T83" fmla="*/ 2147483647 h 1232"/>
                <a:gd name="T84" fmla="*/ 2147483647 w 1544"/>
                <a:gd name="T85" fmla="*/ 2147483647 h 1232"/>
                <a:gd name="T86" fmla="*/ 2147483647 w 1544"/>
                <a:gd name="T87" fmla="*/ 2147483647 h 1232"/>
                <a:gd name="T88" fmla="*/ 2147483647 w 1544"/>
                <a:gd name="T89" fmla="*/ 2147483647 h 1232"/>
                <a:gd name="T90" fmla="*/ 2147483647 w 1544"/>
                <a:gd name="T91" fmla="*/ 2147483647 h 1232"/>
                <a:gd name="T92" fmla="*/ 2147483647 w 1544"/>
                <a:gd name="T93" fmla="*/ 2147483647 h 1232"/>
                <a:gd name="T94" fmla="*/ 2147483647 w 1544"/>
                <a:gd name="T95" fmla="*/ 2147483647 h 1232"/>
                <a:gd name="T96" fmla="*/ 2147483647 w 1544"/>
                <a:gd name="T97" fmla="*/ 2147483647 h 1232"/>
                <a:gd name="T98" fmla="*/ 2147483647 w 1544"/>
                <a:gd name="T99" fmla="*/ 2147483647 h 1232"/>
                <a:gd name="T100" fmla="*/ 2147483647 w 1544"/>
                <a:gd name="T101" fmla="*/ 2147483647 h 1232"/>
                <a:gd name="T102" fmla="*/ 2147483647 w 1544"/>
                <a:gd name="T103" fmla="*/ 2147483647 h 1232"/>
                <a:gd name="T104" fmla="*/ 2147483647 w 1544"/>
                <a:gd name="T105" fmla="*/ 2147483647 h 1232"/>
                <a:gd name="T106" fmla="*/ 2147483647 w 1544"/>
                <a:gd name="T107" fmla="*/ 2147483647 h 1232"/>
                <a:gd name="T108" fmla="*/ 2147483647 w 1544"/>
                <a:gd name="T109" fmla="*/ 2147483647 h 1232"/>
                <a:gd name="T110" fmla="*/ 2147483647 w 1544"/>
                <a:gd name="T111" fmla="*/ 2147483647 h 1232"/>
                <a:gd name="T112" fmla="*/ 2147483647 w 1544"/>
                <a:gd name="T113" fmla="*/ 2147483647 h 1232"/>
                <a:gd name="T114" fmla="*/ 2147483647 w 1544"/>
                <a:gd name="T115" fmla="*/ 2147483647 h 123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544"/>
                <a:gd name="T175" fmla="*/ 0 h 1232"/>
                <a:gd name="T176" fmla="*/ 1544 w 1544"/>
                <a:gd name="T177" fmla="*/ 1232 h 1232"/>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544" h="1232">
                  <a:moveTo>
                    <a:pt x="0" y="345"/>
                  </a:moveTo>
                  <a:lnTo>
                    <a:pt x="10" y="325"/>
                  </a:lnTo>
                  <a:lnTo>
                    <a:pt x="109" y="292"/>
                  </a:lnTo>
                  <a:lnTo>
                    <a:pt x="174" y="292"/>
                  </a:lnTo>
                  <a:lnTo>
                    <a:pt x="207" y="262"/>
                  </a:lnTo>
                  <a:lnTo>
                    <a:pt x="197" y="254"/>
                  </a:lnTo>
                  <a:lnTo>
                    <a:pt x="220" y="244"/>
                  </a:lnTo>
                  <a:lnTo>
                    <a:pt x="200" y="238"/>
                  </a:lnTo>
                  <a:lnTo>
                    <a:pt x="236" y="227"/>
                  </a:lnTo>
                  <a:lnTo>
                    <a:pt x="224" y="217"/>
                  </a:lnTo>
                  <a:lnTo>
                    <a:pt x="178" y="237"/>
                  </a:lnTo>
                  <a:lnTo>
                    <a:pt x="136" y="212"/>
                  </a:lnTo>
                  <a:lnTo>
                    <a:pt x="191" y="198"/>
                  </a:lnTo>
                  <a:lnTo>
                    <a:pt x="223" y="158"/>
                  </a:lnTo>
                  <a:lnTo>
                    <a:pt x="292" y="158"/>
                  </a:lnTo>
                  <a:lnTo>
                    <a:pt x="289" y="116"/>
                  </a:lnTo>
                  <a:lnTo>
                    <a:pt x="340" y="115"/>
                  </a:lnTo>
                  <a:lnTo>
                    <a:pt x="392" y="144"/>
                  </a:lnTo>
                  <a:lnTo>
                    <a:pt x="330" y="105"/>
                  </a:lnTo>
                  <a:lnTo>
                    <a:pt x="446" y="80"/>
                  </a:lnTo>
                  <a:lnTo>
                    <a:pt x="474" y="97"/>
                  </a:lnTo>
                  <a:lnTo>
                    <a:pt x="479" y="133"/>
                  </a:lnTo>
                  <a:lnTo>
                    <a:pt x="494" y="104"/>
                  </a:lnTo>
                  <a:lnTo>
                    <a:pt x="569" y="125"/>
                  </a:lnTo>
                  <a:lnTo>
                    <a:pt x="543" y="108"/>
                  </a:lnTo>
                  <a:lnTo>
                    <a:pt x="578" y="111"/>
                  </a:lnTo>
                  <a:lnTo>
                    <a:pt x="548" y="89"/>
                  </a:lnTo>
                  <a:lnTo>
                    <a:pt x="537" y="71"/>
                  </a:lnTo>
                  <a:lnTo>
                    <a:pt x="556" y="67"/>
                  </a:lnTo>
                  <a:lnTo>
                    <a:pt x="703" y="120"/>
                  </a:lnTo>
                  <a:lnTo>
                    <a:pt x="692" y="104"/>
                  </a:lnTo>
                  <a:lnTo>
                    <a:pt x="725" y="100"/>
                  </a:lnTo>
                  <a:lnTo>
                    <a:pt x="703" y="87"/>
                  </a:lnTo>
                  <a:lnTo>
                    <a:pt x="754" y="89"/>
                  </a:lnTo>
                  <a:lnTo>
                    <a:pt x="674" y="52"/>
                  </a:lnTo>
                  <a:lnTo>
                    <a:pt x="819" y="71"/>
                  </a:lnTo>
                  <a:lnTo>
                    <a:pt x="785" y="50"/>
                  </a:lnTo>
                  <a:lnTo>
                    <a:pt x="700" y="47"/>
                  </a:lnTo>
                  <a:lnTo>
                    <a:pt x="731" y="46"/>
                  </a:lnTo>
                  <a:lnTo>
                    <a:pt x="677" y="25"/>
                  </a:lnTo>
                  <a:lnTo>
                    <a:pt x="738" y="31"/>
                  </a:lnTo>
                  <a:lnTo>
                    <a:pt x="713" y="22"/>
                  </a:lnTo>
                  <a:lnTo>
                    <a:pt x="740" y="17"/>
                  </a:lnTo>
                  <a:lnTo>
                    <a:pt x="846" y="52"/>
                  </a:lnTo>
                  <a:lnTo>
                    <a:pt x="835" y="39"/>
                  </a:lnTo>
                  <a:lnTo>
                    <a:pt x="882" y="25"/>
                  </a:lnTo>
                  <a:lnTo>
                    <a:pt x="840" y="22"/>
                  </a:lnTo>
                  <a:lnTo>
                    <a:pt x="840" y="4"/>
                  </a:lnTo>
                  <a:lnTo>
                    <a:pt x="867" y="0"/>
                  </a:lnTo>
                  <a:lnTo>
                    <a:pt x="1152" y="7"/>
                  </a:lnTo>
                  <a:lnTo>
                    <a:pt x="1172" y="17"/>
                  </a:lnTo>
                  <a:lnTo>
                    <a:pt x="1164" y="22"/>
                  </a:lnTo>
                  <a:lnTo>
                    <a:pt x="973" y="24"/>
                  </a:lnTo>
                  <a:lnTo>
                    <a:pt x="995" y="34"/>
                  </a:lnTo>
                  <a:lnTo>
                    <a:pt x="922" y="46"/>
                  </a:lnTo>
                  <a:lnTo>
                    <a:pt x="1190" y="25"/>
                  </a:lnTo>
                  <a:lnTo>
                    <a:pt x="1201" y="42"/>
                  </a:lnTo>
                  <a:lnTo>
                    <a:pt x="1164" y="54"/>
                  </a:lnTo>
                  <a:lnTo>
                    <a:pt x="1226" y="46"/>
                  </a:lnTo>
                  <a:lnTo>
                    <a:pt x="1297" y="64"/>
                  </a:lnTo>
                  <a:lnTo>
                    <a:pt x="1190" y="97"/>
                  </a:lnTo>
                  <a:lnTo>
                    <a:pt x="1018" y="95"/>
                  </a:lnTo>
                  <a:lnTo>
                    <a:pt x="1059" y="100"/>
                  </a:lnTo>
                  <a:lnTo>
                    <a:pt x="987" y="115"/>
                  </a:lnTo>
                  <a:lnTo>
                    <a:pt x="987" y="130"/>
                  </a:lnTo>
                  <a:lnTo>
                    <a:pt x="1175" y="105"/>
                  </a:lnTo>
                  <a:lnTo>
                    <a:pt x="1192" y="116"/>
                  </a:lnTo>
                  <a:lnTo>
                    <a:pt x="1152" y="140"/>
                  </a:lnTo>
                  <a:lnTo>
                    <a:pt x="1273" y="100"/>
                  </a:lnTo>
                  <a:lnTo>
                    <a:pt x="1280" y="137"/>
                  </a:lnTo>
                  <a:lnTo>
                    <a:pt x="1219" y="204"/>
                  </a:lnTo>
                  <a:lnTo>
                    <a:pt x="1337" y="130"/>
                  </a:lnTo>
                  <a:lnTo>
                    <a:pt x="1336" y="140"/>
                  </a:lnTo>
                  <a:lnTo>
                    <a:pt x="1391" y="139"/>
                  </a:lnTo>
                  <a:lnTo>
                    <a:pt x="1408" y="115"/>
                  </a:lnTo>
                  <a:lnTo>
                    <a:pt x="1468" y="111"/>
                  </a:lnTo>
                  <a:lnTo>
                    <a:pt x="1544" y="132"/>
                  </a:lnTo>
                  <a:lnTo>
                    <a:pt x="1471" y="168"/>
                  </a:lnTo>
                  <a:lnTo>
                    <a:pt x="1474" y="180"/>
                  </a:lnTo>
                  <a:lnTo>
                    <a:pt x="1308" y="198"/>
                  </a:lnTo>
                  <a:lnTo>
                    <a:pt x="1441" y="202"/>
                  </a:lnTo>
                  <a:lnTo>
                    <a:pt x="1331" y="228"/>
                  </a:lnTo>
                  <a:lnTo>
                    <a:pt x="1339" y="247"/>
                  </a:lnTo>
                  <a:lnTo>
                    <a:pt x="1412" y="228"/>
                  </a:lnTo>
                  <a:lnTo>
                    <a:pt x="1359" y="254"/>
                  </a:lnTo>
                  <a:lnTo>
                    <a:pt x="1352" y="288"/>
                  </a:lnTo>
                  <a:lnTo>
                    <a:pt x="1369" y="278"/>
                  </a:lnTo>
                  <a:lnTo>
                    <a:pt x="1319" y="310"/>
                  </a:lnTo>
                  <a:lnTo>
                    <a:pt x="1301" y="371"/>
                  </a:lnTo>
                  <a:lnTo>
                    <a:pt x="1327" y="358"/>
                  </a:lnTo>
                  <a:lnTo>
                    <a:pt x="1366" y="371"/>
                  </a:lnTo>
                  <a:lnTo>
                    <a:pt x="1330" y="371"/>
                  </a:lnTo>
                  <a:lnTo>
                    <a:pt x="1330" y="390"/>
                  </a:lnTo>
                  <a:lnTo>
                    <a:pt x="1388" y="398"/>
                  </a:lnTo>
                  <a:lnTo>
                    <a:pt x="1391" y="422"/>
                  </a:lnTo>
                  <a:lnTo>
                    <a:pt x="1303" y="416"/>
                  </a:lnTo>
                  <a:lnTo>
                    <a:pt x="1327" y="426"/>
                  </a:lnTo>
                  <a:lnTo>
                    <a:pt x="1278" y="433"/>
                  </a:lnTo>
                  <a:lnTo>
                    <a:pt x="1303" y="458"/>
                  </a:lnTo>
                  <a:lnTo>
                    <a:pt x="1348" y="461"/>
                  </a:lnTo>
                  <a:lnTo>
                    <a:pt x="1320" y="474"/>
                  </a:lnTo>
                  <a:lnTo>
                    <a:pt x="1356" y="488"/>
                  </a:lnTo>
                  <a:lnTo>
                    <a:pt x="1356" y="522"/>
                  </a:lnTo>
                  <a:lnTo>
                    <a:pt x="1291" y="501"/>
                  </a:lnTo>
                  <a:lnTo>
                    <a:pt x="1330" y="519"/>
                  </a:lnTo>
                  <a:lnTo>
                    <a:pt x="1306" y="530"/>
                  </a:lnTo>
                  <a:lnTo>
                    <a:pt x="1327" y="528"/>
                  </a:lnTo>
                  <a:lnTo>
                    <a:pt x="1320" y="547"/>
                  </a:lnTo>
                  <a:lnTo>
                    <a:pt x="1368" y="559"/>
                  </a:lnTo>
                  <a:lnTo>
                    <a:pt x="1294" y="552"/>
                  </a:lnTo>
                  <a:lnTo>
                    <a:pt x="1280" y="564"/>
                  </a:lnTo>
                  <a:lnTo>
                    <a:pt x="1337" y="590"/>
                  </a:lnTo>
                  <a:lnTo>
                    <a:pt x="1330" y="611"/>
                  </a:lnTo>
                  <a:lnTo>
                    <a:pt x="1283" y="624"/>
                  </a:lnTo>
                  <a:lnTo>
                    <a:pt x="1238" y="593"/>
                  </a:lnTo>
                  <a:lnTo>
                    <a:pt x="1170" y="618"/>
                  </a:lnTo>
                  <a:lnTo>
                    <a:pt x="1218" y="635"/>
                  </a:lnTo>
                  <a:lnTo>
                    <a:pt x="1172" y="649"/>
                  </a:lnTo>
                  <a:lnTo>
                    <a:pt x="1222" y="651"/>
                  </a:lnTo>
                  <a:lnTo>
                    <a:pt x="1207" y="684"/>
                  </a:lnTo>
                  <a:lnTo>
                    <a:pt x="1226" y="665"/>
                  </a:lnTo>
                  <a:lnTo>
                    <a:pt x="1280" y="690"/>
                  </a:lnTo>
                  <a:lnTo>
                    <a:pt x="1264" y="710"/>
                  </a:lnTo>
                  <a:lnTo>
                    <a:pt x="1294" y="704"/>
                  </a:lnTo>
                  <a:lnTo>
                    <a:pt x="1280" y="724"/>
                  </a:lnTo>
                  <a:lnTo>
                    <a:pt x="1302" y="715"/>
                  </a:lnTo>
                  <a:lnTo>
                    <a:pt x="1305" y="766"/>
                  </a:lnTo>
                  <a:lnTo>
                    <a:pt x="1280" y="747"/>
                  </a:lnTo>
                  <a:lnTo>
                    <a:pt x="1280" y="766"/>
                  </a:lnTo>
                  <a:lnTo>
                    <a:pt x="1257" y="766"/>
                  </a:lnTo>
                  <a:lnTo>
                    <a:pt x="1226" y="723"/>
                  </a:lnTo>
                  <a:lnTo>
                    <a:pt x="1153" y="698"/>
                  </a:lnTo>
                  <a:lnTo>
                    <a:pt x="1204" y="725"/>
                  </a:lnTo>
                  <a:lnTo>
                    <a:pt x="1136" y="742"/>
                  </a:lnTo>
                  <a:lnTo>
                    <a:pt x="1116" y="766"/>
                  </a:lnTo>
                  <a:lnTo>
                    <a:pt x="1180" y="773"/>
                  </a:lnTo>
                  <a:lnTo>
                    <a:pt x="1127" y="788"/>
                  </a:lnTo>
                  <a:lnTo>
                    <a:pt x="1208" y="767"/>
                  </a:lnTo>
                  <a:lnTo>
                    <a:pt x="1285" y="793"/>
                  </a:lnTo>
                  <a:lnTo>
                    <a:pt x="1184" y="852"/>
                  </a:lnTo>
                  <a:lnTo>
                    <a:pt x="1085" y="879"/>
                  </a:lnTo>
                  <a:lnTo>
                    <a:pt x="1051" y="882"/>
                  </a:lnTo>
                  <a:lnTo>
                    <a:pt x="1028" y="854"/>
                  </a:lnTo>
                  <a:lnTo>
                    <a:pt x="1039" y="882"/>
                  </a:lnTo>
                  <a:lnTo>
                    <a:pt x="1009" y="897"/>
                  </a:lnTo>
                  <a:lnTo>
                    <a:pt x="973" y="962"/>
                  </a:lnTo>
                  <a:lnTo>
                    <a:pt x="942" y="961"/>
                  </a:lnTo>
                  <a:lnTo>
                    <a:pt x="937" y="981"/>
                  </a:lnTo>
                  <a:lnTo>
                    <a:pt x="906" y="985"/>
                  </a:lnTo>
                  <a:lnTo>
                    <a:pt x="891" y="977"/>
                  </a:lnTo>
                  <a:lnTo>
                    <a:pt x="912" y="965"/>
                  </a:lnTo>
                  <a:lnTo>
                    <a:pt x="891" y="961"/>
                  </a:lnTo>
                  <a:lnTo>
                    <a:pt x="881" y="994"/>
                  </a:lnTo>
                  <a:lnTo>
                    <a:pt x="834" y="998"/>
                  </a:lnTo>
                  <a:lnTo>
                    <a:pt x="835" y="1024"/>
                  </a:lnTo>
                  <a:lnTo>
                    <a:pt x="807" y="1028"/>
                  </a:lnTo>
                  <a:lnTo>
                    <a:pt x="833" y="1049"/>
                  </a:lnTo>
                  <a:lnTo>
                    <a:pt x="799" y="1054"/>
                  </a:lnTo>
                  <a:lnTo>
                    <a:pt x="825" y="1078"/>
                  </a:lnTo>
                  <a:lnTo>
                    <a:pt x="801" y="1078"/>
                  </a:lnTo>
                  <a:lnTo>
                    <a:pt x="819" y="1082"/>
                  </a:lnTo>
                  <a:lnTo>
                    <a:pt x="801" y="1110"/>
                  </a:lnTo>
                  <a:lnTo>
                    <a:pt x="785" y="1105"/>
                  </a:lnTo>
                  <a:lnTo>
                    <a:pt x="799" y="1116"/>
                  </a:lnTo>
                  <a:lnTo>
                    <a:pt x="766" y="1127"/>
                  </a:lnTo>
                  <a:lnTo>
                    <a:pt x="785" y="1164"/>
                  </a:lnTo>
                  <a:lnTo>
                    <a:pt x="766" y="1213"/>
                  </a:lnTo>
                  <a:lnTo>
                    <a:pt x="744" y="1216"/>
                  </a:lnTo>
                  <a:lnTo>
                    <a:pt x="761" y="1232"/>
                  </a:lnTo>
                  <a:lnTo>
                    <a:pt x="709" y="1232"/>
                  </a:lnTo>
                  <a:lnTo>
                    <a:pt x="703" y="1197"/>
                  </a:lnTo>
                  <a:lnTo>
                    <a:pt x="631" y="1203"/>
                  </a:lnTo>
                  <a:lnTo>
                    <a:pt x="648" y="1195"/>
                  </a:lnTo>
                  <a:lnTo>
                    <a:pt x="610" y="1179"/>
                  </a:lnTo>
                  <a:lnTo>
                    <a:pt x="628" y="1175"/>
                  </a:lnTo>
                  <a:lnTo>
                    <a:pt x="601" y="1175"/>
                  </a:lnTo>
                  <a:lnTo>
                    <a:pt x="611" y="1150"/>
                  </a:lnTo>
                  <a:lnTo>
                    <a:pt x="596" y="1154"/>
                  </a:lnTo>
                  <a:lnTo>
                    <a:pt x="548" y="1082"/>
                  </a:lnTo>
                  <a:lnTo>
                    <a:pt x="548" y="1059"/>
                  </a:lnTo>
                  <a:lnTo>
                    <a:pt x="582" y="1039"/>
                  </a:lnTo>
                  <a:lnTo>
                    <a:pt x="569" y="1031"/>
                  </a:lnTo>
                  <a:lnTo>
                    <a:pt x="531" y="1057"/>
                  </a:lnTo>
                  <a:lnTo>
                    <a:pt x="531" y="1005"/>
                  </a:lnTo>
                  <a:lnTo>
                    <a:pt x="498" y="977"/>
                  </a:lnTo>
                  <a:lnTo>
                    <a:pt x="508" y="935"/>
                  </a:lnTo>
                  <a:lnTo>
                    <a:pt x="486" y="919"/>
                  </a:lnTo>
                  <a:lnTo>
                    <a:pt x="516" y="883"/>
                  </a:lnTo>
                  <a:lnTo>
                    <a:pt x="498" y="879"/>
                  </a:lnTo>
                  <a:lnTo>
                    <a:pt x="560" y="879"/>
                  </a:lnTo>
                  <a:lnTo>
                    <a:pt x="554" y="866"/>
                  </a:lnTo>
                  <a:lnTo>
                    <a:pt x="512" y="868"/>
                  </a:lnTo>
                  <a:lnTo>
                    <a:pt x="575" y="834"/>
                  </a:lnTo>
                  <a:lnTo>
                    <a:pt x="560" y="823"/>
                  </a:lnTo>
                  <a:lnTo>
                    <a:pt x="575" y="788"/>
                  </a:lnTo>
                  <a:lnTo>
                    <a:pt x="523" y="786"/>
                  </a:lnTo>
                  <a:lnTo>
                    <a:pt x="467" y="757"/>
                  </a:lnTo>
                  <a:lnTo>
                    <a:pt x="569" y="773"/>
                  </a:lnTo>
                  <a:lnTo>
                    <a:pt x="551" y="759"/>
                  </a:lnTo>
                  <a:lnTo>
                    <a:pt x="569" y="756"/>
                  </a:lnTo>
                  <a:lnTo>
                    <a:pt x="529" y="732"/>
                  </a:lnTo>
                  <a:lnTo>
                    <a:pt x="543" y="723"/>
                  </a:lnTo>
                  <a:lnTo>
                    <a:pt x="522" y="731"/>
                  </a:lnTo>
                  <a:lnTo>
                    <a:pt x="534" y="715"/>
                  </a:lnTo>
                  <a:lnTo>
                    <a:pt x="509" y="716"/>
                  </a:lnTo>
                  <a:lnTo>
                    <a:pt x="537" y="705"/>
                  </a:lnTo>
                  <a:lnTo>
                    <a:pt x="494" y="688"/>
                  </a:lnTo>
                  <a:lnTo>
                    <a:pt x="483" y="715"/>
                  </a:lnTo>
                  <a:lnTo>
                    <a:pt x="446" y="716"/>
                  </a:lnTo>
                  <a:lnTo>
                    <a:pt x="439" y="705"/>
                  </a:lnTo>
                  <a:lnTo>
                    <a:pt x="464" y="688"/>
                  </a:lnTo>
                  <a:lnTo>
                    <a:pt x="445" y="688"/>
                  </a:lnTo>
                  <a:lnTo>
                    <a:pt x="467" y="643"/>
                  </a:lnTo>
                  <a:lnTo>
                    <a:pt x="440" y="635"/>
                  </a:lnTo>
                  <a:lnTo>
                    <a:pt x="454" y="613"/>
                  </a:lnTo>
                  <a:lnTo>
                    <a:pt x="410" y="558"/>
                  </a:lnTo>
                  <a:lnTo>
                    <a:pt x="426" y="555"/>
                  </a:lnTo>
                  <a:lnTo>
                    <a:pt x="368" y="506"/>
                  </a:lnTo>
                  <a:lnTo>
                    <a:pt x="368" y="488"/>
                  </a:lnTo>
                  <a:lnTo>
                    <a:pt x="307" y="464"/>
                  </a:lnTo>
                  <a:lnTo>
                    <a:pt x="249" y="450"/>
                  </a:lnTo>
                  <a:lnTo>
                    <a:pt x="196" y="473"/>
                  </a:lnTo>
                  <a:lnTo>
                    <a:pt x="155" y="458"/>
                  </a:lnTo>
                  <a:lnTo>
                    <a:pt x="169" y="477"/>
                  </a:lnTo>
                  <a:lnTo>
                    <a:pt x="124" y="470"/>
                  </a:lnTo>
                  <a:lnTo>
                    <a:pt x="87" y="450"/>
                  </a:lnTo>
                  <a:lnTo>
                    <a:pt x="124" y="433"/>
                  </a:lnTo>
                  <a:lnTo>
                    <a:pt x="39" y="416"/>
                  </a:lnTo>
                  <a:lnTo>
                    <a:pt x="70" y="400"/>
                  </a:lnTo>
                  <a:lnTo>
                    <a:pt x="174" y="405"/>
                  </a:lnTo>
                  <a:lnTo>
                    <a:pt x="186" y="400"/>
                  </a:lnTo>
                  <a:lnTo>
                    <a:pt x="168" y="389"/>
                  </a:lnTo>
                  <a:lnTo>
                    <a:pt x="186" y="380"/>
                  </a:lnTo>
                  <a:lnTo>
                    <a:pt x="92" y="388"/>
                  </a:lnTo>
                  <a:lnTo>
                    <a:pt x="0" y="345"/>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580" name="Freeform 74"/>
            <p:cNvSpPr>
              <a:spLocks/>
            </p:cNvSpPr>
            <p:nvPr/>
          </p:nvSpPr>
          <p:spPr bwMode="auto">
            <a:xfrm>
              <a:off x="2284413" y="4033838"/>
              <a:ext cx="80962" cy="95250"/>
            </a:xfrm>
            <a:custGeom>
              <a:avLst/>
              <a:gdLst>
                <a:gd name="T0" fmla="*/ 0 w 101"/>
                <a:gd name="T1" fmla="*/ 2147483647 h 121"/>
                <a:gd name="T2" fmla="*/ 2147483647 w 101"/>
                <a:gd name="T3" fmla="*/ 2147483647 h 121"/>
                <a:gd name="T4" fmla="*/ 2147483647 w 101"/>
                <a:gd name="T5" fmla="*/ 2147483647 h 121"/>
                <a:gd name="T6" fmla="*/ 2147483647 w 101"/>
                <a:gd name="T7" fmla="*/ 2147483647 h 121"/>
                <a:gd name="T8" fmla="*/ 2147483647 w 101"/>
                <a:gd name="T9" fmla="*/ 0 h 121"/>
                <a:gd name="T10" fmla="*/ 2147483647 w 101"/>
                <a:gd name="T11" fmla="*/ 2147483647 h 121"/>
                <a:gd name="T12" fmla="*/ 2147483647 w 101"/>
                <a:gd name="T13" fmla="*/ 2147483647 h 121"/>
                <a:gd name="T14" fmla="*/ 2147483647 w 101"/>
                <a:gd name="T15" fmla="*/ 2147483647 h 121"/>
                <a:gd name="T16" fmla="*/ 2147483647 w 101"/>
                <a:gd name="T17" fmla="*/ 2147483647 h 121"/>
                <a:gd name="T18" fmla="*/ 0 w 101"/>
                <a:gd name="T19" fmla="*/ 2147483647 h 12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1"/>
                <a:gd name="T31" fmla="*/ 0 h 121"/>
                <a:gd name="T32" fmla="*/ 101 w 101"/>
                <a:gd name="T33" fmla="*/ 121 h 12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1" h="121">
                  <a:moveTo>
                    <a:pt x="0" y="96"/>
                  </a:moveTo>
                  <a:lnTo>
                    <a:pt x="22" y="52"/>
                  </a:lnTo>
                  <a:lnTo>
                    <a:pt x="47" y="51"/>
                  </a:lnTo>
                  <a:lnTo>
                    <a:pt x="21" y="16"/>
                  </a:lnTo>
                  <a:lnTo>
                    <a:pt x="79" y="0"/>
                  </a:lnTo>
                  <a:lnTo>
                    <a:pt x="88" y="57"/>
                  </a:lnTo>
                  <a:lnTo>
                    <a:pt x="101" y="62"/>
                  </a:lnTo>
                  <a:lnTo>
                    <a:pt x="73" y="97"/>
                  </a:lnTo>
                  <a:lnTo>
                    <a:pt x="57" y="121"/>
                  </a:lnTo>
                  <a:lnTo>
                    <a:pt x="0" y="96"/>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81" name="Freeform 75"/>
            <p:cNvSpPr>
              <a:spLocks/>
            </p:cNvSpPr>
            <p:nvPr/>
          </p:nvSpPr>
          <p:spPr bwMode="auto">
            <a:xfrm>
              <a:off x="2911475" y="4249738"/>
              <a:ext cx="95250" cy="149225"/>
            </a:xfrm>
            <a:custGeom>
              <a:avLst/>
              <a:gdLst>
                <a:gd name="T0" fmla="*/ 0 w 121"/>
                <a:gd name="T1" fmla="*/ 2147483647 h 190"/>
                <a:gd name="T2" fmla="*/ 2147483647 w 121"/>
                <a:gd name="T3" fmla="*/ 2147483647 h 190"/>
                <a:gd name="T4" fmla="*/ 2147483647 w 121"/>
                <a:gd name="T5" fmla="*/ 2147483647 h 190"/>
                <a:gd name="T6" fmla="*/ 2147483647 w 121"/>
                <a:gd name="T7" fmla="*/ 2147483647 h 190"/>
                <a:gd name="T8" fmla="*/ 2147483647 w 121"/>
                <a:gd name="T9" fmla="*/ 2147483647 h 190"/>
                <a:gd name="T10" fmla="*/ 2147483647 w 121"/>
                <a:gd name="T11" fmla="*/ 2147483647 h 190"/>
                <a:gd name="T12" fmla="*/ 2147483647 w 121"/>
                <a:gd name="T13" fmla="*/ 2147483647 h 190"/>
                <a:gd name="T14" fmla="*/ 2147483647 w 121"/>
                <a:gd name="T15" fmla="*/ 2147483647 h 190"/>
                <a:gd name="T16" fmla="*/ 2147483647 w 121"/>
                <a:gd name="T17" fmla="*/ 0 h 190"/>
                <a:gd name="T18" fmla="*/ 2147483647 w 121"/>
                <a:gd name="T19" fmla="*/ 2147483647 h 190"/>
                <a:gd name="T20" fmla="*/ 2147483647 w 121"/>
                <a:gd name="T21" fmla="*/ 2147483647 h 190"/>
                <a:gd name="T22" fmla="*/ 0 w 121"/>
                <a:gd name="T23" fmla="*/ 2147483647 h 19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21"/>
                <a:gd name="T37" fmla="*/ 0 h 190"/>
                <a:gd name="T38" fmla="*/ 121 w 121"/>
                <a:gd name="T39" fmla="*/ 190 h 19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21" h="190">
                  <a:moveTo>
                    <a:pt x="0" y="61"/>
                  </a:moveTo>
                  <a:lnTo>
                    <a:pt x="17" y="88"/>
                  </a:lnTo>
                  <a:lnTo>
                    <a:pt x="41" y="106"/>
                  </a:lnTo>
                  <a:lnTo>
                    <a:pt x="34" y="160"/>
                  </a:lnTo>
                  <a:lnTo>
                    <a:pt x="50" y="190"/>
                  </a:lnTo>
                  <a:lnTo>
                    <a:pt x="121" y="178"/>
                  </a:lnTo>
                  <a:lnTo>
                    <a:pt x="80" y="119"/>
                  </a:lnTo>
                  <a:lnTo>
                    <a:pt x="108" y="70"/>
                  </a:lnTo>
                  <a:lnTo>
                    <a:pt x="35" y="0"/>
                  </a:lnTo>
                  <a:lnTo>
                    <a:pt x="13" y="18"/>
                  </a:lnTo>
                  <a:lnTo>
                    <a:pt x="22" y="39"/>
                  </a:lnTo>
                  <a:lnTo>
                    <a:pt x="0" y="61"/>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82" name="Freeform 76"/>
            <p:cNvSpPr>
              <a:spLocks/>
            </p:cNvSpPr>
            <p:nvPr/>
          </p:nvSpPr>
          <p:spPr bwMode="auto">
            <a:xfrm>
              <a:off x="2644775" y="3990975"/>
              <a:ext cx="53975" cy="41275"/>
            </a:xfrm>
            <a:custGeom>
              <a:avLst/>
              <a:gdLst>
                <a:gd name="T0" fmla="*/ 0 w 66"/>
                <a:gd name="T1" fmla="*/ 2147483647 h 53"/>
                <a:gd name="T2" fmla="*/ 2147483647 w 66"/>
                <a:gd name="T3" fmla="*/ 2147483647 h 53"/>
                <a:gd name="T4" fmla="*/ 2147483647 w 66"/>
                <a:gd name="T5" fmla="*/ 2147483647 h 53"/>
                <a:gd name="T6" fmla="*/ 2147483647 w 66"/>
                <a:gd name="T7" fmla="*/ 0 h 53"/>
                <a:gd name="T8" fmla="*/ 2147483647 w 66"/>
                <a:gd name="T9" fmla="*/ 2147483647 h 53"/>
                <a:gd name="T10" fmla="*/ 0 w 66"/>
                <a:gd name="T11" fmla="*/ 2147483647 h 53"/>
                <a:gd name="T12" fmla="*/ 0 60000 65536"/>
                <a:gd name="T13" fmla="*/ 0 60000 65536"/>
                <a:gd name="T14" fmla="*/ 0 60000 65536"/>
                <a:gd name="T15" fmla="*/ 0 60000 65536"/>
                <a:gd name="T16" fmla="*/ 0 60000 65536"/>
                <a:gd name="T17" fmla="*/ 0 60000 65536"/>
                <a:gd name="T18" fmla="*/ 0 w 66"/>
                <a:gd name="T19" fmla="*/ 0 h 53"/>
                <a:gd name="T20" fmla="*/ 66 w 66"/>
                <a:gd name="T21" fmla="*/ 53 h 53"/>
              </a:gdLst>
              <a:ahLst/>
              <a:cxnLst>
                <a:cxn ang="T12">
                  <a:pos x="T0" y="T1"/>
                </a:cxn>
                <a:cxn ang="T13">
                  <a:pos x="T2" y="T3"/>
                </a:cxn>
                <a:cxn ang="T14">
                  <a:pos x="T4" y="T5"/>
                </a:cxn>
                <a:cxn ang="T15">
                  <a:pos x="T6" y="T7"/>
                </a:cxn>
                <a:cxn ang="T16">
                  <a:pos x="T8" y="T9"/>
                </a:cxn>
                <a:cxn ang="T17">
                  <a:pos x="T10" y="T11"/>
                </a:cxn>
              </a:cxnLst>
              <a:rect l="T18" t="T19" r="T20" b="T21"/>
              <a:pathLst>
                <a:path w="66" h="53">
                  <a:moveTo>
                    <a:pt x="0" y="39"/>
                  </a:moveTo>
                  <a:lnTo>
                    <a:pt x="51" y="37"/>
                  </a:lnTo>
                  <a:lnTo>
                    <a:pt x="26" y="4"/>
                  </a:lnTo>
                  <a:lnTo>
                    <a:pt x="66" y="0"/>
                  </a:lnTo>
                  <a:lnTo>
                    <a:pt x="66" y="53"/>
                  </a:lnTo>
                  <a:lnTo>
                    <a:pt x="0" y="39"/>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83" name="Freeform 77"/>
            <p:cNvSpPr>
              <a:spLocks/>
            </p:cNvSpPr>
            <p:nvPr/>
          </p:nvSpPr>
          <p:spPr bwMode="auto">
            <a:xfrm>
              <a:off x="2343150" y="4079875"/>
              <a:ext cx="123825" cy="65088"/>
            </a:xfrm>
            <a:custGeom>
              <a:avLst/>
              <a:gdLst>
                <a:gd name="T0" fmla="*/ 0 w 156"/>
                <a:gd name="T1" fmla="*/ 2147483647 h 82"/>
                <a:gd name="T2" fmla="*/ 2147483647 w 156"/>
                <a:gd name="T3" fmla="*/ 2147483647 h 82"/>
                <a:gd name="T4" fmla="*/ 2147483647 w 156"/>
                <a:gd name="T5" fmla="*/ 0 h 82"/>
                <a:gd name="T6" fmla="*/ 2147483647 w 156"/>
                <a:gd name="T7" fmla="*/ 2147483647 h 82"/>
                <a:gd name="T8" fmla="*/ 2147483647 w 156"/>
                <a:gd name="T9" fmla="*/ 2147483647 h 82"/>
                <a:gd name="T10" fmla="*/ 2147483647 w 156"/>
                <a:gd name="T11" fmla="*/ 2147483647 h 82"/>
                <a:gd name="T12" fmla="*/ 2147483647 w 156"/>
                <a:gd name="T13" fmla="*/ 2147483647 h 82"/>
                <a:gd name="T14" fmla="*/ 0 w 156"/>
                <a:gd name="T15" fmla="*/ 2147483647 h 82"/>
                <a:gd name="T16" fmla="*/ 0 60000 65536"/>
                <a:gd name="T17" fmla="*/ 0 60000 65536"/>
                <a:gd name="T18" fmla="*/ 0 60000 65536"/>
                <a:gd name="T19" fmla="*/ 0 60000 65536"/>
                <a:gd name="T20" fmla="*/ 0 60000 65536"/>
                <a:gd name="T21" fmla="*/ 0 60000 65536"/>
                <a:gd name="T22" fmla="*/ 0 60000 65536"/>
                <a:gd name="T23" fmla="*/ 0 60000 65536"/>
                <a:gd name="T24" fmla="*/ 0 w 156"/>
                <a:gd name="T25" fmla="*/ 0 h 82"/>
                <a:gd name="T26" fmla="*/ 156 w 156"/>
                <a:gd name="T27" fmla="*/ 82 h 8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56" h="82">
                  <a:moveTo>
                    <a:pt x="0" y="40"/>
                  </a:moveTo>
                  <a:lnTo>
                    <a:pt x="28" y="5"/>
                  </a:lnTo>
                  <a:lnTo>
                    <a:pt x="111" y="0"/>
                  </a:lnTo>
                  <a:lnTo>
                    <a:pt x="156" y="25"/>
                  </a:lnTo>
                  <a:lnTo>
                    <a:pt x="120" y="32"/>
                  </a:lnTo>
                  <a:lnTo>
                    <a:pt x="54" y="82"/>
                  </a:lnTo>
                  <a:lnTo>
                    <a:pt x="41" y="71"/>
                  </a:lnTo>
                  <a:lnTo>
                    <a:pt x="0" y="40"/>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584" name="Freeform 78"/>
            <p:cNvSpPr>
              <a:spLocks/>
            </p:cNvSpPr>
            <p:nvPr/>
          </p:nvSpPr>
          <p:spPr bwMode="auto">
            <a:xfrm>
              <a:off x="4468813" y="3275013"/>
              <a:ext cx="134937" cy="77787"/>
            </a:xfrm>
            <a:custGeom>
              <a:avLst/>
              <a:gdLst>
                <a:gd name="T0" fmla="*/ 0 w 170"/>
                <a:gd name="T1" fmla="*/ 2147483647 h 97"/>
                <a:gd name="T2" fmla="*/ 2147483647 w 170"/>
                <a:gd name="T3" fmla="*/ 2147483647 h 97"/>
                <a:gd name="T4" fmla="*/ 2147483647 w 170"/>
                <a:gd name="T5" fmla="*/ 2147483647 h 97"/>
                <a:gd name="T6" fmla="*/ 2147483647 w 170"/>
                <a:gd name="T7" fmla="*/ 0 h 97"/>
                <a:gd name="T8" fmla="*/ 2147483647 w 170"/>
                <a:gd name="T9" fmla="*/ 2147483647 h 97"/>
                <a:gd name="T10" fmla="*/ 2147483647 w 170"/>
                <a:gd name="T11" fmla="*/ 2147483647 h 97"/>
                <a:gd name="T12" fmla="*/ 2147483647 w 170"/>
                <a:gd name="T13" fmla="*/ 2147483647 h 97"/>
                <a:gd name="T14" fmla="*/ 2147483647 w 170"/>
                <a:gd name="T15" fmla="*/ 2147483647 h 97"/>
                <a:gd name="T16" fmla="*/ 0 w 170"/>
                <a:gd name="T17" fmla="*/ 2147483647 h 9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70"/>
                <a:gd name="T28" fmla="*/ 0 h 97"/>
                <a:gd name="T29" fmla="*/ 170 w 170"/>
                <a:gd name="T30" fmla="*/ 97 h 9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70" h="97">
                  <a:moveTo>
                    <a:pt x="0" y="56"/>
                  </a:moveTo>
                  <a:lnTo>
                    <a:pt x="26" y="16"/>
                  </a:lnTo>
                  <a:lnTo>
                    <a:pt x="62" y="28"/>
                  </a:lnTo>
                  <a:lnTo>
                    <a:pt x="120" y="0"/>
                  </a:lnTo>
                  <a:lnTo>
                    <a:pt x="154" y="6"/>
                  </a:lnTo>
                  <a:lnTo>
                    <a:pt x="170" y="21"/>
                  </a:lnTo>
                  <a:lnTo>
                    <a:pt x="105" y="86"/>
                  </a:lnTo>
                  <a:lnTo>
                    <a:pt x="49" y="97"/>
                  </a:lnTo>
                  <a:lnTo>
                    <a:pt x="0" y="56"/>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585" name="Freeform 79"/>
            <p:cNvSpPr>
              <a:spLocks/>
            </p:cNvSpPr>
            <p:nvPr/>
          </p:nvSpPr>
          <p:spPr bwMode="auto">
            <a:xfrm>
              <a:off x="3651250" y="2701925"/>
              <a:ext cx="222250" cy="112713"/>
            </a:xfrm>
            <a:custGeom>
              <a:avLst/>
              <a:gdLst>
                <a:gd name="T0" fmla="*/ 0 w 279"/>
                <a:gd name="T1" fmla="*/ 2147483647 h 142"/>
                <a:gd name="T2" fmla="*/ 2147483647 w 279"/>
                <a:gd name="T3" fmla="*/ 2147483647 h 142"/>
                <a:gd name="T4" fmla="*/ 2147483647 w 279"/>
                <a:gd name="T5" fmla="*/ 2147483647 h 142"/>
                <a:gd name="T6" fmla="*/ 2147483647 w 279"/>
                <a:gd name="T7" fmla="*/ 2147483647 h 142"/>
                <a:gd name="T8" fmla="*/ 2147483647 w 279"/>
                <a:gd name="T9" fmla="*/ 2147483647 h 142"/>
                <a:gd name="T10" fmla="*/ 2147483647 w 279"/>
                <a:gd name="T11" fmla="*/ 2147483647 h 142"/>
                <a:gd name="T12" fmla="*/ 2147483647 w 279"/>
                <a:gd name="T13" fmla="*/ 2147483647 h 142"/>
                <a:gd name="T14" fmla="*/ 2147483647 w 279"/>
                <a:gd name="T15" fmla="*/ 2147483647 h 142"/>
                <a:gd name="T16" fmla="*/ 2147483647 w 279"/>
                <a:gd name="T17" fmla="*/ 2147483647 h 142"/>
                <a:gd name="T18" fmla="*/ 2147483647 w 279"/>
                <a:gd name="T19" fmla="*/ 2147483647 h 142"/>
                <a:gd name="T20" fmla="*/ 2147483647 w 279"/>
                <a:gd name="T21" fmla="*/ 2147483647 h 142"/>
                <a:gd name="T22" fmla="*/ 2147483647 w 279"/>
                <a:gd name="T23" fmla="*/ 2147483647 h 142"/>
                <a:gd name="T24" fmla="*/ 2147483647 w 279"/>
                <a:gd name="T25" fmla="*/ 2147483647 h 142"/>
                <a:gd name="T26" fmla="*/ 2147483647 w 279"/>
                <a:gd name="T27" fmla="*/ 2147483647 h 142"/>
                <a:gd name="T28" fmla="*/ 2147483647 w 279"/>
                <a:gd name="T29" fmla="*/ 2147483647 h 142"/>
                <a:gd name="T30" fmla="*/ 2147483647 w 279"/>
                <a:gd name="T31" fmla="*/ 0 h 142"/>
                <a:gd name="T32" fmla="*/ 2147483647 w 279"/>
                <a:gd name="T33" fmla="*/ 2147483647 h 142"/>
                <a:gd name="T34" fmla="*/ 2147483647 w 279"/>
                <a:gd name="T35" fmla="*/ 2147483647 h 142"/>
                <a:gd name="T36" fmla="*/ 2147483647 w 279"/>
                <a:gd name="T37" fmla="*/ 2147483647 h 142"/>
                <a:gd name="T38" fmla="*/ 2147483647 w 279"/>
                <a:gd name="T39" fmla="*/ 2147483647 h 142"/>
                <a:gd name="T40" fmla="*/ 2147483647 w 279"/>
                <a:gd name="T41" fmla="*/ 2147483647 h 142"/>
                <a:gd name="T42" fmla="*/ 2147483647 w 279"/>
                <a:gd name="T43" fmla="*/ 2147483647 h 142"/>
                <a:gd name="T44" fmla="*/ 2147483647 w 279"/>
                <a:gd name="T45" fmla="*/ 2147483647 h 142"/>
                <a:gd name="T46" fmla="*/ 2147483647 w 279"/>
                <a:gd name="T47" fmla="*/ 2147483647 h 142"/>
                <a:gd name="T48" fmla="*/ 2147483647 w 279"/>
                <a:gd name="T49" fmla="*/ 2147483647 h 142"/>
                <a:gd name="T50" fmla="*/ 2147483647 w 279"/>
                <a:gd name="T51" fmla="*/ 2147483647 h 142"/>
                <a:gd name="T52" fmla="*/ 2147483647 w 279"/>
                <a:gd name="T53" fmla="*/ 2147483647 h 142"/>
                <a:gd name="T54" fmla="*/ 2147483647 w 279"/>
                <a:gd name="T55" fmla="*/ 2147483647 h 142"/>
                <a:gd name="T56" fmla="*/ 0 w 279"/>
                <a:gd name="T57" fmla="*/ 2147483647 h 14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79"/>
                <a:gd name="T88" fmla="*/ 0 h 142"/>
                <a:gd name="T89" fmla="*/ 279 w 279"/>
                <a:gd name="T90" fmla="*/ 142 h 142"/>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79" h="142">
                  <a:moveTo>
                    <a:pt x="0" y="52"/>
                  </a:moveTo>
                  <a:lnTo>
                    <a:pt x="17" y="46"/>
                  </a:lnTo>
                  <a:lnTo>
                    <a:pt x="7" y="33"/>
                  </a:lnTo>
                  <a:lnTo>
                    <a:pt x="32" y="41"/>
                  </a:lnTo>
                  <a:lnTo>
                    <a:pt x="22" y="17"/>
                  </a:lnTo>
                  <a:lnTo>
                    <a:pt x="48" y="31"/>
                  </a:lnTo>
                  <a:lnTo>
                    <a:pt x="34" y="4"/>
                  </a:lnTo>
                  <a:lnTo>
                    <a:pt x="78" y="25"/>
                  </a:lnTo>
                  <a:lnTo>
                    <a:pt x="82" y="61"/>
                  </a:lnTo>
                  <a:lnTo>
                    <a:pt x="105" y="21"/>
                  </a:lnTo>
                  <a:lnTo>
                    <a:pt x="129" y="36"/>
                  </a:lnTo>
                  <a:lnTo>
                    <a:pt x="144" y="17"/>
                  </a:lnTo>
                  <a:lnTo>
                    <a:pt x="161" y="41"/>
                  </a:lnTo>
                  <a:lnTo>
                    <a:pt x="156" y="17"/>
                  </a:lnTo>
                  <a:lnTo>
                    <a:pt x="203" y="17"/>
                  </a:lnTo>
                  <a:lnTo>
                    <a:pt x="209" y="0"/>
                  </a:lnTo>
                  <a:lnTo>
                    <a:pt x="229" y="17"/>
                  </a:lnTo>
                  <a:lnTo>
                    <a:pt x="254" y="10"/>
                  </a:lnTo>
                  <a:lnTo>
                    <a:pt x="236" y="21"/>
                  </a:lnTo>
                  <a:lnTo>
                    <a:pt x="279" y="66"/>
                  </a:lnTo>
                  <a:lnTo>
                    <a:pt x="242" y="104"/>
                  </a:lnTo>
                  <a:lnTo>
                    <a:pt x="140" y="142"/>
                  </a:lnTo>
                  <a:lnTo>
                    <a:pt x="47" y="126"/>
                  </a:lnTo>
                  <a:lnTo>
                    <a:pt x="70" y="88"/>
                  </a:lnTo>
                  <a:lnTo>
                    <a:pt x="14" y="76"/>
                  </a:lnTo>
                  <a:lnTo>
                    <a:pt x="69" y="72"/>
                  </a:lnTo>
                  <a:lnTo>
                    <a:pt x="48" y="63"/>
                  </a:lnTo>
                  <a:lnTo>
                    <a:pt x="69" y="52"/>
                  </a:lnTo>
                  <a:lnTo>
                    <a:pt x="0" y="52"/>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586" name="Freeform 80"/>
            <p:cNvSpPr>
              <a:spLocks/>
            </p:cNvSpPr>
            <p:nvPr/>
          </p:nvSpPr>
          <p:spPr bwMode="auto">
            <a:xfrm>
              <a:off x="5035550" y="3508375"/>
              <a:ext cx="384175" cy="360363"/>
            </a:xfrm>
            <a:custGeom>
              <a:avLst/>
              <a:gdLst>
                <a:gd name="T0" fmla="*/ 0 w 486"/>
                <a:gd name="T1" fmla="*/ 2147483647 h 454"/>
                <a:gd name="T2" fmla="*/ 2147483647 w 486"/>
                <a:gd name="T3" fmla="*/ 0 h 454"/>
                <a:gd name="T4" fmla="*/ 2147483647 w 486"/>
                <a:gd name="T5" fmla="*/ 2147483647 h 454"/>
                <a:gd name="T6" fmla="*/ 2147483647 w 486"/>
                <a:gd name="T7" fmla="*/ 2147483647 h 454"/>
                <a:gd name="T8" fmla="*/ 2147483647 w 486"/>
                <a:gd name="T9" fmla="*/ 2147483647 h 454"/>
                <a:gd name="T10" fmla="*/ 2147483647 w 486"/>
                <a:gd name="T11" fmla="*/ 2147483647 h 454"/>
                <a:gd name="T12" fmla="*/ 2147483647 w 486"/>
                <a:gd name="T13" fmla="*/ 2147483647 h 454"/>
                <a:gd name="T14" fmla="*/ 2147483647 w 486"/>
                <a:gd name="T15" fmla="*/ 2147483647 h 454"/>
                <a:gd name="T16" fmla="*/ 2147483647 w 486"/>
                <a:gd name="T17" fmla="*/ 2147483647 h 454"/>
                <a:gd name="T18" fmla="*/ 2147483647 w 486"/>
                <a:gd name="T19" fmla="*/ 2147483647 h 454"/>
                <a:gd name="T20" fmla="*/ 2147483647 w 486"/>
                <a:gd name="T21" fmla="*/ 2147483647 h 454"/>
                <a:gd name="T22" fmla="*/ 2147483647 w 486"/>
                <a:gd name="T23" fmla="*/ 2147483647 h 454"/>
                <a:gd name="T24" fmla="*/ 2147483647 w 486"/>
                <a:gd name="T25" fmla="*/ 2147483647 h 454"/>
                <a:gd name="T26" fmla="*/ 2147483647 w 486"/>
                <a:gd name="T27" fmla="*/ 2147483647 h 454"/>
                <a:gd name="T28" fmla="*/ 2147483647 w 486"/>
                <a:gd name="T29" fmla="*/ 2147483647 h 454"/>
                <a:gd name="T30" fmla="*/ 2147483647 w 486"/>
                <a:gd name="T31" fmla="*/ 2147483647 h 454"/>
                <a:gd name="T32" fmla="*/ 2147483647 w 486"/>
                <a:gd name="T33" fmla="*/ 2147483647 h 454"/>
                <a:gd name="T34" fmla="*/ 2147483647 w 486"/>
                <a:gd name="T35" fmla="*/ 2147483647 h 454"/>
                <a:gd name="T36" fmla="*/ 2147483647 w 486"/>
                <a:gd name="T37" fmla="*/ 2147483647 h 454"/>
                <a:gd name="T38" fmla="*/ 2147483647 w 486"/>
                <a:gd name="T39" fmla="*/ 2147483647 h 454"/>
                <a:gd name="T40" fmla="*/ 2147483647 w 486"/>
                <a:gd name="T41" fmla="*/ 2147483647 h 454"/>
                <a:gd name="T42" fmla="*/ 2147483647 w 486"/>
                <a:gd name="T43" fmla="*/ 2147483647 h 454"/>
                <a:gd name="T44" fmla="*/ 2147483647 w 486"/>
                <a:gd name="T45" fmla="*/ 2147483647 h 454"/>
                <a:gd name="T46" fmla="*/ 2147483647 w 486"/>
                <a:gd name="T47" fmla="*/ 2147483647 h 454"/>
                <a:gd name="T48" fmla="*/ 2147483647 w 486"/>
                <a:gd name="T49" fmla="*/ 2147483647 h 454"/>
                <a:gd name="T50" fmla="*/ 2147483647 w 486"/>
                <a:gd name="T51" fmla="*/ 2147483647 h 454"/>
                <a:gd name="T52" fmla="*/ 2147483647 w 486"/>
                <a:gd name="T53" fmla="*/ 2147483647 h 454"/>
                <a:gd name="T54" fmla="*/ 2147483647 w 486"/>
                <a:gd name="T55" fmla="*/ 2147483647 h 454"/>
                <a:gd name="T56" fmla="*/ 2147483647 w 486"/>
                <a:gd name="T57" fmla="*/ 2147483647 h 454"/>
                <a:gd name="T58" fmla="*/ 2147483647 w 486"/>
                <a:gd name="T59" fmla="*/ 2147483647 h 454"/>
                <a:gd name="T60" fmla="*/ 2147483647 w 486"/>
                <a:gd name="T61" fmla="*/ 2147483647 h 454"/>
                <a:gd name="T62" fmla="*/ 0 w 486"/>
                <a:gd name="T63" fmla="*/ 2147483647 h 45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486"/>
                <a:gd name="T97" fmla="*/ 0 h 454"/>
                <a:gd name="T98" fmla="*/ 486 w 486"/>
                <a:gd name="T99" fmla="*/ 454 h 454"/>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486" h="454">
                  <a:moveTo>
                    <a:pt x="0" y="14"/>
                  </a:moveTo>
                  <a:lnTo>
                    <a:pt x="12" y="0"/>
                  </a:lnTo>
                  <a:lnTo>
                    <a:pt x="50" y="33"/>
                  </a:lnTo>
                  <a:lnTo>
                    <a:pt x="96" y="7"/>
                  </a:lnTo>
                  <a:lnTo>
                    <a:pt x="100" y="33"/>
                  </a:lnTo>
                  <a:lnTo>
                    <a:pt x="122" y="41"/>
                  </a:lnTo>
                  <a:lnTo>
                    <a:pt x="126" y="72"/>
                  </a:lnTo>
                  <a:lnTo>
                    <a:pt x="195" y="104"/>
                  </a:lnTo>
                  <a:lnTo>
                    <a:pt x="255" y="94"/>
                  </a:lnTo>
                  <a:lnTo>
                    <a:pt x="250" y="79"/>
                  </a:lnTo>
                  <a:lnTo>
                    <a:pt x="329" y="48"/>
                  </a:lnTo>
                  <a:lnTo>
                    <a:pt x="432" y="100"/>
                  </a:lnTo>
                  <a:lnTo>
                    <a:pt x="435" y="128"/>
                  </a:lnTo>
                  <a:lnTo>
                    <a:pt x="419" y="180"/>
                  </a:lnTo>
                  <a:lnTo>
                    <a:pt x="422" y="255"/>
                  </a:lnTo>
                  <a:lnTo>
                    <a:pt x="447" y="275"/>
                  </a:lnTo>
                  <a:lnTo>
                    <a:pt x="427" y="313"/>
                  </a:lnTo>
                  <a:lnTo>
                    <a:pt x="486" y="396"/>
                  </a:lnTo>
                  <a:lnTo>
                    <a:pt x="446" y="454"/>
                  </a:lnTo>
                  <a:lnTo>
                    <a:pt x="338" y="435"/>
                  </a:lnTo>
                  <a:lnTo>
                    <a:pt x="314" y="397"/>
                  </a:lnTo>
                  <a:lnTo>
                    <a:pt x="240" y="409"/>
                  </a:lnTo>
                  <a:lnTo>
                    <a:pt x="186" y="376"/>
                  </a:lnTo>
                  <a:lnTo>
                    <a:pt x="148" y="306"/>
                  </a:lnTo>
                  <a:lnTo>
                    <a:pt x="120" y="292"/>
                  </a:lnTo>
                  <a:lnTo>
                    <a:pt x="113" y="309"/>
                  </a:lnTo>
                  <a:lnTo>
                    <a:pt x="81" y="236"/>
                  </a:lnTo>
                  <a:lnTo>
                    <a:pt x="33" y="195"/>
                  </a:lnTo>
                  <a:lnTo>
                    <a:pt x="56" y="128"/>
                  </a:lnTo>
                  <a:lnTo>
                    <a:pt x="34" y="121"/>
                  </a:lnTo>
                  <a:lnTo>
                    <a:pt x="17" y="85"/>
                  </a:lnTo>
                  <a:lnTo>
                    <a:pt x="0" y="14"/>
                  </a:lnTo>
                  <a:close/>
                </a:path>
              </a:pathLst>
            </a:custGeom>
            <a:solidFill>
              <a:srgbClr val="CD30FF"/>
            </a:solidFill>
            <a:ln w="9525">
              <a:solidFill>
                <a:srgbClr val="000000"/>
              </a:solidFill>
              <a:round/>
              <a:headEnd/>
              <a:tailEnd/>
            </a:ln>
          </p:spPr>
          <p:txBody>
            <a:bodyPr lIns="80133" tIns="40067" rIns="80133" bIns="40067"/>
            <a:lstStyle/>
            <a:p>
              <a:endParaRPr lang="en-US"/>
            </a:p>
          </p:txBody>
        </p:sp>
        <p:sp>
          <p:nvSpPr>
            <p:cNvPr id="21587" name="Freeform 81"/>
            <p:cNvSpPr>
              <a:spLocks/>
            </p:cNvSpPr>
            <p:nvPr/>
          </p:nvSpPr>
          <p:spPr bwMode="auto">
            <a:xfrm>
              <a:off x="4924425" y="3575050"/>
              <a:ext cx="200025" cy="200025"/>
            </a:xfrm>
            <a:custGeom>
              <a:avLst/>
              <a:gdLst>
                <a:gd name="T0" fmla="*/ 0 w 252"/>
                <a:gd name="T1" fmla="*/ 2147483647 h 252"/>
                <a:gd name="T2" fmla="*/ 2147483647 w 252"/>
                <a:gd name="T3" fmla="*/ 2147483647 h 252"/>
                <a:gd name="T4" fmla="*/ 2147483647 w 252"/>
                <a:gd name="T5" fmla="*/ 2147483647 h 252"/>
                <a:gd name="T6" fmla="*/ 2147483647 w 252"/>
                <a:gd name="T7" fmla="*/ 2147483647 h 252"/>
                <a:gd name="T8" fmla="*/ 2147483647 w 252"/>
                <a:gd name="T9" fmla="*/ 2147483647 h 252"/>
                <a:gd name="T10" fmla="*/ 2147483647 w 252"/>
                <a:gd name="T11" fmla="*/ 2147483647 h 252"/>
                <a:gd name="T12" fmla="*/ 2147483647 w 252"/>
                <a:gd name="T13" fmla="*/ 2147483647 h 252"/>
                <a:gd name="T14" fmla="*/ 2147483647 w 252"/>
                <a:gd name="T15" fmla="*/ 2147483647 h 252"/>
                <a:gd name="T16" fmla="*/ 2147483647 w 252"/>
                <a:gd name="T17" fmla="*/ 2147483647 h 252"/>
                <a:gd name="T18" fmla="*/ 2147483647 w 252"/>
                <a:gd name="T19" fmla="*/ 2147483647 h 252"/>
                <a:gd name="T20" fmla="*/ 2147483647 w 252"/>
                <a:gd name="T21" fmla="*/ 2147483647 h 252"/>
                <a:gd name="T22" fmla="*/ 2147483647 w 252"/>
                <a:gd name="T23" fmla="*/ 2147483647 h 252"/>
                <a:gd name="T24" fmla="*/ 2147483647 w 252"/>
                <a:gd name="T25" fmla="*/ 0 h 252"/>
                <a:gd name="T26" fmla="*/ 2147483647 w 252"/>
                <a:gd name="T27" fmla="*/ 2147483647 h 252"/>
                <a:gd name="T28" fmla="*/ 2147483647 w 252"/>
                <a:gd name="T29" fmla="*/ 2147483647 h 252"/>
                <a:gd name="T30" fmla="*/ 2147483647 w 252"/>
                <a:gd name="T31" fmla="*/ 2147483647 h 252"/>
                <a:gd name="T32" fmla="*/ 0 w 252"/>
                <a:gd name="T33" fmla="*/ 2147483647 h 25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52"/>
                <a:gd name="T52" fmla="*/ 0 h 252"/>
                <a:gd name="T53" fmla="*/ 252 w 252"/>
                <a:gd name="T54" fmla="*/ 252 h 25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52" h="252">
                  <a:moveTo>
                    <a:pt x="0" y="123"/>
                  </a:moveTo>
                  <a:lnTo>
                    <a:pt x="12" y="157"/>
                  </a:lnTo>
                  <a:lnTo>
                    <a:pt x="128" y="214"/>
                  </a:lnTo>
                  <a:lnTo>
                    <a:pt x="128" y="235"/>
                  </a:lnTo>
                  <a:lnTo>
                    <a:pt x="154" y="248"/>
                  </a:lnTo>
                  <a:lnTo>
                    <a:pt x="200" y="252"/>
                  </a:lnTo>
                  <a:lnTo>
                    <a:pt x="238" y="226"/>
                  </a:lnTo>
                  <a:lnTo>
                    <a:pt x="252" y="224"/>
                  </a:lnTo>
                  <a:lnTo>
                    <a:pt x="220" y="151"/>
                  </a:lnTo>
                  <a:lnTo>
                    <a:pt x="172" y="110"/>
                  </a:lnTo>
                  <a:lnTo>
                    <a:pt x="195" y="43"/>
                  </a:lnTo>
                  <a:lnTo>
                    <a:pt x="173" y="36"/>
                  </a:lnTo>
                  <a:lnTo>
                    <a:pt x="156" y="0"/>
                  </a:lnTo>
                  <a:lnTo>
                    <a:pt x="99" y="3"/>
                  </a:lnTo>
                  <a:lnTo>
                    <a:pt x="71" y="24"/>
                  </a:lnTo>
                  <a:lnTo>
                    <a:pt x="62" y="85"/>
                  </a:lnTo>
                  <a:lnTo>
                    <a:pt x="0" y="123"/>
                  </a:lnTo>
                  <a:close/>
                </a:path>
              </a:pathLst>
            </a:custGeom>
            <a:solidFill>
              <a:srgbClr val="CD30FF"/>
            </a:solidFill>
            <a:ln w="9525">
              <a:solidFill>
                <a:srgbClr val="000000"/>
              </a:solidFill>
              <a:round/>
              <a:headEnd/>
              <a:tailEnd/>
            </a:ln>
          </p:spPr>
          <p:txBody>
            <a:bodyPr lIns="80133" tIns="40067" rIns="80133" bIns="40067"/>
            <a:lstStyle/>
            <a:p>
              <a:endParaRPr lang="en-US"/>
            </a:p>
          </p:txBody>
        </p:sp>
        <p:sp>
          <p:nvSpPr>
            <p:cNvPr id="21588" name="Freeform 82"/>
            <p:cNvSpPr>
              <a:spLocks/>
            </p:cNvSpPr>
            <p:nvPr/>
          </p:nvSpPr>
          <p:spPr bwMode="auto">
            <a:xfrm>
              <a:off x="4281488" y="3314700"/>
              <a:ext cx="236537" cy="241300"/>
            </a:xfrm>
            <a:custGeom>
              <a:avLst/>
              <a:gdLst>
                <a:gd name="T0" fmla="*/ 0 w 299"/>
                <a:gd name="T1" fmla="*/ 2147483647 h 305"/>
                <a:gd name="T2" fmla="*/ 2147483647 w 299"/>
                <a:gd name="T3" fmla="*/ 2147483647 h 305"/>
                <a:gd name="T4" fmla="*/ 2147483647 w 299"/>
                <a:gd name="T5" fmla="*/ 2147483647 h 305"/>
                <a:gd name="T6" fmla="*/ 2147483647 w 299"/>
                <a:gd name="T7" fmla="*/ 2147483647 h 305"/>
                <a:gd name="T8" fmla="*/ 2147483647 w 299"/>
                <a:gd name="T9" fmla="*/ 2147483647 h 305"/>
                <a:gd name="T10" fmla="*/ 2147483647 w 299"/>
                <a:gd name="T11" fmla="*/ 0 h 305"/>
                <a:gd name="T12" fmla="*/ 2147483647 w 299"/>
                <a:gd name="T13" fmla="*/ 2147483647 h 305"/>
                <a:gd name="T14" fmla="*/ 2147483647 w 299"/>
                <a:gd name="T15" fmla="*/ 2147483647 h 305"/>
                <a:gd name="T16" fmla="*/ 2147483647 w 299"/>
                <a:gd name="T17" fmla="*/ 2147483647 h 305"/>
                <a:gd name="T18" fmla="*/ 2147483647 w 299"/>
                <a:gd name="T19" fmla="*/ 2147483647 h 305"/>
                <a:gd name="T20" fmla="*/ 2147483647 w 299"/>
                <a:gd name="T21" fmla="*/ 2147483647 h 305"/>
                <a:gd name="T22" fmla="*/ 2147483647 w 299"/>
                <a:gd name="T23" fmla="*/ 2147483647 h 305"/>
                <a:gd name="T24" fmla="*/ 2147483647 w 299"/>
                <a:gd name="T25" fmla="*/ 2147483647 h 305"/>
                <a:gd name="T26" fmla="*/ 2147483647 w 299"/>
                <a:gd name="T27" fmla="*/ 2147483647 h 305"/>
                <a:gd name="T28" fmla="*/ 2147483647 w 299"/>
                <a:gd name="T29" fmla="*/ 2147483647 h 305"/>
                <a:gd name="T30" fmla="*/ 2147483647 w 299"/>
                <a:gd name="T31" fmla="*/ 2147483647 h 305"/>
                <a:gd name="T32" fmla="*/ 2147483647 w 299"/>
                <a:gd name="T33" fmla="*/ 2147483647 h 305"/>
                <a:gd name="T34" fmla="*/ 2147483647 w 299"/>
                <a:gd name="T35" fmla="*/ 2147483647 h 305"/>
                <a:gd name="T36" fmla="*/ 2147483647 w 299"/>
                <a:gd name="T37" fmla="*/ 2147483647 h 305"/>
                <a:gd name="T38" fmla="*/ 2147483647 w 299"/>
                <a:gd name="T39" fmla="*/ 2147483647 h 305"/>
                <a:gd name="T40" fmla="*/ 2147483647 w 299"/>
                <a:gd name="T41" fmla="*/ 2147483647 h 305"/>
                <a:gd name="T42" fmla="*/ 2147483647 w 299"/>
                <a:gd name="T43" fmla="*/ 2147483647 h 305"/>
                <a:gd name="T44" fmla="*/ 0 w 299"/>
                <a:gd name="T45" fmla="*/ 2147483647 h 305"/>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299"/>
                <a:gd name="T70" fmla="*/ 0 h 305"/>
                <a:gd name="T71" fmla="*/ 299 w 299"/>
                <a:gd name="T72" fmla="*/ 305 h 305"/>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299" h="305">
                  <a:moveTo>
                    <a:pt x="0" y="76"/>
                  </a:moveTo>
                  <a:lnTo>
                    <a:pt x="8" y="43"/>
                  </a:lnTo>
                  <a:lnTo>
                    <a:pt x="44" y="25"/>
                  </a:lnTo>
                  <a:lnTo>
                    <a:pt x="58" y="40"/>
                  </a:lnTo>
                  <a:lnTo>
                    <a:pt x="96" y="8"/>
                  </a:lnTo>
                  <a:lnTo>
                    <a:pt x="133" y="0"/>
                  </a:lnTo>
                  <a:lnTo>
                    <a:pt x="177" y="22"/>
                  </a:lnTo>
                  <a:lnTo>
                    <a:pt x="177" y="55"/>
                  </a:lnTo>
                  <a:lnTo>
                    <a:pt x="143" y="61"/>
                  </a:lnTo>
                  <a:lnTo>
                    <a:pt x="146" y="101"/>
                  </a:lnTo>
                  <a:lnTo>
                    <a:pt x="201" y="170"/>
                  </a:lnTo>
                  <a:lnTo>
                    <a:pt x="237" y="176"/>
                  </a:lnTo>
                  <a:lnTo>
                    <a:pt x="234" y="190"/>
                  </a:lnTo>
                  <a:lnTo>
                    <a:pt x="299" y="235"/>
                  </a:lnTo>
                  <a:lnTo>
                    <a:pt x="255" y="227"/>
                  </a:lnTo>
                  <a:lnTo>
                    <a:pt x="263" y="273"/>
                  </a:lnTo>
                  <a:lnTo>
                    <a:pt x="237" y="305"/>
                  </a:lnTo>
                  <a:lnTo>
                    <a:pt x="226" y="235"/>
                  </a:lnTo>
                  <a:lnTo>
                    <a:pt x="115" y="159"/>
                  </a:lnTo>
                  <a:lnTo>
                    <a:pt x="88" y="110"/>
                  </a:lnTo>
                  <a:lnTo>
                    <a:pt x="53" y="93"/>
                  </a:lnTo>
                  <a:lnTo>
                    <a:pt x="20" y="113"/>
                  </a:lnTo>
                  <a:lnTo>
                    <a:pt x="0" y="76"/>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589" name="Freeform 83"/>
            <p:cNvSpPr>
              <a:spLocks/>
            </p:cNvSpPr>
            <p:nvPr/>
          </p:nvSpPr>
          <p:spPr bwMode="auto">
            <a:xfrm>
              <a:off x="4311650" y="3470275"/>
              <a:ext cx="28575" cy="60325"/>
            </a:xfrm>
            <a:custGeom>
              <a:avLst/>
              <a:gdLst>
                <a:gd name="T0" fmla="*/ 0 w 37"/>
                <a:gd name="T1" fmla="*/ 2147483647 h 76"/>
                <a:gd name="T2" fmla="*/ 2147483647 w 37"/>
                <a:gd name="T3" fmla="*/ 2147483647 h 76"/>
                <a:gd name="T4" fmla="*/ 2147483647 w 37"/>
                <a:gd name="T5" fmla="*/ 2147483647 h 76"/>
                <a:gd name="T6" fmla="*/ 2147483647 w 37"/>
                <a:gd name="T7" fmla="*/ 2147483647 h 76"/>
                <a:gd name="T8" fmla="*/ 2147483647 w 37"/>
                <a:gd name="T9" fmla="*/ 0 h 76"/>
                <a:gd name="T10" fmla="*/ 0 w 37"/>
                <a:gd name="T11" fmla="*/ 2147483647 h 76"/>
                <a:gd name="T12" fmla="*/ 0 60000 65536"/>
                <a:gd name="T13" fmla="*/ 0 60000 65536"/>
                <a:gd name="T14" fmla="*/ 0 60000 65536"/>
                <a:gd name="T15" fmla="*/ 0 60000 65536"/>
                <a:gd name="T16" fmla="*/ 0 60000 65536"/>
                <a:gd name="T17" fmla="*/ 0 60000 65536"/>
                <a:gd name="T18" fmla="*/ 0 w 37"/>
                <a:gd name="T19" fmla="*/ 0 h 76"/>
                <a:gd name="T20" fmla="*/ 37 w 37"/>
                <a:gd name="T21" fmla="*/ 76 h 76"/>
              </a:gdLst>
              <a:ahLst/>
              <a:cxnLst>
                <a:cxn ang="T12">
                  <a:pos x="T0" y="T1"/>
                </a:cxn>
                <a:cxn ang="T13">
                  <a:pos x="T2" y="T3"/>
                </a:cxn>
                <a:cxn ang="T14">
                  <a:pos x="T4" y="T5"/>
                </a:cxn>
                <a:cxn ang="T15">
                  <a:pos x="T6" y="T7"/>
                </a:cxn>
                <a:cxn ang="T16">
                  <a:pos x="T8" y="T9"/>
                </a:cxn>
                <a:cxn ang="T17">
                  <a:pos x="T10" y="T11"/>
                </a:cxn>
              </a:cxnLst>
              <a:rect l="T18" t="T19" r="T20" b="T21"/>
              <a:pathLst>
                <a:path w="37" h="76">
                  <a:moveTo>
                    <a:pt x="0" y="13"/>
                  </a:moveTo>
                  <a:lnTo>
                    <a:pt x="6" y="69"/>
                  </a:lnTo>
                  <a:lnTo>
                    <a:pt x="22" y="76"/>
                  </a:lnTo>
                  <a:lnTo>
                    <a:pt x="37" y="28"/>
                  </a:lnTo>
                  <a:lnTo>
                    <a:pt x="22" y="0"/>
                  </a:lnTo>
                  <a:lnTo>
                    <a:pt x="0" y="13"/>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590" name="Freeform 84"/>
            <p:cNvSpPr>
              <a:spLocks/>
            </p:cNvSpPr>
            <p:nvPr/>
          </p:nvSpPr>
          <p:spPr bwMode="auto">
            <a:xfrm>
              <a:off x="4398963" y="3548063"/>
              <a:ext cx="60325" cy="39687"/>
            </a:xfrm>
            <a:custGeom>
              <a:avLst/>
              <a:gdLst>
                <a:gd name="T0" fmla="*/ 0 w 77"/>
                <a:gd name="T1" fmla="*/ 2147483647 h 49"/>
                <a:gd name="T2" fmla="*/ 2147483647 w 77"/>
                <a:gd name="T3" fmla="*/ 2147483647 h 49"/>
                <a:gd name="T4" fmla="*/ 2147483647 w 77"/>
                <a:gd name="T5" fmla="*/ 0 h 49"/>
                <a:gd name="T6" fmla="*/ 0 w 77"/>
                <a:gd name="T7" fmla="*/ 2147483647 h 49"/>
                <a:gd name="T8" fmla="*/ 0 60000 65536"/>
                <a:gd name="T9" fmla="*/ 0 60000 65536"/>
                <a:gd name="T10" fmla="*/ 0 60000 65536"/>
                <a:gd name="T11" fmla="*/ 0 60000 65536"/>
                <a:gd name="T12" fmla="*/ 0 w 77"/>
                <a:gd name="T13" fmla="*/ 0 h 49"/>
                <a:gd name="T14" fmla="*/ 77 w 77"/>
                <a:gd name="T15" fmla="*/ 49 h 49"/>
              </a:gdLst>
              <a:ahLst/>
              <a:cxnLst>
                <a:cxn ang="T8">
                  <a:pos x="T0" y="T1"/>
                </a:cxn>
                <a:cxn ang="T9">
                  <a:pos x="T2" y="T3"/>
                </a:cxn>
                <a:cxn ang="T10">
                  <a:pos x="T4" y="T5"/>
                </a:cxn>
                <a:cxn ang="T11">
                  <a:pos x="T6" y="T7"/>
                </a:cxn>
              </a:cxnLst>
              <a:rect l="T12" t="T13" r="T14" b="T15"/>
              <a:pathLst>
                <a:path w="77" h="49">
                  <a:moveTo>
                    <a:pt x="0" y="11"/>
                  </a:moveTo>
                  <a:lnTo>
                    <a:pt x="64" y="49"/>
                  </a:lnTo>
                  <a:lnTo>
                    <a:pt x="77" y="0"/>
                  </a:lnTo>
                  <a:lnTo>
                    <a:pt x="0" y="11"/>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591" name="Freeform 85"/>
            <p:cNvSpPr>
              <a:spLocks/>
            </p:cNvSpPr>
            <p:nvPr/>
          </p:nvSpPr>
          <p:spPr bwMode="auto">
            <a:xfrm>
              <a:off x="6759575" y="3662363"/>
              <a:ext cx="47625" cy="60325"/>
            </a:xfrm>
            <a:custGeom>
              <a:avLst/>
              <a:gdLst>
                <a:gd name="T0" fmla="*/ 0 w 59"/>
                <a:gd name="T1" fmla="*/ 2147483647 h 75"/>
                <a:gd name="T2" fmla="*/ 2147483647 w 59"/>
                <a:gd name="T3" fmla="*/ 2147483647 h 75"/>
                <a:gd name="T4" fmla="*/ 2147483647 w 59"/>
                <a:gd name="T5" fmla="*/ 2147483647 h 75"/>
                <a:gd name="T6" fmla="*/ 2147483647 w 59"/>
                <a:gd name="T7" fmla="*/ 2147483647 h 75"/>
                <a:gd name="T8" fmla="*/ 2147483647 w 59"/>
                <a:gd name="T9" fmla="*/ 2147483647 h 75"/>
                <a:gd name="T10" fmla="*/ 2147483647 w 59"/>
                <a:gd name="T11" fmla="*/ 2147483647 h 75"/>
                <a:gd name="T12" fmla="*/ 2147483647 w 59"/>
                <a:gd name="T13" fmla="*/ 2147483647 h 75"/>
                <a:gd name="T14" fmla="*/ 2147483647 w 59"/>
                <a:gd name="T15" fmla="*/ 2147483647 h 75"/>
                <a:gd name="T16" fmla="*/ 2147483647 w 59"/>
                <a:gd name="T17" fmla="*/ 0 h 75"/>
                <a:gd name="T18" fmla="*/ 0 w 59"/>
                <a:gd name="T19" fmla="*/ 2147483647 h 7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9"/>
                <a:gd name="T31" fmla="*/ 0 h 75"/>
                <a:gd name="T32" fmla="*/ 59 w 59"/>
                <a:gd name="T33" fmla="*/ 75 h 7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9" h="75">
                  <a:moveTo>
                    <a:pt x="0" y="18"/>
                  </a:moveTo>
                  <a:lnTo>
                    <a:pt x="2" y="40"/>
                  </a:lnTo>
                  <a:lnTo>
                    <a:pt x="18" y="18"/>
                  </a:lnTo>
                  <a:lnTo>
                    <a:pt x="22" y="32"/>
                  </a:lnTo>
                  <a:lnTo>
                    <a:pt x="16" y="75"/>
                  </a:lnTo>
                  <a:lnTo>
                    <a:pt x="44" y="75"/>
                  </a:lnTo>
                  <a:lnTo>
                    <a:pt x="59" y="29"/>
                  </a:lnTo>
                  <a:lnTo>
                    <a:pt x="51" y="4"/>
                  </a:lnTo>
                  <a:lnTo>
                    <a:pt x="24" y="0"/>
                  </a:lnTo>
                  <a:lnTo>
                    <a:pt x="0" y="18"/>
                  </a:lnTo>
                  <a:close/>
                </a:path>
              </a:pathLst>
            </a:custGeom>
            <a:solidFill>
              <a:srgbClr val="FF9900"/>
            </a:solidFill>
            <a:ln w="9525">
              <a:solidFill>
                <a:srgbClr val="000000"/>
              </a:solidFill>
              <a:round/>
              <a:headEnd/>
              <a:tailEnd/>
            </a:ln>
          </p:spPr>
          <p:txBody>
            <a:bodyPr lIns="80133" tIns="40067" rIns="80133" bIns="40067"/>
            <a:lstStyle/>
            <a:p>
              <a:endParaRPr lang="en-US"/>
            </a:p>
          </p:txBody>
        </p:sp>
        <p:sp>
          <p:nvSpPr>
            <p:cNvPr id="21592" name="Freeform 86"/>
            <p:cNvSpPr>
              <a:spLocks/>
            </p:cNvSpPr>
            <p:nvPr/>
          </p:nvSpPr>
          <p:spPr bwMode="auto">
            <a:xfrm>
              <a:off x="6783388" y="3468688"/>
              <a:ext cx="228600" cy="201612"/>
            </a:xfrm>
            <a:custGeom>
              <a:avLst/>
              <a:gdLst>
                <a:gd name="T0" fmla="*/ 0 w 288"/>
                <a:gd name="T1" fmla="*/ 2147483647 h 253"/>
                <a:gd name="T2" fmla="*/ 2147483647 w 288"/>
                <a:gd name="T3" fmla="*/ 2147483647 h 253"/>
                <a:gd name="T4" fmla="*/ 2147483647 w 288"/>
                <a:gd name="T5" fmla="*/ 2147483647 h 253"/>
                <a:gd name="T6" fmla="*/ 2147483647 w 288"/>
                <a:gd name="T7" fmla="*/ 2147483647 h 253"/>
                <a:gd name="T8" fmla="*/ 2147483647 w 288"/>
                <a:gd name="T9" fmla="*/ 2147483647 h 253"/>
                <a:gd name="T10" fmla="*/ 2147483647 w 288"/>
                <a:gd name="T11" fmla="*/ 2147483647 h 253"/>
                <a:gd name="T12" fmla="*/ 2147483647 w 288"/>
                <a:gd name="T13" fmla="*/ 2147483647 h 253"/>
                <a:gd name="T14" fmla="*/ 2147483647 w 288"/>
                <a:gd name="T15" fmla="*/ 2147483647 h 253"/>
                <a:gd name="T16" fmla="*/ 2147483647 w 288"/>
                <a:gd name="T17" fmla="*/ 2147483647 h 253"/>
                <a:gd name="T18" fmla="*/ 2147483647 w 288"/>
                <a:gd name="T19" fmla="*/ 2147483647 h 253"/>
                <a:gd name="T20" fmla="*/ 2147483647 w 288"/>
                <a:gd name="T21" fmla="*/ 0 h 253"/>
                <a:gd name="T22" fmla="*/ 2147483647 w 288"/>
                <a:gd name="T23" fmla="*/ 2147483647 h 253"/>
                <a:gd name="T24" fmla="*/ 2147483647 w 288"/>
                <a:gd name="T25" fmla="*/ 2147483647 h 253"/>
                <a:gd name="T26" fmla="*/ 2147483647 w 288"/>
                <a:gd name="T27" fmla="*/ 2147483647 h 253"/>
                <a:gd name="T28" fmla="*/ 2147483647 w 288"/>
                <a:gd name="T29" fmla="*/ 2147483647 h 253"/>
                <a:gd name="T30" fmla="*/ 2147483647 w 288"/>
                <a:gd name="T31" fmla="*/ 2147483647 h 253"/>
                <a:gd name="T32" fmla="*/ 2147483647 w 288"/>
                <a:gd name="T33" fmla="*/ 2147483647 h 253"/>
                <a:gd name="T34" fmla="*/ 2147483647 w 288"/>
                <a:gd name="T35" fmla="*/ 2147483647 h 253"/>
                <a:gd name="T36" fmla="*/ 2147483647 w 288"/>
                <a:gd name="T37" fmla="*/ 2147483647 h 253"/>
                <a:gd name="T38" fmla="*/ 2147483647 w 288"/>
                <a:gd name="T39" fmla="*/ 2147483647 h 253"/>
                <a:gd name="T40" fmla="*/ 2147483647 w 288"/>
                <a:gd name="T41" fmla="*/ 2147483647 h 253"/>
                <a:gd name="T42" fmla="*/ 2147483647 w 288"/>
                <a:gd name="T43" fmla="*/ 2147483647 h 253"/>
                <a:gd name="T44" fmla="*/ 2147483647 w 288"/>
                <a:gd name="T45" fmla="*/ 2147483647 h 253"/>
                <a:gd name="T46" fmla="*/ 0 w 288"/>
                <a:gd name="T47" fmla="*/ 2147483647 h 253"/>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288"/>
                <a:gd name="T73" fmla="*/ 0 h 253"/>
                <a:gd name="T74" fmla="*/ 288 w 288"/>
                <a:gd name="T75" fmla="*/ 253 h 253"/>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288" h="253">
                  <a:moveTo>
                    <a:pt x="0" y="237"/>
                  </a:moveTo>
                  <a:lnTo>
                    <a:pt x="51" y="191"/>
                  </a:lnTo>
                  <a:lnTo>
                    <a:pt x="123" y="191"/>
                  </a:lnTo>
                  <a:lnTo>
                    <a:pt x="154" y="134"/>
                  </a:lnTo>
                  <a:lnTo>
                    <a:pt x="166" y="129"/>
                  </a:lnTo>
                  <a:lnTo>
                    <a:pt x="166" y="150"/>
                  </a:lnTo>
                  <a:lnTo>
                    <a:pt x="200" y="129"/>
                  </a:lnTo>
                  <a:lnTo>
                    <a:pt x="227" y="86"/>
                  </a:lnTo>
                  <a:lnTo>
                    <a:pt x="240" y="14"/>
                  </a:lnTo>
                  <a:lnTo>
                    <a:pt x="263" y="17"/>
                  </a:lnTo>
                  <a:lnTo>
                    <a:pt x="255" y="0"/>
                  </a:lnTo>
                  <a:lnTo>
                    <a:pt x="268" y="3"/>
                  </a:lnTo>
                  <a:lnTo>
                    <a:pt x="288" y="62"/>
                  </a:lnTo>
                  <a:lnTo>
                    <a:pt x="263" y="103"/>
                  </a:lnTo>
                  <a:lnTo>
                    <a:pt x="263" y="142"/>
                  </a:lnTo>
                  <a:lnTo>
                    <a:pt x="244" y="201"/>
                  </a:lnTo>
                  <a:lnTo>
                    <a:pt x="230" y="209"/>
                  </a:lnTo>
                  <a:lnTo>
                    <a:pt x="230" y="187"/>
                  </a:lnTo>
                  <a:lnTo>
                    <a:pt x="189" y="218"/>
                  </a:lnTo>
                  <a:lnTo>
                    <a:pt x="154" y="203"/>
                  </a:lnTo>
                  <a:lnTo>
                    <a:pt x="156" y="231"/>
                  </a:lnTo>
                  <a:lnTo>
                    <a:pt x="125" y="253"/>
                  </a:lnTo>
                  <a:lnTo>
                    <a:pt x="116" y="216"/>
                  </a:lnTo>
                  <a:lnTo>
                    <a:pt x="0" y="237"/>
                  </a:lnTo>
                  <a:close/>
                </a:path>
              </a:pathLst>
            </a:custGeom>
            <a:solidFill>
              <a:srgbClr val="FF9900"/>
            </a:solidFill>
            <a:ln w="9525">
              <a:solidFill>
                <a:srgbClr val="000000"/>
              </a:solidFill>
              <a:round/>
              <a:headEnd/>
              <a:tailEnd/>
            </a:ln>
          </p:spPr>
          <p:txBody>
            <a:bodyPr lIns="80133" tIns="40067" rIns="80133" bIns="40067"/>
            <a:lstStyle/>
            <a:p>
              <a:endParaRPr lang="en-US"/>
            </a:p>
          </p:txBody>
        </p:sp>
        <p:sp>
          <p:nvSpPr>
            <p:cNvPr id="21593" name="Freeform 87"/>
            <p:cNvSpPr>
              <a:spLocks/>
            </p:cNvSpPr>
            <p:nvPr/>
          </p:nvSpPr>
          <p:spPr bwMode="auto">
            <a:xfrm>
              <a:off x="6811963" y="3651250"/>
              <a:ext cx="44450" cy="38100"/>
            </a:xfrm>
            <a:custGeom>
              <a:avLst/>
              <a:gdLst>
                <a:gd name="T0" fmla="*/ 0 w 57"/>
                <a:gd name="T1" fmla="*/ 2147483647 h 45"/>
                <a:gd name="T2" fmla="*/ 2147483647 w 57"/>
                <a:gd name="T3" fmla="*/ 2147483647 h 45"/>
                <a:gd name="T4" fmla="*/ 2147483647 w 57"/>
                <a:gd name="T5" fmla="*/ 2147483647 h 45"/>
                <a:gd name="T6" fmla="*/ 2147483647 w 57"/>
                <a:gd name="T7" fmla="*/ 0 h 45"/>
                <a:gd name="T8" fmla="*/ 0 w 57"/>
                <a:gd name="T9" fmla="*/ 2147483647 h 45"/>
                <a:gd name="T10" fmla="*/ 0 60000 65536"/>
                <a:gd name="T11" fmla="*/ 0 60000 65536"/>
                <a:gd name="T12" fmla="*/ 0 60000 65536"/>
                <a:gd name="T13" fmla="*/ 0 60000 65536"/>
                <a:gd name="T14" fmla="*/ 0 60000 65536"/>
                <a:gd name="T15" fmla="*/ 0 w 57"/>
                <a:gd name="T16" fmla="*/ 0 h 45"/>
                <a:gd name="T17" fmla="*/ 57 w 57"/>
                <a:gd name="T18" fmla="*/ 45 h 45"/>
              </a:gdLst>
              <a:ahLst/>
              <a:cxnLst>
                <a:cxn ang="T10">
                  <a:pos x="T0" y="T1"/>
                </a:cxn>
                <a:cxn ang="T11">
                  <a:pos x="T2" y="T3"/>
                </a:cxn>
                <a:cxn ang="T12">
                  <a:pos x="T4" y="T5"/>
                </a:cxn>
                <a:cxn ang="T13">
                  <a:pos x="T6" y="T7"/>
                </a:cxn>
                <a:cxn ang="T14">
                  <a:pos x="T8" y="T9"/>
                </a:cxn>
              </a:cxnLst>
              <a:rect l="T15" t="T16" r="T17" b="T18"/>
              <a:pathLst>
                <a:path w="57" h="45">
                  <a:moveTo>
                    <a:pt x="0" y="24"/>
                  </a:moveTo>
                  <a:lnTo>
                    <a:pt x="19" y="45"/>
                  </a:lnTo>
                  <a:lnTo>
                    <a:pt x="54" y="27"/>
                  </a:lnTo>
                  <a:lnTo>
                    <a:pt x="57" y="0"/>
                  </a:lnTo>
                  <a:lnTo>
                    <a:pt x="0" y="24"/>
                  </a:lnTo>
                  <a:close/>
                </a:path>
              </a:pathLst>
            </a:custGeom>
            <a:solidFill>
              <a:srgbClr val="B5B9BD"/>
            </a:solidFill>
            <a:ln w="9525">
              <a:solidFill>
                <a:srgbClr val="000000"/>
              </a:solidFill>
              <a:round/>
              <a:headEnd/>
              <a:tailEnd/>
            </a:ln>
          </p:spPr>
          <p:txBody>
            <a:bodyPr lIns="80133" tIns="40067" rIns="80133" bIns="40067"/>
            <a:lstStyle/>
            <a:p>
              <a:endParaRPr lang="en-US"/>
            </a:p>
          </p:txBody>
        </p:sp>
        <p:sp>
          <p:nvSpPr>
            <p:cNvPr id="21594" name="Freeform 88"/>
            <p:cNvSpPr>
              <a:spLocks/>
            </p:cNvSpPr>
            <p:nvPr/>
          </p:nvSpPr>
          <p:spPr bwMode="auto">
            <a:xfrm>
              <a:off x="6965950" y="3360738"/>
              <a:ext cx="119063" cy="107950"/>
            </a:xfrm>
            <a:custGeom>
              <a:avLst/>
              <a:gdLst>
                <a:gd name="T0" fmla="*/ 0 w 149"/>
                <a:gd name="T1" fmla="*/ 2147483647 h 135"/>
                <a:gd name="T2" fmla="*/ 2147483647 w 149"/>
                <a:gd name="T3" fmla="*/ 2147483647 h 135"/>
                <a:gd name="T4" fmla="*/ 2147483647 w 149"/>
                <a:gd name="T5" fmla="*/ 2147483647 h 135"/>
                <a:gd name="T6" fmla="*/ 2147483647 w 149"/>
                <a:gd name="T7" fmla="*/ 2147483647 h 135"/>
                <a:gd name="T8" fmla="*/ 2147483647 w 149"/>
                <a:gd name="T9" fmla="*/ 2147483647 h 135"/>
                <a:gd name="T10" fmla="*/ 2147483647 w 149"/>
                <a:gd name="T11" fmla="*/ 2147483647 h 135"/>
                <a:gd name="T12" fmla="*/ 2147483647 w 149"/>
                <a:gd name="T13" fmla="*/ 2147483647 h 135"/>
                <a:gd name="T14" fmla="*/ 2147483647 w 149"/>
                <a:gd name="T15" fmla="*/ 2147483647 h 135"/>
                <a:gd name="T16" fmla="*/ 2147483647 w 149"/>
                <a:gd name="T17" fmla="*/ 2147483647 h 135"/>
                <a:gd name="T18" fmla="*/ 2147483647 w 149"/>
                <a:gd name="T19" fmla="*/ 2147483647 h 135"/>
                <a:gd name="T20" fmla="*/ 2147483647 w 149"/>
                <a:gd name="T21" fmla="*/ 0 h 135"/>
                <a:gd name="T22" fmla="*/ 2147483647 w 149"/>
                <a:gd name="T23" fmla="*/ 2147483647 h 135"/>
                <a:gd name="T24" fmla="*/ 2147483647 w 149"/>
                <a:gd name="T25" fmla="*/ 2147483647 h 135"/>
                <a:gd name="T26" fmla="*/ 0 w 149"/>
                <a:gd name="T27" fmla="*/ 2147483647 h 13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49"/>
                <a:gd name="T43" fmla="*/ 0 h 135"/>
                <a:gd name="T44" fmla="*/ 149 w 149"/>
                <a:gd name="T45" fmla="*/ 135 h 135"/>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49" h="135">
                  <a:moveTo>
                    <a:pt x="0" y="96"/>
                  </a:moveTo>
                  <a:lnTo>
                    <a:pt x="7" y="135"/>
                  </a:lnTo>
                  <a:lnTo>
                    <a:pt x="33" y="122"/>
                  </a:lnTo>
                  <a:lnTo>
                    <a:pt x="16" y="99"/>
                  </a:lnTo>
                  <a:lnTo>
                    <a:pt x="86" y="118"/>
                  </a:lnTo>
                  <a:lnTo>
                    <a:pt x="102" y="87"/>
                  </a:lnTo>
                  <a:lnTo>
                    <a:pt x="149" y="76"/>
                  </a:lnTo>
                  <a:lnTo>
                    <a:pt x="135" y="54"/>
                  </a:lnTo>
                  <a:lnTo>
                    <a:pt x="139" y="38"/>
                  </a:lnTo>
                  <a:lnTo>
                    <a:pt x="99" y="42"/>
                  </a:lnTo>
                  <a:lnTo>
                    <a:pt x="51" y="0"/>
                  </a:lnTo>
                  <a:lnTo>
                    <a:pt x="35" y="78"/>
                  </a:lnTo>
                  <a:lnTo>
                    <a:pt x="14" y="73"/>
                  </a:lnTo>
                  <a:lnTo>
                    <a:pt x="0" y="96"/>
                  </a:lnTo>
                  <a:close/>
                </a:path>
              </a:pathLst>
            </a:custGeom>
            <a:solidFill>
              <a:srgbClr val="FF9900"/>
            </a:solidFill>
            <a:ln w="9525">
              <a:solidFill>
                <a:srgbClr val="000000"/>
              </a:solidFill>
              <a:round/>
              <a:headEnd/>
              <a:tailEnd/>
            </a:ln>
          </p:spPr>
          <p:txBody>
            <a:bodyPr lIns="80133" tIns="40067" rIns="80133" bIns="40067"/>
            <a:lstStyle/>
            <a:p>
              <a:endParaRPr lang="en-US"/>
            </a:p>
          </p:txBody>
        </p:sp>
        <p:sp>
          <p:nvSpPr>
            <p:cNvPr id="21595" name="Freeform 89"/>
            <p:cNvSpPr>
              <a:spLocks/>
            </p:cNvSpPr>
            <p:nvPr/>
          </p:nvSpPr>
          <p:spPr bwMode="auto">
            <a:xfrm>
              <a:off x="6650038" y="3430588"/>
              <a:ext cx="128587" cy="136525"/>
            </a:xfrm>
            <a:custGeom>
              <a:avLst/>
              <a:gdLst>
                <a:gd name="T0" fmla="*/ 0 w 161"/>
                <a:gd name="T1" fmla="*/ 2147483647 h 169"/>
                <a:gd name="T2" fmla="*/ 2147483647 w 161"/>
                <a:gd name="T3" fmla="*/ 2147483647 h 169"/>
                <a:gd name="T4" fmla="*/ 2147483647 w 161"/>
                <a:gd name="T5" fmla="*/ 2147483647 h 169"/>
                <a:gd name="T6" fmla="*/ 2147483647 w 161"/>
                <a:gd name="T7" fmla="*/ 2147483647 h 169"/>
                <a:gd name="T8" fmla="*/ 2147483647 w 161"/>
                <a:gd name="T9" fmla="*/ 2147483647 h 169"/>
                <a:gd name="T10" fmla="*/ 2147483647 w 161"/>
                <a:gd name="T11" fmla="*/ 2147483647 h 169"/>
                <a:gd name="T12" fmla="*/ 2147483647 w 161"/>
                <a:gd name="T13" fmla="*/ 2147483647 h 169"/>
                <a:gd name="T14" fmla="*/ 2147483647 w 161"/>
                <a:gd name="T15" fmla="*/ 2147483647 h 169"/>
                <a:gd name="T16" fmla="*/ 2147483647 w 161"/>
                <a:gd name="T17" fmla="*/ 2147483647 h 169"/>
                <a:gd name="T18" fmla="*/ 2147483647 w 161"/>
                <a:gd name="T19" fmla="*/ 0 h 169"/>
                <a:gd name="T20" fmla="*/ 2147483647 w 161"/>
                <a:gd name="T21" fmla="*/ 2147483647 h 169"/>
                <a:gd name="T22" fmla="*/ 2147483647 w 161"/>
                <a:gd name="T23" fmla="*/ 2147483647 h 169"/>
                <a:gd name="T24" fmla="*/ 2147483647 w 161"/>
                <a:gd name="T25" fmla="*/ 2147483647 h 169"/>
                <a:gd name="T26" fmla="*/ 0 w 161"/>
                <a:gd name="T27" fmla="*/ 2147483647 h 16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61"/>
                <a:gd name="T43" fmla="*/ 0 h 169"/>
                <a:gd name="T44" fmla="*/ 161 w 161"/>
                <a:gd name="T45" fmla="*/ 169 h 169"/>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61" h="169">
                  <a:moveTo>
                    <a:pt x="0" y="96"/>
                  </a:moveTo>
                  <a:lnTo>
                    <a:pt x="31" y="110"/>
                  </a:lnTo>
                  <a:lnTo>
                    <a:pt x="12" y="159"/>
                  </a:lnTo>
                  <a:lnTo>
                    <a:pt x="57" y="169"/>
                  </a:lnTo>
                  <a:lnTo>
                    <a:pt x="105" y="139"/>
                  </a:lnTo>
                  <a:lnTo>
                    <a:pt x="83" y="101"/>
                  </a:lnTo>
                  <a:lnTo>
                    <a:pt x="137" y="65"/>
                  </a:lnTo>
                  <a:lnTo>
                    <a:pt x="161" y="15"/>
                  </a:lnTo>
                  <a:lnTo>
                    <a:pt x="159" y="9"/>
                  </a:lnTo>
                  <a:lnTo>
                    <a:pt x="150" y="0"/>
                  </a:lnTo>
                  <a:lnTo>
                    <a:pt x="101" y="31"/>
                  </a:lnTo>
                  <a:lnTo>
                    <a:pt x="101" y="51"/>
                  </a:lnTo>
                  <a:lnTo>
                    <a:pt x="65" y="44"/>
                  </a:lnTo>
                  <a:lnTo>
                    <a:pt x="0" y="96"/>
                  </a:lnTo>
                  <a:close/>
                </a:path>
              </a:pathLst>
            </a:custGeom>
            <a:solidFill>
              <a:srgbClr val="B5B9BD"/>
            </a:solidFill>
            <a:ln w="9525">
              <a:solidFill>
                <a:srgbClr val="000000"/>
              </a:solidFill>
              <a:round/>
              <a:headEnd/>
              <a:tailEnd/>
            </a:ln>
          </p:spPr>
          <p:txBody>
            <a:bodyPr lIns="80133" tIns="40067" rIns="80133" bIns="40067"/>
            <a:lstStyle/>
            <a:p>
              <a:endParaRPr lang="en-US"/>
            </a:p>
          </p:txBody>
        </p:sp>
        <p:sp>
          <p:nvSpPr>
            <p:cNvPr id="21596" name="Freeform 90"/>
            <p:cNvSpPr>
              <a:spLocks/>
            </p:cNvSpPr>
            <p:nvPr/>
          </p:nvSpPr>
          <p:spPr bwMode="auto">
            <a:xfrm>
              <a:off x="6689725" y="3541713"/>
              <a:ext cx="68263" cy="104775"/>
            </a:xfrm>
            <a:custGeom>
              <a:avLst/>
              <a:gdLst>
                <a:gd name="T0" fmla="*/ 0 w 86"/>
                <a:gd name="T1" fmla="*/ 2147483647 h 134"/>
                <a:gd name="T2" fmla="*/ 2147483647 w 86"/>
                <a:gd name="T3" fmla="*/ 2147483647 h 134"/>
                <a:gd name="T4" fmla="*/ 2147483647 w 86"/>
                <a:gd name="T5" fmla="*/ 0 h 134"/>
                <a:gd name="T6" fmla="*/ 2147483647 w 86"/>
                <a:gd name="T7" fmla="*/ 2147483647 h 134"/>
                <a:gd name="T8" fmla="*/ 2147483647 w 86"/>
                <a:gd name="T9" fmla="*/ 2147483647 h 134"/>
                <a:gd name="T10" fmla="*/ 0 w 86"/>
                <a:gd name="T11" fmla="*/ 2147483647 h 134"/>
                <a:gd name="T12" fmla="*/ 0 60000 65536"/>
                <a:gd name="T13" fmla="*/ 0 60000 65536"/>
                <a:gd name="T14" fmla="*/ 0 60000 65536"/>
                <a:gd name="T15" fmla="*/ 0 60000 65536"/>
                <a:gd name="T16" fmla="*/ 0 60000 65536"/>
                <a:gd name="T17" fmla="*/ 0 60000 65536"/>
                <a:gd name="T18" fmla="*/ 0 w 86"/>
                <a:gd name="T19" fmla="*/ 0 h 134"/>
                <a:gd name="T20" fmla="*/ 86 w 86"/>
                <a:gd name="T21" fmla="*/ 134 h 134"/>
              </a:gdLst>
              <a:ahLst/>
              <a:cxnLst>
                <a:cxn ang="T12">
                  <a:pos x="T0" y="T1"/>
                </a:cxn>
                <a:cxn ang="T13">
                  <a:pos x="T2" y="T3"/>
                </a:cxn>
                <a:cxn ang="T14">
                  <a:pos x="T4" y="T5"/>
                </a:cxn>
                <a:cxn ang="T15">
                  <a:pos x="T6" y="T7"/>
                </a:cxn>
                <a:cxn ang="T16">
                  <a:pos x="T8" y="T9"/>
                </a:cxn>
                <a:cxn ang="T17">
                  <a:pos x="T10" y="T11"/>
                </a:cxn>
              </a:cxnLst>
              <a:rect l="T18" t="T19" r="T20" b="T21"/>
              <a:pathLst>
                <a:path w="86" h="134">
                  <a:moveTo>
                    <a:pt x="0" y="134"/>
                  </a:moveTo>
                  <a:lnTo>
                    <a:pt x="7" y="30"/>
                  </a:lnTo>
                  <a:lnTo>
                    <a:pt x="55" y="0"/>
                  </a:lnTo>
                  <a:lnTo>
                    <a:pt x="86" y="84"/>
                  </a:lnTo>
                  <a:lnTo>
                    <a:pt x="54" y="120"/>
                  </a:lnTo>
                  <a:lnTo>
                    <a:pt x="0" y="134"/>
                  </a:lnTo>
                  <a:close/>
                </a:path>
              </a:pathLst>
            </a:custGeom>
            <a:solidFill>
              <a:srgbClr val="FF9900"/>
            </a:solidFill>
            <a:ln w="9525">
              <a:solidFill>
                <a:srgbClr val="000000"/>
              </a:solidFill>
              <a:round/>
              <a:headEnd/>
              <a:tailEnd/>
            </a:ln>
          </p:spPr>
          <p:txBody>
            <a:bodyPr lIns="80133" tIns="40067" rIns="80133" bIns="40067"/>
            <a:lstStyle/>
            <a:p>
              <a:endParaRPr lang="en-US"/>
            </a:p>
          </p:txBody>
        </p:sp>
        <p:sp>
          <p:nvSpPr>
            <p:cNvPr id="21597" name="Freeform 91"/>
            <p:cNvSpPr>
              <a:spLocks/>
            </p:cNvSpPr>
            <p:nvPr/>
          </p:nvSpPr>
          <p:spPr bwMode="auto">
            <a:xfrm>
              <a:off x="6167438" y="3930650"/>
              <a:ext cx="144462" cy="182563"/>
            </a:xfrm>
            <a:custGeom>
              <a:avLst/>
              <a:gdLst>
                <a:gd name="T0" fmla="*/ 0 w 182"/>
                <a:gd name="T1" fmla="*/ 2147483647 h 230"/>
                <a:gd name="T2" fmla="*/ 2147483647 w 182"/>
                <a:gd name="T3" fmla="*/ 2147483647 h 230"/>
                <a:gd name="T4" fmla="*/ 2147483647 w 182"/>
                <a:gd name="T5" fmla="*/ 2147483647 h 230"/>
                <a:gd name="T6" fmla="*/ 2147483647 w 182"/>
                <a:gd name="T7" fmla="*/ 2147483647 h 230"/>
                <a:gd name="T8" fmla="*/ 2147483647 w 182"/>
                <a:gd name="T9" fmla="*/ 2147483647 h 230"/>
                <a:gd name="T10" fmla="*/ 2147483647 w 182"/>
                <a:gd name="T11" fmla="*/ 2147483647 h 230"/>
                <a:gd name="T12" fmla="*/ 2147483647 w 182"/>
                <a:gd name="T13" fmla="*/ 2147483647 h 230"/>
                <a:gd name="T14" fmla="*/ 2147483647 w 182"/>
                <a:gd name="T15" fmla="*/ 2147483647 h 230"/>
                <a:gd name="T16" fmla="*/ 2147483647 w 182"/>
                <a:gd name="T17" fmla="*/ 2147483647 h 230"/>
                <a:gd name="T18" fmla="*/ 2147483647 w 182"/>
                <a:gd name="T19" fmla="*/ 2147483647 h 230"/>
                <a:gd name="T20" fmla="*/ 2147483647 w 182"/>
                <a:gd name="T21" fmla="*/ 2147483647 h 230"/>
                <a:gd name="T22" fmla="*/ 2147483647 w 182"/>
                <a:gd name="T23" fmla="*/ 2147483647 h 230"/>
                <a:gd name="T24" fmla="*/ 2147483647 w 182"/>
                <a:gd name="T25" fmla="*/ 0 h 230"/>
                <a:gd name="T26" fmla="*/ 2147483647 w 182"/>
                <a:gd name="T27" fmla="*/ 0 h 230"/>
                <a:gd name="T28" fmla="*/ 2147483647 w 182"/>
                <a:gd name="T29" fmla="*/ 2147483647 h 230"/>
                <a:gd name="T30" fmla="*/ 2147483647 w 182"/>
                <a:gd name="T31" fmla="*/ 2147483647 h 230"/>
                <a:gd name="T32" fmla="*/ 0 w 182"/>
                <a:gd name="T33" fmla="*/ 2147483647 h 23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82"/>
                <a:gd name="T52" fmla="*/ 0 h 230"/>
                <a:gd name="T53" fmla="*/ 182 w 182"/>
                <a:gd name="T54" fmla="*/ 230 h 23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82" h="230">
                  <a:moveTo>
                    <a:pt x="0" y="49"/>
                  </a:moveTo>
                  <a:lnTo>
                    <a:pt x="23" y="83"/>
                  </a:lnTo>
                  <a:lnTo>
                    <a:pt x="16" y="140"/>
                  </a:lnTo>
                  <a:lnTo>
                    <a:pt x="80" y="114"/>
                  </a:lnTo>
                  <a:lnTo>
                    <a:pt x="108" y="140"/>
                  </a:lnTo>
                  <a:lnTo>
                    <a:pt x="131" y="197"/>
                  </a:lnTo>
                  <a:lnTo>
                    <a:pt x="125" y="230"/>
                  </a:lnTo>
                  <a:lnTo>
                    <a:pt x="182" y="221"/>
                  </a:lnTo>
                  <a:lnTo>
                    <a:pt x="154" y="148"/>
                  </a:lnTo>
                  <a:lnTo>
                    <a:pt x="91" y="91"/>
                  </a:lnTo>
                  <a:lnTo>
                    <a:pt x="109" y="60"/>
                  </a:lnTo>
                  <a:lnTo>
                    <a:pt x="75" y="42"/>
                  </a:lnTo>
                  <a:lnTo>
                    <a:pt x="49" y="0"/>
                  </a:lnTo>
                  <a:lnTo>
                    <a:pt x="32" y="0"/>
                  </a:lnTo>
                  <a:lnTo>
                    <a:pt x="33" y="32"/>
                  </a:lnTo>
                  <a:lnTo>
                    <a:pt x="23" y="24"/>
                  </a:lnTo>
                  <a:lnTo>
                    <a:pt x="0" y="49"/>
                  </a:lnTo>
                  <a:close/>
                </a:path>
              </a:pathLst>
            </a:custGeom>
            <a:solidFill>
              <a:srgbClr val="FF9900"/>
            </a:solidFill>
            <a:ln w="9525">
              <a:solidFill>
                <a:srgbClr val="000000"/>
              </a:solidFill>
              <a:round/>
              <a:headEnd/>
              <a:tailEnd/>
            </a:ln>
          </p:spPr>
          <p:txBody>
            <a:bodyPr lIns="80133" tIns="40067" rIns="80133" bIns="40067"/>
            <a:lstStyle/>
            <a:p>
              <a:endParaRPr lang="en-US"/>
            </a:p>
          </p:txBody>
        </p:sp>
        <p:sp>
          <p:nvSpPr>
            <p:cNvPr id="21598" name="Freeform 92"/>
            <p:cNvSpPr>
              <a:spLocks/>
            </p:cNvSpPr>
            <p:nvPr/>
          </p:nvSpPr>
          <p:spPr bwMode="auto">
            <a:xfrm>
              <a:off x="4260850" y="3227388"/>
              <a:ext cx="11113" cy="20637"/>
            </a:xfrm>
            <a:custGeom>
              <a:avLst/>
              <a:gdLst>
                <a:gd name="T0" fmla="*/ 0 w 15"/>
                <a:gd name="T1" fmla="*/ 2147483647 h 25"/>
                <a:gd name="T2" fmla="*/ 2147483647 w 15"/>
                <a:gd name="T3" fmla="*/ 0 h 25"/>
                <a:gd name="T4" fmla="*/ 2147483647 w 15"/>
                <a:gd name="T5" fmla="*/ 2147483647 h 25"/>
                <a:gd name="T6" fmla="*/ 0 w 15"/>
                <a:gd name="T7" fmla="*/ 2147483647 h 25"/>
                <a:gd name="T8" fmla="*/ 0 60000 65536"/>
                <a:gd name="T9" fmla="*/ 0 60000 65536"/>
                <a:gd name="T10" fmla="*/ 0 60000 65536"/>
                <a:gd name="T11" fmla="*/ 0 60000 65536"/>
                <a:gd name="T12" fmla="*/ 0 w 15"/>
                <a:gd name="T13" fmla="*/ 0 h 25"/>
                <a:gd name="T14" fmla="*/ 15 w 15"/>
                <a:gd name="T15" fmla="*/ 25 h 25"/>
              </a:gdLst>
              <a:ahLst/>
              <a:cxnLst>
                <a:cxn ang="T8">
                  <a:pos x="T0" y="T1"/>
                </a:cxn>
                <a:cxn ang="T9">
                  <a:pos x="T2" y="T3"/>
                </a:cxn>
                <a:cxn ang="T10">
                  <a:pos x="T4" y="T5"/>
                </a:cxn>
                <a:cxn ang="T11">
                  <a:pos x="T6" y="T7"/>
                </a:cxn>
              </a:cxnLst>
              <a:rect l="T12" t="T13" r="T14" b="T15"/>
              <a:pathLst>
                <a:path w="15" h="25">
                  <a:moveTo>
                    <a:pt x="0" y="20"/>
                  </a:moveTo>
                  <a:lnTo>
                    <a:pt x="9" y="0"/>
                  </a:lnTo>
                  <a:lnTo>
                    <a:pt x="15" y="25"/>
                  </a:lnTo>
                  <a:lnTo>
                    <a:pt x="0" y="20"/>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599" name="Freeform 93"/>
            <p:cNvSpPr>
              <a:spLocks/>
            </p:cNvSpPr>
            <p:nvPr/>
          </p:nvSpPr>
          <p:spPr bwMode="auto">
            <a:xfrm>
              <a:off x="6167438" y="4286250"/>
              <a:ext cx="74612" cy="111125"/>
            </a:xfrm>
            <a:custGeom>
              <a:avLst/>
              <a:gdLst>
                <a:gd name="T0" fmla="*/ 0 w 93"/>
                <a:gd name="T1" fmla="*/ 0 h 140"/>
                <a:gd name="T2" fmla="*/ 2147483647 w 93"/>
                <a:gd name="T3" fmla="*/ 0 h 140"/>
                <a:gd name="T4" fmla="*/ 2147483647 w 93"/>
                <a:gd name="T5" fmla="*/ 2147483647 h 140"/>
                <a:gd name="T6" fmla="*/ 2147483647 w 93"/>
                <a:gd name="T7" fmla="*/ 2147483647 h 140"/>
                <a:gd name="T8" fmla="*/ 2147483647 w 93"/>
                <a:gd name="T9" fmla="*/ 2147483647 h 140"/>
                <a:gd name="T10" fmla="*/ 2147483647 w 93"/>
                <a:gd name="T11" fmla="*/ 2147483647 h 140"/>
                <a:gd name="T12" fmla="*/ 2147483647 w 93"/>
                <a:gd name="T13" fmla="*/ 2147483647 h 140"/>
                <a:gd name="T14" fmla="*/ 0 w 93"/>
                <a:gd name="T15" fmla="*/ 0 h 140"/>
                <a:gd name="T16" fmla="*/ 0 60000 65536"/>
                <a:gd name="T17" fmla="*/ 0 60000 65536"/>
                <a:gd name="T18" fmla="*/ 0 60000 65536"/>
                <a:gd name="T19" fmla="*/ 0 60000 65536"/>
                <a:gd name="T20" fmla="*/ 0 60000 65536"/>
                <a:gd name="T21" fmla="*/ 0 60000 65536"/>
                <a:gd name="T22" fmla="*/ 0 60000 65536"/>
                <a:gd name="T23" fmla="*/ 0 60000 65536"/>
                <a:gd name="T24" fmla="*/ 0 w 93"/>
                <a:gd name="T25" fmla="*/ 0 h 140"/>
                <a:gd name="T26" fmla="*/ 93 w 93"/>
                <a:gd name="T27" fmla="*/ 140 h 14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3" h="140">
                  <a:moveTo>
                    <a:pt x="0" y="0"/>
                  </a:moveTo>
                  <a:lnTo>
                    <a:pt x="19" y="0"/>
                  </a:lnTo>
                  <a:lnTo>
                    <a:pt x="25" y="26"/>
                  </a:lnTo>
                  <a:lnTo>
                    <a:pt x="49" y="9"/>
                  </a:lnTo>
                  <a:lnTo>
                    <a:pt x="80" y="42"/>
                  </a:lnTo>
                  <a:lnTo>
                    <a:pt x="93" y="140"/>
                  </a:lnTo>
                  <a:lnTo>
                    <a:pt x="29" y="99"/>
                  </a:lnTo>
                  <a:lnTo>
                    <a:pt x="0" y="0"/>
                  </a:lnTo>
                  <a:close/>
                </a:path>
              </a:pathLst>
            </a:custGeom>
            <a:solidFill>
              <a:srgbClr val="FF9900"/>
            </a:solidFill>
            <a:ln w="9525">
              <a:solidFill>
                <a:srgbClr val="000000"/>
              </a:solidFill>
              <a:round/>
              <a:headEnd/>
              <a:tailEnd/>
            </a:ln>
          </p:spPr>
          <p:txBody>
            <a:bodyPr lIns="80133" tIns="40067" rIns="80133" bIns="40067"/>
            <a:lstStyle/>
            <a:p>
              <a:endParaRPr lang="en-US"/>
            </a:p>
          </p:txBody>
        </p:sp>
        <p:sp>
          <p:nvSpPr>
            <p:cNvPr id="21600" name="Freeform 94"/>
            <p:cNvSpPr>
              <a:spLocks/>
            </p:cNvSpPr>
            <p:nvPr/>
          </p:nvSpPr>
          <p:spPr bwMode="auto">
            <a:xfrm>
              <a:off x="6357938" y="4279900"/>
              <a:ext cx="192087" cy="131763"/>
            </a:xfrm>
            <a:custGeom>
              <a:avLst/>
              <a:gdLst>
                <a:gd name="T0" fmla="*/ 0 w 243"/>
                <a:gd name="T1" fmla="*/ 2147483647 h 166"/>
                <a:gd name="T2" fmla="*/ 2147483647 w 243"/>
                <a:gd name="T3" fmla="*/ 2147483647 h 166"/>
                <a:gd name="T4" fmla="*/ 2147483647 w 243"/>
                <a:gd name="T5" fmla="*/ 2147483647 h 166"/>
                <a:gd name="T6" fmla="*/ 2147483647 w 243"/>
                <a:gd name="T7" fmla="*/ 2147483647 h 166"/>
                <a:gd name="T8" fmla="*/ 2147483647 w 243"/>
                <a:gd name="T9" fmla="*/ 2147483647 h 166"/>
                <a:gd name="T10" fmla="*/ 2147483647 w 243"/>
                <a:gd name="T11" fmla="*/ 2147483647 h 166"/>
                <a:gd name="T12" fmla="*/ 2147483647 w 243"/>
                <a:gd name="T13" fmla="*/ 2147483647 h 166"/>
                <a:gd name="T14" fmla="*/ 2147483647 w 243"/>
                <a:gd name="T15" fmla="*/ 2147483647 h 166"/>
                <a:gd name="T16" fmla="*/ 2147483647 w 243"/>
                <a:gd name="T17" fmla="*/ 0 h 166"/>
                <a:gd name="T18" fmla="*/ 2147483647 w 243"/>
                <a:gd name="T19" fmla="*/ 2147483647 h 166"/>
                <a:gd name="T20" fmla="*/ 2147483647 w 243"/>
                <a:gd name="T21" fmla="*/ 2147483647 h 166"/>
                <a:gd name="T22" fmla="*/ 2147483647 w 243"/>
                <a:gd name="T23" fmla="*/ 2147483647 h 166"/>
                <a:gd name="T24" fmla="*/ 2147483647 w 243"/>
                <a:gd name="T25" fmla="*/ 2147483647 h 166"/>
                <a:gd name="T26" fmla="*/ 2147483647 w 243"/>
                <a:gd name="T27" fmla="*/ 2147483647 h 166"/>
                <a:gd name="T28" fmla="*/ 2147483647 w 243"/>
                <a:gd name="T29" fmla="*/ 2147483647 h 166"/>
                <a:gd name="T30" fmla="*/ 0 w 243"/>
                <a:gd name="T31" fmla="*/ 2147483647 h 16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43"/>
                <a:gd name="T49" fmla="*/ 0 h 166"/>
                <a:gd name="T50" fmla="*/ 243 w 243"/>
                <a:gd name="T51" fmla="*/ 166 h 16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43" h="166">
                  <a:moveTo>
                    <a:pt x="0" y="146"/>
                  </a:moveTo>
                  <a:lnTo>
                    <a:pt x="21" y="166"/>
                  </a:lnTo>
                  <a:lnTo>
                    <a:pt x="98" y="159"/>
                  </a:lnTo>
                  <a:lnTo>
                    <a:pt x="123" y="148"/>
                  </a:lnTo>
                  <a:lnTo>
                    <a:pt x="156" y="72"/>
                  </a:lnTo>
                  <a:lnTo>
                    <a:pt x="200" y="75"/>
                  </a:lnTo>
                  <a:lnTo>
                    <a:pt x="243" y="48"/>
                  </a:lnTo>
                  <a:lnTo>
                    <a:pt x="203" y="26"/>
                  </a:lnTo>
                  <a:lnTo>
                    <a:pt x="190" y="0"/>
                  </a:lnTo>
                  <a:lnTo>
                    <a:pt x="140" y="50"/>
                  </a:lnTo>
                  <a:lnTo>
                    <a:pt x="124" y="79"/>
                  </a:lnTo>
                  <a:lnTo>
                    <a:pt x="108" y="63"/>
                  </a:lnTo>
                  <a:lnTo>
                    <a:pt x="80" y="105"/>
                  </a:lnTo>
                  <a:lnTo>
                    <a:pt x="48" y="111"/>
                  </a:lnTo>
                  <a:lnTo>
                    <a:pt x="38" y="148"/>
                  </a:lnTo>
                  <a:lnTo>
                    <a:pt x="0" y="146"/>
                  </a:lnTo>
                  <a:close/>
                </a:path>
              </a:pathLst>
            </a:custGeom>
            <a:solidFill>
              <a:srgbClr val="FF9900"/>
            </a:solidFill>
            <a:ln w="9525">
              <a:solidFill>
                <a:srgbClr val="000000"/>
              </a:solidFill>
              <a:round/>
              <a:headEnd/>
              <a:tailEnd/>
            </a:ln>
          </p:spPr>
          <p:txBody>
            <a:bodyPr lIns="80133" tIns="40067" rIns="80133" bIns="40067"/>
            <a:lstStyle/>
            <a:p>
              <a:endParaRPr lang="en-US"/>
            </a:p>
          </p:txBody>
        </p:sp>
        <p:sp>
          <p:nvSpPr>
            <p:cNvPr id="21601" name="Freeform 95"/>
            <p:cNvSpPr>
              <a:spLocks/>
            </p:cNvSpPr>
            <p:nvPr/>
          </p:nvSpPr>
          <p:spPr bwMode="auto">
            <a:xfrm>
              <a:off x="1787525" y="3690938"/>
              <a:ext cx="608013" cy="419100"/>
            </a:xfrm>
            <a:custGeom>
              <a:avLst/>
              <a:gdLst>
                <a:gd name="T0" fmla="*/ 0 w 766"/>
                <a:gd name="T1" fmla="*/ 2147483647 h 529"/>
                <a:gd name="T2" fmla="*/ 2147483647 w 766"/>
                <a:gd name="T3" fmla="*/ 2147483647 h 529"/>
                <a:gd name="T4" fmla="*/ 2147483647 w 766"/>
                <a:gd name="T5" fmla="*/ 2147483647 h 529"/>
                <a:gd name="T6" fmla="*/ 2147483647 w 766"/>
                <a:gd name="T7" fmla="*/ 2147483647 h 529"/>
                <a:gd name="T8" fmla="*/ 2147483647 w 766"/>
                <a:gd name="T9" fmla="*/ 2147483647 h 529"/>
                <a:gd name="T10" fmla="*/ 2147483647 w 766"/>
                <a:gd name="T11" fmla="*/ 2147483647 h 529"/>
                <a:gd name="T12" fmla="*/ 2147483647 w 766"/>
                <a:gd name="T13" fmla="*/ 2147483647 h 529"/>
                <a:gd name="T14" fmla="*/ 2147483647 w 766"/>
                <a:gd name="T15" fmla="*/ 2147483647 h 529"/>
                <a:gd name="T16" fmla="*/ 2147483647 w 766"/>
                <a:gd name="T17" fmla="*/ 2147483647 h 529"/>
                <a:gd name="T18" fmla="*/ 2147483647 w 766"/>
                <a:gd name="T19" fmla="*/ 2147483647 h 529"/>
                <a:gd name="T20" fmla="*/ 2147483647 w 766"/>
                <a:gd name="T21" fmla="*/ 2147483647 h 529"/>
                <a:gd name="T22" fmla="*/ 2147483647 w 766"/>
                <a:gd name="T23" fmla="*/ 2147483647 h 529"/>
                <a:gd name="T24" fmla="*/ 2147483647 w 766"/>
                <a:gd name="T25" fmla="*/ 2147483647 h 529"/>
                <a:gd name="T26" fmla="*/ 2147483647 w 766"/>
                <a:gd name="T27" fmla="*/ 2147483647 h 529"/>
                <a:gd name="T28" fmla="*/ 2147483647 w 766"/>
                <a:gd name="T29" fmla="*/ 2147483647 h 529"/>
                <a:gd name="T30" fmla="*/ 2147483647 w 766"/>
                <a:gd name="T31" fmla="*/ 2147483647 h 529"/>
                <a:gd name="T32" fmla="*/ 2147483647 w 766"/>
                <a:gd name="T33" fmla="*/ 2147483647 h 529"/>
                <a:gd name="T34" fmla="*/ 2147483647 w 766"/>
                <a:gd name="T35" fmla="*/ 2147483647 h 529"/>
                <a:gd name="T36" fmla="*/ 2147483647 w 766"/>
                <a:gd name="T37" fmla="*/ 2147483647 h 529"/>
                <a:gd name="T38" fmla="*/ 2147483647 w 766"/>
                <a:gd name="T39" fmla="*/ 2147483647 h 529"/>
                <a:gd name="T40" fmla="*/ 2147483647 w 766"/>
                <a:gd name="T41" fmla="*/ 2147483647 h 529"/>
                <a:gd name="T42" fmla="*/ 2147483647 w 766"/>
                <a:gd name="T43" fmla="*/ 2147483647 h 529"/>
                <a:gd name="T44" fmla="*/ 2147483647 w 766"/>
                <a:gd name="T45" fmla="*/ 2147483647 h 529"/>
                <a:gd name="T46" fmla="*/ 2147483647 w 766"/>
                <a:gd name="T47" fmla="*/ 2147483647 h 529"/>
                <a:gd name="T48" fmla="*/ 2147483647 w 766"/>
                <a:gd name="T49" fmla="*/ 2147483647 h 529"/>
                <a:gd name="T50" fmla="*/ 2147483647 w 766"/>
                <a:gd name="T51" fmla="*/ 2147483647 h 529"/>
                <a:gd name="T52" fmla="*/ 2147483647 w 766"/>
                <a:gd name="T53" fmla="*/ 2147483647 h 529"/>
                <a:gd name="T54" fmla="*/ 2147483647 w 766"/>
                <a:gd name="T55" fmla="*/ 2147483647 h 529"/>
                <a:gd name="T56" fmla="*/ 2147483647 w 766"/>
                <a:gd name="T57" fmla="*/ 2147483647 h 529"/>
                <a:gd name="T58" fmla="*/ 2147483647 w 766"/>
                <a:gd name="T59" fmla="*/ 2147483647 h 529"/>
                <a:gd name="T60" fmla="*/ 2147483647 w 766"/>
                <a:gd name="T61" fmla="*/ 2147483647 h 529"/>
                <a:gd name="T62" fmla="*/ 2147483647 w 766"/>
                <a:gd name="T63" fmla="*/ 2147483647 h 529"/>
                <a:gd name="T64" fmla="*/ 2147483647 w 766"/>
                <a:gd name="T65" fmla="*/ 2147483647 h 529"/>
                <a:gd name="T66" fmla="*/ 2147483647 w 766"/>
                <a:gd name="T67" fmla="*/ 2147483647 h 529"/>
                <a:gd name="T68" fmla="*/ 2147483647 w 766"/>
                <a:gd name="T69" fmla="*/ 2147483647 h 529"/>
                <a:gd name="T70" fmla="*/ 2147483647 w 766"/>
                <a:gd name="T71" fmla="*/ 2147483647 h 529"/>
                <a:gd name="T72" fmla="*/ 2147483647 w 766"/>
                <a:gd name="T73" fmla="*/ 2147483647 h 529"/>
                <a:gd name="T74" fmla="*/ 2147483647 w 766"/>
                <a:gd name="T75" fmla="*/ 2147483647 h 529"/>
                <a:gd name="T76" fmla="*/ 2147483647 w 766"/>
                <a:gd name="T77" fmla="*/ 2147483647 h 529"/>
                <a:gd name="T78" fmla="*/ 2147483647 w 766"/>
                <a:gd name="T79" fmla="*/ 2147483647 h 529"/>
                <a:gd name="T80" fmla="*/ 2147483647 w 766"/>
                <a:gd name="T81" fmla="*/ 2147483647 h 529"/>
                <a:gd name="T82" fmla="*/ 2147483647 w 766"/>
                <a:gd name="T83" fmla="*/ 2147483647 h 529"/>
                <a:gd name="T84" fmla="*/ 2147483647 w 766"/>
                <a:gd name="T85" fmla="*/ 2147483647 h 529"/>
                <a:gd name="T86" fmla="*/ 2147483647 w 766"/>
                <a:gd name="T87" fmla="*/ 2147483647 h 529"/>
                <a:gd name="T88" fmla="*/ 2147483647 w 766"/>
                <a:gd name="T89" fmla="*/ 0 h 529"/>
                <a:gd name="T90" fmla="*/ 0 w 766"/>
                <a:gd name="T91" fmla="*/ 2147483647 h 529"/>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766"/>
                <a:gd name="T139" fmla="*/ 0 h 529"/>
                <a:gd name="T140" fmla="*/ 766 w 766"/>
                <a:gd name="T141" fmla="*/ 529 h 529"/>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766" h="529">
                  <a:moveTo>
                    <a:pt x="0" y="4"/>
                  </a:moveTo>
                  <a:lnTo>
                    <a:pt x="38" y="87"/>
                  </a:lnTo>
                  <a:lnTo>
                    <a:pt x="80" y="125"/>
                  </a:lnTo>
                  <a:lnTo>
                    <a:pt x="77" y="149"/>
                  </a:lnTo>
                  <a:lnTo>
                    <a:pt x="55" y="153"/>
                  </a:lnTo>
                  <a:lnTo>
                    <a:pt x="102" y="171"/>
                  </a:lnTo>
                  <a:lnTo>
                    <a:pt x="128" y="208"/>
                  </a:lnTo>
                  <a:lnTo>
                    <a:pt x="127" y="239"/>
                  </a:lnTo>
                  <a:lnTo>
                    <a:pt x="182" y="291"/>
                  </a:lnTo>
                  <a:lnTo>
                    <a:pt x="194" y="274"/>
                  </a:lnTo>
                  <a:lnTo>
                    <a:pt x="65" y="76"/>
                  </a:lnTo>
                  <a:lnTo>
                    <a:pt x="56" y="20"/>
                  </a:lnTo>
                  <a:lnTo>
                    <a:pt x="85" y="35"/>
                  </a:lnTo>
                  <a:lnTo>
                    <a:pt x="134" y="120"/>
                  </a:lnTo>
                  <a:lnTo>
                    <a:pt x="201" y="188"/>
                  </a:lnTo>
                  <a:lnTo>
                    <a:pt x="198" y="213"/>
                  </a:lnTo>
                  <a:lnTo>
                    <a:pt x="293" y="301"/>
                  </a:lnTo>
                  <a:lnTo>
                    <a:pt x="303" y="338"/>
                  </a:lnTo>
                  <a:lnTo>
                    <a:pt x="293" y="363"/>
                  </a:lnTo>
                  <a:lnTo>
                    <a:pt x="316" y="398"/>
                  </a:lnTo>
                  <a:lnTo>
                    <a:pt x="497" y="491"/>
                  </a:lnTo>
                  <a:lnTo>
                    <a:pt x="576" y="484"/>
                  </a:lnTo>
                  <a:lnTo>
                    <a:pt x="628" y="529"/>
                  </a:lnTo>
                  <a:lnTo>
                    <a:pt x="650" y="485"/>
                  </a:lnTo>
                  <a:lnTo>
                    <a:pt x="675" y="484"/>
                  </a:lnTo>
                  <a:lnTo>
                    <a:pt x="649" y="449"/>
                  </a:lnTo>
                  <a:lnTo>
                    <a:pt x="707" y="433"/>
                  </a:lnTo>
                  <a:lnTo>
                    <a:pt x="727" y="417"/>
                  </a:lnTo>
                  <a:lnTo>
                    <a:pt x="735" y="408"/>
                  </a:lnTo>
                  <a:lnTo>
                    <a:pt x="741" y="428"/>
                  </a:lnTo>
                  <a:lnTo>
                    <a:pt x="766" y="339"/>
                  </a:lnTo>
                  <a:lnTo>
                    <a:pt x="734" y="327"/>
                  </a:lnTo>
                  <a:lnTo>
                    <a:pt x="676" y="339"/>
                  </a:lnTo>
                  <a:lnTo>
                    <a:pt x="647" y="417"/>
                  </a:lnTo>
                  <a:lnTo>
                    <a:pt x="571" y="425"/>
                  </a:lnTo>
                  <a:lnTo>
                    <a:pt x="542" y="404"/>
                  </a:lnTo>
                  <a:lnTo>
                    <a:pt x="494" y="312"/>
                  </a:lnTo>
                  <a:lnTo>
                    <a:pt x="492" y="239"/>
                  </a:lnTo>
                  <a:lnTo>
                    <a:pt x="507" y="205"/>
                  </a:lnTo>
                  <a:lnTo>
                    <a:pt x="456" y="185"/>
                  </a:lnTo>
                  <a:lnTo>
                    <a:pt x="394" y="86"/>
                  </a:lnTo>
                  <a:lnTo>
                    <a:pt x="341" y="108"/>
                  </a:lnTo>
                  <a:lnTo>
                    <a:pt x="270" y="25"/>
                  </a:lnTo>
                  <a:lnTo>
                    <a:pt x="156" y="42"/>
                  </a:lnTo>
                  <a:lnTo>
                    <a:pt x="60" y="0"/>
                  </a:lnTo>
                  <a:lnTo>
                    <a:pt x="0" y="4"/>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602" name="Freeform 96"/>
            <p:cNvSpPr>
              <a:spLocks/>
            </p:cNvSpPr>
            <p:nvPr/>
          </p:nvSpPr>
          <p:spPr bwMode="auto">
            <a:xfrm>
              <a:off x="5916613" y="3168650"/>
              <a:ext cx="638175" cy="295275"/>
            </a:xfrm>
            <a:custGeom>
              <a:avLst/>
              <a:gdLst>
                <a:gd name="T0" fmla="*/ 0 w 805"/>
                <a:gd name="T1" fmla="*/ 2147483647 h 370"/>
                <a:gd name="T2" fmla="*/ 2147483647 w 805"/>
                <a:gd name="T3" fmla="*/ 2147483647 h 370"/>
                <a:gd name="T4" fmla="*/ 2147483647 w 805"/>
                <a:gd name="T5" fmla="*/ 2147483647 h 370"/>
                <a:gd name="T6" fmla="*/ 2147483647 w 805"/>
                <a:gd name="T7" fmla="*/ 2147483647 h 370"/>
                <a:gd name="T8" fmla="*/ 2147483647 w 805"/>
                <a:gd name="T9" fmla="*/ 2147483647 h 370"/>
                <a:gd name="T10" fmla="*/ 2147483647 w 805"/>
                <a:gd name="T11" fmla="*/ 2147483647 h 370"/>
                <a:gd name="T12" fmla="*/ 2147483647 w 805"/>
                <a:gd name="T13" fmla="*/ 2147483647 h 370"/>
                <a:gd name="T14" fmla="*/ 2147483647 w 805"/>
                <a:gd name="T15" fmla="*/ 2147483647 h 370"/>
                <a:gd name="T16" fmla="*/ 2147483647 w 805"/>
                <a:gd name="T17" fmla="*/ 2147483647 h 370"/>
                <a:gd name="T18" fmla="*/ 2147483647 w 805"/>
                <a:gd name="T19" fmla="*/ 2147483647 h 370"/>
                <a:gd name="T20" fmla="*/ 2147483647 w 805"/>
                <a:gd name="T21" fmla="*/ 2147483647 h 370"/>
                <a:gd name="T22" fmla="*/ 2147483647 w 805"/>
                <a:gd name="T23" fmla="*/ 2147483647 h 370"/>
                <a:gd name="T24" fmla="*/ 2147483647 w 805"/>
                <a:gd name="T25" fmla="*/ 2147483647 h 370"/>
                <a:gd name="T26" fmla="*/ 2147483647 w 805"/>
                <a:gd name="T27" fmla="*/ 2147483647 h 370"/>
                <a:gd name="T28" fmla="*/ 2147483647 w 805"/>
                <a:gd name="T29" fmla="*/ 2147483647 h 370"/>
                <a:gd name="T30" fmla="*/ 2147483647 w 805"/>
                <a:gd name="T31" fmla="*/ 2147483647 h 370"/>
                <a:gd name="T32" fmla="*/ 2147483647 w 805"/>
                <a:gd name="T33" fmla="*/ 2147483647 h 370"/>
                <a:gd name="T34" fmla="*/ 2147483647 w 805"/>
                <a:gd name="T35" fmla="*/ 2147483647 h 370"/>
                <a:gd name="T36" fmla="*/ 2147483647 w 805"/>
                <a:gd name="T37" fmla="*/ 2147483647 h 370"/>
                <a:gd name="T38" fmla="*/ 2147483647 w 805"/>
                <a:gd name="T39" fmla="*/ 2147483647 h 370"/>
                <a:gd name="T40" fmla="*/ 2147483647 w 805"/>
                <a:gd name="T41" fmla="*/ 2147483647 h 370"/>
                <a:gd name="T42" fmla="*/ 2147483647 w 805"/>
                <a:gd name="T43" fmla="*/ 2147483647 h 370"/>
                <a:gd name="T44" fmla="*/ 2147483647 w 805"/>
                <a:gd name="T45" fmla="*/ 2147483647 h 370"/>
                <a:gd name="T46" fmla="*/ 2147483647 w 805"/>
                <a:gd name="T47" fmla="*/ 0 h 370"/>
                <a:gd name="T48" fmla="*/ 2147483647 w 805"/>
                <a:gd name="T49" fmla="*/ 2147483647 h 370"/>
                <a:gd name="T50" fmla="*/ 2147483647 w 805"/>
                <a:gd name="T51" fmla="*/ 2147483647 h 370"/>
                <a:gd name="T52" fmla="*/ 2147483647 w 805"/>
                <a:gd name="T53" fmla="*/ 2147483647 h 370"/>
                <a:gd name="T54" fmla="*/ 0 w 805"/>
                <a:gd name="T55" fmla="*/ 2147483647 h 37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805"/>
                <a:gd name="T85" fmla="*/ 0 h 370"/>
                <a:gd name="T86" fmla="*/ 805 w 805"/>
                <a:gd name="T87" fmla="*/ 370 h 37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805" h="370">
                  <a:moveTo>
                    <a:pt x="0" y="117"/>
                  </a:moveTo>
                  <a:lnTo>
                    <a:pt x="25" y="154"/>
                  </a:lnTo>
                  <a:lnTo>
                    <a:pt x="61" y="167"/>
                  </a:lnTo>
                  <a:lnTo>
                    <a:pt x="75" y="247"/>
                  </a:lnTo>
                  <a:lnTo>
                    <a:pt x="186" y="279"/>
                  </a:lnTo>
                  <a:lnTo>
                    <a:pt x="234" y="332"/>
                  </a:lnTo>
                  <a:lnTo>
                    <a:pt x="327" y="329"/>
                  </a:lnTo>
                  <a:lnTo>
                    <a:pt x="431" y="370"/>
                  </a:lnTo>
                  <a:lnTo>
                    <a:pt x="570" y="332"/>
                  </a:lnTo>
                  <a:lnTo>
                    <a:pt x="612" y="300"/>
                  </a:lnTo>
                  <a:lnTo>
                    <a:pt x="612" y="259"/>
                  </a:lnTo>
                  <a:lnTo>
                    <a:pt x="652" y="262"/>
                  </a:lnTo>
                  <a:lnTo>
                    <a:pt x="737" y="202"/>
                  </a:lnTo>
                  <a:lnTo>
                    <a:pt x="805" y="198"/>
                  </a:lnTo>
                  <a:lnTo>
                    <a:pt x="770" y="150"/>
                  </a:lnTo>
                  <a:lnTo>
                    <a:pt x="707" y="164"/>
                  </a:lnTo>
                  <a:lnTo>
                    <a:pt x="706" y="110"/>
                  </a:lnTo>
                  <a:lnTo>
                    <a:pt x="722" y="83"/>
                  </a:lnTo>
                  <a:lnTo>
                    <a:pt x="677" y="74"/>
                  </a:lnTo>
                  <a:lnTo>
                    <a:pt x="556" y="107"/>
                  </a:lnTo>
                  <a:lnTo>
                    <a:pt x="450" y="59"/>
                  </a:lnTo>
                  <a:lnTo>
                    <a:pt x="383" y="67"/>
                  </a:lnTo>
                  <a:lnTo>
                    <a:pt x="358" y="28"/>
                  </a:lnTo>
                  <a:lnTo>
                    <a:pt x="290" y="0"/>
                  </a:lnTo>
                  <a:lnTo>
                    <a:pt x="256" y="29"/>
                  </a:lnTo>
                  <a:lnTo>
                    <a:pt x="253" y="81"/>
                  </a:lnTo>
                  <a:lnTo>
                    <a:pt x="101" y="59"/>
                  </a:lnTo>
                  <a:lnTo>
                    <a:pt x="0" y="117"/>
                  </a:lnTo>
                  <a:close/>
                </a:path>
              </a:pathLst>
            </a:custGeom>
            <a:solidFill>
              <a:srgbClr val="FF9900"/>
            </a:solidFill>
            <a:ln w="9525">
              <a:solidFill>
                <a:srgbClr val="000000"/>
              </a:solidFill>
              <a:round/>
              <a:headEnd/>
              <a:tailEnd/>
            </a:ln>
          </p:spPr>
          <p:txBody>
            <a:bodyPr lIns="80133" tIns="40067" rIns="80133" bIns="40067"/>
            <a:lstStyle/>
            <a:p>
              <a:endParaRPr lang="en-US"/>
            </a:p>
          </p:txBody>
        </p:sp>
        <p:sp>
          <p:nvSpPr>
            <p:cNvPr id="21603" name="Freeform 97"/>
            <p:cNvSpPr>
              <a:spLocks/>
            </p:cNvSpPr>
            <p:nvPr/>
          </p:nvSpPr>
          <p:spPr bwMode="auto">
            <a:xfrm>
              <a:off x="5194300" y="3871913"/>
              <a:ext cx="155575" cy="193675"/>
            </a:xfrm>
            <a:custGeom>
              <a:avLst/>
              <a:gdLst>
                <a:gd name="T0" fmla="*/ 0 w 195"/>
                <a:gd name="T1" fmla="*/ 2147483647 h 243"/>
                <a:gd name="T2" fmla="*/ 2147483647 w 195"/>
                <a:gd name="T3" fmla="*/ 2147483647 h 243"/>
                <a:gd name="T4" fmla="*/ 2147483647 w 195"/>
                <a:gd name="T5" fmla="*/ 2147483647 h 243"/>
                <a:gd name="T6" fmla="*/ 2147483647 w 195"/>
                <a:gd name="T7" fmla="*/ 2147483647 h 243"/>
                <a:gd name="T8" fmla="*/ 2147483647 w 195"/>
                <a:gd name="T9" fmla="*/ 2147483647 h 243"/>
                <a:gd name="T10" fmla="*/ 2147483647 w 195"/>
                <a:gd name="T11" fmla="*/ 2147483647 h 243"/>
                <a:gd name="T12" fmla="*/ 2147483647 w 195"/>
                <a:gd name="T13" fmla="*/ 2147483647 h 243"/>
                <a:gd name="T14" fmla="*/ 2147483647 w 195"/>
                <a:gd name="T15" fmla="*/ 2147483647 h 243"/>
                <a:gd name="T16" fmla="*/ 2147483647 w 195"/>
                <a:gd name="T17" fmla="*/ 0 h 243"/>
                <a:gd name="T18" fmla="*/ 2147483647 w 195"/>
                <a:gd name="T19" fmla="*/ 2147483647 h 243"/>
                <a:gd name="T20" fmla="*/ 2147483647 w 195"/>
                <a:gd name="T21" fmla="*/ 2147483647 h 243"/>
                <a:gd name="T22" fmla="*/ 2147483647 w 195"/>
                <a:gd name="T23" fmla="*/ 2147483647 h 243"/>
                <a:gd name="T24" fmla="*/ 2147483647 w 195"/>
                <a:gd name="T25" fmla="*/ 2147483647 h 243"/>
                <a:gd name="T26" fmla="*/ 2147483647 w 195"/>
                <a:gd name="T27" fmla="*/ 2147483647 h 243"/>
                <a:gd name="T28" fmla="*/ 0 w 195"/>
                <a:gd name="T29" fmla="*/ 2147483647 h 24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95"/>
                <a:gd name="T46" fmla="*/ 0 h 243"/>
                <a:gd name="T47" fmla="*/ 195 w 195"/>
                <a:gd name="T48" fmla="*/ 243 h 24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95" h="243">
                  <a:moveTo>
                    <a:pt x="0" y="171"/>
                  </a:moveTo>
                  <a:lnTo>
                    <a:pt x="26" y="243"/>
                  </a:lnTo>
                  <a:lnTo>
                    <a:pt x="71" y="229"/>
                  </a:lnTo>
                  <a:lnTo>
                    <a:pt x="145" y="171"/>
                  </a:lnTo>
                  <a:lnTo>
                    <a:pt x="144" y="142"/>
                  </a:lnTo>
                  <a:lnTo>
                    <a:pt x="192" y="90"/>
                  </a:lnTo>
                  <a:lnTo>
                    <a:pt x="195" y="73"/>
                  </a:lnTo>
                  <a:lnTo>
                    <a:pt x="169" y="41"/>
                  </a:lnTo>
                  <a:lnTo>
                    <a:pt x="109" y="0"/>
                  </a:lnTo>
                  <a:lnTo>
                    <a:pt x="93" y="2"/>
                  </a:lnTo>
                  <a:lnTo>
                    <a:pt x="100" y="25"/>
                  </a:lnTo>
                  <a:lnTo>
                    <a:pt x="81" y="66"/>
                  </a:lnTo>
                  <a:lnTo>
                    <a:pt x="93" y="87"/>
                  </a:lnTo>
                  <a:lnTo>
                    <a:pt x="73" y="144"/>
                  </a:lnTo>
                  <a:lnTo>
                    <a:pt x="0" y="171"/>
                  </a:lnTo>
                  <a:close/>
                </a:path>
              </a:pathLst>
            </a:custGeom>
            <a:solidFill>
              <a:srgbClr val="CD30FF"/>
            </a:solidFill>
            <a:ln w="9525">
              <a:solidFill>
                <a:srgbClr val="000000"/>
              </a:solidFill>
              <a:round/>
              <a:headEnd/>
              <a:tailEnd/>
            </a:ln>
          </p:spPr>
          <p:txBody>
            <a:bodyPr lIns="80133" tIns="40067" rIns="80133" bIns="40067"/>
            <a:lstStyle/>
            <a:p>
              <a:endParaRPr lang="en-US"/>
            </a:p>
          </p:txBody>
        </p:sp>
        <p:sp>
          <p:nvSpPr>
            <p:cNvPr id="21604" name="Freeform 98"/>
            <p:cNvSpPr>
              <a:spLocks/>
            </p:cNvSpPr>
            <p:nvPr/>
          </p:nvSpPr>
          <p:spPr bwMode="auto">
            <a:xfrm>
              <a:off x="5759450" y="3748088"/>
              <a:ext cx="161925" cy="90487"/>
            </a:xfrm>
            <a:custGeom>
              <a:avLst/>
              <a:gdLst>
                <a:gd name="T0" fmla="*/ 0 w 205"/>
                <a:gd name="T1" fmla="*/ 2147483647 h 115"/>
                <a:gd name="T2" fmla="*/ 2147483647 w 205"/>
                <a:gd name="T3" fmla="*/ 0 h 115"/>
                <a:gd name="T4" fmla="*/ 2147483647 w 205"/>
                <a:gd name="T5" fmla="*/ 2147483647 h 115"/>
                <a:gd name="T6" fmla="*/ 2147483647 w 205"/>
                <a:gd name="T7" fmla="*/ 2147483647 h 115"/>
                <a:gd name="T8" fmla="*/ 2147483647 w 205"/>
                <a:gd name="T9" fmla="*/ 2147483647 h 115"/>
                <a:gd name="T10" fmla="*/ 2147483647 w 205"/>
                <a:gd name="T11" fmla="*/ 2147483647 h 115"/>
                <a:gd name="T12" fmla="*/ 2147483647 w 205"/>
                <a:gd name="T13" fmla="*/ 2147483647 h 115"/>
                <a:gd name="T14" fmla="*/ 0 w 205"/>
                <a:gd name="T15" fmla="*/ 2147483647 h 115"/>
                <a:gd name="T16" fmla="*/ 0 60000 65536"/>
                <a:gd name="T17" fmla="*/ 0 60000 65536"/>
                <a:gd name="T18" fmla="*/ 0 60000 65536"/>
                <a:gd name="T19" fmla="*/ 0 60000 65536"/>
                <a:gd name="T20" fmla="*/ 0 60000 65536"/>
                <a:gd name="T21" fmla="*/ 0 60000 65536"/>
                <a:gd name="T22" fmla="*/ 0 60000 65536"/>
                <a:gd name="T23" fmla="*/ 0 60000 65536"/>
                <a:gd name="T24" fmla="*/ 0 w 205"/>
                <a:gd name="T25" fmla="*/ 0 h 115"/>
                <a:gd name="T26" fmla="*/ 205 w 205"/>
                <a:gd name="T27" fmla="*/ 115 h 11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05" h="115">
                  <a:moveTo>
                    <a:pt x="0" y="45"/>
                  </a:moveTo>
                  <a:lnTo>
                    <a:pt x="26" y="0"/>
                  </a:lnTo>
                  <a:lnTo>
                    <a:pt x="105" y="27"/>
                  </a:lnTo>
                  <a:lnTo>
                    <a:pt x="149" y="73"/>
                  </a:lnTo>
                  <a:lnTo>
                    <a:pt x="205" y="73"/>
                  </a:lnTo>
                  <a:lnTo>
                    <a:pt x="200" y="115"/>
                  </a:lnTo>
                  <a:lnTo>
                    <a:pt x="67" y="84"/>
                  </a:lnTo>
                  <a:lnTo>
                    <a:pt x="0" y="45"/>
                  </a:lnTo>
                  <a:close/>
                </a:path>
              </a:pathLst>
            </a:custGeom>
            <a:solidFill>
              <a:srgbClr val="B5B9BD"/>
            </a:solidFill>
            <a:ln w="9525">
              <a:solidFill>
                <a:srgbClr val="000000"/>
              </a:solidFill>
              <a:round/>
              <a:headEnd/>
              <a:tailEnd/>
            </a:ln>
          </p:spPr>
          <p:txBody>
            <a:bodyPr lIns="80133" tIns="40067" rIns="80133" bIns="40067"/>
            <a:lstStyle/>
            <a:p>
              <a:endParaRPr lang="en-US"/>
            </a:p>
          </p:txBody>
        </p:sp>
        <p:sp>
          <p:nvSpPr>
            <p:cNvPr id="21605" name="Freeform 99"/>
            <p:cNvSpPr>
              <a:spLocks/>
            </p:cNvSpPr>
            <p:nvPr/>
          </p:nvSpPr>
          <p:spPr bwMode="auto">
            <a:xfrm>
              <a:off x="4217988" y="3140075"/>
              <a:ext cx="71437" cy="71438"/>
            </a:xfrm>
            <a:custGeom>
              <a:avLst/>
              <a:gdLst>
                <a:gd name="T0" fmla="*/ 0 w 90"/>
                <a:gd name="T1" fmla="*/ 2147483647 h 91"/>
                <a:gd name="T2" fmla="*/ 2147483647 w 90"/>
                <a:gd name="T3" fmla="*/ 2147483647 h 91"/>
                <a:gd name="T4" fmla="*/ 2147483647 w 90"/>
                <a:gd name="T5" fmla="*/ 2147483647 h 91"/>
                <a:gd name="T6" fmla="*/ 2147483647 w 90"/>
                <a:gd name="T7" fmla="*/ 2147483647 h 91"/>
                <a:gd name="T8" fmla="*/ 2147483647 w 90"/>
                <a:gd name="T9" fmla="*/ 2147483647 h 91"/>
                <a:gd name="T10" fmla="*/ 2147483647 w 90"/>
                <a:gd name="T11" fmla="*/ 0 h 91"/>
                <a:gd name="T12" fmla="*/ 2147483647 w 90"/>
                <a:gd name="T13" fmla="*/ 0 h 91"/>
                <a:gd name="T14" fmla="*/ 2147483647 w 90"/>
                <a:gd name="T15" fmla="*/ 2147483647 h 91"/>
                <a:gd name="T16" fmla="*/ 2147483647 w 90"/>
                <a:gd name="T17" fmla="*/ 2147483647 h 91"/>
                <a:gd name="T18" fmla="*/ 2147483647 w 90"/>
                <a:gd name="T19" fmla="*/ 2147483647 h 91"/>
                <a:gd name="T20" fmla="*/ 2147483647 w 90"/>
                <a:gd name="T21" fmla="*/ 2147483647 h 91"/>
                <a:gd name="T22" fmla="*/ 0 w 90"/>
                <a:gd name="T23" fmla="*/ 2147483647 h 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90"/>
                <a:gd name="T37" fmla="*/ 0 h 91"/>
                <a:gd name="T38" fmla="*/ 90 w 90"/>
                <a:gd name="T39" fmla="*/ 91 h 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90" h="91">
                  <a:moveTo>
                    <a:pt x="0" y="71"/>
                  </a:moveTo>
                  <a:lnTo>
                    <a:pt x="35" y="59"/>
                  </a:lnTo>
                  <a:lnTo>
                    <a:pt x="15" y="46"/>
                  </a:lnTo>
                  <a:lnTo>
                    <a:pt x="34" y="16"/>
                  </a:lnTo>
                  <a:lnTo>
                    <a:pt x="48" y="34"/>
                  </a:lnTo>
                  <a:lnTo>
                    <a:pt x="48" y="0"/>
                  </a:lnTo>
                  <a:lnTo>
                    <a:pt x="90" y="0"/>
                  </a:lnTo>
                  <a:lnTo>
                    <a:pt x="87" y="34"/>
                  </a:lnTo>
                  <a:lnTo>
                    <a:pt x="60" y="49"/>
                  </a:lnTo>
                  <a:lnTo>
                    <a:pt x="62" y="91"/>
                  </a:lnTo>
                  <a:lnTo>
                    <a:pt x="37" y="67"/>
                  </a:lnTo>
                  <a:lnTo>
                    <a:pt x="0" y="71"/>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06" name="Freeform 100"/>
            <p:cNvSpPr>
              <a:spLocks/>
            </p:cNvSpPr>
            <p:nvPr/>
          </p:nvSpPr>
          <p:spPr bwMode="auto">
            <a:xfrm>
              <a:off x="7500938" y="5376863"/>
              <a:ext cx="157162" cy="157162"/>
            </a:xfrm>
            <a:custGeom>
              <a:avLst/>
              <a:gdLst>
                <a:gd name="T0" fmla="*/ 0 w 197"/>
                <a:gd name="T1" fmla="*/ 2147483647 h 202"/>
                <a:gd name="T2" fmla="*/ 2147483647 w 197"/>
                <a:gd name="T3" fmla="*/ 2147483647 h 202"/>
                <a:gd name="T4" fmla="*/ 2147483647 w 197"/>
                <a:gd name="T5" fmla="*/ 2147483647 h 202"/>
                <a:gd name="T6" fmla="*/ 2147483647 w 197"/>
                <a:gd name="T7" fmla="*/ 0 h 202"/>
                <a:gd name="T8" fmla="*/ 2147483647 w 197"/>
                <a:gd name="T9" fmla="*/ 2147483647 h 202"/>
                <a:gd name="T10" fmla="*/ 2147483647 w 197"/>
                <a:gd name="T11" fmla="*/ 2147483647 h 202"/>
                <a:gd name="T12" fmla="*/ 2147483647 w 197"/>
                <a:gd name="T13" fmla="*/ 2147483647 h 202"/>
                <a:gd name="T14" fmla="*/ 2147483647 w 197"/>
                <a:gd name="T15" fmla="*/ 2147483647 h 202"/>
                <a:gd name="T16" fmla="*/ 2147483647 w 197"/>
                <a:gd name="T17" fmla="*/ 2147483647 h 202"/>
                <a:gd name="T18" fmla="*/ 2147483647 w 197"/>
                <a:gd name="T19" fmla="*/ 2147483647 h 202"/>
                <a:gd name="T20" fmla="*/ 2147483647 w 197"/>
                <a:gd name="T21" fmla="*/ 2147483647 h 202"/>
                <a:gd name="T22" fmla="*/ 2147483647 w 197"/>
                <a:gd name="T23" fmla="*/ 2147483647 h 202"/>
                <a:gd name="T24" fmla="*/ 0 w 197"/>
                <a:gd name="T25" fmla="*/ 2147483647 h 20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97"/>
                <a:gd name="T40" fmla="*/ 0 h 202"/>
                <a:gd name="T41" fmla="*/ 197 w 197"/>
                <a:gd name="T42" fmla="*/ 202 h 20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97" h="202">
                  <a:moveTo>
                    <a:pt x="0" y="176"/>
                  </a:moveTo>
                  <a:lnTo>
                    <a:pt x="40" y="113"/>
                  </a:lnTo>
                  <a:lnTo>
                    <a:pt x="111" y="68"/>
                  </a:lnTo>
                  <a:lnTo>
                    <a:pt x="147" y="0"/>
                  </a:lnTo>
                  <a:lnTo>
                    <a:pt x="168" y="22"/>
                  </a:lnTo>
                  <a:lnTo>
                    <a:pt x="193" y="11"/>
                  </a:lnTo>
                  <a:lnTo>
                    <a:pt x="197" y="34"/>
                  </a:lnTo>
                  <a:lnTo>
                    <a:pt x="159" y="83"/>
                  </a:lnTo>
                  <a:lnTo>
                    <a:pt x="166" y="105"/>
                  </a:lnTo>
                  <a:lnTo>
                    <a:pt x="125" y="112"/>
                  </a:lnTo>
                  <a:lnTo>
                    <a:pt x="105" y="180"/>
                  </a:lnTo>
                  <a:lnTo>
                    <a:pt x="61" y="202"/>
                  </a:lnTo>
                  <a:lnTo>
                    <a:pt x="0" y="176"/>
                  </a:lnTo>
                  <a:close/>
                </a:path>
              </a:pathLst>
            </a:custGeom>
            <a:solidFill>
              <a:srgbClr val="FF9900"/>
            </a:solidFill>
            <a:ln w="9525">
              <a:solidFill>
                <a:srgbClr val="000000"/>
              </a:solidFill>
              <a:round/>
              <a:headEnd/>
              <a:tailEnd/>
            </a:ln>
          </p:spPr>
          <p:txBody>
            <a:bodyPr lIns="80133" tIns="40067" rIns="80133" bIns="40067"/>
            <a:lstStyle/>
            <a:p>
              <a:endParaRPr lang="en-US"/>
            </a:p>
          </p:txBody>
        </p:sp>
        <p:sp>
          <p:nvSpPr>
            <p:cNvPr id="21607" name="Freeform 101"/>
            <p:cNvSpPr>
              <a:spLocks/>
            </p:cNvSpPr>
            <p:nvPr/>
          </p:nvSpPr>
          <p:spPr bwMode="auto">
            <a:xfrm>
              <a:off x="7624763" y="5216525"/>
              <a:ext cx="117475" cy="177800"/>
            </a:xfrm>
            <a:custGeom>
              <a:avLst/>
              <a:gdLst>
                <a:gd name="T0" fmla="*/ 0 w 148"/>
                <a:gd name="T1" fmla="*/ 0 h 223"/>
                <a:gd name="T2" fmla="*/ 2147483647 w 148"/>
                <a:gd name="T3" fmla="*/ 2147483647 h 223"/>
                <a:gd name="T4" fmla="*/ 2147483647 w 148"/>
                <a:gd name="T5" fmla="*/ 2147483647 h 223"/>
                <a:gd name="T6" fmla="*/ 2147483647 w 148"/>
                <a:gd name="T7" fmla="*/ 2147483647 h 223"/>
                <a:gd name="T8" fmla="*/ 2147483647 w 148"/>
                <a:gd name="T9" fmla="*/ 2147483647 h 223"/>
                <a:gd name="T10" fmla="*/ 2147483647 w 148"/>
                <a:gd name="T11" fmla="*/ 2147483647 h 223"/>
                <a:gd name="T12" fmla="*/ 2147483647 w 148"/>
                <a:gd name="T13" fmla="*/ 2147483647 h 223"/>
                <a:gd name="T14" fmla="*/ 2147483647 w 148"/>
                <a:gd name="T15" fmla="*/ 2147483647 h 223"/>
                <a:gd name="T16" fmla="*/ 2147483647 w 148"/>
                <a:gd name="T17" fmla="*/ 2147483647 h 223"/>
                <a:gd name="T18" fmla="*/ 2147483647 w 148"/>
                <a:gd name="T19" fmla="*/ 2147483647 h 223"/>
                <a:gd name="T20" fmla="*/ 2147483647 w 148"/>
                <a:gd name="T21" fmla="*/ 2147483647 h 223"/>
                <a:gd name="T22" fmla="*/ 2147483647 w 148"/>
                <a:gd name="T23" fmla="*/ 2147483647 h 223"/>
                <a:gd name="T24" fmla="*/ 2147483647 w 148"/>
                <a:gd name="T25" fmla="*/ 2147483647 h 223"/>
                <a:gd name="T26" fmla="*/ 2147483647 w 148"/>
                <a:gd name="T27" fmla="*/ 2147483647 h 223"/>
                <a:gd name="T28" fmla="*/ 2147483647 w 148"/>
                <a:gd name="T29" fmla="*/ 2147483647 h 223"/>
                <a:gd name="T30" fmla="*/ 0 w 148"/>
                <a:gd name="T31" fmla="*/ 0 h 22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48"/>
                <a:gd name="T49" fmla="*/ 0 h 223"/>
                <a:gd name="T50" fmla="*/ 148 w 148"/>
                <a:gd name="T51" fmla="*/ 223 h 22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48" h="223">
                  <a:moveTo>
                    <a:pt x="0" y="0"/>
                  </a:moveTo>
                  <a:lnTo>
                    <a:pt x="42" y="25"/>
                  </a:lnTo>
                  <a:lnTo>
                    <a:pt x="51" y="74"/>
                  </a:lnTo>
                  <a:lnTo>
                    <a:pt x="68" y="87"/>
                  </a:lnTo>
                  <a:lnTo>
                    <a:pt x="78" y="67"/>
                  </a:lnTo>
                  <a:lnTo>
                    <a:pt x="86" y="101"/>
                  </a:lnTo>
                  <a:lnTo>
                    <a:pt x="148" y="101"/>
                  </a:lnTo>
                  <a:lnTo>
                    <a:pt x="134" y="150"/>
                  </a:lnTo>
                  <a:lnTo>
                    <a:pt x="105" y="156"/>
                  </a:lnTo>
                  <a:lnTo>
                    <a:pt x="80" y="221"/>
                  </a:lnTo>
                  <a:lnTo>
                    <a:pt x="51" y="223"/>
                  </a:lnTo>
                  <a:lnTo>
                    <a:pt x="63" y="198"/>
                  </a:lnTo>
                  <a:lnTo>
                    <a:pt x="27" y="154"/>
                  </a:lnTo>
                  <a:lnTo>
                    <a:pt x="57" y="115"/>
                  </a:lnTo>
                  <a:lnTo>
                    <a:pt x="51" y="81"/>
                  </a:lnTo>
                  <a:lnTo>
                    <a:pt x="0" y="0"/>
                  </a:lnTo>
                  <a:close/>
                </a:path>
              </a:pathLst>
            </a:custGeom>
            <a:solidFill>
              <a:srgbClr val="FF9900"/>
            </a:solidFill>
            <a:ln w="9525">
              <a:solidFill>
                <a:srgbClr val="000000"/>
              </a:solidFill>
              <a:round/>
              <a:headEnd/>
              <a:tailEnd/>
            </a:ln>
          </p:spPr>
          <p:txBody>
            <a:bodyPr lIns="80133" tIns="40067" rIns="80133" bIns="40067"/>
            <a:lstStyle/>
            <a:p>
              <a:endParaRPr lang="en-US"/>
            </a:p>
          </p:txBody>
        </p:sp>
        <p:sp>
          <p:nvSpPr>
            <p:cNvPr id="21608" name="Freeform 102"/>
            <p:cNvSpPr>
              <a:spLocks/>
            </p:cNvSpPr>
            <p:nvPr/>
          </p:nvSpPr>
          <p:spPr bwMode="auto">
            <a:xfrm>
              <a:off x="2386013" y="4098925"/>
              <a:ext cx="80962" cy="92075"/>
            </a:xfrm>
            <a:custGeom>
              <a:avLst/>
              <a:gdLst>
                <a:gd name="T0" fmla="*/ 0 w 102"/>
                <a:gd name="T1" fmla="*/ 2147483647 h 116"/>
                <a:gd name="T2" fmla="*/ 2147483647 w 102"/>
                <a:gd name="T3" fmla="*/ 2147483647 h 116"/>
                <a:gd name="T4" fmla="*/ 2147483647 w 102"/>
                <a:gd name="T5" fmla="*/ 2147483647 h 116"/>
                <a:gd name="T6" fmla="*/ 2147483647 w 102"/>
                <a:gd name="T7" fmla="*/ 0 h 116"/>
                <a:gd name="T8" fmla="*/ 2147483647 w 102"/>
                <a:gd name="T9" fmla="*/ 2147483647 h 116"/>
                <a:gd name="T10" fmla="*/ 0 w 102"/>
                <a:gd name="T11" fmla="*/ 2147483647 h 116"/>
                <a:gd name="T12" fmla="*/ 0 60000 65536"/>
                <a:gd name="T13" fmla="*/ 0 60000 65536"/>
                <a:gd name="T14" fmla="*/ 0 60000 65536"/>
                <a:gd name="T15" fmla="*/ 0 60000 65536"/>
                <a:gd name="T16" fmla="*/ 0 60000 65536"/>
                <a:gd name="T17" fmla="*/ 0 60000 65536"/>
                <a:gd name="T18" fmla="*/ 0 w 102"/>
                <a:gd name="T19" fmla="*/ 0 h 116"/>
                <a:gd name="T20" fmla="*/ 102 w 102"/>
                <a:gd name="T21" fmla="*/ 116 h 116"/>
              </a:gdLst>
              <a:ahLst/>
              <a:cxnLst>
                <a:cxn ang="T12">
                  <a:pos x="T0" y="T1"/>
                </a:cxn>
                <a:cxn ang="T13">
                  <a:pos x="T2" y="T3"/>
                </a:cxn>
                <a:cxn ang="T14">
                  <a:pos x="T4" y="T5"/>
                </a:cxn>
                <a:cxn ang="T15">
                  <a:pos x="T6" y="T7"/>
                </a:cxn>
                <a:cxn ang="T16">
                  <a:pos x="T8" y="T9"/>
                </a:cxn>
                <a:cxn ang="T17">
                  <a:pos x="T10" y="T11"/>
                </a:cxn>
              </a:cxnLst>
              <a:rect l="T18" t="T19" r="T20" b="T21"/>
              <a:pathLst>
                <a:path w="102" h="116">
                  <a:moveTo>
                    <a:pt x="0" y="57"/>
                  </a:moveTo>
                  <a:lnTo>
                    <a:pt x="42" y="113"/>
                  </a:lnTo>
                  <a:lnTo>
                    <a:pt x="93" y="116"/>
                  </a:lnTo>
                  <a:lnTo>
                    <a:pt x="102" y="0"/>
                  </a:lnTo>
                  <a:lnTo>
                    <a:pt x="66" y="7"/>
                  </a:lnTo>
                  <a:lnTo>
                    <a:pt x="0" y="57"/>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609" name="Freeform 103"/>
            <p:cNvSpPr>
              <a:spLocks/>
            </p:cNvSpPr>
            <p:nvPr/>
          </p:nvSpPr>
          <p:spPr bwMode="auto">
            <a:xfrm>
              <a:off x="4248150" y="2530475"/>
              <a:ext cx="520700" cy="457200"/>
            </a:xfrm>
            <a:custGeom>
              <a:avLst/>
              <a:gdLst>
                <a:gd name="T0" fmla="*/ 2147483647 w 656"/>
                <a:gd name="T1" fmla="*/ 2147483647 h 577"/>
                <a:gd name="T2" fmla="*/ 2147483647 w 656"/>
                <a:gd name="T3" fmla="*/ 2147483647 h 577"/>
                <a:gd name="T4" fmla="*/ 2147483647 w 656"/>
                <a:gd name="T5" fmla="*/ 2147483647 h 577"/>
                <a:gd name="T6" fmla="*/ 2147483647 w 656"/>
                <a:gd name="T7" fmla="*/ 2147483647 h 577"/>
                <a:gd name="T8" fmla="*/ 2147483647 w 656"/>
                <a:gd name="T9" fmla="*/ 2147483647 h 577"/>
                <a:gd name="T10" fmla="*/ 2147483647 w 656"/>
                <a:gd name="T11" fmla="*/ 2147483647 h 577"/>
                <a:gd name="T12" fmla="*/ 2147483647 w 656"/>
                <a:gd name="T13" fmla="*/ 2147483647 h 577"/>
                <a:gd name="T14" fmla="*/ 2147483647 w 656"/>
                <a:gd name="T15" fmla="*/ 2147483647 h 577"/>
                <a:gd name="T16" fmla="*/ 2147483647 w 656"/>
                <a:gd name="T17" fmla="*/ 2147483647 h 577"/>
                <a:gd name="T18" fmla="*/ 2147483647 w 656"/>
                <a:gd name="T19" fmla="*/ 2147483647 h 577"/>
                <a:gd name="T20" fmla="*/ 2147483647 w 656"/>
                <a:gd name="T21" fmla="*/ 2147483647 h 577"/>
                <a:gd name="T22" fmla="*/ 2147483647 w 656"/>
                <a:gd name="T23" fmla="*/ 2147483647 h 577"/>
                <a:gd name="T24" fmla="*/ 2147483647 w 656"/>
                <a:gd name="T25" fmla="*/ 2147483647 h 577"/>
                <a:gd name="T26" fmla="*/ 2147483647 w 656"/>
                <a:gd name="T27" fmla="*/ 2147483647 h 577"/>
                <a:gd name="T28" fmla="*/ 2147483647 w 656"/>
                <a:gd name="T29" fmla="*/ 2147483647 h 577"/>
                <a:gd name="T30" fmla="*/ 2147483647 w 656"/>
                <a:gd name="T31" fmla="*/ 2147483647 h 577"/>
                <a:gd name="T32" fmla="*/ 2147483647 w 656"/>
                <a:gd name="T33" fmla="*/ 2147483647 h 577"/>
                <a:gd name="T34" fmla="*/ 2147483647 w 656"/>
                <a:gd name="T35" fmla="*/ 2147483647 h 577"/>
                <a:gd name="T36" fmla="*/ 2147483647 w 656"/>
                <a:gd name="T37" fmla="*/ 2147483647 h 577"/>
                <a:gd name="T38" fmla="*/ 2147483647 w 656"/>
                <a:gd name="T39" fmla="*/ 2147483647 h 577"/>
                <a:gd name="T40" fmla="*/ 2147483647 w 656"/>
                <a:gd name="T41" fmla="*/ 2147483647 h 577"/>
                <a:gd name="T42" fmla="*/ 2147483647 w 656"/>
                <a:gd name="T43" fmla="*/ 2147483647 h 577"/>
                <a:gd name="T44" fmla="*/ 2147483647 w 656"/>
                <a:gd name="T45" fmla="*/ 2147483647 h 577"/>
                <a:gd name="T46" fmla="*/ 2147483647 w 656"/>
                <a:gd name="T47" fmla="*/ 2147483647 h 577"/>
                <a:gd name="T48" fmla="*/ 2147483647 w 656"/>
                <a:gd name="T49" fmla="*/ 2147483647 h 577"/>
                <a:gd name="T50" fmla="*/ 2147483647 w 656"/>
                <a:gd name="T51" fmla="*/ 2147483647 h 577"/>
                <a:gd name="T52" fmla="*/ 2147483647 w 656"/>
                <a:gd name="T53" fmla="*/ 2147483647 h 577"/>
                <a:gd name="T54" fmla="*/ 2147483647 w 656"/>
                <a:gd name="T55" fmla="*/ 2147483647 h 577"/>
                <a:gd name="T56" fmla="*/ 2147483647 w 656"/>
                <a:gd name="T57" fmla="*/ 2147483647 h 577"/>
                <a:gd name="T58" fmla="*/ 2147483647 w 656"/>
                <a:gd name="T59" fmla="*/ 2147483647 h 577"/>
                <a:gd name="T60" fmla="*/ 2147483647 w 656"/>
                <a:gd name="T61" fmla="*/ 2147483647 h 577"/>
                <a:gd name="T62" fmla="*/ 2147483647 w 656"/>
                <a:gd name="T63" fmla="*/ 2147483647 h 577"/>
                <a:gd name="T64" fmla="*/ 2147483647 w 656"/>
                <a:gd name="T65" fmla="*/ 2147483647 h 577"/>
                <a:gd name="T66" fmla="*/ 2147483647 w 656"/>
                <a:gd name="T67" fmla="*/ 2147483647 h 577"/>
                <a:gd name="T68" fmla="*/ 2147483647 w 656"/>
                <a:gd name="T69" fmla="*/ 2147483647 h 577"/>
                <a:gd name="T70" fmla="*/ 2147483647 w 656"/>
                <a:gd name="T71" fmla="*/ 2147483647 h 577"/>
                <a:gd name="T72" fmla="*/ 2147483647 w 656"/>
                <a:gd name="T73" fmla="*/ 2147483647 h 577"/>
                <a:gd name="T74" fmla="*/ 2147483647 w 656"/>
                <a:gd name="T75" fmla="*/ 2147483647 h 577"/>
                <a:gd name="T76" fmla="*/ 2147483647 w 656"/>
                <a:gd name="T77" fmla="*/ 2147483647 h 577"/>
                <a:gd name="T78" fmla="*/ 2147483647 w 656"/>
                <a:gd name="T79" fmla="*/ 2147483647 h 577"/>
                <a:gd name="T80" fmla="*/ 0 w 656"/>
                <a:gd name="T81" fmla="*/ 2147483647 h 57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656"/>
                <a:gd name="T124" fmla="*/ 0 h 577"/>
                <a:gd name="T125" fmla="*/ 656 w 656"/>
                <a:gd name="T126" fmla="*/ 577 h 577"/>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656" h="577">
                  <a:moveTo>
                    <a:pt x="0" y="433"/>
                  </a:moveTo>
                  <a:lnTo>
                    <a:pt x="3" y="455"/>
                  </a:lnTo>
                  <a:lnTo>
                    <a:pt x="62" y="441"/>
                  </a:lnTo>
                  <a:lnTo>
                    <a:pt x="65" y="449"/>
                  </a:lnTo>
                  <a:lnTo>
                    <a:pt x="1" y="467"/>
                  </a:lnTo>
                  <a:lnTo>
                    <a:pt x="17" y="476"/>
                  </a:lnTo>
                  <a:lnTo>
                    <a:pt x="11" y="507"/>
                  </a:lnTo>
                  <a:lnTo>
                    <a:pt x="53" y="482"/>
                  </a:lnTo>
                  <a:lnTo>
                    <a:pt x="7" y="524"/>
                  </a:lnTo>
                  <a:lnTo>
                    <a:pt x="33" y="524"/>
                  </a:lnTo>
                  <a:lnTo>
                    <a:pt x="17" y="560"/>
                  </a:lnTo>
                  <a:lnTo>
                    <a:pt x="79" y="577"/>
                  </a:lnTo>
                  <a:lnTo>
                    <a:pt x="130" y="542"/>
                  </a:lnTo>
                  <a:lnTo>
                    <a:pt x="140" y="507"/>
                  </a:lnTo>
                  <a:lnTo>
                    <a:pt x="157" y="542"/>
                  </a:lnTo>
                  <a:lnTo>
                    <a:pt x="186" y="501"/>
                  </a:lnTo>
                  <a:lnTo>
                    <a:pt x="179" y="463"/>
                  </a:lnTo>
                  <a:lnTo>
                    <a:pt x="194" y="447"/>
                  </a:lnTo>
                  <a:lnTo>
                    <a:pt x="179" y="432"/>
                  </a:lnTo>
                  <a:lnTo>
                    <a:pt x="183" y="347"/>
                  </a:lnTo>
                  <a:lnTo>
                    <a:pt x="229" y="327"/>
                  </a:lnTo>
                  <a:lnTo>
                    <a:pt x="220" y="303"/>
                  </a:lnTo>
                  <a:lnTo>
                    <a:pt x="241" y="240"/>
                  </a:lnTo>
                  <a:lnTo>
                    <a:pt x="285" y="194"/>
                  </a:lnTo>
                  <a:lnTo>
                    <a:pt x="294" y="156"/>
                  </a:lnTo>
                  <a:lnTo>
                    <a:pt x="325" y="149"/>
                  </a:lnTo>
                  <a:lnTo>
                    <a:pt x="336" y="127"/>
                  </a:lnTo>
                  <a:lnTo>
                    <a:pt x="381" y="132"/>
                  </a:lnTo>
                  <a:lnTo>
                    <a:pt x="382" y="100"/>
                  </a:lnTo>
                  <a:lnTo>
                    <a:pt x="395" y="100"/>
                  </a:lnTo>
                  <a:lnTo>
                    <a:pt x="412" y="88"/>
                  </a:lnTo>
                  <a:lnTo>
                    <a:pt x="443" y="113"/>
                  </a:lnTo>
                  <a:lnTo>
                    <a:pt x="495" y="118"/>
                  </a:lnTo>
                  <a:lnTo>
                    <a:pt x="525" y="100"/>
                  </a:lnTo>
                  <a:lnTo>
                    <a:pt x="534" y="63"/>
                  </a:lnTo>
                  <a:lnTo>
                    <a:pt x="583" y="54"/>
                  </a:lnTo>
                  <a:lnTo>
                    <a:pt x="611" y="68"/>
                  </a:lnTo>
                  <a:lnTo>
                    <a:pt x="608" y="100"/>
                  </a:lnTo>
                  <a:lnTo>
                    <a:pt x="655" y="63"/>
                  </a:lnTo>
                  <a:lnTo>
                    <a:pt x="622" y="69"/>
                  </a:lnTo>
                  <a:lnTo>
                    <a:pt x="631" y="61"/>
                  </a:lnTo>
                  <a:lnTo>
                    <a:pt x="599" y="51"/>
                  </a:lnTo>
                  <a:lnTo>
                    <a:pt x="656" y="32"/>
                  </a:lnTo>
                  <a:lnTo>
                    <a:pt x="611" y="12"/>
                  </a:lnTo>
                  <a:lnTo>
                    <a:pt x="579" y="32"/>
                  </a:lnTo>
                  <a:lnTo>
                    <a:pt x="596" y="5"/>
                  </a:lnTo>
                  <a:lnTo>
                    <a:pt x="573" y="0"/>
                  </a:lnTo>
                  <a:lnTo>
                    <a:pt x="557" y="32"/>
                  </a:lnTo>
                  <a:lnTo>
                    <a:pt x="548" y="33"/>
                  </a:lnTo>
                  <a:lnTo>
                    <a:pt x="548" y="8"/>
                  </a:lnTo>
                  <a:lnTo>
                    <a:pt x="507" y="54"/>
                  </a:lnTo>
                  <a:lnTo>
                    <a:pt x="528" y="13"/>
                  </a:lnTo>
                  <a:lnTo>
                    <a:pt x="507" y="5"/>
                  </a:lnTo>
                  <a:lnTo>
                    <a:pt x="462" y="55"/>
                  </a:lnTo>
                  <a:lnTo>
                    <a:pt x="418" y="39"/>
                  </a:lnTo>
                  <a:lnTo>
                    <a:pt x="430" y="68"/>
                  </a:lnTo>
                  <a:lnTo>
                    <a:pt x="412" y="54"/>
                  </a:lnTo>
                  <a:lnTo>
                    <a:pt x="382" y="89"/>
                  </a:lnTo>
                  <a:lnTo>
                    <a:pt x="386" y="59"/>
                  </a:lnTo>
                  <a:lnTo>
                    <a:pt x="370" y="85"/>
                  </a:lnTo>
                  <a:lnTo>
                    <a:pt x="356" y="67"/>
                  </a:lnTo>
                  <a:lnTo>
                    <a:pt x="367" y="92"/>
                  </a:lnTo>
                  <a:lnTo>
                    <a:pt x="332" y="81"/>
                  </a:lnTo>
                  <a:lnTo>
                    <a:pt x="322" y="116"/>
                  </a:lnTo>
                  <a:lnTo>
                    <a:pt x="291" y="128"/>
                  </a:lnTo>
                  <a:lnTo>
                    <a:pt x="321" y="130"/>
                  </a:lnTo>
                  <a:lnTo>
                    <a:pt x="268" y="148"/>
                  </a:lnTo>
                  <a:lnTo>
                    <a:pt x="259" y="173"/>
                  </a:lnTo>
                  <a:lnTo>
                    <a:pt x="274" y="173"/>
                  </a:lnTo>
                  <a:lnTo>
                    <a:pt x="210" y="210"/>
                  </a:lnTo>
                  <a:lnTo>
                    <a:pt x="188" y="281"/>
                  </a:lnTo>
                  <a:lnTo>
                    <a:pt x="118" y="337"/>
                  </a:lnTo>
                  <a:lnTo>
                    <a:pt x="130" y="352"/>
                  </a:lnTo>
                  <a:lnTo>
                    <a:pt x="160" y="343"/>
                  </a:lnTo>
                  <a:lnTo>
                    <a:pt x="90" y="360"/>
                  </a:lnTo>
                  <a:lnTo>
                    <a:pt x="53" y="382"/>
                  </a:lnTo>
                  <a:lnTo>
                    <a:pt x="62" y="394"/>
                  </a:lnTo>
                  <a:lnTo>
                    <a:pt x="34" y="394"/>
                  </a:lnTo>
                  <a:lnTo>
                    <a:pt x="37" y="413"/>
                  </a:lnTo>
                  <a:lnTo>
                    <a:pt x="3" y="413"/>
                  </a:lnTo>
                  <a:lnTo>
                    <a:pt x="34" y="424"/>
                  </a:lnTo>
                  <a:lnTo>
                    <a:pt x="0" y="433"/>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10" name="Freeform 104"/>
            <p:cNvSpPr>
              <a:spLocks/>
            </p:cNvSpPr>
            <p:nvPr/>
          </p:nvSpPr>
          <p:spPr bwMode="auto">
            <a:xfrm>
              <a:off x="5373688" y="3581400"/>
              <a:ext cx="336550" cy="320675"/>
            </a:xfrm>
            <a:custGeom>
              <a:avLst/>
              <a:gdLst>
                <a:gd name="T0" fmla="*/ 0 w 425"/>
                <a:gd name="T1" fmla="*/ 2147483647 h 406"/>
                <a:gd name="T2" fmla="*/ 2147483647 w 425"/>
                <a:gd name="T3" fmla="*/ 2147483647 h 406"/>
                <a:gd name="T4" fmla="*/ 2147483647 w 425"/>
                <a:gd name="T5" fmla="*/ 2147483647 h 406"/>
                <a:gd name="T6" fmla="*/ 2147483647 w 425"/>
                <a:gd name="T7" fmla="*/ 2147483647 h 406"/>
                <a:gd name="T8" fmla="*/ 2147483647 w 425"/>
                <a:gd name="T9" fmla="*/ 2147483647 h 406"/>
                <a:gd name="T10" fmla="*/ 2147483647 w 425"/>
                <a:gd name="T11" fmla="*/ 2147483647 h 406"/>
                <a:gd name="T12" fmla="*/ 2147483647 w 425"/>
                <a:gd name="T13" fmla="*/ 2147483647 h 406"/>
                <a:gd name="T14" fmla="*/ 2147483647 w 425"/>
                <a:gd name="T15" fmla="*/ 2147483647 h 406"/>
                <a:gd name="T16" fmla="*/ 2147483647 w 425"/>
                <a:gd name="T17" fmla="*/ 2147483647 h 406"/>
                <a:gd name="T18" fmla="*/ 2147483647 w 425"/>
                <a:gd name="T19" fmla="*/ 2147483647 h 406"/>
                <a:gd name="T20" fmla="*/ 2147483647 w 425"/>
                <a:gd name="T21" fmla="*/ 2147483647 h 406"/>
                <a:gd name="T22" fmla="*/ 2147483647 w 425"/>
                <a:gd name="T23" fmla="*/ 0 h 406"/>
                <a:gd name="T24" fmla="*/ 2147483647 w 425"/>
                <a:gd name="T25" fmla="*/ 2147483647 h 406"/>
                <a:gd name="T26" fmla="*/ 2147483647 w 425"/>
                <a:gd name="T27" fmla="*/ 2147483647 h 406"/>
                <a:gd name="T28" fmla="*/ 2147483647 w 425"/>
                <a:gd name="T29" fmla="*/ 2147483647 h 406"/>
                <a:gd name="T30" fmla="*/ 2147483647 w 425"/>
                <a:gd name="T31" fmla="*/ 2147483647 h 406"/>
                <a:gd name="T32" fmla="*/ 2147483647 w 425"/>
                <a:gd name="T33" fmla="*/ 2147483647 h 406"/>
                <a:gd name="T34" fmla="*/ 2147483647 w 425"/>
                <a:gd name="T35" fmla="*/ 2147483647 h 406"/>
                <a:gd name="T36" fmla="*/ 2147483647 w 425"/>
                <a:gd name="T37" fmla="*/ 2147483647 h 406"/>
                <a:gd name="T38" fmla="*/ 2147483647 w 425"/>
                <a:gd name="T39" fmla="*/ 2147483647 h 406"/>
                <a:gd name="T40" fmla="*/ 2147483647 w 425"/>
                <a:gd name="T41" fmla="*/ 2147483647 h 406"/>
                <a:gd name="T42" fmla="*/ 2147483647 w 425"/>
                <a:gd name="T43" fmla="*/ 2147483647 h 406"/>
                <a:gd name="T44" fmla="*/ 2147483647 w 425"/>
                <a:gd name="T45" fmla="*/ 2147483647 h 406"/>
                <a:gd name="T46" fmla="*/ 2147483647 w 425"/>
                <a:gd name="T47" fmla="*/ 2147483647 h 406"/>
                <a:gd name="T48" fmla="*/ 2147483647 w 425"/>
                <a:gd name="T49" fmla="*/ 2147483647 h 406"/>
                <a:gd name="T50" fmla="*/ 2147483647 w 425"/>
                <a:gd name="T51" fmla="*/ 2147483647 h 406"/>
                <a:gd name="T52" fmla="*/ 2147483647 w 425"/>
                <a:gd name="T53" fmla="*/ 2147483647 h 406"/>
                <a:gd name="T54" fmla="*/ 2147483647 w 425"/>
                <a:gd name="T55" fmla="*/ 2147483647 h 406"/>
                <a:gd name="T56" fmla="*/ 0 w 425"/>
                <a:gd name="T57" fmla="*/ 2147483647 h 40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425"/>
                <a:gd name="T88" fmla="*/ 0 h 406"/>
                <a:gd name="T89" fmla="*/ 425 w 425"/>
                <a:gd name="T90" fmla="*/ 406 h 40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425" h="406">
                  <a:moveTo>
                    <a:pt x="0" y="223"/>
                  </a:moveTo>
                  <a:lnTo>
                    <a:pt x="40" y="238"/>
                  </a:lnTo>
                  <a:lnTo>
                    <a:pt x="132" y="223"/>
                  </a:lnTo>
                  <a:lnTo>
                    <a:pt x="150" y="182"/>
                  </a:lnTo>
                  <a:lnTo>
                    <a:pt x="214" y="160"/>
                  </a:lnTo>
                  <a:lnTo>
                    <a:pt x="218" y="125"/>
                  </a:lnTo>
                  <a:lnTo>
                    <a:pt x="241" y="116"/>
                  </a:lnTo>
                  <a:lnTo>
                    <a:pt x="230" y="98"/>
                  </a:lnTo>
                  <a:lnTo>
                    <a:pt x="253" y="97"/>
                  </a:lnTo>
                  <a:lnTo>
                    <a:pt x="271" y="62"/>
                  </a:lnTo>
                  <a:lnTo>
                    <a:pt x="263" y="28"/>
                  </a:lnTo>
                  <a:lnTo>
                    <a:pt x="347" y="0"/>
                  </a:lnTo>
                  <a:lnTo>
                    <a:pt x="425" y="53"/>
                  </a:lnTo>
                  <a:lnTo>
                    <a:pt x="405" y="73"/>
                  </a:lnTo>
                  <a:lnTo>
                    <a:pt x="331" y="73"/>
                  </a:lnTo>
                  <a:lnTo>
                    <a:pt x="332" y="119"/>
                  </a:lnTo>
                  <a:lnTo>
                    <a:pt x="367" y="149"/>
                  </a:lnTo>
                  <a:lnTo>
                    <a:pt x="345" y="165"/>
                  </a:lnTo>
                  <a:lnTo>
                    <a:pt x="351" y="189"/>
                  </a:lnTo>
                  <a:lnTo>
                    <a:pt x="275" y="282"/>
                  </a:lnTo>
                  <a:lnTo>
                    <a:pt x="243" y="280"/>
                  </a:lnTo>
                  <a:lnTo>
                    <a:pt x="218" y="303"/>
                  </a:lnTo>
                  <a:lnTo>
                    <a:pt x="259" y="387"/>
                  </a:lnTo>
                  <a:lnTo>
                    <a:pt x="202" y="387"/>
                  </a:lnTo>
                  <a:lnTo>
                    <a:pt x="179" y="406"/>
                  </a:lnTo>
                  <a:lnTo>
                    <a:pt x="138" y="356"/>
                  </a:lnTo>
                  <a:lnTo>
                    <a:pt x="19" y="364"/>
                  </a:lnTo>
                  <a:lnTo>
                    <a:pt x="59" y="306"/>
                  </a:lnTo>
                  <a:lnTo>
                    <a:pt x="0" y="223"/>
                  </a:lnTo>
                  <a:close/>
                </a:path>
              </a:pathLst>
            </a:custGeom>
            <a:solidFill>
              <a:srgbClr val="CD30FF"/>
            </a:solidFill>
            <a:ln w="9525">
              <a:solidFill>
                <a:srgbClr val="000000"/>
              </a:solidFill>
              <a:round/>
              <a:headEnd/>
              <a:tailEnd/>
            </a:ln>
          </p:spPr>
          <p:txBody>
            <a:bodyPr lIns="80133" tIns="40067" rIns="80133" bIns="40067"/>
            <a:lstStyle/>
            <a:p>
              <a:endParaRPr lang="en-US"/>
            </a:p>
          </p:txBody>
        </p:sp>
        <p:sp>
          <p:nvSpPr>
            <p:cNvPr id="21611" name="Freeform 105"/>
            <p:cNvSpPr>
              <a:spLocks/>
            </p:cNvSpPr>
            <p:nvPr/>
          </p:nvSpPr>
          <p:spPr bwMode="auto">
            <a:xfrm>
              <a:off x="2473325" y="4217988"/>
              <a:ext cx="111125" cy="55562"/>
            </a:xfrm>
            <a:custGeom>
              <a:avLst/>
              <a:gdLst>
                <a:gd name="T0" fmla="*/ 0 w 142"/>
                <a:gd name="T1" fmla="*/ 2147483647 h 69"/>
                <a:gd name="T2" fmla="*/ 2147483647 w 142"/>
                <a:gd name="T3" fmla="*/ 0 h 69"/>
                <a:gd name="T4" fmla="*/ 2147483647 w 142"/>
                <a:gd name="T5" fmla="*/ 2147483647 h 69"/>
                <a:gd name="T6" fmla="*/ 2147483647 w 142"/>
                <a:gd name="T7" fmla="*/ 2147483647 h 69"/>
                <a:gd name="T8" fmla="*/ 2147483647 w 142"/>
                <a:gd name="T9" fmla="*/ 2147483647 h 69"/>
                <a:gd name="T10" fmla="*/ 2147483647 w 142"/>
                <a:gd name="T11" fmla="*/ 2147483647 h 69"/>
                <a:gd name="T12" fmla="*/ 2147483647 w 142"/>
                <a:gd name="T13" fmla="*/ 2147483647 h 69"/>
                <a:gd name="T14" fmla="*/ 2147483647 w 142"/>
                <a:gd name="T15" fmla="*/ 2147483647 h 69"/>
                <a:gd name="T16" fmla="*/ 2147483647 w 142"/>
                <a:gd name="T17" fmla="*/ 2147483647 h 69"/>
                <a:gd name="T18" fmla="*/ 2147483647 w 142"/>
                <a:gd name="T19" fmla="*/ 2147483647 h 69"/>
                <a:gd name="T20" fmla="*/ 2147483647 w 142"/>
                <a:gd name="T21" fmla="*/ 2147483647 h 69"/>
                <a:gd name="T22" fmla="*/ 0 w 142"/>
                <a:gd name="T23" fmla="*/ 2147483647 h 6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42"/>
                <a:gd name="T37" fmla="*/ 0 h 69"/>
                <a:gd name="T38" fmla="*/ 142 w 142"/>
                <a:gd name="T39" fmla="*/ 69 h 6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42" h="69">
                  <a:moveTo>
                    <a:pt x="0" y="37"/>
                  </a:moveTo>
                  <a:lnTo>
                    <a:pt x="12" y="0"/>
                  </a:lnTo>
                  <a:lnTo>
                    <a:pt x="41" y="21"/>
                  </a:lnTo>
                  <a:lnTo>
                    <a:pt x="97" y="1"/>
                  </a:lnTo>
                  <a:lnTo>
                    <a:pt x="142" y="27"/>
                  </a:lnTo>
                  <a:lnTo>
                    <a:pt x="130" y="67"/>
                  </a:lnTo>
                  <a:lnTo>
                    <a:pt x="126" y="34"/>
                  </a:lnTo>
                  <a:lnTo>
                    <a:pt x="97" y="20"/>
                  </a:lnTo>
                  <a:lnTo>
                    <a:pt x="67" y="42"/>
                  </a:lnTo>
                  <a:lnTo>
                    <a:pt x="74" y="61"/>
                  </a:lnTo>
                  <a:lnTo>
                    <a:pt x="62" y="69"/>
                  </a:lnTo>
                  <a:lnTo>
                    <a:pt x="0" y="37"/>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612" name="Freeform 106"/>
            <p:cNvSpPr>
              <a:spLocks/>
            </p:cNvSpPr>
            <p:nvPr/>
          </p:nvSpPr>
          <p:spPr bwMode="auto">
            <a:xfrm>
              <a:off x="6991350" y="4487863"/>
              <a:ext cx="198438" cy="169862"/>
            </a:xfrm>
            <a:custGeom>
              <a:avLst/>
              <a:gdLst>
                <a:gd name="T0" fmla="*/ 0 w 251"/>
                <a:gd name="T1" fmla="*/ 0 h 216"/>
                <a:gd name="T2" fmla="*/ 2147483647 w 251"/>
                <a:gd name="T3" fmla="*/ 2147483647 h 216"/>
                <a:gd name="T4" fmla="*/ 2147483647 w 251"/>
                <a:gd name="T5" fmla="*/ 2147483647 h 216"/>
                <a:gd name="T6" fmla="*/ 2147483647 w 251"/>
                <a:gd name="T7" fmla="*/ 2147483647 h 216"/>
                <a:gd name="T8" fmla="*/ 2147483647 w 251"/>
                <a:gd name="T9" fmla="*/ 2147483647 h 216"/>
                <a:gd name="T10" fmla="*/ 2147483647 w 251"/>
                <a:gd name="T11" fmla="*/ 2147483647 h 216"/>
                <a:gd name="T12" fmla="*/ 2147483647 w 251"/>
                <a:gd name="T13" fmla="*/ 2147483647 h 216"/>
                <a:gd name="T14" fmla="*/ 2147483647 w 251"/>
                <a:gd name="T15" fmla="*/ 2147483647 h 216"/>
                <a:gd name="T16" fmla="*/ 2147483647 w 251"/>
                <a:gd name="T17" fmla="*/ 2147483647 h 216"/>
                <a:gd name="T18" fmla="*/ 2147483647 w 251"/>
                <a:gd name="T19" fmla="*/ 2147483647 h 216"/>
                <a:gd name="T20" fmla="*/ 2147483647 w 251"/>
                <a:gd name="T21" fmla="*/ 2147483647 h 216"/>
                <a:gd name="T22" fmla="*/ 0 w 251"/>
                <a:gd name="T23" fmla="*/ 0 h 21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51"/>
                <a:gd name="T37" fmla="*/ 0 h 216"/>
                <a:gd name="T38" fmla="*/ 251 w 251"/>
                <a:gd name="T39" fmla="*/ 216 h 21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51" h="216">
                  <a:moveTo>
                    <a:pt x="0" y="0"/>
                  </a:moveTo>
                  <a:lnTo>
                    <a:pt x="4" y="181"/>
                  </a:lnTo>
                  <a:lnTo>
                    <a:pt x="45" y="187"/>
                  </a:lnTo>
                  <a:lnTo>
                    <a:pt x="86" y="136"/>
                  </a:lnTo>
                  <a:lnTo>
                    <a:pt x="130" y="157"/>
                  </a:lnTo>
                  <a:lnTo>
                    <a:pt x="171" y="208"/>
                  </a:lnTo>
                  <a:lnTo>
                    <a:pt x="251" y="216"/>
                  </a:lnTo>
                  <a:lnTo>
                    <a:pt x="161" y="136"/>
                  </a:lnTo>
                  <a:lnTo>
                    <a:pt x="167" y="96"/>
                  </a:lnTo>
                  <a:lnTo>
                    <a:pt x="124" y="82"/>
                  </a:lnTo>
                  <a:lnTo>
                    <a:pt x="84" y="35"/>
                  </a:lnTo>
                  <a:lnTo>
                    <a:pt x="0" y="0"/>
                  </a:lnTo>
                  <a:close/>
                </a:path>
              </a:pathLst>
            </a:custGeom>
            <a:solidFill>
              <a:srgbClr val="FF9900"/>
            </a:solidFill>
            <a:ln w="9525">
              <a:solidFill>
                <a:srgbClr val="000000"/>
              </a:solidFill>
              <a:round/>
              <a:headEnd/>
              <a:tailEnd/>
            </a:ln>
          </p:spPr>
          <p:txBody>
            <a:bodyPr lIns="80133" tIns="40067" rIns="80133" bIns="40067"/>
            <a:lstStyle/>
            <a:p>
              <a:endParaRPr lang="en-US"/>
            </a:p>
          </p:txBody>
        </p:sp>
        <p:sp>
          <p:nvSpPr>
            <p:cNvPr id="21613" name="Freeform 107"/>
            <p:cNvSpPr>
              <a:spLocks/>
            </p:cNvSpPr>
            <p:nvPr/>
          </p:nvSpPr>
          <p:spPr bwMode="auto">
            <a:xfrm>
              <a:off x="7135813" y="4522788"/>
              <a:ext cx="82550" cy="44450"/>
            </a:xfrm>
            <a:custGeom>
              <a:avLst/>
              <a:gdLst>
                <a:gd name="T0" fmla="*/ 0 w 105"/>
                <a:gd name="T1" fmla="*/ 2147483647 h 57"/>
                <a:gd name="T2" fmla="*/ 2147483647 w 105"/>
                <a:gd name="T3" fmla="*/ 2147483647 h 57"/>
                <a:gd name="T4" fmla="*/ 2147483647 w 105"/>
                <a:gd name="T5" fmla="*/ 2147483647 h 57"/>
                <a:gd name="T6" fmla="*/ 2147483647 w 105"/>
                <a:gd name="T7" fmla="*/ 0 h 57"/>
                <a:gd name="T8" fmla="*/ 2147483647 w 105"/>
                <a:gd name="T9" fmla="*/ 2147483647 h 57"/>
                <a:gd name="T10" fmla="*/ 0 w 105"/>
                <a:gd name="T11" fmla="*/ 2147483647 h 57"/>
                <a:gd name="T12" fmla="*/ 0 60000 65536"/>
                <a:gd name="T13" fmla="*/ 0 60000 65536"/>
                <a:gd name="T14" fmla="*/ 0 60000 65536"/>
                <a:gd name="T15" fmla="*/ 0 60000 65536"/>
                <a:gd name="T16" fmla="*/ 0 60000 65536"/>
                <a:gd name="T17" fmla="*/ 0 60000 65536"/>
                <a:gd name="T18" fmla="*/ 0 w 105"/>
                <a:gd name="T19" fmla="*/ 0 h 57"/>
                <a:gd name="T20" fmla="*/ 105 w 105"/>
                <a:gd name="T21" fmla="*/ 57 h 57"/>
              </a:gdLst>
              <a:ahLst/>
              <a:cxnLst>
                <a:cxn ang="T12">
                  <a:pos x="T0" y="T1"/>
                </a:cxn>
                <a:cxn ang="T13">
                  <a:pos x="T2" y="T3"/>
                </a:cxn>
                <a:cxn ang="T14">
                  <a:pos x="T4" y="T5"/>
                </a:cxn>
                <a:cxn ang="T15">
                  <a:pos x="T6" y="T7"/>
                </a:cxn>
                <a:cxn ang="T16">
                  <a:pos x="T8" y="T9"/>
                </a:cxn>
                <a:cxn ang="T17">
                  <a:pos x="T10" y="T11"/>
                </a:cxn>
              </a:cxnLst>
              <a:rect l="T18" t="T19" r="T20" b="T21"/>
              <a:pathLst>
                <a:path w="105" h="57">
                  <a:moveTo>
                    <a:pt x="0" y="37"/>
                  </a:moveTo>
                  <a:lnTo>
                    <a:pt x="62" y="57"/>
                  </a:lnTo>
                  <a:lnTo>
                    <a:pt x="105" y="18"/>
                  </a:lnTo>
                  <a:lnTo>
                    <a:pt x="88" y="0"/>
                  </a:lnTo>
                  <a:lnTo>
                    <a:pt x="76" y="24"/>
                  </a:lnTo>
                  <a:lnTo>
                    <a:pt x="0" y="37"/>
                  </a:lnTo>
                  <a:close/>
                </a:path>
              </a:pathLst>
            </a:custGeom>
            <a:solidFill>
              <a:srgbClr val="B5B9BD"/>
            </a:solidFill>
            <a:ln w="9525">
              <a:solidFill>
                <a:srgbClr val="000000"/>
              </a:solidFill>
              <a:round/>
              <a:headEnd/>
              <a:tailEnd/>
            </a:ln>
          </p:spPr>
          <p:txBody>
            <a:bodyPr lIns="80133" tIns="40067" rIns="80133" bIns="40067"/>
            <a:lstStyle/>
            <a:p>
              <a:endParaRPr lang="en-US"/>
            </a:p>
          </p:txBody>
        </p:sp>
        <p:sp>
          <p:nvSpPr>
            <p:cNvPr id="21614" name="Freeform 108"/>
            <p:cNvSpPr>
              <a:spLocks/>
            </p:cNvSpPr>
            <p:nvPr/>
          </p:nvSpPr>
          <p:spPr bwMode="auto">
            <a:xfrm>
              <a:off x="7188200" y="4489450"/>
              <a:ext cx="42863" cy="44450"/>
            </a:xfrm>
            <a:custGeom>
              <a:avLst/>
              <a:gdLst>
                <a:gd name="T0" fmla="*/ 0 w 55"/>
                <a:gd name="T1" fmla="*/ 0 h 55"/>
                <a:gd name="T2" fmla="*/ 2147483647 w 55"/>
                <a:gd name="T3" fmla="*/ 2147483647 h 55"/>
                <a:gd name="T4" fmla="*/ 2147483647 w 55"/>
                <a:gd name="T5" fmla="*/ 2147483647 h 55"/>
                <a:gd name="T6" fmla="*/ 2147483647 w 55"/>
                <a:gd name="T7" fmla="*/ 2147483647 h 55"/>
                <a:gd name="T8" fmla="*/ 0 w 55"/>
                <a:gd name="T9" fmla="*/ 0 h 55"/>
                <a:gd name="T10" fmla="*/ 0 60000 65536"/>
                <a:gd name="T11" fmla="*/ 0 60000 65536"/>
                <a:gd name="T12" fmla="*/ 0 60000 65536"/>
                <a:gd name="T13" fmla="*/ 0 60000 65536"/>
                <a:gd name="T14" fmla="*/ 0 60000 65536"/>
                <a:gd name="T15" fmla="*/ 0 w 55"/>
                <a:gd name="T16" fmla="*/ 0 h 55"/>
                <a:gd name="T17" fmla="*/ 55 w 55"/>
                <a:gd name="T18" fmla="*/ 55 h 55"/>
              </a:gdLst>
              <a:ahLst/>
              <a:cxnLst>
                <a:cxn ang="T10">
                  <a:pos x="T0" y="T1"/>
                </a:cxn>
                <a:cxn ang="T11">
                  <a:pos x="T2" y="T3"/>
                </a:cxn>
                <a:cxn ang="T12">
                  <a:pos x="T4" y="T5"/>
                </a:cxn>
                <a:cxn ang="T13">
                  <a:pos x="T6" y="T7"/>
                </a:cxn>
                <a:cxn ang="T14">
                  <a:pos x="T8" y="T9"/>
                </a:cxn>
              </a:cxnLst>
              <a:rect l="T15" t="T16" r="T17" b="T18"/>
              <a:pathLst>
                <a:path w="55" h="55">
                  <a:moveTo>
                    <a:pt x="0" y="0"/>
                  </a:moveTo>
                  <a:lnTo>
                    <a:pt x="42" y="26"/>
                  </a:lnTo>
                  <a:lnTo>
                    <a:pt x="55" y="55"/>
                  </a:lnTo>
                  <a:lnTo>
                    <a:pt x="53" y="33"/>
                  </a:lnTo>
                  <a:lnTo>
                    <a:pt x="0" y="0"/>
                  </a:lnTo>
                  <a:close/>
                </a:path>
              </a:pathLst>
            </a:custGeom>
            <a:solidFill>
              <a:srgbClr val="B5B9BD"/>
            </a:solidFill>
            <a:ln w="9525">
              <a:solidFill>
                <a:srgbClr val="000000"/>
              </a:solidFill>
              <a:round/>
              <a:headEnd/>
              <a:tailEnd/>
            </a:ln>
          </p:spPr>
          <p:txBody>
            <a:bodyPr lIns="80133" tIns="40067" rIns="80133" bIns="40067"/>
            <a:lstStyle/>
            <a:p>
              <a:endParaRPr lang="en-US"/>
            </a:p>
          </p:txBody>
        </p:sp>
        <p:sp>
          <p:nvSpPr>
            <p:cNvPr id="21615" name="Freeform 109"/>
            <p:cNvSpPr>
              <a:spLocks/>
            </p:cNvSpPr>
            <p:nvPr/>
          </p:nvSpPr>
          <p:spPr bwMode="auto">
            <a:xfrm>
              <a:off x="2882900" y="4857750"/>
              <a:ext cx="165100" cy="185738"/>
            </a:xfrm>
            <a:custGeom>
              <a:avLst/>
              <a:gdLst>
                <a:gd name="T0" fmla="*/ 0 w 207"/>
                <a:gd name="T1" fmla="*/ 2147483647 h 235"/>
                <a:gd name="T2" fmla="*/ 2147483647 w 207"/>
                <a:gd name="T3" fmla="*/ 2147483647 h 235"/>
                <a:gd name="T4" fmla="*/ 2147483647 w 207"/>
                <a:gd name="T5" fmla="*/ 0 h 235"/>
                <a:gd name="T6" fmla="*/ 2147483647 w 207"/>
                <a:gd name="T7" fmla="*/ 2147483647 h 235"/>
                <a:gd name="T8" fmla="*/ 2147483647 w 207"/>
                <a:gd name="T9" fmla="*/ 2147483647 h 235"/>
                <a:gd name="T10" fmla="*/ 2147483647 w 207"/>
                <a:gd name="T11" fmla="*/ 2147483647 h 235"/>
                <a:gd name="T12" fmla="*/ 2147483647 w 207"/>
                <a:gd name="T13" fmla="*/ 2147483647 h 235"/>
                <a:gd name="T14" fmla="*/ 2147483647 w 207"/>
                <a:gd name="T15" fmla="*/ 2147483647 h 235"/>
                <a:gd name="T16" fmla="*/ 2147483647 w 207"/>
                <a:gd name="T17" fmla="*/ 2147483647 h 235"/>
                <a:gd name="T18" fmla="*/ 2147483647 w 207"/>
                <a:gd name="T19" fmla="*/ 2147483647 h 235"/>
                <a:gd name="T20" fmla="*/ 2147483647 w 207"/>
                <a:gd name="T21" fmla="*/ 2147483647 h 235"/>
                <a:gd name="T22" fmla="*/ 2147483647 w 207"/>
                <a:gd name="T23" fmla="*/ 2147483647 h 235"/>
                <a:gd name="T24" fmla="*/ 0 w 207"/>
                <a:gd name="T25" fmla="*/ 2147483647 h 2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07"/>
                <a:gd name="T40" fmla="*/ 0 h 235"/>
                <a:gd name="T41" fmla="*/ 207 w 207"/>
                <a:gd name="T42" fmla="*/ 235 h 23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07" h="235">
                  <a:moveTo>
                    <a:pt x="0" y="88"/>
                  </a:moveTo>
                  <a:lnTo>
                    <a:pt x="16" y="13"/>
                  </a:lnTo>
                  <a:lnTo>
                    <a:pt x="90" y="0"/>
                  </a:lnTo>
                  <a:lnTo>
                    <a:pt x="115" y="24"/>
                  </a:lnTo>
                  <a:lnTo>
                    <a:pt x="121" y="81"/>
                  </a:lnTo>
                  <a:lnTo>
                    <a:pt x="174" y="91"/>
                  </a:lnTo>
                  <a:lnTo>
                    <a:pt x="181" y="129"/>
                  </a:lnTo>
                  <a:lnTo>
                    <a:pt x="207" y="136"/>
                  </a:lnTo>
                  <a:lnTo>
                    <a:pt x="203" y="185"/>
                  </a:lnTo>
                  <a:lnTo>
                    <a:pt x="176" y="235"/>
                  </a:lnTo>
                  <a:lnTo>
                    <a:pt x="108" y="231"/>
                  </a:lnTo>
                  <a:lnTo>
                    <a:pt x="124" y="174"/>
                  </a:lnTo>
                  <a:lnTo>
                    <a:pt x="0" y="88"/>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616" name="Freeform 110"/>
            <p:cNvSpPr>
              <a:spLocks/>
            </p:cNvSpPr>
            <p:nvPr/>
          </p:nvSpPr>
          <p:spPr bwMode="auto">
            <a:xfrm>
              <a:off x="2506663" y="4433888"/>
              <a:ext cx="252412" cy="398462"/>
            </a:xfrm>
            <a:custGeom>
              <a:avLst/>
              <a:gdLst>
                <a:gd name="T0" fmla="*/ 0 w 319"/>
                <a:gd name="T1" fmla="*/ 2147483647 h 504"/>
                <a:gd name="T2" fmla="*/ 2147483647 w 319"/>
                <a:gd name="T3" fmla="*/ 2147483647 h 504"/>
                <a:gd name="T4" fmla="*/ 2147483647 w 319"/>
                <a:gd name="T5" fmla="*/ 2147483647 h 504"/>
                <a:gd name="T6" fmla="*/ 2147483647 w 319"/>
                <a:gd name="T7" fmla="*/ 2147483647 h 504"/>
                <a:gd name="T8" fmla="*/ 2147483647 w 319"/>
                <a:gd name="T9" fmla="*/ 2147483647 h 504"/>
                <a:gd name="T10" fmla="*/ 2147483647 w 319"/>
                <a:gd name="T11" fmla="*/ 2147483647 h 504"/>
                <a:gd name="T12" fmla="*/ 2147483647 w 319"/>
                <a:gd name="T13" fmla="*/ 2147483647 h 504"/>
                <a:gd name="T14" fmla="*/ 2147483647 w 319"/>
                <a:gd name="T15" fmla="*/ 2147483647 h 504"/>
                <a:gd name="T16" fmla="*/ 2147483647 w 319"/>
                <a:gd name="T17" fmla="*/ 2147483647 h 504"/>
                <a:gd name="T18" fmla="*/ 2147483647 w 319"/>
                <a:gd name="T19" fmla="*/ 2147483647 h 504"/>
                <a:gd name="T20" fmla="*/ 2147483647 w 319"/>
                <a:gd name="T21" fmla="*/ 2147483647 h 504"/>
                <a:gd name="T22" fmla="*/ 2147483647 w 319"/>
                <a:gd name="T23" fmla="*/ 2147483647 h 504"/>
                <a:gd name="T24" fmla="*/ 2147483647 w 319"/>
                <a:gd name="T25" fmla="*/ 2147483647 h 504"/>
                <a:gd name="T26" fmla="*/ 2147483647 w 319"/>
                <a:gd name="T27" fmla="*/ 2147483647 h 504"/>
                <a:gd name="T28" fmla="*/ 2147483647 w 319"/>
                <a:gd name="T29" fmla="*/ 2147483647 h 504"/>
                <a:gd name="T30" fmla="*/ 2147483647 w 319"/>
                <a:gd name="T31" fmla="*/ 2147483647 h 504"/>
                <a:gd name="T32" fmla="*/ 2147483647 w 319"/>
                <a:gd name="T33" fmla="*/ 2147483647 h 504"/>
                <a:gd name="T34" fmla="*/ 2147483647 w 319"/>
                <a:gd name="T35" fmla="*/ 2147483647 h 504"/>
                <a:gd name="T36" fmla="*/ 2147483647 w 319"/>
                <a:gd name="T37" fmla="*/ 2147483647 h 504"/>
                <a:gd name="T38" fmla="*/ 2147483647 w 319"/>
                <a:gd name="T39" fmla="*/ 2147483647 h 504"/>
                <a:gd name="T40" fmla="*/ 2147483647 w 319"/>
                <a:gd name="T41" fmla="*/ 2147483647 h 504"/>
                <a:gd name="T42" fmla="*/ 2147483647 w 319"/>
                <a:gd name="T43" fmla="*/ 0 h 504"/>
                <a:gd name="T44" fmla="*/ 2147483647 w 319"/>
                <a:gd name="T45" fmla="*/ 2147483647 h 504"/>
                <a:gd name="T46" fmla="*/ 2147483647 w 319"/>
                <a:gd name="T47" fmla="*/ 2147483647 h 504"/>
                <a:gd name="T48" fmla="*/ 2147483647 w 319"/>
                <a:gd name="T49" fmla="*/ 2147483647 h 504"/>
                <a:gd name="T50" fmla="*/ 2147483647 w 319"/>
                <a:gd name="T51" fmla="*/ 2147483647 h 504"/>
                <a:gd name="T52" fmla="*/ 2147483647 w 319"/>
                <a:gd name="T53" fmla="*/ 2147483647 h 504"/>
                <a:gd name="T54" fmla="*/ 0 w 319"/>
                <a:gd name="T55" fmla="*/ 2147483647 h 50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19"/>
                <a:gd name="T85" fmla="*/ 0 h 504"/>
                <a:gd name="T86" fmla="*/ 319 w 319"/>
                <a:gd name="T87" fmla="*/ 504 h 504"/>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19" h="504">
                  <a:moveTo>
                    <a:pt x="0" y="118"/>
                  </a:moveTo>
                  <a:lnTo>
                    <a:pt x="6" y="158"/>
                  </a:lnTo>
                  <a:lnTo>
                    <a:pt x="63" y="228"/>
                  </a:lnTo>
                  <a:lnTo>
                    <a:pt x="128" y="395"/>
                  </a:lnTo>
                  <a:lnTo>
                    <a:pt x="272" y="504"/>
                  </a:lnTo>
                  <a:lnTo>
                    <a:pt x="298" y="485"/>
                  </a:lnTo>
                  <a:lnTo>
                    <a:pt x="311" y="448"/>
                  </a:lnTo>
                  <a:lnTo>
                    <a:pt x="290" y="437"/>
                  </a:lnTo>
                  <a:lnTo>
                    <a:pt x="302" y="426"/>
                  </a:lnTo>
                  <a:lnTo>
                    <a:pt x="319" y="340"/>
                  </a:lnTo>
                  <a:lnTo>
                    <a:pt x="297" y="300"/>
                  </a:lnTo>
                  <a:lnTo>
                    <a:pt x="274" y="300"/>
                  </a:lnTo>
                  <a:lnTo>
                    <a:pt x="274" y="255"/>
                  </a:lnTo>
                  <a:lnTo>
                    <a:pt x="246" y="276"/>
                  </a:lnTo>
                  <a:lnTo>
                    <a:pt x="211" y="257"/>
                  </a:lnTo>
                  <a:lnTo>
                    <a:pt x="189" y="206"/>
                  </a:lnTo>
                  <a:lnTo>
                    <a:pt x="226" y="141"/>
                  </a:lnTo>
                  <a:lnTo>
                    <a:pt x="290" y="112"/>
                  </a:lnTo>
                  <a:lnTo>
                    <a:pt x="271" y="103"/>
                  </a:lnTo>
                  <a:lnTo>
                    <a:pt x="281" y="68"/>
                  </a:lnTo>
                  <a:lnTo>
                    <a:pt x="208" y="61"/>
                  </a:lnTo>
                  <a:lnTo>
                    <a:pt x="154" y="0"/>
                  </a:lnTo>
                  <a:lnTo>
                    <a:pt x="141" y="46"/>
                  </a:lnTo>
                  <a:lnTo>
                    <a:pt x="84" y="84"/>
                  </a:lnTo>
                  <a:lnTo>
                    <a:pt x="55" y="133"/>
                  </a:lnTo>
                  <a:lnTo>
                    <a:pt x="23" y="124"/>
                  </a:lnTo>
                  <a:lnTo>
                    <a:pt x="27" y="96"/>
                  </a:lnTo>
                  <a:lnTo>
                    <a:pt x="0" y="118"/>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617" name="Freeform 111"/>
            <p:cNvSpPr>
              <a:spLocks/>
            </p:cNvSpPr>
            <p:nvPr/>
          </p:nvSpPr>
          <p:spPr bwMode="auto">
            <a:xfrm>
              <a:off x="6508750" y="4179888"/>
              <a:ext cx="46038" cy="63500"/>
            </a:xfrm>
            <a:custGeom>
              <a:avLst/>
              <a:gdLst>
                <a:gd name="T0" fmla="*/ 0 w 58"/>
                <a:gd name="T1" fmla="*/ 2147483647 h 80"/>
                <a:gd name="T2" fmla="*/ 2147483647 w 58"/>
                <a:gd name="T3" fmla="*/ 2147483647 h 80"/>
                <a:gd name="T4" fmla="*/ 2147483647 w 58"/>
                <a:gd name="T5" fmla="*/ 0 h 80"/>
                <a:gd name="T6" fmla="*/ 0 w 58"/>
                <a:gd name="T7" fmla="*/ 2147483647 h 80"/>
                <a:gd name="T8" fmla="*/ 0 60000 65536"/>
                <a:gd name="T9" fmla="*/ 0 60000 65536"/>
                <a:gd name="T10" fmla="*/ 0 60000 65536"/>
                <a:gd name="T11" fmla="*/ 0 60000 65536"/>
                <a:gd name="T12" fmla="*/ 0 w 58"/>
                <a:gd name="T13" fmla="*/ 0 h 80"/>
                <a:gd name="T14" fmla="*/ 58 w 58"/>
                <a:gd name="T15" fmla="*/ 80 h 80"/>
              </a:gdLst>
              <a:ahLst/>
              <a:cxnLst>
                <a:cxn ang="T8">
                  <a:pos x="T0" y="T1"/>
                </a:cxn>
                <a:cxn ang="T9">
                  <a:pos x="T2" y="T3"/>
                </a:cxn>
                <a:cxn ang="T10">
                  <a:pos x="T4" y="T5"/>
                </a:cxn>
                <a:cxn ang="T11">
                  <a:pos x="T6" y="T7"/>
                </a:cxn>
              </a:cxnLst>
              <a:rect l="T12" t="T13" r="T14" b="T15"/>
              <a:pathLst>
                <a:path w="58" h="80">
                  <a:moveTo>
                    <a:pt x="0" y="80"/>
                  </a:moveTo>
                  <a:lnTo>
                    <a:pt x="40" y="43"/>
                  </a:lnTo>
                  <a:lnTo>
                    <a:pt x="58" y="0"/>
                  </a:lnTo>
                  <a:lnTo>
                    <a:pt x="0" y="80"/>
                  </a:lnTo>
                  <a:close/>
                </a:path>
              </a:pathLst>
            </a:custGeom>
            <a:solidFill>
              <a:srgbClr val="B5B9BD"/>
            </a:solidFill>
            <a:ln w="9525">
              <a:solidFill>
                <a:srgbClr val="000000"/>
              </a:solidFill>
              <a:round/>
              <a:headEnd/>
              <a:tailEnd/>
            </a:ln>
          </p:spPr>
          <p:txBody>
            <a:bodyPr lIns="80133" tIns="40067" rIns="80133" bIns="40067"/>
            <a:lstStyle/>
            <a:p>
              <a:endParaRPr lang="en-US"/>
            </a:p>
          </p:txBody>
        </p:sp>
        <p:sp>
          <p:nvSpPr>
            <p:cNvPr id="21618" name="Freeform 112"/>
            <p:cNvSpPr>
              <a:spLocks/>
            </p:cNvSpPr>
            <p:nvPr/>
          </p:nvSpPr>
          <p:spPr bwMode="auto">
            <a:xfrm>
              <a:off x="6564313" y="4017963"/>
              <a:ext cx="80962" cy="138112"/>
            </a:xfrm>
            <a:custGeom>
              <a:avLst/>
              <a:gdLst>
                <a:gd name="T0" fmla="*/ 0 w 102"/>
                <a:gd name="T1" fmla="*/ 2147483647 h 171"/>
                <a:gd name="T2" fmla="*/ 2147483647 w 102"/>
                <a:gd name="T3" fmla="*/ 0 h 171"/>
                <a:gd name="T4" fmla="*/ 2147483647 w 102"/>
                <a:gd name="T5" fmla="*/ 2147483647 h 171"/>
                <a:gd name="T6" fmla="*/ 2147483647 w 102"/>
                <a:gd name="T7" fmla="*/ 2147483647 h 171"/>
                <a:gd name="T8" fmla="*/ 2147483647 w 102"/>
                <a:gd name="T9" fmla="*/ 2147483647 h 171"/>
                <a:gd name="T10" fmla="*/ 2147483647 w 102"/>
                <a:gd name="T11" fmla="*/ 2147483647 h 171"/>
                <a:gd name="T12" fmla="*/ 2147483647 w 102"/>
                <a:gd name="T13" fmla="*/ 2147483647 h 171"/>
                <a:gd name="T14" fmla="*/ 2147483647 w 102"/>
                <a:gd name="T15" fmla="*/ 2147483647 h 171"/>
                <a:gd name="T16" fmla="*/ 2147483647 w 102"/>
                <a:gd name="T17" fmla="*/ 2147483647 h 171"/>
                <a:gd name="T18" fmla="*/ 2147483647 w 102"/>
                <a:gd name="T19" fmla="*/ 2147483647 h 171"/>
                <a:gd name="T20" fmla="*/ 2147483647 w 102"/>
                <a:gd name="T21" fmla="*/ 2147483647 h 171"/>
                <a:gd name="T22" fmla="*/ 0 w 102"/>
                <a:gd name="T23" fmla="*/ 2147483647 h 17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2"/>
                <a:gd name="T37" fmla="*/ 0 h 171"/>
                <a:gd name="T38" fmla="*/ 102 w 102"/>
                <a:gd name="T39" fmla="*/ 171 h 17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2" h="171">
                  <a:moveTo>
                    <a:pt x="0" y="67"/>
                  </a:moveTo>
                  <a:lnTo>
                    <a:pt x="20" y="0"/>
                  </a:lnTo>
                  <a:lnTo>
                    <a:pt x="58" y="3"/>
                  </a:lnTo>
                  <a:lnTo>
                    <a:pt x="66" y="45"/>
                  </a:lnTo>
                  <a:lnTo>
                    <a:pt x="37" y="92"/>
                  </a:lnTo>
                  <a:lnTo>
                    <a:pt x="43" y="118"/>
                  </a:lnTo>
                  <a:lnTo>
                    <a:pt x="99" y="134"/>
                  </a:lnTo>
                  <a:lnTo>
                    <a:pt x="102" y="171"/>
                  </a:lnTo>
                  <a:lnTo>
                    <a:pt x="68" y="134"/>
                  </a:lnTo>
                  <a:lnTo>
                    <a:pt x="68" y="152"/>
                  </a:lnTo>
                  <a:lnTo>
                    <a:pt x="20" y="134"/>
                  </a:lnTo>
                  <a:lnTo>
                    <a:pt x="0" y="67"/>
                  </a:lnTo>
                  <a:close/>
                </a:path>
              </a:pathLst>
            </a:custGeom>
            <a:solidFill>
              <a:srgbClr val="FF9900"/>
            </a:solidFill>
            <a:ln w="9525">
              <a:solidFill>
                <a:srgbClr val="000000"/>
              </a:solidFill>
              <a:round/>
              <a:headEnd/>
              <a:tailEnd/>
            </a:ln>
          </p:spPr>
          <p:txBody>
            <a:bodyPr lIns="80133" tIns="40067" rIns="80133" bIns="40067"/>
            <a:lstStyle/>
            <a:p>
              <a:endParaRPr lang="en-US"/>
            </a:p>
          </p:txBody>
        </p:sp>
        <p:sp>
          <p:nvSpPr>
            <p:cNvPr id="21619" name="Freeform 113"/>
            <p:cNvSpPr>
              <a:spLocks/>
            </p:cNvSpPr>
            <p:nvPr/>
          </p:nvSpPr>
          <p:spPr bwMode="auto">
            <a:xfrm>
              <a:off x="6569075" y="4135438"/>
              <a:ext cx="23813" cy="25400"/>
            </a:xfrm>
            <a:custGeom>
              <a:avLst/>
              <a:gdLst>
                <a:gd name="T0" fmla="*/ 0 w 29"/>
                <a:gd name="T1" fmla="*/ 0 h 32"/>
                <a:gd name="T2" fmla="*/ 2147483647 w 29"/>
                <a:gd name="T3" fmla="*/ 0 h 32"/>
                <a:gd name="T4" fmla="*/ 2147483647 w 29"/>
                <a:gd name="T5" fmla="*/ 2147483647 h 32"/>
                <a:gd name="T6" fmla="*/ 2147483647 w 29"/>
                <a:gd name="T7" fmla="*/ 2147483647 h 32"/>
                <a:gd name="T8" fmla="*/ 0 w 29"/>
                <a:gd name="T9" fmla="*/ 0 h 32"/>
                <a:gd name="T10" fmla="*/ 0 60000 65536"/>
                <a:gd name="T11" fmla="*/ 0 60000 65536"/>
                <a:gd name="T12" fmla="*/ 0 60000 65536"/>
                <a:gd name="T13" fmla="*/ 0 60000 65536"/>
                <a:gd name="T14" fmla="*/ 0 60000 65536"/>
                <a:gd name="T15" fmla="*/ 0 w 29"/>
                <a:gd name="T16" fmla="*/ 0 h 32"/>
                <a:gd name="T17" fmla="*/ 29 w 29"/>
                <a:gd name="T18" fmla="*/ 32 h 32"/>
              </a:gdLst>
              <a:ahLst/>
              <a:cxnLst>
                <a:cxn ang="T10">
                  <a:pos x="T0" y="T1"/>
                </a:cxn>
                <a:cxn ang="T11">
                  <a:pos x="T2" y="T3"/>
                </a:cxn>
                <a:cxn ang="T12">
                  <a:pos x="T4" y="T5"/>
                </a:cxn>
                <a:cxn ang="T13">
                  <a:pos x="T6" y="T7"/>
                </a:cxn>
                <a:cxn ang="T14">
                  <a:pos x="T8" y="T9"/>
                </a:cxn>
              </a:cxnLst>
              <a:rect l="T15" t="T16" r="T17" b="T18"/>
              <a:pathLst>
                <a:path w="29" h="32">
                  <a:moveTo>
                    <a:pt x="0" y="0"/>
                  </a:moveTo>
                  <a:lnTo>
                    <a:pt x="15" y="0"/>
                  </a:lnTo>
                  <a:lnTo>
                    <a:pt x="29" y="5"/>
                  </a:lnTo>
                  <a:lnTo>
                    <a:pt x="22" y="32"/>
                  </a:lnTo>
                  <a:lnTo>
                    <a:pt x="0" y="0"/>
                  </a:lnTo>
                  <a:close/>
                </a:path>
              </a:pathLst>
            </a:custGeom>
            <a:solidFill>
              <a:srgbClr val="B5B9BD"/>
            </a:solidFill>
            <a:ln w="9525">
              <a:solidFill>
                <a:srgbClr val="000000"/>
              </a:solidFill>
              <a:round/>
              <a:headEnd/>
              <a:tailEnd/>
            </a:ln>
          </p:spPr>
          <p:txBody>
            <a:bodyPr lIns="80133" tIns="40067" rIns="80133" bIns="40067"/>
            <a:lstStyle/>
            <a:p>
              <a:endParaRPr lang="en-US"/>
            </a:p>
          </p:txBody>
        </p:sp>
        <p:sp>
          <p:nvSpPr>
            <p:cNvPr id="21620" name="Freeform 114"/>
            <p:cNvSpPr>
              <a:spLocks/>
            </p:cNvSpPr>
            <p:nvPr/>
          </p:nvSpPr>
          <p:spPr bwMode="auto">
            <a:xfrm>
              <a:off x="6602413" y="4167188"/>
              <a:ext cx="22225" cy="36512"/>
            </a:xfrm>
            <a:custGeom>
              <a:avLst/>
              <a:gdLst>
                <a:gd name="T0" fmla="*/ 0 w 27"/>
                <a:gd name="T1" fmla="*/ 0 h 43"/>
                <a:gd name="T2" fmla="*/ 2147483647 w 27"/>
                <a:gd name="T3" fmla="*/ 2147483647 h 43"/>
                <a:gd name="T4" fmla="*/ 2147483647 w 27"/>
                <a:gd name="T5" fmla="*/ 2147483647 h 43"/>
                <a:gd name="T6" fmla="*/ 0 w 27"/>
                <a:gd name="T7" fmla="*/ 0 h 43"/>
                <a:gd name="T8" fmla="*/ 0 60000 65536"/>
                <a:gd name="T9" fmla="*/ 0 60000 65536"/>
                <a:gd name="T10" fmla="*/ 0 60000 65536"/>
                <a:gd name="T11" fmla="*/ 0 60000 65536"/>
                <a:gd name="T12" fmla="*/ 0 w 27"/>
                <a:gd name="T13" fmla="*/ 0 h 43"/>
                <a:gd name="T14" fmla="*/ 27 w 27"/>
                <a:gd name="T15" fmla="*/ 43 h 43"/>
              </a:gdLst>
              <a:ahLst/>
              <a:cxnLst>
                <a:cxn ang="T8">
                  <a:pos x="T0" y="T1"/>
                </a:cxn>
                <a:cxn ang="T9">
                  <a:pos x="T2" y="T3"/>
                </a:cxn>
                <a:cxn ang="T10">
                  <a:pos x="T4" y="T5"/>
                </a:cxn>
                <a:cxn ang="T11">
                  <a:pos x="T6" y="T7"/>
                </a:cxn>
              </a:cxnLst>
              <a:rect l="T12" t="T13" r="T14" b="T15"/>
              <a:pathLst>
                <a:path w="27" h="43">
                  <a:moveTo>
                    <a:pt x="0" y="0"/>
                  </a:moveTo>
                  <a:lnTo>
                    <a:pt x="3" y="43"/>
                  </a:lnTo>
                  <a:lnTo>
                    <a:pt x="27" y="25"/>
                  </a:lnTo>
                  <a:lnTo>
                    <a:pt x="0" y="0"/>
                  </a:lnTo>
                  <a:close/>
                </a:path>
              </a:pathLst>
            </a:custGeom>
            <a:solidFill>
              <a:srgbClr val="B5B9BD"/>
            </a:solidFill>
            <a:ln w="9525">
              <a:solidFill>
                <a:srgbClr val="000000"/>
              </a:solidFill>
              <a:round/>
              <a:headEnd/>
              <a:tailEnd/>
            </a:ln>
          </p:spPr>
          <p:txBody>
            <a:bodyPr lIns="80133" tIns="40067" rIns="80133" bIns="40067"/>
            <a:lstStyle/>
            <a:p>
              <a:endParaRPr lang="en-US"/>
            </a:p>
          </p:txBody>
        </p:sp>
        <p:sp>
          <p:nvSpPr>
            <p:cNvPr id="21621" name="Freeform 115"/>
            <p:cNvSpPr>
              <a:spLocks/>
            </p:cNvSpPr>
            <p:nvPr/>
          </p:nvSpPr>
          <p:spPr bwMode="auto">
            <a:xfrm>
              <a:off x="6605588" y="4217988"/>
              <a:ext cx="87312" cy="92075"/>
            </a:xfrm>
            <a:custGeom>
              <a:avLst/>
              <a:gdLst>
                <a:gd name="T0" fmla="*/ 0 w 112"/>
                <a:gd name="T1" fmla="*/ 2147483647 h 115"/>
                <a:gd name="T2" fmla="*/ 2147483647 w 112"/>
                <a:gd name="T3" fmla="*/ 2147483647 h 115"/>
                <a:gd name="T4" fmla="*/ 2147483647 w 112"/>
                <a:gd name="T5" fmla="*/ 2147483647 h 115"/>
                <a:gd name="T6" fmla="*/ 2147483647 w 112"/>
                <a:gd name="T7" fmla="*/ 0 h 115"/>
                <a:gd name="T8" fmla="*/ 2147483647 w 112"/>
                <a:gd name="T9" fmla="*/ 2147483647 h 115"/>
                <a:gd name="T10" fmla="*/ 2147483647 w 112"/>
                <a:gd name="T11" fmla="*/ 2147483647 h 115"/>
                <a:gd name="T12" fmla="*/ 2147483647 w 112"/>
                <a:gd name="T13" fmla="*/ 2147483647 h 115"/>
                <a:gd name="T14" fmla="*/ 2147483647 w 112"/>
                <a:gd name="T15" fmla="*/ 2147483647 h 115"/>
                <a:gd name="T16" fmla="*/ 2147483647 w 112"/>
                <a:gd name="T17" fmla="*/ 2147483647 h 115"/>
                <a:gd name="T18" fmla="*/ 2147483647 w 112"/>
                <a:gd name="T19" fmla="*/ 2147483647 h 115"/>
                <a:gd name="T20" fmla="*/ 0 w 112"/>
                <a:gd name="T21" fmla="*/ 2147483647 h 11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12"/>
                <a:gd name="T34" fmla="*/ 0 h 115"/>
                <a:gd name="T35" fmla="*/ 112 w 112"/>
                <a:gd name="T36" fmla="*/ 115 h 11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12" h="115">
                  <a:moveTo>
                    <a:pt x="0" y="80"/>
                  </a:moveTo>
                  <a:lnTo>
                    <a:pt x="24" y="38"/>
                  </a:lnTo>
                  <a:lnTo>
                    <a:pt x="51" y="45"/>
                  </a:lnTo>
                  <a:lnTo>
                    <a:pt x="92" y="0"/>
                  </a:lnTo>
                  <a:lnTo>
                    <a:pt x="112" y="27"/>
                  </a:lnTo>
                  <a:lnTo>
                    <a:pt x="109" y="94"/>
                  </a:lnTo>
                  <a:lnTo>
                    <a:pt x="98" y="68"/>
                  </a:lnTo>
                  <a:lnTo>
                    <a:pt x="88" y="115"/>
                  </a:lnTo>
                  <a:lnTo>
                    <a:pt x="58" y="101"/>
                  </a:lnTo>
                  <a:lnTo>
                    <a:pt x="44" y="50"/>
                  </a:lnTo>
                  <a:lnTo>
                    <a:pt x="0" y="80"/>
                  </a:lnTo>
                  <a:close/>
                </a:path>
              </a:pathLst>
            </a:custGeom>
            <a:solidFill>
              <a:srgbClr val="FF9900"/>
            </a:solidFill>
            <a:ln w="9525">
              <a:solidFill>
                <a:srgbClr val="000000"/>
              </a:solidFill>
              <a:round/>
              <a:headEnd/>
              <a:tailEnd/>
            </a:ln>
          </p:spPr>
          <p:txBody>
            <a:bodyPr lIns="80133" tIns="40067" rIns="80133" bIns="40067"/>
            <a:lstStyle/>
            <a:p>
              <a:endParaRPr lang="en-US"/>
            </a:p>
          </p:txBody>
        </p:sp>
        <p:sp>
          <p:nvSpPr>
            <p:cNvPr id="21622" name="Freeform 116"/>
            <p:cNvSpPr>
              <a:spLocks/>
            </p:cNvSpPr>
            <p:nvPr/>
          </p:nvSpPr>
          <p:spPr bwMode="auto">
            <a:xfrm>
              <a:off x="6615113" y="4194175"/>
              <a:ext cx="19050" cy="38100"/>
            </a:xfrm>
            <a:custGeom>
              <a:avLst/>
              <a:gdLst>
                <a:gd name="T0" fmla="*/ 0 w 25"/>
                <a:gd name="T1" fmla="*/ 2147483647 h 47"/>
                <a:gd name="T2" fmla="*/ 2147483647 w 25"/>
                <a:gd name="T3" fmla="*/ 2147483647 h 47"/>
                <a:gd name="T4" fmla="*/ 2147483647 w 25"/>
                <a:gd name="T5" fmla="*/ 0 h 47"/>
                <a:gd name="T6" fmla="*/ 2147483647 w 25"/>
                <a:gd name="T7" fmla="*/ 2147483647 h 47"/>
                <a:gd name="T8" fmla="*/ 0 w 25"/>
                <a:gd name="T9" fmla="*/ 2147483647 h 47"/>
                <a:gd name="T10" fmla="*/ 0 60000 65536"/>
                <a:gd name="T11" fmla="*/ 0 60000 65536"/>
                <a:gd name="T12" fmla="*/ 0 60000 65536"/>
                <a:gd name="T13" fmla="*/ 0 60000 65536"/>
                <a:gd name="T14" fmla="*/ 0 60000 65536"/>
                <a:gd name="T15" fmla="*/ 0 w 25"/>
                <a:gd name="T16" fmla="*/ 0 h 47"/>
                <a:gd name="T17" fmla="*/ 25 w 25"/>
                <a:gd name="T18" fmla="*/ 47 h 47"/>
              </a:gdLst>
              <a:ahLst/>
              <a:cxnLst>
                <a:cxn ang="T10">
                  <a:pos x="T0" y="T1"/>
                </a:cxn>
                <a:cxn ang="T11">
                  <a:pos x="T2" y="T3"/>
                </a:cxn>
                <a:cxn ang="T12">
                  <a:pos x="T4" y="T5"/>
                </a:cxn>
                <a:cxn ang="T13">
                  <a:pos x="T6" y="T7"/>
                </a:cxn>
                <a:cxn ang="T14">
                  <a:pos x="T8" y="T9"/>
                </a:cxn>
              </a:cxnLst>
              <a:rect l="T15" t="T16" r="T17" b="T18"/>
              <a:pathLst>
                <a:path w="25" h="47">
                  <a:moveTo>
                    <a:pt x="0" y="28"/>
                  </a:moveTo>
                  <a:lnTo>
                    <a:pt x="5" y="20"/>
                  </a:lnTo>
                  <a:lnTo>
                    <a:pt x="25" y="0"/>
                  </a:lnTo>
                  <a:lnTo>
                    <a:pt x="15" y="47"/>
                  </a:lnTo>
                  <a:lnTo>
                    <a:pt x="0" y="28"/>
                  </a:lnTo>
                  <a:close/>
                </a:path>
              </a:pathLst>
            </a:custGeom>
            <a:solidFill>
              <a:srgbClr val="CCFFFF"/>
            </a:solidFill>
            <a:ln w="9525">
              <a:solidFill>
                <a:srgbClr val="000000"/>
              </a:solidFill>
              <a:round/>
              <a:headEnd/>
              <a:tailEnd/>
            </a:ln>
          </p:spPr>
          <p:txBody>
            <a:bodyPr lIns="80133" tIns="40067" rIns="80133" bIns="40067"/>
            <a:lstStyle/>
            <a:p>
              <a:endParaRPr lang="en-US"/>
            </a:p>
          </p:txBody>
        </p:sp>
        <p:sp>
          <p:nvSpPr>
            <p:cNvPr id="21623" name="Freeform 117"/>
            <p:cNvSpPr>
              <a:spLocks/>
            </p:cNvSpPr>
            <p:nvPr/>
          </p:nvSpPr>
          <p:spPr bwMode="auto">
            <a:xfrm>
              <a:off x="4429125" y="3094038"/>
              <a:ext cx="200025" cy="165100"/>
            </a:xfrm>
            <a:custGeom>
              <a:avLst/>
              <a:gdLst>
                <a:gd name="T0" fmla="*/ 0 w 252"/>
                <a:gd name="T1" fmla="*/ 2147483647 h 207"/>
                <a:gd name="T2" fmla="*/ 2147483647 w 252"/>
                <a:gd name="T3" fmla="*/ 2147483647 h 207"/>
                <a:gd name="T4" fmla="*/ 2147483647 w 252"/>
                <a:gd name="T5" fmla="*/ 2147483647 h 207"/>
                <a:gd name="T6" fmla="*/ 2147483647 w 252"/>
                <a:gd name="T7" fmla="*/ 2147483647 h 207"/>
                <a:gd name="T8" fmla="*/ 2147483647 w 252"/>
                <a:gd name="T9" fmla="*/ 2147483647 h 207"/>
                <a:gd name="T10" fmla="*/ 2147483647 w 252"/>
                <a:gd name="T11" fmla="*/ 2147483647 h 207"/>
                <a:gd name="T12" fmla="*/ 2147483647 w 252"/>
                <a:gd name="T13" fmla="*/ 2147483647 h 207"/>
                <a:gd name="T14" fmla="*/ 2147483647 w 252"/>
                <a:gd name="T15" fmla="*/ 2147483647 h 207"/>
                <a:gd name="T16" fmla="*/ 2147483647 w 252"/>
                <a:gd name="T17" fmla="*/ 2147483647 h 207"/>
                <a:gd name="T18" fmla="*/ 2147483647 w 252"/>
                <a:gd name="T19" fmla="*/ 0 h 207"/>
                <a:gd name="T20" fmla="*/ 0 w 252"/>
                <a:gd name="T21" fmla="*/ 2147483647 h 20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52"/>
                <a:gd name="T34" fmla="*/ 0 h 207"/>
                <a:gd name="T35" fmla="*/ 252 w 252"/>
                <a:gd name="T36" fmla="*/ 207 h 20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52" h="207">
                  <a:moveTo>
                    <a:pt x="0" y="37"/>
                  </a:moveTo>
                  <a:lnTo>
                    <a:pt x="14" y="145"/>
                  </a:lnTo>
                  <a:lnTo>
                    <a:pt x="147" y="202"/>
                  </a:lnTo>
                  <a:lnTo>
                    <a:pt x="212" y="207"/>
                  </a:lnTo>
                  <a:lnTo>
                    <a:pt x="252" y="154"/>
                  </a:lnTo>
                  <a:lnTo>
                    <a:pt x="233" y="91"/>
                  </a:lnTo>
                  <a:lnTo>
                    <a:pt x="247" y="74"/>
                  </a:lnTo>
                  <a:lnTo>
                    <a:pt x="237" y="25"/>
                  </a:lnTo>
                  <a:lnTo>
                    <a:pt x="141" y="11"/>
                  </a:lnTo>
                  <a:lnTo>
                    <a:pt x="78" y="0"/>
                  </a:lnTo>
                  <a:lnTo>
                    <a:pt x="0" y="37"/>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24" name="Freeform 118"/>
            <p:cNvSpPr>
              <a:spLocks/>
            </p:cNvSpPr>
            <p:nvPr/>
          </p:nvSpPr>
          <p:spPr bwMode="auto">
            <a:xfrm>
              <a:off x="3960813" y="3459163"/>
              <a:ext cx="61912" cy="122237"/>
            </a:xfrm>
            <a:custGeom>
              <a:avLst/>
              <a:gdLst>
                <a:gd name="T0" fmla="*/ 0 w 79"/>
                <a:gd name="T1" fmla="*/ 2147483647 h 152"/>
                <a:gd name="T2" fmla="*/ 2147483647 w 79"/>
                <a:gd name="T3" fmla="*/ 0 h 152"/>
                <a:gd name="T4" fmla="*/ 2147483647 w 79"/>
                <a:gd name="T5" fmla="*/ 2147483647 h 152"/>
                <a:gd name="T6" fmla="*/ 2147483647 w 79"/>
                <a:gd name="T7" fmla="*/ 2147483647 h 152"/>
                <a:gd name="T8" fmla="*/ 2147483647 w 79"/>
                <a:gd name="T9" fmla="*/ 2147483647 h 152"/>
                <a:gd name="T10" fmla="*/ 2147483647 w 79"/>
                <a:gd name="T11" fmla="*/ 2147483647 h 152"/>
                <a:gd name="T12" fmla="*/ 2147483647 w 79"/>
                <a:gd name="T13" fmla="*/ 2147483647 h 152"/>
                <a:gd name="T14" fmla="*/ 0 w 79"/>
                <a:gd name="T15" fmla="*/ 2147483647 h 152"/>
                <a:gd name="T16" fmla="*/ 0 60000 65536"/>
                <a:gd name="T17" fmla="*/ 0 60000 65536"/>
                <a:gd name="T18" fmla="*/ 0 60000 65536"/>
                <a:gd name="T19" fmla="*/ 0 60000 65536"/>
                <a:gd name="T20" fmla="*/ 0 60000 65536"/>
                <a:gd name="T21" fmla="*/ 0 60000 65536"/>
                <a:gd name="T22" fmla="*/ 0 60000 65536"/>
                <a:gd name="T23" fmla="*/ 0 60000 65536"/>
                <a:gd name="T24" fmla="*/ 0 w 79"/>
                <a:gd name="T25" fmla="*/ 0 h 152"/>
                <a:gd name="T26" fmla="*/ 79 w 79"/>
                <a:gd name="T27" fmla="*/ 152 h 15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9" h="152">
                  <a:moveTo>
                    <a:pt x="0" y="100"/>
                  </a:moveTo>
                  <a:lnTo>
                    <a:pt x="16" y="0"/>
                  </a:lnTo>
                  <a:lnTo>
                    <a:pt x="79" y="5"/>
                  </a:lnTo>
                  <a:lnTo>
                    <a:pt x="51" y="71"/>
                  </a:lnTo>
                  <a:lnTo>
                    <a:pt x="51" y="150"/>
                  </a:lnTo>
                  <a:lnTo>
                    <a:pt x="13" y="152"/>
                  </a:lnTo>
                  <a:lnTo>
                    <a:pt x="19" y="104"/>
                  </a:lnTo>
                  <a:lnTo>
                    <a:pt x="0" y="100"/>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25" name="Freeform 119"/>
            <p:cNvSpPr>
              <a:spLocks/>
            </p:cNvSpPr>
            <p:nvPr/>
          </p:nvSpPr>
          <p:spPr bwMode="auto">
            <a:xfrm>
              <a:off x="4552950" y="3282950"/>
              <a:ext cx="190500" cy="122238"/>
            </a:xfrm>
            <a:custGeom>
              <a:avLst/>
              <a:gdLst>
                <a:gd name="T0" fmla="*/ 0 w 241"/>
                <a:gd name="T1" fmla="*/ 2147483647 h 153"/>
                <a:gd name="T2" fmla="*/ 2147483647 w 241"/>
                <a:gd name="T3" fmla="*/ 2147483647 h 153"/>
                <a:gd name="T4" fmla="*/ 2147483647 w 241"/>
                <a:gd name="T5" fmla="*/ 2147483647 h 153"/>
                <a:gd name="T6" fmla="*/ 2147483647 w 241"/>
                <a:gd name="T7" fmla="*/ 2147483647 h 153"/>
                <a:gd name="T8" fmla="*/ 2147483647 w 241"/>
                <a:gd name="T9" fmla="*/ 2147483647 h 153"/>
                <a:gd name="T10" fmla="*/ 2147483647 w 241"/>
                <a:gd name="T11" fmla="*/ 2147483647 h 153"/>
                <a:gd name="T12" fmla="*/ 2147483647 w 241"/>
                <a:gd name="T13" fmla="*/ 0 h 153"/>
                <a:gd name="T14" fmla="*/ 2147483647 w 241"/>
                <a:gd name="T15" fmla="*/ 2147483647 h 153"/>
                <a:gd name="T16" fmla="*/ 0 w 241"/>
                <a:gd name="T17" fmla="*/ 2147483647 h 1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41"/>
                <a:gd name="T28" fmla="*/ 0 h 153"/>
                <a:gd name="T29" fmla="*/ 241 w 241"/>
                <a:gd name="T30" fmla="*/ 153 h 15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41" h="153">
                  <a:moveTo>
                    <a:pt x="0" y="76"/>
                  </a:moveTo>
                  <a:lnTo>
                    <a:pt x="65" y="141"/>
                  </a:lnTo>
                  <a:lnTo>
                    <a:pt x="215" y="153"/>
                  </a:lnTo>
                  <a:lnTo>
                    <a:pt x="241" y="101"/>
                  </a:lnTo>
                  <a:lnTo>
                    <a:pt x="202" y="97"/>
                  </a:lnTo>
                  <a:lnTo>
                    <a:pt x="199" y="49"/>
                  </a:lnTo>
                  <a:lnTo>
                    <a:pt x="166" y="0"/>
                  </a:lnTo>
                  <a:lnTo>
                    <a:pt x="65" y="11"/>
                  </a:lnTo>
                  <a:lnTo>
                    <a:pt x="0" y="76"/>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26" name="Freeform 120"/>
            <p:cNvSpPr>
              <a:spLocks/>
            </p:cNvSpPr>
            <p:nvPr/>
          </p:nvSpPr>
          <p:spPr bwMode="auto">
            <a:xfrm>
              <a:off x="4843463" y="3700463"/>
              <a:ext cx="423862" cy="387350"/>
            </a:xfrm>
            <a:custGeom>
              <a:avLst/>
              <a:gdLst>
                <a:gd name="T0" fmla="*/ 0 w 535"/>
                <a:gd name="T1" fmla="*/ 2147483647 h 488"/>
                <a:gd name="T2" fmla="*/ 2147483647 w 535"/>
                <a:gd name="T3" fmla="*/ 2147483647 h 488"/>
                <a:gd name="T4" fmla="*/ 2147483647 w 535"/>
                <a:gd name="T5" fmla="*/ 2147483647 h 488"/>
                <a:gd name="T6" fmla="*/ 2147483647 w 535"/>
                <a:gd name="T7" fmla="*/ 2147483647 h 488"/>
                <a:gd name="T8" fmla="*/ 2147483647 w 535"/>
                <a:gd name="T9" fmla="*/ 2147483647 h 488"/>
                <a:gd name="T10" fmla="*/ 2147483647 w 535"/>
                <a:gd name="T11" fmla="*/ 2147483647 h 488"/>
                <a:gd name="T12" fmla="*/ 2147483647 w 535"/>
                <a:gd name="T13" fmla="*/ 0 h 488"/>
                <a:gd name="T14" fmla="*/ 2147483647 w 535"/>
                <a:gd name="T15" fmla="*/ 2147483647 h 488"/>
                <a:gd name="T16" fmla="*/ 2147483647 w 535"/>
                <a:gd name="T17" fmla="*/ 2147483647 h 488"/>
                <a:gd name="T18" fmla="*/ 2147483647 w 535"/>
                <a:gd name="T19" fmla="*/ 2147483647 h 488"/>
                <a:gd name="T20" fmla="*/ 2147483647 w 535"/>
                <a:gd name="T21" fmla="*/ 2147483647 h 488"/>
                <a:gd name="T22" fmla="*/ 2147483647 w 535"/>
                <a:gd name="T23" fmla="*/ 2147483647 h 488"/>
                <a:gd name="T24" fmla="*/ 2147483647 w 535"/>
                <a:gd name="T25" fmla="*/ 2147483647 h 488"/>
                <a:gd name="T26" fmla="*/ 2147483647 w 535"/>
                <a:gd name="T27" fmla="*/ 2147483647 h 488"/>
                <a:gd name="T28" fmla="*/ 2147483647 w 535"/>
                <a:gd name="T29" fmla="*/ 2147483647 h 488"/>
                <a:gd name="T30" fmla="*/ 2147483647 w 535"/>
                <a:gd name="T31" fmla="*/ 2147483647 h 488"/>
                <a:gd name="T32" fmla="*/ 2147483647 w 535"/>
                <a:gd name="T33" fmla="*/ 2147483647 h 488"/>
                <a:gd name="T34" fmla="*/ 2147483647 w 535"/>
                <a:gd name="T35" fmla="*/ 2147483647 h 488"/>
                <a:gd name="T36" fmla="*/ 2147483647 w 535"/>
                <a:gd name="T37" fmla="*/ 2147483647 h 488"/>
                <a:gd name="T38" fmla="*/ 2147483647 w 535"/>
                <a:gd name="T39" fmla="*/ 2147483647 h 488"/>
                <a:gd name="T40" fmla="*/ 2147483647 w 535"/>
                <a:gd name="T41" fmla="*/ 2147483647 h 488"/>
                <a:gd name="T42" fmla="*/ 2147483647 w 535"/>
                <a:gd name="T43" fmla="*/ 2147483647 h 488"/>
                <a:gd name="T44" fmla="*/ 2147483647 w 535"/>
                <a:gd name="T45" fmla="*/ 2147483647 h 488"/>
                <a:gd name="T46" fmla="*/ 2147483647 w 535"/>
                <a:gd name="T47" fmla="*/ 2147483647 h 488"/>
                <a:gd name="T48" fmla="*/ 2147483647 w 535"/>
                <a:gd name="T49" fmla="*/ 2147483647 h 488"/>
                <a:gd name="T50" fmla="*/ 2147483647 w 535"/>
                <a:gd name="T51" fmla="*/ 2147483647 h 488"/>
                <a:gd name="T52" fmla="*/ 2147483647 w 535"/>
                <a:gd name="T53" fmla="*/ 2147483647 h 488"/>
                <a:gd name="T54" fmla="*/ 2147483647 w 535"/>
                <a:gd name="T55" fmla="*/ 2147483647 h 488"/>
                <a:gd name="T56" fmla="*/ 0 w 535"/>
                <a:gd name="T57" fmla="*/ 2147483647 h 48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35"/>
                <a:gd name="T88" fmla="*/ 0 h 488"/>
                <a:gd name="T89" fmla="*/ 535 w 535"/>
                <a:gd name="T90" fmla="*/ 488 h 48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35" h="488">
                  <a:moveTo>
                    <a:pt x="0" y="128"/>
                  </a:moveTo>
                  <a:lnTo>
                    <a:pt x="7" y="86"/>
                  </a:lnTo>
                  <a:lnTo>
                    <a:pt x="35" y="95"/>
                  </a:lnTo>
                  <a:lnTo>
                    <a:pt x="71" y="69"/>
                  </a:lnTo>
                  <a:lnTo>
                    <a:pt x="84" y="50"/>
                  </a:lnTo>
                  <a:lnTo>
                    <a:pt x="58" y="22"/>
                  </a:lnTo>
                  <a:lnTo>
                    <a:pt x="114" y="0"/>
                  </a:lnTo>
                  <a:lnTo>
                    <a:pt x="230" y="57"/>
                  </a:lnTo>
                  <a:lnTo>
                    <a:pt x="230" y="78"/>
                  </a:lnTo>
                  <a:lnTo>
                    <a:pt x="256" y="91"/>
                  </a:lnTo>
                  <a:lnTo>
                    <a:pt x="281" y="106"/>
                  </a:lnTo>
                  <a:lnTo>
                    <a:pt x="302" y="95"/>
                  </a:lnTo>
                  <a:lnTo>
                    <a:pt x="350" y="110"/>
                  </a:lnTo>
                  <a:lnTo>
                    <a:pt x="410" y="221"/>
                  </a:lnTo>
                  <a:lnTo>
                    <a:pt x="417" y="230"/>
                  </a:lnTo>
                  <a:lnTo>
                    <a:pt x="442" y="273"/>
                  </a:lnTo>
                  <a:lnTo>
                    <a:pt x="523" y="284"/>
                  </a:lnTo>
                  <a:lnTo>
                    <a:pt x="535" y="305"/>
                  </a:lnTo>
                  <a:lnTo>
                    <a:pt x="515" y="362"/>
                  </a:lnTo>
                  <a:lnTo>
                    <a:pt x="442" y="389"/>
                  </a:lnTo>
                  <a:lnTo>
                    <a:pt x="360" y="410"/>
                  </a:lnTo>
                  <a:lnTo>
                    <a:pt x="297" y="488"/>
                  </a:lnTo>
                  <a:lnTo>
                    <a:pt x="297" y="457"/>
                  </a:lnTo>
                  <a:lnTo>
                    <a:pt x="249" y="439"/>
                  </a:lnTo>
                  <a:lnTo>
                    <a:pt x="203" y="464"/>
                  </a:lnTo>
                  <a:lnTo>
                    <a:pt x="157" y="375"/>
                  </a:lnTo>
                  <a:lnTo>
                    <a:pt x="121" y="342"/>
                  </a:lnTo>
                  <a:lnTo>
                    <a:pt x="97" y="252"/>
                  </a:lnTo>
                  <a:lnTo>
                    <a:pt x="0" y="128"/>
                  </a:lnTo>
                  <a:close/>
                </a:path>
              </a:pathLst>
            </a:custGeom>
            <a:solidFill>
              <a:srgbClr val="CD30FF"/>
            </a:solidFill>
            <a:ln w="9525">
              <a:solidFill>
                <a:srgbClr val="000000"/>
              </a:solidFill>
              <a:round/>
              <a:headEnd/>
              <a:tailEnd/>
            </a:ln>
          </p:spPr>
          <p:txBody>
            <a:bodyPr lIns="80133" tIns="40067" rIns="80133" bIns="40067"/>
            <a:lstStyle/>
            <a:p>
              <a:endParaRPr lang="en-US"/>
            </a:p>
          </p:txBody>
        </p:sp>
        <p:sp>
          <p:nvSpPr>
            <p:cNvPr id="21627" name="Freeform 121"/>
            <p:cNvSpPr>
              <a:spLocks/>
            </p:cNvSpPr>
            <p:nvPr/>
          </p:nvSpPr>
          <p:spPr bwMode="auto">
            <a:xfrm>
              <a:off x="4540250" y="2243138"/>
              <a:ext cx="3441700" cy="1208087"/>
            </a:xfrm>
            <a:custGeom>
              <a:avLst/>
              <a:gdLst>
                <a:gd name="T0" fmla="*/ 2147483647 w 4335"/>
                <a:gd name="T1" fmla="*/ 2147483647 h 1523"/>
                <a:gd name="T2" fmla="*/ 2147483647 w 4335"/>
                <a:gd name="T3" fmla="*/ 2147483647 h 1523"/>
                <a:gd name="T4" fmla="*/ 2147483647 w 4335"/>
                <a:gd name="T5" fmla="*/ 2147483647 h 1523"/>
                <a:gd name="T6" fmla="*/ 2147483647 w 4335"/>
                <a:gd name="T7" fmla="*/ 2147483647 h 1523"/>
                <a:gd name="T8" fmla="*/ 2147483647 w 4335"/>
                <a:gd name="T9" fmla="*/ 2147483647 h 1523"/>
                <a:gd name="T10" fmla="*/ 2147483647 w 4335"/>
                <a:gd name="T11" fmla="*/ 2147483647 h 1523"/>
                <a:gd name="T12" fmla="*/ 2147483647 w 4335"/>
                <a:gd name="T13" fmla="*/ 2147483647 h 1523"/>
                <a:gd name="T14" fmla="*/ 2147483647 w 4335"/>
                <a:gd name="T15" fmla="*/ 2147483647 h 1523"/>
                <a:gd name="T16" fmla="*/ 2147483647 w 4335"/>
                <a:gd name="T17" fmla="*/ 2147483647 h 1523"/>
                <a:gd name="T18" fmla="*/ 2147483647 w 4335"/>
                <a:gd name="T19" fmla="*/ 2147483647 h 1523"/>
                <a:gd name="T20" fmla="*/ 2147483647 w 4335"/>
                <a:gd name="T21" fmla="*/ 2147483647 h 1523"/>
                <a:gd name="T22" fmla="*/ 2147483647 w 4335"/>
                <a:gd name="T23" fmla="*/ 2147483647 h 1523"/>
                <a:gd name="T24" fmla="*/ 2147483647 w 4335"/>
                <a:gd name="T25" fmla="*/ 2147483647 h 1523"/>
                <a:gd name="T26" fmla="*/ 2147483647 w 4335"/>
                <a:gd name="T27" fmla="*/ 2147483647 h 1523"/>
                <a:gd name="T28" fmla="*/ 2147483647 w 4335"/>
                <a:gd name="T29" fmla="*/ 2147483647 h 1523"/>
                <a:gd name="T30" fmla="*/ 2147483647 w 4335"/>
                <a:gd name="T31" fmla="*/ 2147483647 h 1523"/>
                <a:gd name="T32" fmla="*/ 2147483647 w 4335"/>
                <a:gd name="T33" fmla="*/ 2147483647 h 1523"/>
                <a:gd name="T34" fmla="*/ 2147483647 w 4335"/>
                <a:gd name="T35" fmla="*/ 2147483647 h 1523"/>
                <a:gd name="T36" fmla="*/ 2147483647 w 4335"/>
                <a:gd name="T37" fmla="*/ 2147483647 h 1523"/>
                <a:gd name="T38" fmla="*/ 2147483647 w 4335"/>
                <a:gd name="T39" fmla="*/ 2147483647 h 1523"/>
                <a:gd name="T40" fmla="*/ 2147483647 w 4335"/>
                <a:gd name="T41" fmla="*/ 2147483647 h 1523"/>
                <a:gd name="T42" fmla="*/ 2147483647 w 4335"/>
                <a:gd name="T43" fmla="*/ 2147483647 h 1523"/>
                <a:gd name="T44" fmla="*/ 2147483647 w 4335"/>
                <a:gd name="T45" fmla="*/ 2147483647 h 1523"/>
                <a:gd name="T46" fmla="*/ 2147483647 w 4335"/>
                <a:gd name="T47" fmla="*/ 2147483647 h 1523"/>
                <a:gd name="T48" fmla="*/ 2147483647 w 4335"/>
                <a:gd name="T49" fmla="*/ 2147483647 h 1523"/>
                <a:gd name="T50" fmla="*/ 2147483647 w 4335"/>
                <a:gd name="T51" fmla="*/ 2147483647 h 1523"/>
                <a:gd name="T52" fmla="*/ 2147483647 w 4335"/>
                <a:gd name="T53" fmla="*/ 2147483647 h 1523"/>
                <a:gd name="T54" fmla="*/ 2147483647 w 4335"/>
                <a:gd name="T55" fmla="*/ 2147483647 h 1523"/>
                <a:gd name="T56" fmla="*/ 2147483647 w 4335"/>
                <a:gd name="T57" fmla="*/ 2147483647 h 1523"/>
                <a:gd name="T58" fmla="*/ 2147483647 w 4335"/>
                <a:gd name="T59" fmla="*/ 2147483647 h 1523"/>
                <a:gd name="T60" fmla="*/ 2147483647 w 4335"/>
                <a:gd name="T61" fmla="*/ 2147483647 h 1523"/>
                <a:gd name="T62" fmla="*/ 2147483647 w 4335"/>
                <a:gd name="T63" fmla="*/ 2147483647 h 1523"/>
                <a:gd name="T64" fmla="*/ 2147483647 w 4335"/>
                <a:gd name="T65" fmla="*/ 2147483647 h 1523"/>
                <a:gd name="T66" fmla="*/ 2147483647 w 4335"/>
                <a:gd name="T67" fmla="*/ 2147483647 h 1523"/>
                <a:gd name="T68" fmla="*/ 2147483647 w 4335"/>
                <a:gd name="T69" fmla="*/ 2147483647 h 1523"/>
                <a:gd name="T70" fmla="*/ 2147483647 w 4335"/>
                <a:gd name="T71" fmla="*/ 2147483647 h 1523"/>
                <a:gd name="T72" fmla="*/ 2147483647 w 4335"/>
                <a:gd name="T73" fmla="*/ 2147483647 h 1523"/>
                <a:gd name="T74" fmla="*/ 2147483647 w 4335"/>
                <a:gd name="T75" fmla="*/ 2147483647 h 1523"/>
                <a:gd name="T76" fmla="*/ 2147483647 w 4335"/>
                <a:gd name="T77" fmla="*/ 2147483647 h 1523"/>
                <a:gd name="T78" fmla="*/ 2147483647 w 4335"/>
                <a:gd name="T79" fmla="*/ 2147483647 h 1523"/>
                <a:gd name="T80" fmla="*/ 2147483647 w 4335"/>
                <a:gd name="T81" fmla="*/ 2147483647 h 1523"/>
                <a:gd name="T82" fmla="*/ 2147483647 w 4335"/>
                <a:gd name="T83" fmla="*/ 2147483647 h 1523"/>
                <a:gd name="T84" fmla="*/ 2147483647 w 4335"/>
                <a:gd name="T85" fmla="*/ 2147483647 h 1523"/>
                <a:gd name="T86" fmla="*/ 2147483647 w 4335"/>
                <a:gd name="T87" fmla="*/ 2147483647 h 1523"/>
                <a:gd name="T88" fmla="*/ 2147483647 w 4335"/>
                <a:gd name="T89" fmla="*/ 2147483647 h 1523"/>
                <a:gd name="T90" fmla="*/ 2147483647 w 4335"/>
                <a:gd name="T91" fmla="*/ 2147483647 h 1523"/>
                <a:gd name="T92" fmla="*/ 2147483647 w 4335"/>
                <a:gd name="T93" fmla="*/ 2147483647 h 1523"/>
                <a:gd name="T94" fmla="*/ 2147483647 w 4335"/>
                <a:gd name="T95" fmla="*/ 2147483647 h 1523"/>
                <a:gd name="T96" fmla="*/ 2147483647 w 4335"/>
                <a:gd name="T97" fmla="*/ 2147483647 h 1523"/>
                <a:gd name="T98" fmla="*/ 2147483647 w 4335"/>
                <a:gd name="T99" fmla="*/ 2147483647 h 1523"/>
                <a:gd name="T100" fmla="*/ 2147483647 w 4335"/>
                <a:gd name="T101" fmla="*/ 2147483647 h 1523"/>
                <a:gd name="T102" fmla="*/ 2147483647 w 4335"/>
                <a:gd name="T103" fmla="*/ 2147483647 h 1523"/>
                <a:gd name="T104" fmla="*/ 2147483647 w 4335"/>
                <a:gd name="T105" fmla="*/ 2147483647 h 1523"/>
                <a:gd name="T106" fmla="*/ 2147483647 w 4335"/>
                <a:gd name="T107" fmla="*/ 2147483647 h 1523"/>
                <a:gd name="T108" fmla="*/ 2147483647 w 4335"/>
                <a:gd name="T109" fmla="*/ 2147483647 h 1523"/>
                <a:gd name="T110" fmla="*/ 2147483647 w 4335"/>
                <a:gd name="T111" fmla="*/ 2147483647 h 1523"/>
                <a:gd name="T112" fmla="*/ 2147483647 w 4335"/>
                <a:gd name="T113" fmla="*/ 2147483647 h 1523"/>
                <a:gd name="T114" fmla="*/ 2147483647 w 4335"/>
                <a:gd name="T115" fmla="*/ 2147483647 h 152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4335"/>
                <a:gd name="T175" fmla="*/ 0 h 1523"/>
                <a:gd name="T176" fmla="*/ 4335 w 4335"/>
                <a:gd name="T177" fmla="*/ 1523 h 152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4335" h="1523">
                  <a:moveTo>
                    <a:pt x="0" y="1083"/>
                  </a:moveTo>
                  <a:lnTo>
                    <a:pt x="37" y="1046"/>
                  </a:lnTo>
                  <a:lnTo>
                    <a:pt x="25" y="1062"/>
                  </a:lnTo>
                  <a:lnTo>
                    <a:pt x="39" y="1066"/>
                  </a:lnTo>
                  <a:lnTo>
                    <a:pt x="37" y="993"/>
                  </a:lnTo>
                  <a:lnTo>
                    <a:pt x="50" y="961"/>
                  </a:lnTo>
                  <a:lnTo>
                    <a:pt x="73" y="957"/>
                  </a:lnTo>
                  <a:lnTo>
                    <a:pt x="113" y="987"/>
                  </a:lnTo>
                  <a:lnTo>
                    <a:pt x="123" y="927"/>
                  </a:lnTo>
                  <a:lnTo>
                    <a:pt x="105" y="930"/>
                  </a:lnTo>
                  <a:lnTo>
                    <a:pt x="98" y="895"/>
                  </a:lnTo>
                  <a:lnTo>
                    <a:pt x="270" y="863"/>
                  </a:lnTo>
                  <a:lnTo>
                    <a:pt x="228" y="851"/>
                  </a:lnTo>
                  <a:lnTo>
                    <a:pt x="229" y="833"/>
                  </a:lnTo>
                  <a:lnTo>
                    <a:pt x="203" y="839"/>
                  </a:lnTo>
                  <a:lnTo>
                    <a:pt x="302" y="749"/>
                  </a:lnTo>
                  <a:lnTo>
                    <a:pt x="257" y="655"/>
                  </a:lnTo>
                  <a:lnTo>
                    <a:pt x="267" y="611"/>
                  </a:lnTo>
                  <a:lnTo>
                    <a:pt x="242" y="561"/>
                  </a:lnTo>
                  <a:lnTo>
                    <a:pt x="263" y="533"/>
                  </a:lnTo>
                  <a:lnTo>
                    <a:pt x="228" y="494"/>
                  </a:lnTo>
                  <a:lnTo>
                    <a:pt x="238" y="460"/>
                  </a:lnTo>
                  <a:lnTo>
                    <a:pt x="285" y="423"/>
                  </a:lnTo>
                  <a:lnTo>
                    <a:pt x="310" y="419"/>
                  </a:lnTo>
                  <a:lnTo>
                    <a:pt x="343" y="428"/>
                  </a:lnTo>
                  <a:lnTo>
                    <a:pt x="314" y="436"/>
                  </a:lnTo>
                  <a:lnTo>
                    <a:pt x="337" y="449"/>
                  </a:lnTo>
                  <a:lnTo>
                    <a:pt x="412" y="453"/>
                  </a:lnTo>
                  <a:lnTo>
                    <a:pt x="545" y="530"/>
                  </a:lnTo>
                  <a:lnTo>
                    <a:pt x="547" y="568"/>
                  </a:lnTo>
                  <a:lnTo>
                    <a:pt x="490" y="600"/>
                  </a:lnTo>
                  <a:lnTo>
                    <a:pt x="311" y="554"/>
                  </a:lnTo>
                  <a:lnTo>
                    <a:pt x="385" y="609"/>
                  </a:lnTo>
                  <a:lnTo>
                    <a:pt x="382" y="673"/>
                  </a:lnTo>
                  <a:lnTo>
                    <a:pt x="455" y="704"/>
                  </a:lnTo>
                  <a:lnTo>
                    <a:pt x="474" y="697"/>
                  </a:lnTo>
                  <a:lnTo>
                    <a:pt x="465" y="673"/>
                  </a:lnTo>
                  <a:lnTo>
                    <a:pt x="432" y="661"/>
                  </a:lnTo>
                  <a:lnTo>
                    <a:pt x="439" y="641"/>
                  </a:lnTo>
                  <a:lnTo>
                    <a:pt x="471" y="665"/>
                  </a:lnTo>
                  <a:lnTo>
                    <a:pt x="541" y="673"/>
                  </a:lnTo>
                  <a:lnTo>
                    <a:pt x="512" y="623"/>
                  </a:lnTo>
                  <a:lnTo>
                    <a:pt x="577" y="578"/>
                  </a:lnTo>
                  <a:lnTo>
                    <a:pt x="623" y="609"/>
                  </a:lnTo>
                  <a:lnTo>
                    <a:pt x="622" y="497"/>
                  </a:lnTo>
                  <a:lnTo>
                    <a:pt x="604" y="478"/>
                  </a:lnTo>
                  <a:lnTo>
                    <a:pt x="681" y="504"/>
                  </a:lnTo>
                  <a:lnTo>
                    <a:pt x="686" y="518"/>
                  </a:lnTo>
                  <a:lnTo>
                    <a:pt x="645" y="536"/>
                  </a:lnTo>
                  <a:lnTo>
                    <a:pt x="686" y="574"/>
                  </a:lnTo>
                  <a:lnTo>
                    <a:pt x="721" y="533"/>
                  </a:lnTo>
                  <a:lnTo>
                    <a:pt x="868" y="465"/>
                  </a:lnTo>
                  <a:lnTo>
                    <a:pt x="890" y="460"/>
                  </a:lnTo>
                  <a:lnTo>
                    <a:pt x="868" y="473"/>
                  </a:lnTo>
                  <a:lnTo>
                    <a:pt x="893" y="505"/>
                  </a:lnTo>
                  <a:lnTo>
                    <a:pt x="998" y="460"/>
                  </a:lnTo>
                  <a:lnTo>
                    <a:pt x="1022" y="495"/>
                  </a:lnTo>
                  <a:lnTo>
                    <a:pt x="1047" y="469"/>
                  </a:lnTo>
                  <a:lnTo>
                    <a:pt x="1034" y="432"/>
                  </a:lnTo>
                  <a:lnTo>
                    <a:pt x="1049" y="422"/>
                  </a:lnTo>
                  <a:lnTo>
                    <a:pt x="1129" y="439"/>
                  </a:lnTo>
                  <a:lnTo>
                    <a:pt x="1237" y="502"/>
                  </a:lnTo>
                  <a:lnTo>
                    <a:pt x="1257" y="472"/>
                  </a:lnTo>
                  <a:lnTo>
                    <a:pt x="1234" y="439"/>
                  </a:lnTo>
                  <a:lnTo>
                    <a:pt x="1200" y="431"/>
                  </a:lnTo>
                  <a:lnTo>
                    <a:pt x="1215" y="382"/>
                  </a:lnTo>
                  <a:lnTo>
                    <a:pt x="1192" y="373"/>
                  </a:lnTo>
                  <a:lnTo>
                    <a:pt x="1199" y="350"/>
                  </a:lnTo>
                  <a:lnTo>
                    <a:pt x="1238" y="326"/>
                  </a:lnTo>
                  <a:lnTo>
                    <a:pt x="1263" y="265"/>
                  </a:lnTo>
                  <a:lnTo>
                    <a:pt x="1320" y="267"/>
                  </a:lnTo>
                  <a:lnTo>
                    <a:pt x="1344" y="275"/>
                  </a:lnTo>
                  <a:lnTo>
                    <a:pt x="1324" y="339"/>
                  </a:lnTo>
                  <a:lnTo>
                    <a:pt x="1347" y="372"/>
                  </a:lnTo>
                  <a:lnTo>
                    <a:pt x="1340" y="460"/>
                  </a:lnTo>
                  <a:lnTo>
                    <a:pt x="1368" y="492"/>
                  </a:lnTo>
                  <a:lnTo>
                    <a:pt x="1358" y="523"/>
                  </a:lnTo>
                  <a:lnTo>
                    <a:pt x="1317" y="547"/>
                  </a:lnTo>
                  <a:lnTo>
                    <a:pt x="1327" y="561"/>
                  </a:lnTo>
                  <a:lnTo>
                    <a:pt x="1273" y="571"/>
                  </a:lnTo>
                  <a:lnTo>
                    <a:pt x="1330" y="595"/>
                  </a:lnTo>
                  <a:lnTo>
                    <a:pt x="1397" y="523"/>
                  </a:lnTo>
                  <a:lnTo>
                    <a:pt x="1391" y="478"/>
                  </a:lnTo>
                  <a:lnTo>
                    <a:pt x="1414" y="472"/>
                  </a:lnTo>
                  <a:lnTo>
                    <a:pt x="1448" y="463"/>
                  </a:lnTo>
                  <a:lnTo>
                    <a:pt x="1464" y="490"/>
                  </a:lnTo>
                  <a:lnTo>
                    <a:pt x="1463" y="522"/>
                  </a:lnTo>
                  <a:lnTo>
                    <a:pt x="1505" y="533"/>
                  </a:lnTo>
                  <a:lnTo>
                    <a:pt x="1473" y="521"/>
                  </a:lnTo>
                  <a:lnTo>
                    <a:pt x="1486" y="502"/>
                  </a:lnTo>
                  <a:lnTo>
                    <a:pt x="1474" y="472"/>
                  </a:lnTo>
                  <a:lnTo>
                    <a:pt x="1375" y="453"/>
                  </a:lnTo>
                  <a:lnTo>
                    <a:pt x="1391" y="383"/>
                  </a:lnTo>
                  <a:lnTo>
                    <a:pt x="1356" y="339"/>
                  </a:lnTo>
                  <a:lnTo>
                    <a:pt x="1405" y="299"/>
                  </a:lnTo>
                  <a:lnTo>
                    <a:pt x="1399" y="271"/>
                  </a:lnTo>
                  <a:lnTo>
                    <a:pt x="1423" y="285"/>
                  </a:lnTo>
                  <a:lnTo>
                    <a:pt x="1410" y="342"/>
                  </a:lnTo>
                  <a:lnTo>
                    <a:pt x="1428" y="350"/>
                  </a:lnTo>
                  <a:lnTo>
                    <a:pt x="1493" y="368"/>
                  </a:lnTo>
                  <a:lnTo>
                    <a:pt x="1431" y="320"/>
                  </a:lnTo>
                  <a:lnTo>
                    <a:pt x="1479" y="323"/>
                  </a:lnTo>
                  <a:lnTo>
                    <a:pt x="1469" y="306"/>
                  </a:lnTo>
                  <a:lnTo>
                    <a:pt x="1493" y="295"/>
                  </a:lnTo>
                  <a:lnTo>
                    <a:pt x="1616" y="333"/>
                  </a:lnTo>
                  <a:lnTo>
                    <a:pt x="1592" y="357"/>
                  </a:lnTo>
                  <a:lnTo>
                    <a:pt x="1588" y="392"/>
                  </a:lnTo>
                  <a:lnTo>
                    <a:pt x="1613" y="414"/>
                  </a:lnTo>
                  <a:lnTo>
                    <a:pt x="1627" y="333"/>
                  </a:lnTo>
                  <a:lnTo>
                    <a:pt x="1560" y="291"/>
                  </a:lnTo>
                  <a:lnTo>
                    <a:pt x="1546" y="236"/>
                  </a:lnTo>
                  <a:lnTo>
                    <a:pt x="1701" y="214"/>
                  </a:lnTo>
                  <a:lnTo>
                    <a:pt x="1681" y="163"/>
                  </a:lnTo>
                  <a:lnTo>
                    <a:pt x="1701" y="173"/>
                  </a:lnTo>
                  <a:lnTo>
                    <a:pt x="1728" y="154"/>
                  </a:lnTo>
                  <a:lnTo>
                    <a:pt x="1708" y="148"/>
                  </a:lnTo>
                  <a:lnTo>
                    <a:pt x="1872" y="106"/>
                  </a:lnTo>
                  <a:lnTo>
                    <a:pt x="1858" y="94"/>
                  </a:lnTo>
                  <a:lnTo>
                    <a:pt x="1935" y="89"/>
                  </a:lnTo>
                  <a:lnTo>
                    <a:pt x="1933" y="103"/>
                  </a:lnTo>
                  <a:lnTo>
                    <a:pt x="1953" y="103"/>
                  </a:lnTo>
                  <a:lnTo>
                    <a:pt x="2007" y="84"/>
                  </a:lnTo>
                  <a:lnTo>
                    <a:pt x="2033" y="96"/>
                  </a:lnTo>
                  <a:lnTo>
                    <a:pt x="2008" y="73"/>
                  </a:lnTo>
                  <a:lnTo>
                    <a:pt x="2072" y="68"/>
                  </a:lnTo>
                  <a:lnTo>
                    <a:pt x="2072" y="39"/>
                  </a:lnTo>
                  <a:lnTo>
                    <a:pt x="2144" y="0"/>
                  </a:lnTo>
                  <a:lnTo>
                    <a:pt x="2195" y="23"/>
                  </a:lnTo>
                  <a:lnTo>
                    <a:pt x="2152" y="44"/>
                  </a:lnTo>
                  <a:lnTo>
                    <a:pt x="2227" y="42"/>
                  </a:lnTo>
                  <a:lnTo>
                    <a:pt x="2196" y="73"/>
                  </a:lnTo>
                  <a:lnTo>
                    <a:pt x="2322" y="57"/>
                  </a:lnTo>
                  <a:lnTo>
                    <a:pt x="2392" y="103"/>
                  </a:lnTo>
                  <a:lnTo>
                    <a:pt x="2380" y="121"/>
                  </a:lnTo>
                  <a:lnTo>
                    <a:pt x="2358" y="111"/>
                  </a:lnTo>
                  <a:lnTo>
                    <a:pt x="2389" y="125"/>
                  </a:lnTo>
                  <a:lnTo>
                    <a:pt x="2373" y="153"/>
                  </a:lnTo>
                  <a:lnTo>
                    <a:pt x="2144" y="285"/>
                  </a:lnTo>
                  <a:lnTo>
                    <a:pt x="2217" y="269"/>
                  </a:lnTo>
                  <a:lnTo>
                    <a:pt x="2203" y="251"/>
                  </a:lnTo>
                  <a:lnTo>
                    <a:pt x="2317" y="226"/>
                  </a:lnTo>
                  <a:lnTo>
                    <a:pt x="2285" y="230"/>
                  </a:lnTo>
                  <a:lnTo>
                    <a:pt x="2292" y="208"/>
                  </a:lnTo>
                  <a:lnTo>
                    <a:pt x="2358" y="226"/>
                  </a:lnTo>
                  <a:lnTo>
                    <a:pt x="2367" y="208"/>
                  </a:lnTo>
                  <a:lnTo>
                    <a:pt x="2381" y="251"/>
                  </a:lnTo>
                  <a:lnTo>
                    <a:pt x="2412" y="253"/>
                  </a:lnTo>
                  <a:lnTo>
                    <a:pt x="2384" y="236"/>
                  </a:lnTo>
                  <a:lnTo>
                    <a:pt x="2444" y="224"/>
                  </a:lnTo>
                  <a:lnTo>
                    <a:pt x="2517" y="236"/>
                  </a:lnTo>
                  <a:lnTo>
                    <a:pt x="2511" y="251"/>
                  </a:lnTo>
                  <a:lnTo>
                    <a:pt x="2575" y="265"/>
                  </a:lnTo>
                  <a:lnTo>
                    <a:pt x="2629" y="261"/>
                  </a:lnTo>
                  <a:lnTo>
                    <a:pt x="2632" y="219"/>
                  </a:lnTo>
                  <a:lnTo>
                    <a:pt x="2648" y="216"/>
                  </a:lnTo>
                  <a:lnTo>
                    <a:pt x="2790" y="261"/>
                  </a:lnTo>
                  <a:lnTo>
                    <a:pt x="2769" y="333"/>
                  </a:lnTo>
                  <a:lnTo>
                    <a:pt x="2836" y="382"/>
                  </a:lnTo>
                  <a:lnTo>
                    <a:pt x="2873" y="314"/>
                  </a:lnTo>
                  <a:lnTo>
                    <a:pt x="2895" y="342"/>
                  </a:lnTo>
                  <a:lnTo>
                    <a:pt x="2942" y="333"/>
                  </a:lnTo>
                  <a:lnTo>
                    <a:pt x="3005" y="357"/>
                  </a:lnTo>
                  <a:lnTo>
                    <a:pt x="3055" y="341"/>
                  </a:lnTo>
                  <a:lnTo>
                    <a:pt x="3052" y="314"/>
                  </a:lnTo>
                  <a:lnTo>
                    <a:pt x="3086" y="269"/>
                  </a:lnTo>
                  <a:lnTo>
                    <a:pt x="3297" y="302"/>
                  </a:lnTo>
                  <a:lnTo>
                    <a:pt x="3310" y="323"/>
                  </a:lnTo>
                  <a:lnTo>
                    <a:pt x="3284" y="331"/>
                  </a:lnTo>
                  <a:lnTo>
                    <a:pt x="3354" y="341"/>
                  </a:lnTo>
                  <a:lnTo>
                    <a:pt x="3377" y="373"/>
                  </a:lnTo>
                  <a:lnTo>
                    <a:pt x="3536" y="368"/>
                  </a:lnTo>
                  <a:lnTo>
                    <a:pt x="3566" y="392"/>
                  </a:lnTo>
                  <a:lnTo>
                    <a:pt x="3555" y="423"/>
                  </a:lnTo>
                  <a:lnTo>
                    <a:pt x="3600" y="446"/>
                  </a:lnTo>
                  <a:lnTo>
                    <a:pt x="3625" y="428"/>
                  </a:lnTo>
                  <a:lnTo>
                    <a:pt x="3738" y="441"/>
                  </a:lnTo>
                  <a:lnTo>
                    <a:pt x="3762" y="423"/>
                  </a:lnTo>
                  <a:lnTo>
                    <a:pt x="3775" y="452"/>
                  </a:lnTo>
                  <a:lnTo>
                    <a:pt x="3822" y="473"/>
                  </a:lnTo>
                  <a:lnTo>
                    <a:pt x="3843" y="457"/>
                  </a:lnTo>
                  <a:lnTo>
                    <a:pt x="3821" y="432"/>
                  </a:lnTo>
                  <a:lnTo>
                    <a:pt x="3834" y="414"/>
                  </a:lnTo>
                  <a:lnTo>
                    <a:pt x="4033" y="445"/>
                  </a:lnTo>
                  <a:lnTo>
                    <a:pt x="4161" y="523"/>
                  </a:lnTo>
                  <a:lnTo>
                    <a:pt x="4189" y="523"/>
                  </a:lnTo>
                  <a:lnTo>
                    <a:pt x="4223" y="591"/>
                  </a:lnTo>
                  <a:lnTo>
                    <a:pt x="4210" y="554"/>
                  </a:lnTo>
                  <a:lnTo>
                    <a:pt x="4231" y="551"/>
                  </a:lnTo>
                  <a:lnTo>
                    <a:pt x="4244" y="567"/>
                  </a:lnTo>
                  <a:lnTo>
                    <a:pt x="4281" y="561"/>
                  </a:lnTo>
                  <a:lnTo>
                    <a:pt x="4335" y="599"/>
                  </a:lnTo>
                  <a:lnTo>
                    <a:pt x="4259" y="639"/>
                  </a:lnTo>
                  <a:lnTo>
                    <a:pt x="4273" y="650"/>
                  </a:lnTo>
                  <a:lnTo>
                    <a:pt x="4246" y="658"/>
                  </a:lnTo>
                  <a:lnTo>
                    <a:pt x="4269" y="675"/>
                  </a:lnTo>
                  <a:lnTo>
                    <a:pt x="4223" y="675"/>
                  </a:lnTo>
                  <a:lnTo>
                    <a:pt x="4208" y="650"/>
                  </a:lnTo>
                  <a:lnTo>
                    <a:pt x="4191" y="660"/>
                  </a:lnTo>
                  <a:lnTo>
                    <a:pt x="4161" y="623"/>
                  </a:lnTo>
                  <a:lnTo>
                    <a:pt x="4109" y="624"/>
                  </a:lnTo>
                  <a:lnTo>
                    <a:pt x="4098" y="600"/>
                  </a:lnTo>
                  <a:lnTo>
                    <a:pt x="4108" y="591"/>
                  </a:lnTo>
                  <a:lnTo>
                    <a:pt x="4089" y="591"/>
                  </a:lnTo>
                  <a:lnTo>
                    <a:pt x="4072" y="599"/>
                  </a:lnTo>
                  <a:lnTo>
                    <a:pt x="4092" y="624"/>
                  </a:lnTo>
                  <a:lnTo>
                    <a:pt x="4080" y="641"/>
                  </a:lnTo>
                  <a:lnTo>
                    <a:pt x="4036" y="666"/>
                  </a:lnTo>
                  <a:lnTo>
                    <a:pt x="4006" y="661"/>
                  </a:lnTo>
                  <a:lnTo>
                    <a:pt x="4055" y="736"/>
                  </a:lnTo>
                  <a:lnTo>
                    <a:pt x="4047" y="763"/>
                  </a:lnTo>
                  <a:lnTo>
                    <a:pt x="3997" y="745"/>
                  </a:lnTo>
                  <a:lnTo>
                    <a:pt x="3998" y="754"/>
                  </a:lnTo>
                  <a:lnTo>
                    <a:pt x="3907" y="792"/>
                  </a:lnTo>
                  <a:lnTo>
                    <a:pt x="3826" y="867"/>
                  </a:lnTo>
                  <a:lnTo>
                    <a:pt x="3770" y="838"/>
                  </a:lnTo>
                  <a:lnTo>
                    <a:pt x="3719" y="868"/>
                  </a:lnTo>
                  <a:lnTo>
                    <a:pt x="3719" y="842"/>
                  </a:lnTo>
                  <a:lnTo>
                    <a:pt x="3689" y="870"/>
                  </a:lnTo>
                  <a:lnTo>
                    <a:pt x="3654" y="867"/>
                  </a:lnTo>
                  <a:lnTo>
                    <a:pt x="3616" y="941"/>
                  </a:lnTo>
                  <a:lnTo>
                    <a:pt x="3647" y="957"/>
                  </a:lnTo>
                  <a:lnTo>
                    <a:pt x="3633" y="979"/>
                  </a:lnTo>
                  <a:lnTo>
                    <a:pt x="3648" y="1017"/>
                  </a:lnTo>
                  <a:lnTo>
                    <a:pt x="3623" y="1012"/>
                  </a:lnTo>
                  <a:lnTo>
                    <a:pt x="3606" y="1045"/>
                  </a:lnTo>
                  <a:lnTo>
                    <a:pt x="3616" y="1075"/>
                  </a:lnTo>
                  <a:lnTo>
                    <a:pt x="3562" y="1099"/>
                  </a:lnTo>
                  <a:lnTo>
                    <a:pt x="3566" y="1133"/>
                  </a:lnTo>
                  <a:lnTo>
                    <a:pt x="3528" y="1142"/>
                  </a:lnTo>
                  <a:lnTo>
                    <a:pt x="3517" y="1178"/>
                  </a:lnTo>
                  <a:lnTo>
                    <a:pt x="3485" y="1217"/>
                  </a:lnTo>
                  <a:lnTo>
                    <a:pt x="3457" y="1075"/>
                  </a:lnTo>
                  <a:lnTo>
                    <a:pt x="3460" y="997"/>
                  </a:lnTo>
                  <a:lnTo>
                    <a:pt x="3485" y="951"/>
                  </a:lnTo>
                  <a:lnTo>
                    <a:pt x="3524" y="941"/>
                  </a:lnTo>
                  <a:lnTo>
                    <a:pt x="3614" y="846"/>
                  </a:lnTo>
                  <a:lnTo>
                    <a:pt x="3657" y="827"/>
                  </a:lnTo>
                  <a:lnTo>
                    <a:pt x="3672" y="770"/>
                  </a:lnTo>
                  <a:lnTo>
                    <a:pt x="3689" y="756"/>
                  </a:lnTo>
                  <a:lnTo>
                    <a:pt x="3656" y="754"/>
                  </a:lnTo>
                  <a:lnTo>
                    <a:pt x="3644" y="801"/>
                  </a:lnTo>
                  <a:lnTo>
                    <a:pt x="3570" y="839"/>
                  </a:lnTo>
                  <a:lnTo>
                    <a:pt x="3575" y="781"/>
                  </a:lnTo>
                  <a:lnTo>
                    <a:pt x="3494" y="794"/>
                  </a:lnTo>
                  <a:lnTo>
                    <a:pt x="3418" y="868"/>
                  </a:lnTo>
                  <a:lnTo>
                    <a:pt x="3431" y="900"/>
                  </a:lnTo>
                  <a:lnTo>
                    <a:pt x="3349" y="911"/>
                  </a:lnTo>
                  <a:lnTo>
                    <a:pt x="3338" y="902"/>
                  </a:lnTo>
                  <a:lnTo>
                    <a:pt x="3367" y="896"/>
                  </a:lnTo>
                  <a:lnTo>
                    <a:pt x="3299" y="877"/>
                  </a:lnTo>
                  <a:lnTo>
                    <a:pt x="3279" y="896"/>
                  </a:lnTo>
                  <a:lnTo>
                    <a:pt x="3124" y="899"/>
                  </a:lnTo>
                  <a:lnTo>
                    <a:pt x="2938" y="1072"/>
                  </a:lnTo>
                  <a:lnTo>
                    <a:pt x="2975" y="1080"/>
                  </a:lnTo>
                  <a:lnTo>
                    <a:pt x="2975" y="1109"/>
                  </a:lnTo>
                  <a:lnTo>
                    <a:pt x="2997" y="1090"/>
                  </a:lnTo>
                  <a:lnTo>
                    <a:pt x="2991" y="1118"/>
                  </a:lnTo>
                  <a:lnTo>
                    <a:pt x="3020" y="1101"/>
                  </a:lnTo>
                  <a:lnTo>
                    <a:pt x="3017" y="1119"/>
                  </a:lnTo>
                  <a:lnTo>
                    <a:pt x="3025" y="1090"/>
                  </a:lnTo>
                  <a:lnTo>
                    <a:pt x="3052" y="1090"/>
                  </a:lnTo>
                  <a:lnTo>
                    <a:pt x="3090" y="1128"/>
                  </a:lnTo>
                  <a:lnTo>
                    <a:pt x="3055" y="1131"/>
                  </a:lnTo>
                  <a:lnTo>
                    <a:pt x="3088" y="1143"/>
                  </a:lnTo>
                  <a:lnTo>
                    <a:pt x="3093" y="1167"/>
                  </a:lnTo>
                  <a:lnTo>
                    <a:pt x="3069" y="1223"/>
                  </a:lnTo>
                  <a:lnTo>
                    <a:pt x="3064" y="1306"/>
                  </a:lnTo>
                  <a:lnTo>
                    <a:pt x="2933" y="1478"/>
                  </a:lnTo>
                  <a:lnTo>
                    <a:pt x="2887" y="1501"/>
                  </a:lnTo>
                  <a:lnTo>
                    <a:pt x="2851" y="1478"/>
                  </a:lnTo>
                  <a:lnTo>
                    <a:pt x="2819" y="1511"/>
                  </a:lnTo>
                  <a:lnTo>
                    <a:pt x="2817" y="1505"/>
                  </a:lnTo>
                  <a:lnTo>
                    <a:pt x="2835" y="1478"/>
                  </a:lnTo>
                  <a:lnTo>
                    <a:pt x="2826" y="1435"/>
                  </a:lnTo>
                  <a:lnTo>
                    <a:pt x="2883" y="1418"/>
                  </a:lnTo>
                  <a:lnTo>
                    <a:pt x="2925" y="1302"/>
                  </a:lnTo>
                  <a:lnTo>
                    <a:pt x="2831" y="1330"/>
                  </a:lnTo>
                  <a:lnTo>
                    <a:pt x="2817" y="1285"/>
                  </a:lnTo>
                  <a:lnTo>
                    <a:pt x="2740" y="1260"/>
                  </a:lnTo>
                  <a:lnTo>
                    <a:pt x="2693" y="1142"/>
                  </a:lnTo>
                  <a:lnTo>
                    <a:pt x="2642" y="1119"/>
                  </a:lnTo>
                  <a:lnTo>
                    <a:pt x="2549" y="1151"/>
                  </a:lnTo>
                  <a:lnTo>
                    <a:pt x="2568" y="1175"/>
                  </a:lnTo>
                  <a:lnTo>
                    <a:pt x="2530" y="1247"/>
                  </a:lnTo>
                  <a:lnTo>
                    <a:pt x="2494" y="1266"/>
                  </a:lnTo>
                  <a:lnTo>
                    <a:pt x="2454" y="1250"/>
                  </a:lnTo>
                  <a:lnTo>
                    <a:pt x="2409" y="1241"/>
                  </a:lnTo>
                  <a:lnTo>
                    <a:pt x="2288" y="1274"/>
                  </a:lnTo>
                  <a:lnTo>
                    <a:pt x="2182" y="1226"/>
                  </a:lnTo>
                  <a:lnTo>
                    <a:pt x="2115" y="1234"/>
                  </a:lnTo>
                  <a:lnTo>
                    <a:pt x="2090" y="1195"/>
                  </a:lnTo>
                  <a:lnTo>
                    <a:pt x="2022" y="1167"/>
                  </a:lnTo>
                  <a:lnTo>
                    <a:pt x="1988" y="1196"/>
                  </a:lnTo>
                  <a:lnTo>
                    <a:pt x="1985" y="1248"/>
                  </a:lnTo>
                  <a:lnTo>
                    <a:pt x="1833" y="1226"/>
                  </a:lnTo>
                  <a:lnTo>
                    <a:pt x="1751" y="1274"/>
                  </a:lnTo>
                  <a:lnTo>
                    <a:pt x="1708" y="1292"/>
                  </a:lnTo>
                  <a:lnTo>
                    <a:pt x="1655" y="1255"/>
                  </a:lnTo>
                  <a:lnTo>
                    <a:pt x="1621" y="1275"/>
                  </a:lnTo>
                  <a:lnTo>
                    <a:pt x="1556" y="1250"/>
                  </a:lnTo>
                  <a:lnTo>
                    <a:pt x="1532" y="1247"/>
                  </a:lnTo>
                  <a:lnTo>
                    <a:pt x="1512" y="1206"/>
                  </a:lnTo>
                  <a:lnTo>
                    <a:pt x="1479" y="1206"/>
                  </a:lnTo>
                  <a:lnTo>
                    <a:pt x="1464" y="1212"/>
                  </a:lnTo>
                  <a:lnTo>
                    <a:pt x="1435" y="1182"/>
                  </a:lnTo>
                  <a:lnTo>
                    <a:pt x="1419" y="1191"/>
                  </a:lnTo>
                  <a:lnTo>
                    <a:pt x="1400" y="1200"/>
                  </a:lnTo>
                  <a:lnTo>
                    <a:pt x="1327" y="1135"/>
                  </a:lnTo>
                  <a:lnTo>
                    <a:pt x="1308" y="1129"/>
                  </a:lnTo>
                  <a:lnTo>
                    <a:pt x="1260" y="1080"/>
                  </a:lnTo>
                  <a:lnTo>
                    <a:pt x="1215" y="1109"/>
                  </a:lnTo>
                  <a:lnTo>
                    <a:pt x="1206" y="1089"/>
                  </a:lnTo>
                  <a:lnTo>
                    <a:pt x="1140" y="1088"/>
                  </a:lnTo>
                  <a:lnTo>
                    <a:pt x="1114" y="1052"/>
                  </a:lnTo>
                  <a:lnTo>
                    <a:pt x="1079" y="1053"/>
                  </a:lnTo>
                  <a:lnTo>
                    <a:pt x="1066" y="1069"/>
                  </a:lnTo>
                  <a:lnTo>
                    <a:pt x="1022" y="1078"/>
                  </a:lnTo>
                  <a:lnTo>
                    <a:pt x="1009" y="1069"/>
                  </a:lnTo>
                  <a:lnTo>
                    <a:pt x="992" y="1096"/>
                  </a:lnTo>
                  <a:lnTo>
                    <a:pt x="980" y="1089"/>
                  </a:lnTo>
                  <a:lnTo>
                    <a:pt x="925" y="1097"/>
                  </a:lnTo>
                  <a:lnTo>
                    <a:pt x="908" y="1089"/>
                  </a:lnTo>
                  <a:lnTo>
                    <a:pt x="900" y="1097"/>
                  </a:lnTo>
                  <a:lnTo>
                    <a:pt x="928" y="1129"/>
                  </a:lnTo>
                  <a:lnTo>
                    <a:pt x="910" y="1147"/>
                  </a:lnTo>
                  <a:lnTo>
                    <a:pt x="913" y="1174"/>
                  </a:lnTo>
                  <a:lnTo>
                    <a:pt x="942" y="1175"/>
                  </a:lnTo>
                  <a:lnTo>
                    <a:pt x="955" y="1200"/>
                  </a:lnTo>
                  <a:lnTo>
                    <a:pt x="946" y="1217"/>
                  </a:lnTo>
                  <a:lnTo>
                    <a:pt x="925" y="1206"/>
                  </a:lnTo>
                  <a:lnTo>
                    <a:pt x="908" y="1217"/>
                  </a:lnTo>
                  <a:lnTo>
                    <a:pt x="891" y="1208"/>
                  </a:lnTo>
                  <a:lnTo>
                    <a:pt x="883" y="1191"/>
                  </a:lnTo>
                  <a:lnTo>
                    <a:pt x="862" y="1200"/>
                  </a:lnTo>
                  <a:lnTo>
                    <a:pt x="846" y="1192"/>
                  </a:lnTo>
                  <a:lnTo>
                    <a:pt x="830" y="1206"/>
                  </a:lnTo>
                  <a:lnTo>
                    <a:pt x="805" y="1209"/>
                  </a:lnTo>
                  <a:lnTo>
                    <a:pt x="791" y="1191"/>
                  </a:lnTo>
                  <a:lnTo>
                    <a:pt x="710" y="1184"/>
                  </a:lnTo>
                  <a:lnTo>
                    <a:pt x="699" y="1195"/>
                  </a:lnTo>
                  <a:lnTo>
                    <a:pt x="690" y="1193"/>
                  </a:lnTo>
                  <a:lnTo>
                    <a:pt x="679" y="1215"/>
                  </a:lnTo>
                  <a:lnTo>
                    <a:pt x="681" y="1234"/>
                  </a:lnTo>
                  <a:lnTo>
                    <a:pt x="671" y="1236"/>
                  </a:lnTo>
                  <a:lnTo>
                    <a:pt x="664" y="1217"/>
                  </a:lnTo>
                  <a:lnTo>
                    <a:pt x="652" y="1220"/>
                  </a:lnTo>
                  <a:lnTo>
                    <a:pt x="650" y="1279"/>
                  </a:lnTo>
                  <a:lnTo>
                    <a:pt x="662" y="1297"/>
                  </a:lnTo>
                  <a:lnTo>
                    <a:pt x="662" y="1313"/>
                  </a:lnTo>
                  <a:lnTo>
                    <a:pt x="676" y="1312"/>
                  </a:lnTo>
                  <a:lnTo>
                    <a:pt x="690" y="1304"/>
                  </a:lnTo>
                  <a:lnTo>
                    <a:pt x="707" y="1330"/>
                  </a:lnTo>
                  <a:lnTo>
                    <a:pt x="718" y="1348"/>
                  </a:lnTo>
                  <a:lnTo>
                    <a:pt x="731" y="1369"/>
                  </a:lnTo>
                  <a:lnTo>
                    <a:pt x="748" y="1375"/>
                  </a:lnTo>
                  <a:lnTo>
                    <a:pt x="724" y="1393"/>
                  </a:lnTo>
                  <a:lnTo>
                    <a:pt x="709" y="1377"/>
                  </a:lnTo>
                  <a:lnTo>
                    <a:pt x="690" y="1443"/>
                  </a:lnTo>
                  <a:lnTo>
                    <a:pt x="712" y="1460"/>
                  </a:lnTo>
                  <a:lnTo>
                    <a:pt x="729" y="1523"/>
                  </a:lnTo>
                  <a:lnTo>
                    <a:pt x="713" y="1511"/>
                  </a:lnTo>
                  <a:lnTo>
                    <a:pt x="694" y="1505"/>
                  </a:lnTo>
                  <a:lnTo>
                    <a:pt x="676" y="1501"/>
                  </a:lnTo>
                  <a:lnTo>
                    <a:pt x="662" y="1495"/>
                  </a:lnTo>
                  <a:lnTo>
                    <a:pt x="650" y="1493"/>
                  </a:lnTo>
                  <a:lnTo>
                    <a:pt x="637" y="1469"/>
                  </a:lnTo>
                  <a:lnTo>
                    <a:pt x="611" y="1484"/>
                  </a:lnTo>
                  <a:lnTo>
                    <a:pt x="587" y="1482"/>
                  </a:lnTo>
                  <a:lnTo>
                    <a:pt x="572" y="1462"/>
                  </a:lnTo>
                  <a:lnTo>
                    <a:pt x="531" y="1445"/>
                  </a:lnTo>
                  <a:lnTo>
                    <a:pt x="489" y="1447"/>
                  </a:lnTo>
                  <a:lnTo>
                    <a:pt x="447" y="1415"/>
                  </a:lnTo>
                  <a:lnTo>
                    <a:pt x="480" y="1386"/>
                  </a:lnTo>
                  <a:lnTo>
                    <a:pt x="484" y="1359"/>
                  </a:lnTo>
                  <a:lnTo>
                    <a:pt x="483" y="1334"/>
                  </a:lnTo>
                  <a:lnTo>
                    <a:pt x="486" y="1316"/>
                  </a:lnTo>
                  <a:lnTo>
                    <a:pt x="509" y="1308"/>
                  </a:lnTo>
                  <a:lnTo>
                    <a:pt x="496" y="1272"/>
                  </a:lnTo>
                  <a:lnTo>
                    <a:pt x="470" y="1260"/>
                  </a:lnTo>
                  <a:lnTo>
                    <a:pt x="458" y="1253"/>
                  </a:lnTo>
                  <a:lnTo>
                    <a:pt x="440" y="1260"/>
                  </a:lnTo>
                  <a:lnTo>
                    <a:pt x="404" y="1248"/>
                  </a:lnTo>
                  <a:lnTo>
                    <a:pt x="373" y="1211"/>
                  </a:lnTo>
                  <a:lnTo>
                    <a:pt x="349" y="1200"/>
                  </a:lnTo>
                  <a:lnTo>
                    <a:pt x="337" y="1163"/>
                  </a:lnTo>
                  <a:lnTo>
                    <a:pt x="314" y="1160"/>
                  </a:lnTo>
                  <a:lnTo>
                    <a:pt x="296" y="1170"/>
                  </a:lnTo>
                  <a:lnTo>
                    <a:pt x="282" y="1178"/>
                  </a:lnTo>
                  <a:lnTo>
                    <a:pt x="275" y="1163"/>
                  </a:lnTo>
                  <a:lnTo>
                    <a:pt x="264" y="1146"/>
                  </a:lnTo>
                  <a:lnTo>
                    <a:pt x="293" y="1145"/>
                  </a:lnTo>
                  <a:lnTo>
                    <a:pt x="292" y="1133"/>
                  </a:lnTo>
                  <a:lnTo>
                    <a:pt x="285" y="1126"/>
                  </a:lnTo>
                  <a:lnTo>
                    <a:pt x="275" y="1118"/>
                  </a:lnTo>
                  <a:lnTo>
                    <a:pt x="260" y="1078"/>
                  </a:lnTo>
                  <a:lnTo>
                    <a:pt x="238" y="1055"/>
                  </a:lnTo>
                  <a:lnTo>
                    <a:pt x="213" y="1053"/>
                  </a:lnTo>
                  <a:lnTo>
                    <a:pt x="194" y="1053"/>
                  </a:lnTo>
                  <a:lnTo>
                    <a:pt x="175" y="1042"/>
                  </a:lnTo>
                  <a:lnTo>
                    <a:pt x="161" y="1039"/>
                  </a:lnTo>
                  <a:lnTo>
                    <a:pt x="147" y="1039"/>
                  </a:lnTo>
                  <a:lnTo>
                    <a:pt x="140" y="1052"/>
                  </a:lnTo>
                  <a:lnTo>
                    <a:pt x="124" y="1066"/>
                  </a:lnTo>
                  <a:lnTo>
                    <a:pt x="123" y="1085"/>
                  </a:lnTo>
                  <a:lnTo>
                    <a:pt x="114" y="1089"/>
                  </a:lnTo>
                  <a:lnTo>
                    <a:pt x="106" y="1118"/>
                  </a:lnTo>
                  <a:lnTo>
                    <a:pt x="99" y="1109"/>
                  </a:lnTo>
                  <a:lnTo>
                    <a:pt x="96" y="1097"/>
                  </a:lnTo>
                  <a:lnTo>
                    <a:pt x="0" y="1083"/>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28" name="Freeform 122"/>
            <p:cNvSpPr>
              <a:spLocks/>
            </p:cNvSpPr>
            <p:nvPr/>
          </p:nvSpPr>
          <p:spPr bwMode="auto">
            <a:xfrm>
              <a:off x="5083175" y="2085975"/>
              <a:ext cx="101600" cy="49213"/>
            </a:xfrm>
            <a:custGeom>
              <a:avLst/>
              <a:gdLst>
                <a:gd name="T0" fmla="*/ 0 w 128"/>
                <a:gd name="T1" fmla="*/ 2147483647 h 60"/>
                <a:gd name="T2" fmla="*/ 2147483647 w 128"/>
                <a:gd name="T3" fmla="*/ 2147483647 h 60"/>
                <a:gd name="T4" fmla="*/ 2147483647 w 128"/>
                <a:gd name="T5" fmla="*/ 2147483647 h 60"/>
                <a:gd name="T6" fmla="*/ 2147483647 w 128"/>
                <a:gd name="T7" fmla="*/ 0 h 60"/>
                <a:gd name="T8" fmla="*/ 2147483647 w 128"/>
                <a:gd name="T9" fmla="*/ 2147483647 h 60"/>
                <a:gd name="T10" fmla="*/ 2147483647 w 128"/>
                <a:gd name="T11" fmla="*/ 2147483647 h 60"/>
                <a:gd name="T12" fmla="*/ 2147483647 w 128"/>
                <a:gd name="T13" fmla="*/ 2147483647 h 60"/>
                <a:gd name="T14" fmla="*/ 2147483647 w 128"/>
                <a:gd name="T15" fmla="*/ 2147483647 h 60"/>
                <a:gd name="T16" fmla="*/ 2147483647 w 128"/>
                <a:gd name="T17" fmla="*/ 2147483647 h 60"/>
                <a:gd name="T18" fmla="*/ 2147483647 w 128"/>
                <a:gd name="T19" fmla="*/ 2147483647 h 60"/>
                <a:gd name="T20" fmla="*/ 0 w 128"/>
                <a:gd name="T21" fmla="*/ 2147483647 h 6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28"/>
                <a:gd name="T34" fmla="*/ 0 h 60"/>
                <a:gd name="T35" fmla="*/ 128 w 128"/>
                <a:gd name="T36" fmla="*/ 60 h 6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28" h="60">
                  <a:moveTo>
                    <a:pt x="0" y="42"/>
                  </a:moveTo>
                  <a:lnTo>
                    <a:pt x="28" y="27"/>
                  </a:lnTo>
                  <a:lnTo>
                    <a:pt x="6" y="16"/>
                  </a:lnTo>
                  <a:lnTo>
                    <a:pt x="99" y="0"/>
                  </a:lnTo>
                  <a:lnTo>
                    <a:pt x="113" y="1"/>
                  </a:lnTo>
                  <a:lnTo>
                    <a:pt x="97" y="15"/>
                  </a:lnTo>
                  <a:lnTo>
                    <a:pt x="128" y="15"/>
                  </a:lnTo>
                  <a:lnTo>
                    <a:pt x="47" y="49"/>
                  </a:lnTo>
                  <a:lnTo>
                    <a:pt x="28" y="60"/>
                  </a:lnTo>
                  <a:lnTo>
                    <a:pt x="32" y="43"/>
                  </a:lnTo>
                  <a:lnTo>
                    <a:pt x="0" y="42"/>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29" name="Freeform 123"/>
            <p:cNvSpPr>
              <a:spLocks/>
            </p:cNvSpPr>
            <p:nvPr/>
          </p:nvSpPr>
          <p:spPr bwMode="auto">
            <a:xfrm>
              <a:off x="5116513" y="2593975"/>
              <a:ext cx="39687" cy="23813"/>
            </a:xfrm>
            <a:custGeom>
              <a:avLst/>
              <a:gdLst>
                <a:gd name="T0" fmla="*/ 0 w 51"/>
                <a:gd name="T1" fmla="*/ 2147483647 h 31"/>
                <a:gd name="T2" fmla="*/ 2147483647 w 51"/>
                <a:gd name="T3" fmla="*/ 0 h 31"/>
                <a:gd name="T4" fmla="*/ 2147483647 w 51"/>
                <a:gd name="T5" fmla="*/ 2147483647 h 31"/>
                <a:gd name="T6" fmla="*/ 0 w 51"/>
                <a:gd name="T7" fmla="*/ 2147483647 h 31"/>
                <a:gd name="T8" fmla="*/ 0 60000 65536"/>
                <a:gd name="T9" fmla="*/ 0 60000 65536"/>
                <a:gd name="T10" fmla="*/ 0 60000 65536"/>
                <a:gd name="T11" fmla="*/ 0 60000 65536"/>
                <a:gd name="T12" fmla="*/ 0 w 51"/>
                <a:gd name="T13" fmla="*/ 0 h 31"/>
                <a:gd name="T14" fmla="*/ 51 w 51"/>
                <a:gd name="T15" fmla="*/ 31 h 31"/>
              </a:gdLst>
              <a:ahLst/>
              <a:cxnLst>
                <a:cxn ang="T8">
                  <a:pos x="T0" y="T1"/>
                </a:cxn>
                <a:cxn ang="T9">
                  <a:pos x="T2" y="T3"/>
                </a:cxn>
                <a:cxn ang="T10">
                  <a:pos x="T4" y="T5"/>
                </a:cxn>
                <a:cxn ang="T11">
                  <a:pos x="T6" y="T7"/>
                </a:cxn>
              </a:cxnLst>
              <a:rect l="T12" t="T13" r="T14" b="T15"/>
              <a:pathLst>
                <a:path w="51" h="31">
                  <a:moveTo>
                    <a:pt x="0" y="31"/>
                  </a:moveTo>
                  <a:lnTo>
                    <a:pt x="15" y="0"/>
                  </a:lnTo>
                  <a:lnTo>
                    <a:pt x="51" y="16"/>
                  </a:lnTo>
                  <a:lnTo>
                    <a:pt x="0" y="31"/>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30" name="Freeform 124"/>
            <p:cNvSpPr>
              <a:spLocks/>
            </p:cNvSpPr>
            <p:nvPr/>
          </p:nvSpPr>
          <p:spPr bwMode="auto">
            <a:xfrm>
              <a:off x="5184775" y="2441575"/>
              <a:ext cx="122238" cy="104775"/>
            </a:xfrm>
            <a:custGeom>
              <a:avLst/>
              <a:gdLst>
                <a:gd name="T0" fmla="*/ 0 w 155"/>
                <a:gd name="T1" fmla="*/ 2147483647 h 129"/>
                <a:gd name="T2" fmla="*/ 2147483647 w 155"/>
                <a:gd name="T3" fmla="*/ 2147483647 h 129"/>
                <a:gd name="T4" fmla="*/ 2147483647 w 155"/>
                <a:gd name="T5" fmla="*/ 2147483647 h 129"/>
                <a:gd name="T6" fmla="*/ 2147483647 w 155"/>
                <a:gd name="T7" fmla="*/ 2147483647 h 129"/>
                <a:gd name="T8" fmla="*/ 2147483647 w 155"/>
                <a:gd name="T9" fmla="*/ 2147483647 h 129"/>
                <a:gd name="T10" fmla="*/ 2147483647 w 155"/>
                <a:gd name="T11" fmla="*/ 2147483647 h 129"/>
                <a:gd name="T12" fmla="*/ 2147483647 w 155"/>
                <a:gd name="T13" fmla="*/ 2147483647 h 129"/>
                <a:gd name="T14" fmla="*/ 2147483647 w 155"/>
                <a:gd name="T15" fmla="*/ 2147483647 h 129"/>
                <a:gd name="T16" fmla="*/ 2147483647 w 155"/>
                <a:gd name="T17" fmla="*/ 2147483647 h 129"/>
                <a:gd name="T18" fmla="*/ 2147483647 w 155"/>
                <a:gd name="T19" fmla="*/ 2147483647 h 129"/>
                <a:gd name="T20" fmla="*/ 2147483647 w 155"/>
                <a:gd name="T21" fmla="*/ 0 h 129"/>
                <a:gd name="T22" fmla="*/ 2147483647 w 155"/>
                <a:gd name="T23" fmla="*/ 2147483647 h 129"/>
                <a:gd name="T24" fmla="*/ 2147483647 w 155"/>
                <a:gd name="T25" fmla="*/ 2147483647 h 129"/>
                <a:gd name="T26" fmla="*/ 0 w 155"/>
                <a:gd name="T27" fmla="*/ 2147483647 h 12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55"/>
                <a:gd name="T43" fmla="*/ 0 h 129"/>
                <a:gd name="T44" fmla="*/ 155 w 155"/>
                <a:gd name="T45" fmla="*/ 129 h 129"/>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55" h="129">
                  <a:moveTo>
                    <a:pt x="0" y="63"/>
                  </a:moveTo>
                  <a:lnTo>
                    <a:pt x="12" y="90"/>
                  </a:lnTo>
                  <a:lnTo>
                    <a:pt x="29" y="82"/>
                  </a:lnTo>
                  <a:lnTo>
                    <a:pt x="47" y="99"/>
                  </a:lnTo>
                  <a:lnTo>
                    <a:pt x="63" y="90"/>
                  </a:lnTo>
                  <a:lnTo>
                    <a:pt x="57" y="122"/>
                  </a:lnTo>
                  <a:lnTo>
                    <a:pt x="155" y="129"/>
                  </a:lnTo>
                  <a:lnTo>
                    <a:pt x="115" y="106"/>
                  </a:lnTo>
                  <a:lnTo>
                    <a:pt x="97" y="65"/>
                  </a:lnTo>
                  <a:lnTo>
                    <a:pt x="100" y="24"/>
                  </a:lnTo>
                  <a:lnTo>
                    <a:pt x="124" y="0"/>
                  </a:lnTo>
                  <a:lnTo>
                    <a:pt x="39" y="9"/>
                  </a:lnTo>
                  <a:lnTo>
                    <a:pt x="20" y="63"/>
                  </a:lnTo>
                  <a:lnTo>
                    <a:pt x="0" y="63"/>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31" name="Freeform 125"/>
            <p:cNvSpPr>
              <a:spLocks/>
            </p:cNvSpPr>
            <p:nvPr/>
          </p:nvSpPr>
          <p:spPr bwMode="auto">
            <a:xfrm>
              <a:off x="5227638" y="2276475"/>
              <a:ext cx="311150" cy="165100"/>
            </a:xfrm>
            <a:custGeom>
              <a:avLst/>
              <a:gdLst>
                <a:gd name="T0" fmla="*/ 0 w 391"/>
                <a:gd name="T1" fmla="*/ 2147483647 h 208"/>
                <a:gd name="T2" fmla="*/ 2147483647 w 391"/>
                <a:gd name="T3" fmla="*/ 2147483647 h 208"/>
                <a:gd name="T4" fmla="*/ 2147483647 w 391"/>
                <a:gd name="T5" fmla="*/ 2147483647 h 208"/>
                <a:gd name="T6" fmla="*/ 2147483647 w 391"/>
                <a:gd name="T7" fmla="*/ 2147483647 h 208"/>
                <a:gd name="T8" fmla="*/ 2147483647 w 391"/>
                <a:gd name="T9" fmla="*/ 2147483647 h 208"/>
                <a:gd name="T10" fmla="*/ 2147483647 w 391"/>
                <a:gd name="T11" fmla="*/ 2147483647 h 208"/>
                <a:gd name="T12" fmla="*/ 2147483647 w 391"/>
                <a:gd name="T13" fmla="*/ 2147483647 h 208"/>
                <a:gd name="T14" fmla="*/ 2147483647 w 391"/>
                <a:gd name="T15" fmla="*/ 2147483647 h 208"/>
                <a:gd name="T16" fmla="*/ 2147483647 w 391"/>
                <a:gd name="T17" fmla="*/ 2147483647 h 208"/>
                <a:gd name="T18" fmla="*/ 2147483647 w 391"/>
                <a:gd name="T19" fmla="*/ 2147483647 h 208"/>
                <a:gd name="T20" fmla="*/ 2147483647 w 391"/>
                <a:gd name="T21" fmla="*/ 2147483647 h 208"/>
                <a:gd name="T22" fmla="*/ 2147483647 w 391"/>
                <a:gd name="T23" fmla="*/ 2147483647 h 208"/>
                <a:gd name="T24" fmla="*/ 2147483647 w 391"/>
                <a:gd name="T25" fmla="*/ 2147483647 h 208"/>
                <a:gd name="T26" fmla="*/ 2147483647 w 391"/>
                <a:gd name="T27" fmla="*/ 2147483647 h 208"/>
                <a:gd name="T28" fmla="*/ 2147483647 w 391"/>
                <a:gd name="T29" fmla="*/ 2147483647 h 208"/>
                <a:gd name="T30" fmla="*/ 2147483647 w 391"/>
                <a:gd name="T31" fmla="*/ 2147483647 h 208"/>
                <a:gd name="T32" fmla="*/ 2147483647 w 391"/>
                <a:gd name="T33" fmla="*/ 2147483647 h 208"/>
                <a:gd name="T34" fmla="*/ 2147483647 w 391"/>
                <a:gd name="T35" fmla="*/ 2147483647 h 208"/>
                <a:gd name="T36" fmla="*/ 2147483647 w 391"/>
                <a:gd name="T37" fmla="*/ 0 h 208"/>
                <a:gd name="T38" fmla="*/ 2147483647 w 391"/>
                <a:gd name="T39" fmla="*/ 2147483647 h 208"/>
                <a:gd name="T40" fmla="*/ 2147483647 w 391"/>
                <a:gd name="T41" fmla="*/ 2147483647 h 208"/>
                <a:gd name="T42" fmla="*/ 2147483647 w 391"/>
                <a:gd name="T43" fmla="*/ 2147483647 h 208"/>
                <a:gd name="T44" fmla="*/ 2147483647 w 391"/>
                <a:gd name="T45" fmla="*/ 2147483647 h 208"/>
                <a:gd name="T46" fmla="*/ 2147483647 w 391"/>
                <a:gd name="T47" fmla="*/ 2147483647 h 208"/>
                <a:gd name="T48" fmla="*/ 2147483647 w 391"/>
                <a:gd name="T49" fmla="*/ 2147483647 h 208"/>
                <a:gd name="T50" fmla="*/ 2147483647 w 391"/>
                <a:gd name="T51" fmla="*/ 2147483647 h 208"/>
                <a:gd name="T52" fmla="*/ 2147483647 w 391"/>
                <a:gd name="T53" fmla="*/ 2147483647 h 208"/>
                <a:gd name="T54" fmla="*/ 2147483647 w 391"/>
                <a:gd name="T55" fmla="*/ 2147483647 h 208"/>
                <a:gd name="T56" fmla="*/ 2147483647 w 391"/>
                <a:gd name="T57" fmla="*/ 2147483647 h 208"/>
                <a:gd name="T58" fmla="*/ 0 w 391"/>
                <a:gd name="T59" fmla="*/ 2147483647 h 208"/>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391"/>
                <a:gd name="T91" fmla="*/ 0 h 208"/>
                <a:gd name="T92" fmla="*/ 391 w 391"/>
                <a:gd name="T93" fmla="*/ 208 h 208"/>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391" h="208">
                  <a:moveTo>
                    <a:pt x="0" y="177"/>
                  </a:moveTo>
                  <a:lnTo>
                    <a:pt x="35" y="184"/>
                  </a:lnTo>
                  <a:lnTo>
                    <a:pt x="12" y="201"/>
                  </a:lnTo>
                  <a:lnTo>
                    <a:pt x="77" y="208"/>
                  </a:lnTo>
                  <a:lnTo>
                    <a:pt x="80" y="184"/>
                  </a:lnTo>
                  <a:lnTo>
                    <a:pt x="96" y="188"/>
                  </a:lnTo>
                  <a:lnTo>
                    <a:pt x="79" y="174"/>
                  </a:lnTo>
                  <a:lnTo>
                    <a:pt x="103" y="179"/>
                  </a:lnTo>
                  <a:lnTo>
                    <a:pt x="98" y="153"/>
                  </a:lnTo>
                  <a:lnTo>
                    <a:pt x="111" y="169"/>
                  </a:lnTo>
                  <a:lnTo>
                    <a:pt x="130" y="155"/>
                  </a:lnTo>
                  <a:lnTo>
                    <a:pt x="119" y="136"/>
                  </a:lnTo>
                  <a:lnTo>
                    <a:pt x="157" y="139"/>
                  </a:lnTo>
                  <a:lnTo>
                    <a:pt x="147" y="128"/>
                  </a:lnTo>
                  <a:lnTo>
                    <a:pt x="163" y="130"/>
                  </a:lnTo>
                  <a:lnTo>
                    <a:pt x="176" y="111"/>
                  </a:lnTo>
                  <a:lnTo>
                    <a:pt x="370" y="45"/>
                  </a:lnTo>
                  <a:lnTo>
                    <a:pt x="391" y="17"/>
                  </a:lnTo>
                  <a:lnTo>
                    <a:pt x="353" y="0"/>
                  </a:lnTo>
                  <a:lnTo>
                    <a:pt x="271" y="42"/>
                  </a:lnTo>
                  <a:lnTo>
                    <a:pt x="186" y="42"/>
                  </a:lnTo>
                  <a:lnTo>
                    <a:pt x="96" y="97"/>
                  </a:lnTo>
                  <a:lnTo>
                    <a:pt x="48" y="106"/>
                  </a:lnTo>
                  <a:lnTo>
                    <a:pt x="49" y="128"/>
                  </a:lnTo>
                  <a:lnTo>
                    <a:pt x="77" y="130"/>
                  </a:lnTo>
                  <a:lnTo>
                    <a:pt x="46" y="131"/>
                  </a:lnTo>
                  <a:lnTo>
                    <a:pt x="58" y="143"/>
                  </a:lnTo>
                  <a:lnTo>
                    <a:pt x="35" y="155"/>
                  </a:lnTo>
                  <a:lnTo>
                    <a:pt x="61" y="166"/>
                  </a:lnTo>
                  <a:lnTo>
                    <a:pt x="0" y="177"/>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32" name="Freeform 126"/>
            <p:cNvSpPr>
              <a:spLocks/>
            </p:cNvSpPr>
            <p:nvPr/>
          </p:nvSpPr>
          <p:spPr bwMode="auto">
            <a:xfrm>
              <a:off x="5405438" y="2060575"/>
              <a:ext cx="58737" cy="34925"/>
            </a:xfrm>
            <a:custGeom>
              <a:avLst/>
              <a:gdLst>
                <a:gd name="T0" fmla="*/ 0 w 75"/>
                <a:gd name="T1" fmla="*/ 2147483647 h 42"/>
                <a:gd name="T2" fmla="*/ 2147483647 w 75"/>
                <a:gd name="T3" fmla="*/ 2147483647 h 42"/>
                <a:gd name="T4" fmla="*/ 2147483647 w 75"/>
                <a:gd name="T5" fmla="*/ 2147483647 h 42"/>
                <a:gd name="T6" fmla="*/ 2147483647 w 75"/>
                <a:gd name="T7" fmla="*/ 0 h 42"/>
                <a:gd name="T8" fmla="*/ 0 w 75"/>
                <a:gd name="T9" fmla="*/ 2147483647 h 42"/>
                <a:gd name="T10" fmla="*/ 0 60000 65536"/>
                <a:gd name="T11" fmla="*/ 0 60000 65536"/>
                <a:gd name="T12" fmla="*/ 0 60000 65536"/>
                <a:gd name="T13" fmla="*/ 0 60000 65536"/>
                <a:gd name="T14" fmla="*/ 0 60000 65536"/>
                <a:gd name="T15" fmla="*/ 0 w 75"/>
                <a:gd name="T16" fmla="*/ 0 h 42"/>
                <a:gd name="T17" fmla="*/ 75 w 75"/>
                <a:gd name="T18" fmla="*/ 42 h 42"/>
              </a:gdLst>
              <a:ahLst/>
              <a:cxnLst>
                <a:cxn ang="T10">
                  <a:pos x="T0" y="T1"/>
                </a:cxn>
                <a:cxn ang="T11">
                  <a:pos x="T2" y="T3"/>
                </a:cxn>
                <a:cxn ang="T12">
                  <a:pos x="T4" y="T5"/>
                </a:cxn>
                <a:cxn ang="T13">
                  <a:pos x="T6" y="T7"/>
                </a:cxn>
                <a:cxn ang="T14">
                  <a:pos x="T8" y="T9"/>
                </a:cxn>
              </a:cxnLst>
              <a:rect l="T15" t="T16" r="T17" b="T18"/>
              <a:pathLst>
                <a:path w="75" h="42">
                  <a:moveTo>
                    <a:pt x="0" y="30"/>
                  </a:moveTo>
                  <a:lnTo>
                    <a:pt x="22" y="42"/>
                  </a:lnTo>
                  <a:lnTo>
                    <a:pt x="75" y="27"/>
                  </a:lnTo>
                  <a:lnTo>
                    <a:pt x="44" y="0"/>
                  </a:lnTo>
                  <a:lnTo>
                    <a:pt x="0" y="30"/>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33" name="Freeform 127"/>
            <p:cNvSpPr>
              <a:spLocks/>
            </p:cNvSpPr>
            <p:nvPr/>
          </p:nvSpPr>
          <p:spPr bwMode="auto">
            <a:xfrm>
              <a:off x="5978525" y="2128838"/>
              <a:ext cx="53975" cy="19050"/>
            </a:xfrm>
            <a:custGeom>
              <a:avLst/>
              <a:gdLst>
                <a:gd name="T0" fmla="*/ 0 w 69"/>
                <a:gd name="T1" fmla="*/ 0 h 26"/>
                <a:gd name="T2" fmla="*/ 2147483647 w 69"/>
                <a:gd name="T3" fmla="*/ 2147483647 h 26"/>
                <a:gd name="T4" fmla="*/ 2147483647 w 69"/>
                <a:gd name="T5" fmla="*/ 2147483647 h 26"/>
                <a:gd name="T6" fmla="*/ 2147483647 w 69"/>
                <a:gd name="T7" fmla="*/ 2147483647 h 26"/>
                <a:gd name="T8" fmla="*/ 2147483647 w 69"/>
                <a:gd name="T9" fmla="*/ 2147483647 h 26"/>
                <a:gd name="T10" fmla="*/ 0 w 69"/>
                <a:gd name="T11" fmla="*/ 0 h 26"/>
                <a:gd name="T12" fmla="*/ 0 60000 65536"/>
                <a:gd name="T13" fmla="*/ 0 60000 65536"/>
                <a:gd name="T14" fmla="*/ 0 60000 65536"/>
                <a:gd name="T15" fmla="*/ 0 60000 65536"/>
                <a:gd name="T16" fmla="*/ 0 60000 65536"/>
                <a:gd name="T17" fmla="*/ 0 60000 65536"/>
                <a:gd name="T18" fmla="*/ 0 w 69"/>
                <a:gd name="T19" fmla="*/ 0 h 26"/>
                <a:gd name="T20" fmla="*/ 69 w 69"/>
                <a:gd name="T21" fmla="*/ 26 h 26"/>
              </a:gdLst>
              <a:ahLst/>
              <a:cxnLst>
                <a:cxn ang="T12">
                  <a:pos x="T0" y="T1"/>
                </a:cxn>
                <a:cxn ang="T13">
                  <a:pos x="T2" y="T3"/>
                </a:cxn>
                <a:cxn ang="T14">
                  <a:pos x="T4" y="T5"/>
                </a:cxn>
                <a:cxn ang="T15">
                  <a:pos x="T6" y="T7"/>
                </a:cxn>
                <a:cxn ang="T16">
                  <a:pos x="T8" y="T9"/>
                </a:cxn>
                <a:cxn ang="T17">
                  <a:pos x="T10" y="T11"/>
                </a:cxn>
              </a:cxnLst>
              <a:rect l="T18" t="T19" r="T20" b="T21"/>
              <a:pathLst>
                <a:path w="69" h="26">
                  <a:moveTo>
                    <a:pt x="0" y="0"/>
                  </a:moveTo>
                  <a:lnTo>
                    <a:pt x="31" y="21"/>
                  </a:lnTo>
                  <a:lnTo>
                    <a:pt x="22" y="26"/>
                  </a:lnTo>
                  <a:lnTo>
                    <a:pt x="48" y="26"/>
                  </a:lnTo>
                  <a:lnTo>
                    <a:pt x="69" y="13"/>
                  </a:lnTo>
                  <a:lnTo>
                    <a:pt x="0" y="0"/>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34" name="Freeform 128"/>
            <p:cNvSpPr>
              <a:spLocks/>
            </p:cNvSpPr>
            <p:nvPr/>
          </p:nvSpPr>
          <p:spPr bwMode="auto">
            <a:xfrm>
              <a:off x="5988050" y="2068513"/>
              <a:ext cx="128588" cy="61912"/>
            </a:xfrm>
            <a:custGeom>
              <a:avLst/>
              <a:gdLst>
                <a:gd name="T0" fmla="*/ 0 w 161"/>
                <a:gd name="T1" fmla="*/ 2147483647 h 77"/>
                <a:gd name="T2" fmla="*/ 2147483647 w 161"/>
                <a:gd name="T3" fmla="*/ 2147483647 h 77"/>
                <a:gd name="T4" fmla="*/ 2147483647 w 161"/>
                <a:gd name="T5" fmla="*/ 0 h 77"/>
                <a:gd name="T6" fmla="*/ 2147483647 w 161"/>
                <a:gd name="T7" fmla="*/ 2147483647 h 77"/>
                <a:gd name="T8" fmla="*/ 2147483647 w 161"/>
                <a:gd name="T9" fmla="*/ 2147483647 h 77"/>
                <a:gd name="T10" fmla="*/ 2147483647 w 161"/>
                <a:gd name="T11" fmla="*/ 2147483647 h 77"/>
                <a:gd name="T12" fmla="*/ 2147483647 w 161"/>
                <a:gd name="T13" fmla="*/ 2147483647 h 77"/>
                <a:gd name="T14" fmla="*/ 0 w 161"/>
                <a:gd name="T15" fmla="*/ 2147483647 h 77"/>
                <a:gd name="T16" fmla="*/ 0 60000 65536"/>
                <a:gd name="T17" fmla="*/ 0 60000 65536"/>
                <a:gd name="T18" fmla="*/ 0 60000 65536"/>
                <a:gd name="T19" fmla="*/ 0 60000 65536"/>
                <a:gd name="T20" fmla="*/ 0 60000 65536"/>
                <a:gd name="T21" fmla="*/ 0 60000 65536"/>
                <a:gd name="T22" fmla="*/ 0 60000 65536"/>
                <a:gd name="T23" fmla="*/ 0 60000 65536"/>
                <a:gd name="T24" fmla="*/ 0 w 161"/>
                <a:gd name="T25" fmla="*/ 0 h 77"/>
                <a:gd name="T26" fmla="*/ 161 w 161"/>
                <a:gd name="T27" fmla="*/ 77 h 7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61" h="77">
                  <a:moveTo>
                    <a:pt x="0" y="63"/>
                  </a:moveTo>
                  <a:lnTo>
                    <a:pt x="43" y="20"/>
                  </a:lnTo>
                  <a:lnTo>
                    <a:pt x="104" y="0"/>
                  </a:lnTo>
                  <a:lnTo>
                    <a:pt x="161" y="38"/>
                  </a:lnTo>
                  <a:lnTo>
                    <a:pt x="142" y="44"/>
                  </a:lnTo>
                  <a:lnTo>
                    <a:pt x="148" y="61"/>
                  </a:lnTo>
                  <a:lnTo>
                    <a:pt x="65" y="77"/>
                  </a:lnTo>
                  <a:lnTo>
                    <a:pt x="0" y="63"/>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35" name="Freeform 129"/>
            <p:cNvSpPr>
              <a:spLocks/>
            </p:cNvSpPr>
            <p:nvPr/>
          </p:nvSpPr>
          <p:spPr bwMode="auto">
            <a:xfrm>
              <a:off x="6016625" y="2120900"/>
              <a:ext cx="144463" cy="71438"/>
            </a:xfrm>
            <a:custGeom>
              <a:avLst/>
              <a:gdLst>
                <a:gd name="T0" fmla="*/ 0 w 182"/>
                <a:gd name="T1" fmla="*/ 2147483647 h 90"/>
                <a:gd name="T2" fmla="*/ 2147483647 w 182"/>
                <a:gd name="T3" fmla="*/ 2147483647 h 90"/>
                <a:gd name="T4" fmla="*/ 2147483647 w 182"/>
                <a:gd name="T5" fmla="*/ 2147483647 h 90"/>
                <a:gd name="T6" fmla="*/ 2147483647 w 182"/>
                <a:gd name="T7" fmla="*/ 2147483647 h 90"/>
                <a:gd name="T8" fmla="*/ 2147483647 w 182"/>
                <a:gd name="T9" fmla="*/ 2147483647 h 90"/>
                <a:gd name="T10" fmla="*/ 2147483647 w 182"/>
                <a:gd name="T11" fmla="*/ 2147483647 h 90"/>
                <a:gd name="T12" fmla="*/ 2147483647 w 182"/>
                <a:gd name="T13" fmla="*/ 2147483647 h 90"/>
                <a:gd name="T14" fmla="*/ 2147483647 w 182"/>
                <a:gd name="T15" fmla="*/ 2147483647 h 90"/>
                <a:gd name="T16" fmla="*/ 2147483647 w 182"/>
                <a:gd name="T17" fmla="*/ 2147483647 h 90"/>
                <a:gd name="T18" fmla="*/ 2147483647 w 182"/>
                <a:gd name="T19" fmla="*/ 2147483647 h 90"/>
                <a:gd name="T20" fmla="*/ 2147483647 w 182"/>
                <a:gd name="T21" fmla="*/ 2147483647 h 90"/>
                <a:gd name="T22" fmla="*/ 2147483647 w 182"/>
                <a:gd name="T23" fmla="*/ 2147483647 h 90"/>
                <a:gd name="T24" fmla="*/ 2147483647 w 182"/>
                <a:gd name="T25" fmla="*/ 0 h 90"/>
                <a:gd name="T26" fmla="*/ 2147483647 w 182"/>
                <a:gd name="T27" fmla="*/ 2147483647 h 90"/>
                <a:gd name="T28" fmla="*/ 0 w 182"/>
                <a:gd name="T29" fmla="*/ 2147483647 h 9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82"/>
                <a:gd name="T46" fmla="*/ 0 h 90"/>
                <a:gd name="T47" fmla="*/ 182 w 182"/>
                <a:gd name="T48" fmla="*/ 90 h 9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82" h="90">
                  <a:moveTo>
                    <a:pt x="0" y="39"/>
                  </a:moveTo>
                  <a:lnTo>
                    <a:pt x="33" y="45"/>
                  </a:lnTo>
                  <a:lnTo>
                    <a:pt x="57" y="76"/>
                  </a:lnTo>
                  <a:lnTo>
                    <a:pt x="75" y="66"/>
                  </a:lnTo>
                  <a:lnTo>
                    <a:pt x="150" y="90"/>
                  </a:lnTo>
                  <a:lnTo>
                    <a:pt x="176" y="80"/>
                  </a:lnTo>
                  <a:lnTo>
                    <a:pt x="156" y="57"/>
                  </a:lnTo>
                  <a:lnTo>
                    <a:pt x="172" y="63"/>
                  </a:lnTo>
                  <a:lnTo>
                    <a:pt x="182" y="26"/>
                  </a:lnTo>
                  <a:lnTo>
                    <a:pt x="144" y="10"/>
                  </a:lnTo>
                  <a:lnTo>
                    <a:pt x="105" y="34"/>
                  </a:lnTo>
                  <a:lnTo>
                    <a:pt x="136" y="21"/>
                  </a:lnTo>
                  <a:lnTo>
                    <a:pt x="117" y="0"/>
                  </a:lnTo>
                  <a:lnTo>
                    <a:pt x="53" y="8"/>
                  </a:lnTo>
                  <a:lnTo>
                    <a:pt x="0" y="39"/>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36" name="Freeform 130"/>
            <p:cNvSpPr>
              <a:spLocks/>
            </p:cNvSpPr>
            <p:nvPr/>
          </p:nvSpPr>
          <p:spPr bwMode="auto">
            <a:xfrm>
              <a:off x="6149975" y="2159000"/>
              <a:ext cx="120650" cy="71438"/>
            </a:xfrm>
            <a:custGeom>
              <a:avLst/>
              <a:gdLst>
                <a:gd name="T0" fmla="*/ 0 w 151"/>
                <a:gd name="T1" fmla="*/ 2147483647 h 90"/>
                <a:gd name="T2" fmla="*/ 2147483647 w 151"/>
                <a:gd name="T3" fmla="*/ 2147483647 h 90"/>
                <a:gd name="T4" fmla="*/ 2147483647 w 151"/>
                <a:gd name="T5" fmla="*/ 2147483647 h 90"/>
                <a:gd name="T6" fmla="*/ 2147483647 w 151"/>
                <a:gd name="T7" fmla="*/ 2147483647 h 90"/>
                <a:gd name="T8" fmla="*/ 2147483647 w 151"/>
                <a:gd name="T9" fmla="*/ 2147483647 h 90"/>
                <a:gd name="T10" fmla="*/ 2147483647 w 151"/>
                <a:gd name="T11" fmla="*/ 2147483647 h 90"/>
                <a:gd name="T12" fmla="*/ 2147483647 w 151"/>
                <a:gd name="T13" fmla="*/ 2147483647 h 90"/>
                <a:gd name="T14" fmla="*/ 2147483647 w 151"/>
                <a:gd name="T15" fmla="*/ 0 h 90"/>
                <a:gd name="T16" fmla="*/ 2147483647 w 151"/>
                <a:gd name="T17" fmla="*/ 2147483647 h 90"/>
                <a:gd name="T18" fmla="*/ 0 w 151"/>
                <a:gd name="T19" fmla="*/ 2147483647 h 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51"/>
                <a:gd name="T31" fmla="*/ 0 h 90"/>
                <a:gd name="T32" fmla="*/ 151 w 151"/>
                <a:gd name="T33" fmla="*/ 90 h 9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51" h="90">
                  <a:moveTo>
                    <a:pt x="0" y="77"/>
                  </a:moveTo>
                  <a:lnTo>
                    <a:pt x="11" y="90"/>
                  </a:lnTo>
                  <a:lnTo>
                    <a:pt x="139" y="73"/>
                  </a:lnTo>
                  <a:lnTo>
                    <a:pt x="151" y="42"/>
                  </a:lnTo>
                  <a:lnTo>
                    <a:pt x="114" y="18"/>
                  </a:lnTo>
                  <a:lnTo>
                    <a:pt x="85" y="28"/>
                  </a:lnTo>
                  <a:lnTo>
                    <a:pt x="91" y="8"/>
                  </a:lnTo>
                  <a:lnTo>
                    <a:pt x="74" y="0"/>
                  </a:lnTo>
                  <a:lnTo>
                    <a:pt x="14" y="67"/>
                  </a:lnTo>
                  <a:lnTo>
                    <a:pt x="0" y="77"/>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37" name="Freeform 131"/>
            <p:cNvSpPr>
              <a:spLocks/>
            </p:cNvSpPr>
            <p:nvPr/>
          </p:nvSpPr>
          <p:spPr bwMode="auto">
            <a:xfrm>
              <a:off x="6899275" y="2312988"/>
              <a:ext cx="134938" cy="66675"/>
            </a:xfrm>
            <a:custGeom>
              <a:avLst/>
              <a:gdLst>
                <a:gd name="T0" fmla="*/ 0 w 169"/>
                <a:gd name="T1" fmla="*/ 2147483647 h 85"/>
                <a:gd name="T2" fmla="*/ 2147483647 w 169"/>
                <a:gd name="T3" fmla="*/ 2147483647 h 85"/>
                <a:gd name="T4" fmla="*/ 2147483647 w 169"/>
                <a:gd name="T5" fmla="*/ 0 h 85"/>
                <a:gd name="T6" fmla="*/ 2147483647 w 169"/>
                <a:gd name="T7" fmla="*/ 2147483647 h 85"/>
                <a:gd name="T8" fmla="*/ 2147483647 w 169"/>
                <a:gd name="T9" fmla="*/ 2147483647 h 85"/>
                <a:gd name="T10" fmla="*/ 2147483647 w 169"/>
                <a:gd name="T11" fmla="*/ 2147483647 h 85"/>
                <a:gd name="T12" fmla="*/ 2147483647 w 169"/>
                <a:gd name="T13" fmla="*/ 2147483647 h 85"/>
                <a:gd name="T14" fmla="*/ 2147483647 w 169"/>
                <a:gd name="T15" fmla="*/ 2147483647 h 85"/>
                <a:gd name="T16" fmla="*/ 2147483647 w 169"/>
                <a:gd name="T17" fmla="*/ 2147483647 h 85"/>
                <a:gd name="T18" fmla="*/ 2147483647 w 169"/>
                <a:gd name="T19" fmla="*/ 2147483647 h 85"/>
                <a:gd name="T20" fmla="*/ 2147483647 w 169"/>
                <a:gd name="T21" fmla="*/ 2147483647 h 85"/>
                <a:gd name="T22" fmla="*/ 0 w 169"/>
                <a:gd name="T23" fmla="*/ 2147483647 h 8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69"/>
                <a:gd name="T37" fmla="*/ 0 h 85"/>
                <a:gd name="T38" fmla="*/ 169 w 169"/>
                <a:gd name="T39" fmla="*/ 85 h 8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69" h="85">
                  <a:moveTo>
                    <a:pt x="0" y="45"/>
                  </a:moveTo>
                  <a:lnTo>
                    <a:pt x="33" y="2"/>
                  </a:lnTo>
                  <a:lnTo>
                    <a:pt x="58" y="0"/>
                  </a:lnTo>
                  <a:lnTo>
                    <a:pt x="97" y="32"/>
                  </a:lnTo>
                  <a:lnTo>
                    <a:pt x="103" y="9"/>
                  </a:lnTo>
                  <a:lnTo>
                    <a:pt x="147" y="27"/>
                  </a:lnTo>
                  <a:lnTo>
                    <a:pt x="142" y="59"/>
                  </a:lnTo>
                  <a:lnTo>
                    <a:pt x="169" y="69"/>
                  </a:lnTo>
                  <a:lnTo>
                    <a:pt x="80" y="76"/>
                  </a:lnTo>
                  <a:lnTo>
                    <a:pt x="75" y="62"/>
                  </a:lnTo>
                  <a:lnTo>
                    <a:pt x="60" y="85"/>
                  </a:lnTo>
                  <a:lnTo>
                    <a:pt x="0" y="45"/>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38" name="Freeform 132"/>
            <p:cNvSpPr>
              <a:spLocks/>
            </p:cNvSpPr>
            <p:nvPr/>
          </p:nvSpPr>
          <p:spPr bwMode="auto">
            <a:xfrm>
              <a:off x="6992938" y="2314575"/>
              <a:ext cx="82550" cy="46038"/>
            </a:xfrm>
            <a:custGeom>
              <a:avLst/>
              <a:gdLst>
                <a:gd name="T0" fmla="*/ 0 w 104"/>
                <a:gd name="T1" fmla="*/ 0 h 59"/>
                <a:gd name="T2" fmla="*/ 2147483647 w 104"/>
                <a:gd name="T3" fmla="*/ 2147483647 h 59"/>
                <a:gd name="T4" fmla="*/ 2147483647 w 104"/>
                <a:gd name="T5" fmla="*/ 2147483647 h 59"/>
                <a:gd name="T6" fmla="*/ 2147483647 w 104"/>
                <a:gd name="T7" fmla="*/ 2147483647 h 59"/>
                <a:gd name="T8" fmla="*/ 2147483647 w 104"/>
                <a:gd name="T9" fmla="*/ 2147483647 h 59"/>
                <a:gd name="T10" fmla="*/ 2147483647 w 104"/>
                <a:gd name="T11" fmla="*/ 2147483647 h 59"/>
                <a:gd name="T12" fmla="*/ 0 w 104"/>
                <a:gd name="T13" fmla="*/ 0 h 59"/>
                <a:gd name="T14" fmla="*/ 0 60000 65536"/>
                <a:gd name="T15" fmla="*/ 0 60000 65536"/>
                <a:gd name="T16" fmla="*/ 0 60000 65536"/>
                <a:gd name="T17" fmla="*/ 0 60000 65536"/>
                <a:gd name="T18" fmla="*/ 0 60000 65536"/>
                <a:gd name="T19" fmla="*/ 0 60000 65536"/>
                <a:gd name="T20" fmla="*/ 0 60000 65536"/>
                <a:gd name="T21" fmla="*/ 0 w 104"/>
                <a:gd name="T22" fmla="*/ 0 h 59"/>
                <a:gd name="T23" fmla="*/ 104 w 104"/>
                <a:gd name="T24" fmla="*/ 59 h 5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4" h="59">
                  <a:moveTo>
                    <a:pt x="0" y="0"/>
                  </a:moveTo>
                  <a:lnTo>
                    <a:pt x="34" y="22"/>
                  </a:lnTo>
                  <a:lnTo>
                    <a:pt x="26" y="42"/>
                  </a:lnTo>
                  <a:lnTo>
                    <a:pt x="42" y="59"/>
                  </a:lnTo>
                  <a:lnTo>
                    <a:pt x="74" y="59"/>
                  </a:lnTo>
                  <a:lnTo>
                    <a:pt x="104" y="38"/>
                  </a:lnTo>
                  <a:lnTo>
                    <a:pt x="0" y="0"/>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39" name="Freeform 133"/>
            <p:cNvSpPr>
              <a:spLocks/>
            </p:cNvSpPr>
            <p:nvPr/>
          </p:nvSpPr>
          <p:spPr bwMode="auto">
            <a:xfrm>
              <a:off x="7002463" y="3106738"/>
              <a:ext cx="61912" cy="239712"/>
            </a:xfrm>
            <a:custGeom>
              <a:avLst/>
              <a:gdLst>
                <a:gd name="T0" fmla="*/ 0 w 79"/>
                <a:gd name="T1" fmla="*/ 2147483647 h 302"/>
                <a:gd name="T2" fmla="*/ 2147483647 w 79"/>
                <a:gd name="T3" fmla="*/ 2147483647 h 302"/>
                <a:gd name="T4" fmla="*/ 2147483647 w 79"/>
                <a:gd name="T5" fmla="*/ 2147483647 h 302"/>
                <a:gd name="T6" fmla="*/ 2147483647 w 79"/>
                <a:gd name="T7" fmla="*/ 2147483647 h 302"/>
                <a:gd name="T8" fmla="*/ 2147483647 w 79"/>
                <a:gd name="T9" fmla="*/ 2147483647 h 302"/>
                <a:gd name="T10" fmla="*/ 2147483647 w 79"/>
                <a:gd name="T11" fmla="*/ 2147483647 h 302"/>
                <a:gd name="T12" fmla="*/ 2147483647 w 79"/>
                <a:gd name="T13" fmla="*/ 2147483647 h 302"/>
                <a:gd name="T14" fmla="*/ 2147483647 w 79"/>
                <a:gd name="T15" fmla="*/ 2147483647 h 302"/>
                <a:gd name="T16" fmla="*/ 2147483647 w 79"/>
                <a:gd name="T17" fmla="*/ 2147483647 h 302"/>
                <a:gd name="T18" fmla="*/ 2147483647 w 79"/>
                <a:gd name="T19" fmla="*/ 0 h 302"/>
                <a:gd name="T20" fmla="*/ 0 w 79"/>
                <a:gd name="T21" fmla="*/ 2147483647 h 30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9"/>
                <a:gd name="T34" fmla="*/ 0 h 302"/>
                <a:gd name="T35" fmla="*/ 79 w 79"/>
                <a:gd name="T36" fmla="*/ 302 h 30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9" h="302">
                  <a:moveTo>
                    <a:pt x="0" y="75"/>
                  </a:moveTo>
                  <a:lnTo>
                    <a:pt x="14" y="114"/>
                  </a:lnTo>
                  <a:lnTo>
                    <a:pt x="14" y="302"/>
                  </a:lnTo>
                  <a:lnTo>
                    <a:pt x="28" y="281"/>
                  </a:lnTo>
                  <a:lnTo>
                    <a:pt x="48" y="295"/>
                  </a:lnTo>
                  <a:lnTo>
                    <a:pt x="24" y="243"/>
                  </a:lnTo>
                  <a:lnTo>
                    <a:pt x="38" y="189"/>
                  </a:lnTo>
                  <a:lnTo>
                    <a:pt x="79" y="205"/>
                  </a:lnTo>
                  <a:lnTo>
                    <a:pt x="39" y="107"/>
                  </a:lnTo>
                  <a:lnTo>
                    <a:pt x="28" y="0"/>
                  </a:lnTo>
                  <a:lnTo>
                    <a:pt x="0" y="75"/>
                  </a:lnTo>
                  <a:close/>
                </a:path>
              </a:pathLst>
            </a:custGeom>
            <a:solidFill>
              <a:srgbClr val="FF9900"/>
            </a:solidFill>
            <a:ln w="9525">
              <a:solidFill>
                <a:srgbClr val="000000"/>
              </a:solidFill>
              <a:round/>
              <a:headEnd/>
              <a:tailEnd/>
            </a:ln>
          </p:spPr>
          <p:txBody>
            <a:bodyPr lIns="80133" tIns="40067" rIns="80133" bIns="40067"/>
            <a:lstStyle/>
            <a:p>
              <a:endParaRPr lang="en-US"/>
            </a:p>
          </p:txBody>
        </p:sp>
        <p:sp>
          <p:nvSpPr>
            <p:cNvPr id="21640" name="Freeform 134"/>
            <p:cNvSpPr>
              <a:spLocks/>
            </p:cNvSpPr>
            <p:nvPr/>
          </p:nvSpPr>
          <p:spPr bwMode="auto">
            <a:xfrm>
              <a:off x="7092950" y="2343150"/>
              <a:ext cx="95250" cy="33338"/>
            </a:xfrm>
            <a:custGeom>
              <a:avLst/>
              <a:gdLst>
                <a:gd name="T0" fmla="*/ 0 w 118"/>
                <a:gd name="T1" fmla="*/ 0 h 41"/>
                <a:gd name="T2" fmla="*/ 2147483647 w 118"/>
                <a:gd name="T3" fmla="*/ 2147483647 h 41"/>
                <a:gd name="T4" fmla="*/ 2147483647 w 118"/>
                <a:gd name="T5" fmla="*/ 2147483647 h 41"/>
                <a:gd name="T6" fmla="*/ 2147483647 w 118"/>
                <a:gd name="T7" fmla="*/ 2147483647 h 41"/>
                <a:gd name="T8" fmla="*/ 0 w 118"/>
                <a:gd name="T9" fmla="*/ 0 h 41"/>
                <a:gd name="T10" fmla="*/ 0 60000 65536"/>
                <a:gd name="T11" fmla="*/ 0 60000 65536"/>
                <a:gd name="T12" fmla="*/ 0 60000 65536"/>
                <a:gd name="T13" fmla="*/ 0 60000 65536"/>
                <a:gd name="T14" fmla="*/ 0 60000 65536"/>
                <a:gd name="T15" fmla="*/ 0 w 118"/>
                <a:gd name="T16" fmla="*/ 0 h 41"/>
                <a:gd name="T17" fmla="*/ 118 w 118"/>
                <a:gd name="T18" fmla="*/ 41 h 41"/>
              </a:gdLst>
              <a:ahLst/>
              <a:cxnLst>
                <a:cxn ang="T10">
                  <a:pos x="T0" y="T1"/>
                </a:cxn>
                <a:cxn ang="T11">
                  <a:pos x="T2" y="T3"/>
                </a:cxn>
                <a:cxn ang="T12">
                  <a:pos x="T4" y="T5"/>
                </a:cxn>
                <a:cxn ang="T13">
                  <a:pos x="T6" y="T7"/>
                </a:cxn>
                <a:cxn ang="T14">
                  <a:pos x="T8" y="T9"/>
                </a:cxn>
              </a:cxnLst>
              <a:rect l="T15" t="T16" r="T17" b="T18"/>
              <a:pathLst>
                <a:path w="118" h="41">
                  <a:moveTo>
                    <a:pt x="0" y="0"/>
                  </a:moveTo>
                  <a:lnTo>
                    <a:pt x="20" y="29"/>
                  </a:lnTo>
                  <a:lnTo>
                    <a:pt x="75" y="41"/>
                  </a:lnTo>
                  <a:lnTo>
                    <a:pt x="118" y="32"/>
                  </a:lnTo>
                  <a:lnTo>
                    <a:pt x="0" y="0"/>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41" name="Freeform 135"/>
            <p:cNvSpPr>
              <a:spLocks/>
            </p:cNvSpPr>
            <p:nvPr/>
          </p:nvSpPr>
          <p:spPr bwMode="auto">
            <a:xfrm>
              <a:off x="3962400" y="3408363"/>
              <a:ext cx="247650" cy="196850"/>
            </a:xfrm>
            <a:custGeom>
              <a:avLst/>
              <a:gdLst>
                <a:gd name="T0" fmla="*/ 0 w 313"/>
                <a:gd name="T1" fmla="*/ 2147483647 h 246"/>
                <a:gd name="T2" fmla="*/ 2147483647 w 313"/>
                <a:gd name="T3" fmla="*/ 2147483647 h 246"/>
                <a:gd name="T4" fmla="*/ 2147483647 w 313"/>
                <a:gd name="T5" fmla="*/ 2147483647 h 246"/>
                <a:gd name="T6" fmla="*/ 2147483647 w 313"/>
                <a:gd name="T7" fmla="*/ 2147483647 h 246"/>
                <a:gd name="T8" fmla="*/ 2147483647 w 313"/>
                <a:gd name="T9" fmla="*/ 2147483647 h 246"/>
                <a:gd name="T10" fmla="*/ 2147483647 w 313"/>
                <a:gd name="T11" fmla="*/ 2147483647 h 246"/>
                <a:gd name="T12" fmla="*/ 2147483647 w 313"/>
                <a:gd name="T13" fmla="*/ 2147483647 h 246"/>
                <a:gd name="T14" fmla="*/ 2147483647 w 313"/>
                <a:gd name="T15" fmla="*/ 2147483647 h 246"/>
                <a:gd name="T16" fmla="*/ 2147483647 w 313"/>
                <a:gd name="T17" fmla="*/ 2147483647 h 246"/>
                <a:gd name="T18" fmla="*/ 2147483647 w 313"/>
                <a:gd name="T19" fmla="*/ 2147483647 h 246"/>
                <a:gd name="T20" fmla="*/ 2147483647 w 313"/>
                <a:gd name="T21" fmla="*/ 2147483647 h 246"/>
                <a:gd name="T22" fmla="*/ 2147483647 w 313"/>
                <a:gd name="T23" fmla="*/ 2147483647 h 246"/>
                <a:gd name="T24" fmla="*/ 2147483647 w 313"/>
                <a:gd name="T25" fmla="*/ 2147483647 h 246"/>
                <a:gd name="T26" fmla="*/ 2147483647 w 313"/>
                <a:gd name="T27" fmla="*/ 2147483647 h 246"/>
                <a:gd name="T28" fmla="*/ 2147483647 w 313"/>
                <a:gd name="T29" fmla="*/ 2147483647 h 246"/>
                <a:gd name="T30" fmla="*/ 2147483647 w 313"/>
                <a:gd name="T31" fmla="*/ 0 h 246"/>
                <a:gd name="T32" fmla="*/ 0 w 313"/>
                <a:gd name="T33" fmla="*/ 2147483647 h 24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13"/>
                <a:gd name="T52" fmla="*/ 0 h 246"/>
                <a:gd name="T53" fmla="*/ 313 w 313"/>
                <a:gd name="T54" fmla="*/ 246 h 24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13" h="246">
                  <a:moveTo>
                    <a:pt x="0" y="22"/>
                  </a:moveTo>
                  <a:lnTo>
                    <a:pt x="13" y="62"/>
                  </a:lnTo>
                  <a:lnTo>
                    <a:pt x="76" y="67"/>
                  </a:lnTo>
                  <a:lnTo>
                    <a:pt x="48" y="133"/>
                  </a:lnTo>
                  <a:lnTo>
                    <a:pt x="48" y="212"/>
                  </a:lnTo>
                  <a:lnTo>
                    <a:pt x="95" y="246"/>
                  </a:lnTo>
                  <a:lnTo>
                    <a:pt x="186" y="224"/>
                  </a:lnTo>
                  <a:lnTo>
                    <a:pt x="238" y="163"/>
                  </a:lnTo>
                  <a:lnTo>
                    <a:pt x="227" y="140"/>
                  </a:lnTo>
                  <a:lnTo>
                    <a:pt x="254" y="97"/>
                  </a:lnTo>
                  <a:lnTo>
                    <a:pt x="313" y="62"/>
                  </a:lnTo>
                  <a:lnTo>
                    <a:pt x="313" y="42"/>
                  </a:lnTo>
                  <a:lnTo>
                    <a:pt x="276" y="39"/>
                  </a:lnTo>
                  <a:lnTo>
                    <a:pt x="267" y="35"/>
                  </a:lnTo>
                  <a:lnTo>
                    <a:pt x="188" y="9"/>
                  </a:lnTo>
                  <a:lnTo>
                    <a:pt x="27" y="0"/>
                  </a:lnTo>
                  <a:lnTo>
                    <a:pt x="0" y="22"/>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42" name="Freeform 136"/>
            <p:cNvSpPr>
              <a:spLocks/>
            </p:cNvSpPr>
            <p:nvPr/>
          </p:nvSpPr>
          <p:spPr bwMode="auto">
            <a:xfrm>
              <a:off x="2974975" y="4303713"/>
              <a:ext cx="82550" cy="85725"/>
            </a:xfrm>
            <a:custGeom>
              <a:avLst/>
              <a:gdLst>
                <a:gd name="T0" fmla="*/ 0 w 104"/>
                <a:gd name="T1" fmla="*/ 2147483647 h 108"/>
                <a:gd name="T2" fmla="*/ 2147483647 w 104"/>
                <a:gd name="T3" fmla="*/ 0 h 108"/>
                <a:gd name="T4" fmla="*/ 2147483647 w 104"/>
                <a:gd name="T5" fmla="*/ 2147483647 h 108"/>
                <a:gd name="T6" fmla="*/ 2147483647 w 104"/>
                <a:gd name="T7" fmla="*/ 2147483647 h 108"/>
                <a:gd name="T8" fmla="*/ 2147483647 w 104"/>
                <a:gd name="T9" fmla="*/ 2147483647 h 108"/>
                <a:gd name="T10" fmla="*/ 0 w 104"/>
                <a:gd name="T11" fmla="*/ 2147483647 h 108"/>
                <a:gd name="T12" fmla="*/ 0 60000 65536"/>
                <a:gd name="T13" fmla="*/ 0 60000 65536"/>
                <a:gd name="T14" fmla="*/ 0 60000 65536"/>
                <a:gd name="T15" fmla="*/ 0 60000 65536"/>
                <a:gd name="T16" fmla="*/ 0 60000 65536"/>
                <a:gd name="T17" fmla="*/ 0 60000 65536"/>
                <a:gd name="T18" fmla="*/ 0 w 104"/>
                <a:gd name="T19" fmla="*/ 0 h 108"/>
                <a:gd name="T20" fmla="*/ 104 w 104"/>
                <a:gd name="T21" fmla="*/ 108 h 108"/>
              </a:gdLst>
              <a:ahLst/>
              <a:cxnLst>
                <a:cxn ang="T12">
                  <a:pos x="T0" y="T1"/>
                </a:cxn>
                <a:cxn ang="T13">
                  <a:pos x="T2" y="T3"/>
                </a:cxn>
                <a:cxn ang="T14">
                  <a:pos x="T4" y="T5"/>
                </a:cxn>
                <a:cxn ang="T15">
                  <a:pos x="T6" y="T7"/>
                </a:cxn>
                <a:cxn ang="T16">
                  <a:pos x="T8" y="T9"/>
                </a:cxn>
                <a:cxn ang="T17">
                  <a:pos x="T10" y="T11"/>
                </a:cxn>
              </a:cxnLst>
              <a:rect l="T18" t="T19" r="T20" b="T21"/>
              <a:pathLst>
                <a:path w="104" h="108">
                  <a:moveTo>
                    <a:pt x="0" y="49"/>
                  </a:moveTo>
                  <a:lnTo>
                    <a:pt x="28" y="0"/>
                  </a:lnTo>
                  <a:lnTo>
                    <a:pt x="104" y="8"/>
                  </a:lnTo>
                  <a:lnTo>
                    <a:pt x="94" y="99"/>
                  </a:lnTo>
                  <a:lnTo>
                    <a:pt x="41" y="108"/>
                  </a:lnTo>
                  <a:lnTo>
                    <a:pt x="0" y="49"/>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643" name="Freeform 137"/>
            <p:cNvSpPr>
              <a:spLocks/>
            </p:cNvSpPr>
            <p:nvPr/>
          </p:nvSpPr>
          <p:spPr bwMode="auto">
            <a:xfrm>
              <a:off x="4362450" y="2128838"/>
              <a:ext cx="212725" cy="163512"/>
            </a:xfrm>
            <a:custGeom>
              <a:avLst/>
              <a:gdLst>
                <a:gd name="T0" fmla="*/ 0 w 270"/>
                <a:gd name="T1" fmla="*/ 2147483647 h 209"/>
                <a:gd name="T2" fmla="*/ 2147483647 w 270"/>
                <a:gd name="T3" fmla="*/ 2147483647 h 209"/>
                <a:gd name="T4" fmla="*/ 2147483647 w 270"/>
                <a:gd name="T5" fmla="*/ 2147483647 h 209"/>
                <a:gd name="T6" fmla="*/ 2147483647 w 270"/>
                <a:gd name="T7" fmla="*/ 2147483647 h 209"/>
                <a:gd name="T8" fmla="*/ 2147483647 w 270"/>
                <a:gd name="T9" fmla="*/ 2147483647 h 209"/>
                <a:gd name="T10" fmla="*/ 2147483647 w 270"/>
                <a:gd name="T11" fmla="*/ 2147483647 h 209"/>
                <a:gd name="T12" fmla="*/ 2147483647 w 270"/>
                <a:gd name="T13" fmla="*/ 2147483647 h 209"/>
                <a:gd name="T14" fmla="*/ 2147483647 w 270"/>
                <a:gd name="T15" fmla="*/ 2147483647 h 209"/>
                <a:gd name="T16" fmla="*/ 2147483647 w 270"/>
                <a:gd name="T17" fmla="*/ 2147483647 h 209"/>
                <a:gd name="T18" fmla="*/ 2147483647 w 270"/>
                <a:gd name="T19" fmla="*/ 2147483647 h 209"/>
                <a:gd name="T20" fmla="*/ 2147483647 w 270"/>
                <a:gd name="T21" fmla="*/ 2147483647 h 209"/>
                <a:gd name="T22" fmla="*/ 2147483647 w 270"/>
                <a:gd name="T23" fmla="*/ 2147483647 h 209"/>
                <a:gd name="T24" fmla="*/ 2147483647 w 270"/>
                <a:gd name="T25" fmla="*/ 2147483647 h 209"/>
                <a:gd name="T26" fmla="*/ 2147483647 w 270"/>
                <a:gd name="T27" fmla="*/ 2147483647 h 209"/>
                <a:gd name="T28" fmla="*/ 2147483647 w 270"/>
                <a:gd name="T29" fmla="*/ 2147483647 h 209"/>
                <a:gd name="T30" fmla="*/ 2147483647 w 270"/>
                <a:gd name="T31" fmla="*/ 2147483647 h 209"/>
                <a:gd name="T32" fmla="*/ 2147483647 w 270"/>
                <a:gd name="T33" fmla="*/ 2147483647 h 209"/>
                <a:gd name="T34" fmla="*/ 2147483647 w 270"/>
                <a:gd name="T35" fmla="*/ 2147483647 h 209"/>
                <a:gd name="T36" fmla="*/ 2147483647 w 270"/>
                <a:gd name="T37" fmla="*/ 2147483647 h 209"/>
                <a:gd name="T38" fmla="*/ 2147483647 w 270"/>
                <a:gd name="T39" fmla="*/ 2147483647 h 209"/>
                <a:gd name="T40" fmla="*/ 2147483647 w 270"/>
                <a:gd name="T41" fmla="*/ 2147483647 h 209"/>
                <a:gd name="T42" fmla="*/ 2147483647 w 270"/>
                <a:gd name="T43" fmla="*/ 2147483647 h 209"/>
                <a:gd name="T44" fmla="*/ 2147483647 w 270"/>
                <a:gd name="T45" fmla="*/ 2147483647 h 209"/>
                <a:gd name="T46" fmla="*/ 2147483647 w 270"/>
                <a:gd name="T47" fmla="*/ 2147483647 h 209"/>
                <a:gd name="T48" fmla="*/ 2147483647 w 270"/>
                <a:gd name="T49" fmla="*/ 2147483647 h 209"/>
                <a:gd name="T50" fmla="*/ 2147483647 w 270"/>
                <a:gd name="T51" fmla="*/ 2147483647 h 209"/>
                <a:gd name="T52" fmla="*/ 2147483647 w 270"/>
                <a:gd name="T53" fmla="*/ 2147483647 h 209"/>
                <a:gd name="T54" fmla="*/ 2147483647 w 270"/>
                <a:gd name="T55" fmla="*/ 2147483647 h 209"/>
                <a:gd name="T56" fmla="*/ 2147483647 w 270"/>
                <a:gd name="T57" fmla="*/ 2147483647 h 209"/>
                <a:gd name="T58" fmla="*/ 2147483647 w 270"/>
                <a:gd name="T59" fmla="*/ 0 h 209"/>
                <a:gd name="T60" fmla="*/ 2147483647 w 270"/>
                <a:gd name="T61" fmla="*/ 2147483647 h 209"/>
                <a:gd name="T62" fmla="*/ 2147483647 w 270"/>
                <a:gd name="T63" fmla="*/ 2147483647 h 209"/>
                <a:gd name="T64" fmla="*/ 2147483647 w 270"/>
                <a:gd name="T65" fmla="*/ 2147483647 h 209"/>
                <a:gd name="T66" fmla="*/ 2147483647 w 270"/>
                <a:gd name="T67" fmla="*/ 2147483647 h 209"/>
                <a:gd name="T68" fmla="*/ 2147483647 w 270"/>
                <a:gd name="T69" fmla="*/ 2147483647 h 209"/>
                <a:gd name="T70" fmla="*/ 2147483647 w 270"/>
                <a:gd name="T71" fmla="*/ 2147483647 h 209"/>
                <a:gd name="T72" fmla="*/ 2147483647 w 270"/>
                <a:gd name="T73" fmla="*/ 2147483647 h 209"/>
                <a:gd name="T74" fmla="*/ 0 w 270"/>
                <a:gd name="T75" fmla="*/ 2147483647 h 209"/>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70"/>
                <a:gd name="T115" fmla="*/ 0 h 209"/>
                <a:gd name="T116" fmla="*/ 270 w 270"/>
                <a:gd name="T117" fmla="*/ 209 h 209"/>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70" h="209">
                  <a:moveTo>
                    <a:pt x="0" y="26"/>
                  </a:moveTo>
                  <a:lnTo>
                    <a:pt x="3" y="50"/>
                  </a:lnTo>
                  <a:lnTo>
                    <a:pt x="31" y="50"/>
                  </a:lnTo>
                  <a:lnTo>
                    <a:pt x="23" y="64"/>
                  </a:lnTo>
                  <a:lnTo>
                    <a:pt x="44" y="72"/>
                  </a:lnTo>
                  <a:lnTo>
                    <a:pt x="16" y="70"/>
                  </a:lnTo>
                  <a:lnTo>
                    <a:pt x="64" y="92"/>
                  </a:lnTo>
                  <a:lnTo>
                    <a:pt x="44" y="100"/>
                  </a:lnTo>
                  <a:lnTo>
                    <a:pt x="58" y="117"/>
                  </a:lnTo>
                  <a:lnTo>
                    <a:pt x="99" y="107"/>
                  </a:lnTo>
                  <a:lnTo>
                    <a:pt x="99" y="86"/>
                  </a:lnTo>
                  <a:lnTo>
                    <a:pt x="121" y="76"/>
                  </a:lnTo>
                  <a:lnTo>
                    <a:pt x="124" y="100"/>
                  </a:lnTo>
                  <a:lnTo>
                    <a:pt x="150" y="86"/>
                  </a:lnTo>
                  <a:lnTo>
                    <a:pt x="146" y="100"/>
                  </a:lnTo>
                  <a:lnTo>
                    <a:pt x="169" y="103"/>
                  </a:lnTo>
                  <a:lnTo>
                    <a:pt x="76" y="127"/>
                  </a:lnTo>
                  <a:lnTo>
                    <a:pt x="80" y="145"/>
                  </a:lnTo>
                  <a:lnTo>
                    <a:pt x="156" y="130"/>
                  </a:lnTo>
                  <a:lnTo>
                    <a:pt x="104" y="148"/>
                  </a:lnTo>
                  <a:lnTo>
                    <a:pt x="133" y="160"/>
                  </a:lnTo>
                  <a:lnTo>
                    <a:pt x="82" y="167"/>
                  </a:lnTo>
                  <a:lnTo>
                    <a:pt x="161" y="209"/>
                  </a:lnTo>
                  <a:lnTo>
                    <a:pt x="210" y="100"/>
                  </a:lnTo>
                  <a:lnTo>
                    <a:pt x="270" y="76"/>
                  </a:lnTo>
                  <a:lnTo>
                    <a:pt x="204" y="58"/>
                  </a:lnTo>
                  <a:lnTo>
                    <a:pt x="197" y="31"/>
                  </a:lnTo>
                  <a:lnTo>
                    <a:pt x="177" y="48"/>
                  </a:lnTo>
                  <a:lnTo>
                    <a:pt x="184" y="21"/>
                  </a:lnTo>
                  <a:lnTo>
                    <a:pt x="140" y="0"/>
                  </a:lnTo>
                  <a:lnTo>
                    <a:pt x="125" y="21"/>
                  </a:lnTo>
                  <a:lnTo>
                    <a:pt x="146" y="72"/>
                  </a:lnTo>
                  <a:lnTo>
                    <a:pt x="97" y="19"/>
                  </a:lnTo>
                  <a:lnTo>
                    <a:pt x="80" y="31"/>
                  </a:lnTo>
                  <a:lnTo>
                    <a:pt x="92" y="57"/>
                  </a:lnTo>
                  <a:lnTo>
                    <a:pt x="42" y="33"/>
                  </a:lnTo>
                  <a:lnTo>
                    <a:pt x="76" y="18"/>
                  </a:lnTo>
                  <a:lnTo>
                    <a:pt x="0" y="26"/>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44" name="Freeform 138"/>
            <p:cNvSpPr>
              <a:spLocks/>
            </p:cNvSpPr>
            <p:nvPr/>
          </p:nvSpPr>
          <p:spPr bwMode="auto">
            <a:xfrm>
              <a:off x="4498975" y="2105025"/>
              <a:ext cx="193675" cy="69850"/>
            </a:xfrm>
            <a:custGeom>
              <a:avLst/>
              <a:gdLst>
                <a:gd name="T0" fmla="*/ 0 w 243"/>
                <a:gd name="T1" fmla="*/ 2147483647 h 89"/>
                <a:gd name="T2" fmla="*/ 2147483647 w 243"/>
                <a:gd name="T3" fmla="*/ 2147483647 h 89"/>
                <a:gd name="T4" fmla="*/ 2147483647 w 243"/>
                <a:gd name="T5" fmla="*/ 2147483647 h 89"/>
                <a:gd name="T6" fmla="*/ 2147483647 w 243"/>
                <a:gd name="T7" fmla="*/ 2147483647 h 89"/>
                <a:gd name="T8" fmla="*/ 2147483647 w 243"/>
                <a:gd name="T9" fmla="*/ 2147483647 h 89"/>
                <a:gd name="T10" fmla="*/ 2147483647 w 243"/>
                <a:gd name="T11" fmla="*/ 2147483647 h 89"/>
                <a:gd name="T12" fmla="*/ 2147483647 w 243"/>
                <a:gd name="T13" fmla="*/ 2147483647 h 89"/>
                <a:gd name="T14" fmla="*/ 2147483647 w 243"/>
                <a:gd name="T15" fmla="*/ 2147483647 h 89"/>
                <a:gd name="T16" fmla="*/ 2147483647 w 243"/>
                <a:gd name="T17" fmla="*/ 2147483647 h 89"/>
                <a:gd name="T18" fmla="*/ 2147483647 w 243"/>
                <a:gd name="T19" fmla="*/ 2147483647 h 89"/>
                <a:gd name="T20" fmla="*/ 2147483647 w 243"/>
                <a:gd name="T21" fmla="*/ 2147483647 h 89"/>
                <a:gd name="T22" fmla="*/ 2147483647 w 243"/>
                <a:gd name="T23" fmla="*/ 2147483647 h 89"/>
                <a:gd name="T24" fmla="*/ 2147483647 w 243"/>
                <a:gd name="T25" fmla="*/ 2147483647 h 89"/>
                <a:gd name="T26" fmla="*/ 2147483647 w 243"/>
                <a:gd name="T27" fmla="*/ 0 h 89"/>
                <a:gd name="T28" fmla="*/ 2147483647 w 243"/>
                <a:gd name="T29" fmla="*/ 2147483647 h 89"/>
                <a:gd name="T30" fmla="*/ 2147483647 w 243"/>
                <a:gd name="T31" fmla="*/ 0 h 89"/>
                <a:gd name="T32" fmla="*/ 2147483647 w 243"/>
                <a:gd name="T33" fmla="*/ 2147483647 h 89"/>
                <a:gd name="T34" fmla="*/ 2147483647 w 243"/>
                <a:gd name="T35" fmla="*/ 2147483647 h 89"/>
                <a:gd name="T36" fmla="*/ 2147483647 w 243"/>
                <a:gd name="T37" fmla="*/ 2147483647 h 89"/>
                <a:gd name="T38" fmla="*/ 0 w 243"/>
                <a:gd name="T39" fmla="*/ 2147483647 h 8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43"/>
                <a:gd name="T61" fmla="*/ 0 h 89"/>
                <a:gd name="T62" fmla="*/ 243 w 243"/>
                <a:gd name="T63" fmla="*/ 89 h 89"/>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43" h="89">
                  <a:moveTo>
                    <a:pt x="0" y="24"/>
                  </a:moveTo>
                  <a:lnTo>
                    <a:pt x="35" y="31"/>
                  </a:lnTo>
                  <a:lnTo>
                    <a:pt x="13" y="42"/>
                  </a:lnTo>
                  <a:lnTo>
                    <a:pt x="23" y="48"/>
                  </a:lnTo>
                  <a:lnTo>
                    <a:pt x="112" y="47"/>
                  </a:lnTo>
                  <a:lnTo>
                    <a:pt x="56" y="60"/>
                  </a:lnTo>
                  <a:lnTo>
                    <a:pt x="145" y="89"/>
                  </a:lnTo>
                  <a:lnTo>
                    <a:pt x="204" y="72"/>
                  </a:lnTo>
                  <a:lnTo>
                    <a:pt x="243" y="42"/>
                  </a:lnTo>
                  <a:lnTo>
                    <a:pt x="233" y="27"/>
                  </a:lnTo>
                  <a:lnTo>
                    <a:pt x="176" y="28"/>
                  </a:lnTo>
                  <a:lnTo>
                    <a:pt x="186" y="11"/>
                  </a:lnTo>
                  <a:lnTo>
                    <a:pt x="138" y="28"/>
                  </a:lnTo>
                  <a:lnTo>
                    <a:pt x="131" y="0"/>
                  </a:lnTo>
                  <a:lnTo>
                    <a:pt x="122" y="36"/>
                  </a:lnTo>
                  <a:lnTo>
                    <a:pt x="56" y="0"/>
                  </a:lnTo>
                  <a:lnTo>
                    <a:pt x="58" y="21"/>
                  </a:lnTo>
                  <a:lnTo>
                    <a:pt x="36" y="11"/>
                  </a:lnTo>
                  <a:lnTo>
                    <a:pt x="46" y="32"/>
                  </a:lnTo>
                  <a:lnTo>
                    <a:pt x="0" y="24"/>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45" name="Freeform 139"/>
            <p:cNvSpPr>
              <a:spLocks/>
            </p:cNvSpPr>
            <p:nvPr/>
          </p:nvSpPr>
          <p:spPr bwMode="auto">
            <a:xfrm>
              <a:off x="4567238" y="2219325"/>
              <a:ext cx="82550" cy="46038"/>
            </a:xfrm>
            <a:custGeom>
              <a:avLst/>
              <a:gdLst>
                <a:gd name="T0" fmla="*/ 0 w 105"/>
                <a:gd name="T1" fmla="*/ 2147483647 h 58"/>
                <a:gd name="T2" fmla="*/ 2147483647 w 105"/>
                <a:gd name="T3" fmla="*/ 2147483647 h 58"/>
                <a:gd name="T4" fmla="*/ 2147483647 w 105"/>
                <a:gd name="T5" fmla="*/ 0 h 58"/>
                <a:gd name="T6" fmla="*/ 2147483647 w 105"/>
                <a:gd name="T7" fmla="*/ 2147483647 h 58"/>
                <a:gd name="T8" fmla="*/ 2147483647 w 105"/>
                <a:gd name="T9" fmla="*/ 2147483647 h 58"/>
                <a:gd name="T10" fmla="*/ 2147483647 w 105"/>
                <a:gd name="T11" fmla="*/ 2147483647 h 58"/>
                <a:gd name="T12" fmla="*/ 2147483647 w 105"/>
                <a:gd name="T13" fmla="*/ 2147483647 h 58"/>
                <a:gd name="T14" fmla="*/ 0 w 105"/>
                <a:gd name="T15" fmla="*/ 2147483647 h 58"/>
                <a:gd name="T16" fmla="*/ 0 60000 65536"/>
                <a:gd name="T17" fmla="*/ 0 60000 65536"/>
                <a:gd name="T18" fmla="*/ 0 60000 65536"/>
                <a:gd name="T19" fmla="*/ 0 60000 65536"/>
                <a:gd name="T20" fmla="*/ 0 60000 65536"/>
                <a:gd name="T21" fmla="*/ 0 60000 65536"/>
                <a:gd name="T22" fmla="*/ 0 60000 65536"/>
                <a:gd name="T23" fmla="*/ 0 60000 65536"/>
                <a:gd name="T24" fmla="*/ 0 w 105"/>
                <a:gd name="T25" fmla="*/ 0 h 58"/>
                <a:gd name="T26" fmla="*/ 105 w 105"/>
                <a:gd name="T27" fmla="*/ 58 h 5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05" h="58">
                  <a:moveTo>
                    <a:pt x="0" y="46"/>
                  </a:moveTo>
                  <a:lnTo>
                    <a:pt x="7" y="16"/>
                  </a:lnTo>
                  <a:lnTo>
                    <a:pt x="51" y="0"/>
                  </a:lnTo>
                  <a:lnTo>
                    <a:pt x="60" y="16"/>
                  </a:lnTo>
                  <a:lnTo>
                    <a:pt x="105" y="29"/>
                  </a:lnTo>
                  <a:lnTo>
                    <a:pt x="41" y="58"/>
                  </a:lnTo>
                  <a:lnTo>
                    <a:pt x="51" y="42"/>
                  </a:lnTo>
                  <a:lnTo>
                    <a:pt x="0" y="46"/>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46" name="Freeform 140"/>
            <p:cNvSpPr>
              <a:spLocks/>
            </p:cNvSpPr>
            <p:nvPr/>
          </p:nvSpPr>
          <p:spPr bwMode="auto">
            <a:xfrm>
              <a:off x="4371975" y="2608263"/>
              <a:ext cx="257175" cy="465137"/>
            </a:xfrm>
            <a:custGeom>
              <a:avLst/>
              <a:gdLst>
                <a:gd name="T0" fmla="*/ 0 w 324"/>
                <a:gd name="T1" fmla="*/ 2147483647 h 586"/>
                <a:gd name="T2" fmla="*/ 2147483647 w 324"/>
                <a:gd name="T3" fmla="*/ 2147483647 h 586"/>
                <a:gd name="T4" fmla="*/ 2147483647 w 324"/>
                <a:gd name="T5" fmla="*/ 2147483647 h 586"/>
                <a:gd name="T6" fmla="*/ 2147483647 w 324"/>
                <a:gd name="T7" fmla="*/ 2147483647 h 586"/>
                <a:gd name="T8" fmla="*/ 2147483647 w 324"/>
                <a:gd name="T9" fmla="*/ 2147483647 h 586"/>
                <a:gd name="T10" fmla="*/ 2147483647 w 324"/>
                <a:gd name="T11" fmla="*/ 2147483647 h 586"/>
                <a:gd name="T12" fmla="*/ 2147483647 w 324"/>
                <a:gd name="T13" fmla="*/ 2147483647 h 586"/>
                <a:gd name="T14" fmla="*/ 2147483647 w 324"/>
                <a:gd name="T15" fmla="*/ 2147483647 h 586"/>
                <a:gd name="T16" fmla="*/ 2147483647 w 324"/>
                <a:gd name="T17" fmla="*/ 2147483647 h 586"/>
                <a:gd name="T18" fmla="*/ 2147483647 w 324"/>
                <a:gd name="T19" fmla="*/ 2147483647 h 586"/>
                <a:gd name="T20" fmla="*/ 2147483647 w 324"/>
                <a:gd name="T21" fmla="*/ 2147483647 h 586"/>
                <a:gd name="T22" fmla="*/ 2147483647 w 324"/>
                <a:gd name="T23" fmla="*/ 2147483647 h 586"/>
                <a:gd name="T24" fmla="*/ 2147483647 w 324"/>
                <a:gd name="T25" fmla="*/ 2147483647 h 586"/>
                <a:gd name="T26" fmla="*/ 2147483647 w 324"/>
                <a:gd name="T27" fmla="*/ 2147483647 h 586"/>
                <a:gd name="T28" fmla="*/ 2147483647 w 324"/>
                <a:gd name="T29" fmla="*/ 2147483647 h 586"/>
                <a:gd name="T30" fmla="*/ 2147483647 w 324"/>
                <a:gd name="T31" fmla="*/ 2147483647 h 586"/>
                <a:gd name="T32" fmla="*/ 2147483647 w 324"/>
                <a:gd name="T33" fmla="*/ 2147483647 h 586"/>
                <a:gd name="T34" fmla="*/ 2147483647 w 324"/>
                <a:gd name="T35" fmla="*/ 2147483647 h 586"/>
                <a:gd name="T36" fmla="*/ 2147483647 w 324"/>
                <a:gd name="T37" fmla="*/ 2147483647 h 586"/>
                <a:gd name="T38" fmla="*/ 2147483647 w 324"/>
                <a:gd name="T39" fmla="*/ 2147483647 h 586"/>
                <a:gd name="T40" fmla="*/ 2147483647 w 324"/>
                <a:gd name="T41" fmla="*/ 0 h 586"/>
                <a:gd name="T42" fmla="*/ 2147483647 w 324"/>
                <a:gd name="T43" fmla="*/ 0 h 586"/>
                <a:gd name="T44" fmla="*/ 2147483647 w 324"/>
                <a:gd name="T45" fmla="*/ 2147483647 h 586"/>
                <a:gd name="T46" fmla="*/ 2147483647 w 324"/>
                <a:gd name="T47" fmla="*/ 2147483647 h 586"/>
                <a:gd name="T48" fmla="*/ 2147483647 w 324"/>
                <a:gd name="T49" fmla="*/ 2147483647 h 586"/>
                <a:gd name="T50" fmla="*/ 2147483647 w 324"/>
                <a:gd name="T51" fmla="*/ 2147483647 h 586"/>
                <a:gd name="T52" fmla="*/ 2147483647 w 324"/>
                <a:gd name="T53" fmla="*/ 2147483647 h 586"/>
                <a:gd name="T54" fmla="*/ 2147483647 w 324"/>
                <a:gd name="T55" fmla="*/ 2147483647 h 586"/>
                <a:gd name="T56" fmla="*/ 2147483647 w 324"/>
                <a:gd name="T57" fmla="*/ 2147483647 h 586"/>
                <a:gd name="T58" fmla="*/ 2147483647 w 324"/>
                <a:gd name="T59" fmla="*/ 2147483647 h 586"/>
                <a:gd name="T60" fmla="*/ 2147483647 w 324"/>
                <a:gd name="T61" fmla="*/ 2147483647 h 586"/>
                <a:gd name="T62" fmla="*/ 2147483647 w 324"/>
                <a:gd name="T63" fmla="*/ 2147483647 h 586"/>
                <a:gd name="T64" fmla="*/ 2147483647 w 324"/>
                <a:gd name="T65" fmla="*/ 2147483647 h 586"/>
                <a:gd name="T66" fmla="*/ 2147483647 w 324"/>
                <a:gd name="T67" fmla="*/ 2147483647 h 586"/>
                <a:gd name="T68" fmla="*/ 2147483647 w 324"/>
                <a:gd name="T69" fmla="*/ 2147483647 h 586"/>
                <a:gd name="T70" fmla="*/ 0 w 324"/>
                <a:gd name="T71" fmla="*/ 2147483647 h 58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324"/>
                <a:gd name="T109" fmla="*/ 0 h 586"/>
                <a:gd name="T110" fmla="*/ 324 w 324"/>
                <a:gd name="T111" fmla="*/ 586 h 58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324" h="586">
                  <a:moveTo>
                    <a:pt x="0" y="442"/>
                  </a:moveTo>
                  <a:lnTo>
                    <a:pt x="13" y="509"/>
                  </a:lnTo>
                  <a:lnTo>
                    <a:pt x="41" y="540"/>
                  </a:lnTo>
                  <a:lnTo>
                    <a:pt x="38" y="586"/>
                  </a:lnTo>
                  <a:lnTo>
                    <a:pt x="117" y="556"/>
                  </a:lnTo>
                  <a:lnTo>
                    <a:pt x="139" y="463"/>
                  </a:lnTo>
                  <a:lnTo>
                    <a:pt x="122" y="460"/>
                  </a:lnTo>
                  <a:lnTo>
                    <a:pt x="184" y="432"/>
                  </a:lnTo>
                  <a:lnTo>
                    <a:pt x="125" y="424"/>
                  </a:lnTo>
                  <a:lnTo>
                    <a:pt x="168" y="432"/>
                  </a:lnTo>
                  <a:lnTo>
                    <a:pt x="191" y="407"/>
                  </a:lnTo>
                  <a:lnTo>
                    <a:pt x="156" y="376"/>
                  </a:lnTo>
                  <a:lnTo>
                    <a:pt x="125" y="398"/>
                  </a:lnTo>
                  <a:lnTo>
                    <a:pt x="150" y="379"/>
                  </a:lnTo>
                  <a:lnTo>
                    <a:pt x="151" y="294"/>
                  </a:lnTo>
                  <a:lnTo>
                    <a:pt x="261" y="215"/>
                  </a:lnTo>
                  <a:lnTo>
                    <a:pt x="252" y="197"/>
                  </a:lnTo>
                  <a:lnTo>
                    <a:pt x="272" y="157"/>
                  </a:lnTo>
                  <a:lnTo>
                    <a:pt x="324" y="146"/>
                  </a:lnTo>
                  <a:lnTo>
                    <a:pt x="312" y="49"/>
                  </a:lnTo>
                  <a:lnTo>
                    <a:pt x="238" y="0"/>
                  </a:lnTo>
                  <a:lnTo>
                    <a:pt x="225" y="0"/>
                  </a:lnTo>
                  <a:lnTo>
                    <a:pt x="224" y="32"/>
                  </a:lnTo>
                  <a:lnTo>
                    <a:pt x="179" y="27"/>
                  </a:lnTo>
                  <a:lnTo>
                    <a:pt x="168" y="49"/>
                  </a:lnTo>
                  <a:lnTo>
                    <a:pt x="137" y="56"/>
                  </a:lnTo>
                  <a:lnTo>
                    <a:pt x="128" y="94"/>
                  </a:lnTo>
                  <a:lnTo>
                    <a:pt x="84" y="140"/>
                  </a:lnTo>
                  <a:lnTo>
                    <a:pt x="63" y="203"/>
                  </a:lnTo>
                  <a:lnTo>
                    <a:pt x="72" y="227"/>
                  </a:lnTo>
                  <a:lnTo>
                    <a:pt x="26" y="247"/>
                  </a:lnTo>
                  <a:lnTo>
                    <a:pt x="22" y="332"/>
                  </a:lnTo>
                  <a:lnTo>
                    <a:pt x="37" y="347"/>
                  </a:lnTo>
                  <a:lnTo>
                    <a:pt x="22" y="363"/>
                  </a:lnTo>
                  <a:lnTo>
                    <a:pt x="29" y="401"/>
                  </a:lnTo>
                  <a:lnTo>
                    <a:pt x="0" y="442"/>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47" name="Freeform 141"/>
            <p:cNvSpPr>
              <a:spLocks/>
            </p:cNvSpPr>
            <p:nvPr/>
          </p:nvSpPr>
          <p:spPr bwMode="auto">
            <a:xfrm>
              <a:off x="4267200" y="3298825"/>
              <a:ext cx="88900" cy="50800"/>
            </a:xfrm>
            <a:custGeom>
              <a:avLst/>
              <a:gdLst>
                <a:gd name="T0" fmla="*/ 0 w 113"/>
                <a:gd name="T1" fmla="*/ 2147483647 h 62"/>
                <a:gd name="T2" fmla="*/ 2147483647 w 113"/>
                <a:gd name="T3" fmla="*/ 2147483647 h 62"/>
                <a:gd name="T4" fmla="*/ 2147483647 w 113"/>
                <a:gd name="T5" fmla="*/ 2147483647 h 62"/>
                <a:gd name="T6" fmla="*/ 2147483647 w 113"/>
                <a:gd name="T7" fmla="*/ 2147483647 h 62"/>
                <a:gd name="T8" fmla="*/ 2147483647 w 113"/>
                <a:gd name="T9" fmla="*/ 2147483647 h 62"/>
                <a:gd name="T10" fmla="*/ 2147483647 w 113"/>
                <a:gd name="T11" fmla="*/ 2147483647 h 62"/>
                <a:gd name="T12" fmla="*/ 2147483647 w 113"/>
                <a:gd name="T13" fmla="*/ 2147483647 h 62"/>
                <a:gd name="T14" fmla="*/ 2147483647 w 113"/>
                <a:gd name="T15" fmla="*/ 2147483647 h 62"/>
                <a:gd name="T16" fmla="*/ 2147483647 w 113"/>
                <a:gd name="T17" fmla="*/ 0 h 62"/>
                <a:gd name="T18" fmla="*/ 0 w 113"/>
                <a:gd name="T19" fmla="*/ 2147483647 h 6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13"/>
                <a:gd name="T31" fmla="*/ 0 h 62"/>
                <a:gd name="T32" fmla="*/ 113 w 113"/>
                <a:gd name="T33" fmla="*/ 62 h 6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13" h="62">
                  <a:moveTo>
                    <a:pt x="0" y="41"/>
                  </a:moveTo>
                  <a:lnTo>
                    <a:pt x="25" y="62"/>
                  </a:lnTo>
                  <a:lnTo>
                    <a:pt x="61" y="44"/>
                  </a:lnTo>
                  <a:lnTo>
                    <a:pt x="75" y="59"/>
                  </a:lnTo>
                  <a:lnTo>
                    <a:pt x="113" y="27"/>
                  </a:lnTo>
                  <a:lnTo>
                    <a:pt x="90" y="24"/>
                  </a:lnTo>
                  <a:lnTo>
                    <a:pt x="90" y="8"/>
                  </a:lnTo>
                  <a:lnTo>
                    <a:pt x="86" y="5"/>
                  </a:lnTo>
                  <a:lnTo>
                    <a:pt x="37" y="0"/>
                  </a:lnTo>
                  <a:lnTo>
                    <a:pt x="0" y="41"/>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48" name="Freeform 142"/>
            <p:cNvSpPr>
              <a:spLocks/>
            </p:cNvSpPr>
            <p:nvPr/>
          </p:nvSpPr>
          <p:spPr bwMode="auto">
            <a:xfrm>
              <a:off x="4859338" y="3578225"/>
              <a:ext cx="142875" cy="119063"/>
            </a:xfrm>
            <a:custGeom>
              <a:avLst/>
              <a:gdLst>
                <a:gd name="T0" fmla="*/ 0 w 180"/>
                <a:gd name="T1" fmla="*/ 2147483647 h 151"/>
                <a:gd name="T2" fmla="*/ 2147483647 w 180"/>
                <a:gd name="T3" fmla="*/ 2147483647 h 151"/>
                <a:gd name="T4" fmla="*/ 2147483647 w 180"/>
                <a:gd name="T5" fmla="*/ 2147483647 h 151"/>
                <a:gd name="T6" fmla="*/ 2147483647 w 180"/>
                <a:gd name="T7" fmla="*/ 2147483647 h 151"/>
                <a:gd name="T8" fmla="*/ 2147483647 w 180"/>
                <a:gd name="T9" fmla="*/ 2147483647 h 151"/>
                <a:gd name="T10" fmla="*/ 2147483647 w 180"/>
                <a:gd name="T11" fmla="*/ 2147483647 h 151"/>
                <a:gd name="T12" fmla="*/ 2147483647 w 180"/>
                <a:gd name="T13" fmla="*/ 0 h 151"/>
                <a:gd name="T14" fmla="*/ 2147483647 w 180"/>
                <a:gd name="T15" fmla="*/ 2147483647 h 151"/>
                <a:gd name="T16" fmla="*/ 2147483647 w 180"/>
                <a:gd name="T17" fmla="*/ 2147483647 h 151"/>
                <a:gd name="T18" fmla="*/ 2147483647 w 180"/>
                <a:gd name="T19" fmla="*/ 2147483647 h 151"/>
                <a:gd name="T20" fmla="*/ 2147483647 w 180"/>
                <a:gd name="T21" fmla="*/ 2147483647 h 151"/>
                <a:gd name="T22" fmla="*/ 0 w 180"/>
                <a:gd name="T23" fmla="*/ 2147483647 h 15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80"/>
                <a:gd name="T37" fmla="*/ 0 h 151"/>
                <a:gd name="T38" fmla="*/ 180 w 180"/>
                <a:gd name="T39" fmla="*/ 151 h 15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80" h="151">
                  <a:moveTo>
                    <a:pt x="0" y="139"/>
                  </a:moveTo>
                  <a:lnTo>
                    <a:pt x="3" y="123"/>
                  </a:lnTo>
                  <a:lnTo>
                    <a:pt x="30" y="92"/>
                  </a:lnTo>
                  <a:lnTo>
                    <a:pt x="13" y="75"/>
                  </a:lnTo>
                  <a:lnTo>
                    <a:pt x="13" y="38"/>
                  </a:lnTo>
                  <a:lnTo>
                    <a:pt x="30" y="6"/>
                  </a:lnTo>
                  <a:lnTo>
                    <a:pt x="180" y="0"/>
                  </a:lnTo>
                  <a:lnTo>
                    <a:pt x="152" y="21"/>
                  </a:lnTo>
                  <a:lnTo>
                    <a:pt x="143" y="82"/>
                  </a:lnTo>
                  <a:lnTo>
                    <a:pt x="81" y="120"/>
                  </a:lnTo>
                  <a:lnTo>
                    <a:pt x="27" y="151"/>
                  </a:lnTo>
                  <a:lnTo>
                    <a:pt x="0" y="139"/>
                  </a:lnTo>
                  <a:close/>
                </a:path>
              </a:pathLst>
            </a:custGeom>
            <a:solidFill>
              <a:srgbClr val="CD30FF"/>
            </a:solidFill>
            <a:ln w="9525">
              <a:solidFill>
                <a:srgbClr val="000000"/>
              </a:solidFill>
              <a:round/>
              <a:headEnd/>
              <a:tailEnd/>
            </a:ln>
          </p:spPr>
          <p:txBody>
            <a:bodyPr lIns="80133" tIns="40067" rIns="80133" bIns="40067"/>
            <a:lstStyle/>
            <a:p>
              <a:endParaRPr lang="en-US"/>
            </a:p>
          </p:txBody>
        </p:sp>
        <p:sp>
          <p:nvSpPr>
            <p:cNvPr id="21649" name="Freeform 143"/>
            <p:cNvSpPr>
              <a:spLocks/>
            </p:cNvSpPr>
            <p:nvPr/>
          </p:nvSpPr>
          <p:spPr bwMode="auto">
            <a:xfrm>
              <a:off x="6111875" y="3970338"/>
              <a:ext cx="158750" cy="338137"/>
            </a:xfrm>
            <a:custGeom>
              <a:avLst/>
              <a:gdLst>
                <a:gd name="T0" fmla="*/ 0 w 200"/>
                <a:gd name="T1" fmla="*/ 2147483647 h 425"/>
                <a:gd name="T2" fmla="*/ 2147483647 w 200"/>
                <a:gd name="T3" fmla="*/ 2147483647 h 425"/>
                <a:gd name="T4" fmla="*/ 2147483647 w 200"/>
                <a:gd name="T5" fmla="*/ 0 h 425"/>
                <a:gd name="T6" fmla="*/ 2147483647 w 200"/>
                <a:gd name="T7" fmla="*/ 2147483647 h 425"/>
                <a:gd name="T8" fmla="*/ 2147483647 w 200"/>
                <a:gd name="T9" fmla="*/ 2147483647 h 425"/>
                <a:gd name="T10" fmla="*/ 2147483647 w 200"/>
                <a:gd name="T11" fmla="*/ 2147483647 h 425"/>
                <a:gd name="T12" fmla="*/ 2147483647 w 200"/>
                <a:gd name="T13" fmla="*/ 2147483647 h 425"/>
                <a:gd name="T14" fmla="*/ 2147483647 w 200"/>
                <a:gd name="T15" fmla="*/ 2147483647 h 425"/>
                <a:gd name="T16" fmla="*/ 2147483647 w 200"/>
                <a:gd name="T17" fmla="*/ 2147483647 h 425"/>
                <a:gd name="T18" fmla="*/ 2147483647 w 200"/>
                <a:gd name="T19" fmla="*/ 2147483647 h 425"/>
                <a:gd name="T20" fmla="*/ 2147483647 w 200"/>
                <a:gd name="T21" fmla="*/ 2147483647 h 425"/>
                <a:gd name="T22" fmla="*/ 2147483647 w 200"/>
                <a:gd name="T23" fmla="*/ 2147483647 h 425"/>
                <a:gd name="T24" fmla="*/ 2147483647 w 200"/>
                <a:gd name="T25" fmla="*/ 2147483647 h 425"/>
                <a:gd name="T26" fmla="*/ 2147483647 w 200"/>
                <a:gd name="T27" fmla="*/ 2147483647 h 425"/>
                <a:gd name="T28" fmla="*/ 2147483647 w 200"/>
                <a:gd name="T29" fmla="*/ 2147483647 h 425"/>
                <a:gd name="T30" fmla="*/ 2147483647 w 200"/>
                <a:gd name="T31" fmla="*/ 2147483647 h 425"/>
                <a:gd name="T32" fmla="*/ 2147483647 w 200"/>
                <a:gd name="T33" fmla="*/ 2147483647 h 425"/>
                <a:gd name="T34" fmla="*/ 2147483647 w 200"/>
                <a:gd name="T35" fmla="*/ 2147483647 h 425"/>
                <a:gd name="T36" fmla="*/ 2147483647 w 200"/>
                <a:gd name="T37" fmla="*/ 2147483647 h 425"/>
                <a:gd name="T38" fmla="*/ 2147483647 w 200"/>
                <a:gd name="T39" fmla="*/ 2147483647 h 425"/>
                <a:gd name="T40" fmla="*/ 2147483647 w 200"/>
                <a:gd name="T41" fmla="*/ 2147483647 h 425"/>
                <a:gd name="T42" fmla="*/ 2147483647 w 200"/>
                <a:gd name="T43" fmla="*/ 2147483647 h 425"/>
                <a:gd name="T44" fmla="*/ 2147483647 w 200"/>
                <a:gd name="T45" fmla="*/ 2147483647 h 425"/>
                <a:gd name="T46" fmla="*/ 2147483647 w 200"/>
                <a:gd name="T47" fmla="*/ 2147483647 h 425"/>
                <a:gd name="T48" fmla="*/ 0 w 200"/>
                <a:gd name="T49" fmla="*/ 2147483647 h 42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00"/>
                <a:gd name="T76" fmla="*/ 0 h 425"/>
                <a:gd name="T77" fmla="*/ 200 w 200"/>
                <a:gd name="T78" fmla="*/ 425 h 42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00" h="425">
                  <a:moveTo>
                    <a:pt x="0" y="68"/>
                  </a:moveTo>
                  <a:lnTo>
                    <a:pt x="14" y="35"/>
                  </a:lnTo>
                  <a:lnTo>
                    <a:pt x="69" y="0"/>
                  </a:lnTo>
                  <a:lnTo>
                    <a:pt x="92" y="34"/>
                  </a:lnTo>
                  <a:lnTo>
                    <a:pt x="85" y="91"/>
                  </a:lnTo>
                  <a:lnTo>
                    <a:pt x="149" y="65"/>
                  </a:lnTo>
                  <a:lnTo>
                    <a:pt x="177" y="91"/>
                  </a:lnTo>
                  <a:lnTo>
                    <a:pt x="200" y="148"/>
                  </a:lnTo>
                  <a:lnTo>
                    <a:pt x="194" y="181"/>
                  </a:lnTo>
                  <a:lnTo>
                    <a:pt x="144" y="180"/>
                  </a:lnTo>
                  <a:lnTo>
                    <a:pt x="126" y="196"/>
                  </a:lnTo>
                  <a:lnTo>
                    <a:pt x="135" y="257"/>
                  </a:lnTo>
                  <a:lnTo>
                    <a:pt x="69" y="205"/>
                  </a:lnTo>
                  <a:lnTo>
                    <a:pt x="42" y="295"/>
                  </a:lnTo>
                  <a:lnTo>
                    <a:pt x="73" y="380"/>
                  </a:lnTo>
                  <a:lnTo>
                    <a:pt x="118" y="408"/>
                  </a:lnTo>
                  <a:lnTo>
                    <a:pt x="94" y="425"/>
                  </a:lnTo>
                  <a:lnTo>
                    <a:pt x="88" y="399"/>
                  </a:lnTo>
                  <a:lnTo>
                    <a:pt x="69" y="399"/>
                  </a:lnTo>
                  <a:lnTo>
                    <a:pt x="19" y="355"/>
                  </a:lnTo>
                  <a:lnTo>
                    <a:pt x="27" y="300"/>
                  </a:lnTo>
                  <a:lnTo>
                    <a:pt x="54" y="250"/>
                  </a:lnTo>
                  <a:lnTo>
                    <a:pt x="19" y="168"/>
                  </a:lnTo>
                  <a:lnTo>
                    <a:pt x="30" y="132"/>
                  </a:lnTo>
                  <a:lnTo>
                    <a:pt x="0" y="68"/>
                  </a:lnTo>
                  <a:close/>
                </a:path>
              </a:pathLst>
            </a:custGeom>
            <a:solidFill>
              <a:srgbClr val="FF0000"/>
            </a:solidFill>
            <a:ln w="9525">
              <a:solidFill>
                <a:srgbClr val="000000"/>
              </a:solidFill>
              <a:round/>
              <a:headEnd/>
              <a:tailEnd/>
            </a:ln>
          </p:spPr>
          <p:txBody>
            <a:bodyPr lIns="80133" tIns="40067" rIns="80133" bIns="40067"/>
            <a:lstStyle/>
            <a:p>
              <a:endParaRPr lang="en-US"/>
            </a:p>
          </p:txBody>
        </p:sp>
        <p:sp>
          <p:nvSpPr>
            <p:cNvPr id="21650" name="Freeform 144"/>
            <p:cNvSpPr>
              <a:spLocks/>
            </p:cNvSpPr>
            <p:nvPr/>
          </p:nvSpPr>
          <p:spPr bwMode="auto">
            <a:xfrm>
              <a:off x="2897188" y="4194175"/>
              <a:ext cx="19050" cy="15875"/>
            </a:xfrm>
            <a:custGeom>
              <a:avLst/>
              <a:gdLst>
                <a:gd name="T0" fmla="*/ 0 w 24"/>
                <a:gd name="T1" fmla="*/ 2147483647 h 20"/>
                <a:gd name="T2" fmla="*/ 2147483647 w 24"/>
                <a:gd name="T3" fmla="*/ 2147483647 h 20"/>
                <a:gd name="T4" fmla="*/ 2147483647 w 24"/>
                <a:gd name="T5" fmla="*/ 0 h 20"/>
                <a:gd name="T6" fmla="*/ 0 w 24"/>
                <a:gd name="T7" fmla="*/ 2147483647 h 20"/>
                <a:gd name="T8" fmla="*/ 0 60000 65536"/>
                <a:gd name="T9" fmla="*/ 0 60000 65536"/>
                <a:gd name="T10" fmla="*/ 0 60000 65536"/>
                <a:gd name="T11" fmla="*/ 0 60000 65536"/>
                <a:gd name="T12" fmla="*/ 0 w 24"/>
                <a:gd name="T13" fmla="*/ 0 h 20"/>
                <a:gd name="T14" fmla="*/ 24 w 24"/>
                <a:gd name="T15" fmla="*/ 20 h 20"/>
              </a:gdLst>
              <a:ahLst/>
              <a:cxnLst>
                <a:cxn ang="T8">
                  <a:pos x="T0" y="T1"/>
                </a:cxn>
                <a:cxn ang="T9">
                  <a:pos x="T2" y="T3"/>
                </a:cxn>
                <a:cxn ang="T10">
                  <a:pos x="T4" y="T5"/>
                </a:cxn>
                <a:cxn ang="T11">
                  <a:pos x="T6" y="T7"/>
                </a:cxn>
              </a:cxnLst>
              <a:rect l="T12" t="T13" r="T14" b="T15"/>
              <a:pathLst>
                <a:path w="24" h="20">
                  <a:moveTo>
                    <a:pt x="0" y="20"/>
                  </a:moveTo>
                  <a:lnTo>
                    <a:pt x="24" y="17"/>
                  </a:lnTo>
                  <a:lnTo>
                    <a:pt x="24" y="0"/>
                  </a:lnTo>
                  <a:lnTo>
                    <a:pt x="0" y="20"/>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651" name="Freeform 145"/>
            <p:cNvSpPr>
              <a:spLocks/>
            </p:cNvSpPr>
            <p:nvPr/>
          </p:nvSpPr>
          <p:spPr bwMode="auto">
            <a:xfrm>
              <a:off x="5175250" y="3846513"/>
              <a:ext cx="104775" cy="79375"/>
            </a:xfrm>
            <a:custGeom>
              <a:avLst/>
              <a:gdLst>
                <a:gd name="T0" fmla="*/ 0 w 134"/>
                <a:gd name="T1" fmla="*/ 2147483647 h 99"/>
                <a:gd name="T2" fmla="*/ 2147483647 w 134"/>
                <a:gd name="T3" fmla="*/ 2147483647 h 99"/>
                <a:gd name="T4" fmla="*/ 2147483647 w 134"/>
                <a:gd name="T5" fmla="*/ 2147483647 h 99"/>
                <a:gd name="T6" fmla="*/ 2147483647 w 134"/>
                <a:gd name="T7" fmla="*/ 2147483647 h 99"/>
                <a:gd name="T8" fmla="*/ 2147483647 w 134"/>
                <a:gd name="T9" fmla="*/ 0 h 99"/>
                <a:gd name="T10" fmla="*/ 2147483647 w 134"/>
                <a:gd name="T11" fmla="*/ 2147483647 h 99"/>
                <a:gd name="T12" fmla="*/ 2147483647 w 134"/>
                <a:gd name="T13" fmla="*/ 2147483647 h 99"/>
                <a:gd name="T14" fmla="*/ 2147483647 w 134"/>
                <a:gd name="T15" fmla="*/ 2147483647 h 99"/>
                <a:gd name="T16" fmla="*/ 2147483647 w 134"/>
                <a:gd name="T17" fmla="*/ 2147483647 h 99"/>
                <a:gd name="T18" fmla="*/ 2147483647 w 134"/>
                <a:gd name="T19" fmla="*/ 2147483647 h 99"/>
                <a:gd name="T20" fmla="*/ 0 w 134"/>
                <a:gd name="T21" fmla="*/ 2147483647 h 9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34"/>
                <a:gd name="T34" fmla="*/ 0 h 99"/>
                <a:gd name="T35" fmla="*/ 134 w 134"/>
                <a:gd name="T36" fmla="*/ 99 h 9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34" h="99">
                  <a:moveTo>
                    <a:pt x="0" y="45"/>
                  </a:moveTo>
                  <a:lnTo>
                    <a:pt x="8" y="42"/>
                  </a:lnTo>
                  <a:lnTo>
                    <a:pt x="19" y="58"/>
                  </a:lnTo>
                  <a:lnTo>
                    <a:pt x="76" y="58"/>
                  </a:lnTo>
                  <a:lnTo>
                    <a:pt x="125" y="0"/>
                  </a:lnTo>
                  <a:lnTo>
                    <a:pt x="134" y="33"/>
                  </a:lnTo>
                  <a:lnTo>
                    <a:pt x="118" y="35"/>
                  </a:lnTo>
                  <a:lnTo>
                    <a:pt x="125" y="58"/>
                  </a:lnTo>
                  <a:lnTo>
                    <a:pt x="106" y="99"/>
                  </a:lnTo>
                  <a:lnTo>
                    <a:pt x="25" y="88"/>
                  </a:lnTo>
                  <a:lnTo>
                    <a:pt x="0" y="45"/>
                  </a:lnTo>
                  <a:close/>
                </a:path>
              </a:pathLst>
            </a:custGeom>
            <a:solidFill>
              <a:srgbClr val="CD30FF"/>
            </a:solidFill>
            <a:ln w="9525">
              <a:solidFill>
                <a:srgbClr val="000000"/>
              </a:solidFill>
              <a:round/>
              <a:headEnd/>
              <a:tailEnd/>
            </a:ln>
          </p:spPr>
          <p:txBody>
            <a:bodyPr lIns="80133" tIns="40067" rIns="80133" bIns="40067"/>
            <a:lstStyle/>
            <a:p>
              <a:endParaRPr lang="en-US"/>
            </a:p>
          </p:txBody>
        </p:sp>
        <p:sp>
          <p:nvSpPr>
            <p:cNvPr id="21652" name="Freeform 146"/>
            <p:cNvSpPr>
              <a:spLocks/>
            </p:cNvSpPr>
            <p:nvPr/>
          </p:nvSpPr>
          <p:spPr bwMode="auto">
            <a:xfrm>
              <a:off x="4295775" y="3581400"/>
              <a:ext cx="77788" cy="165100"/>
            </a:xfrm>
            <a:custGeom>
              <a:avLst/>
              <a:gdLst>
                <a:gd name="T0" fmla="*/ 0 w 99"/>
                <a:gd name="T1" fmla="*/ 2147483647 h 210"/>
                <a:gd name="T2" fmla="*/ 2147483647 w 99"/>
                <a:gd name="T3" fmla="*/ 2147483647 h 210"/>
                <a:gd name="T4" fmla="*/ 2147483647 w 99"/>
                <a:gd name="T5" fmla="*/ 2147483647 h 210"/>
                <a:gd name="T6" fmla="*/ 2147483647 w 99"/>
                <a:gd name="T7" fmla="*/ 0 h 210"/>
                <a:gd name="T8" fmla="*/ 2147483647 w 99"/>
                <a:gd name="T9" fmla="*/ 2147483647 h 210"/>
                <a:gd name="T10" fmla="*/ 2147483647 w 99"/>
                <a:gd name="T11" fmla="*/ 2147483647 h 210"/>
                <a:gd name="T12" fmla="*/ 2147483647 w 99"/>
                <a:gd name="T13" fmla="*/ 2147483647 h 210"/>
                <a:gd name="T14" fmla="*/ 2147483647 w 99"/>
                <a:gd name="T15" fmla="*/ 2147483647 h 210"/>
                <a:gd name="T16" fmla="*/ 2147483647 w 99"/>
                <a:gd name="T17" fmla="*/ 2147483647 h 210"/>
                <a:gd name="T18" fmla="*/ 2147483647 w 99"/>
                <a:gd name="T19" fmla="*/ 2147483647 h 210"/>
                <a:gd name="T20" fmla="*/ 0 w 99"/>
                <a:gd name="T21" fmla="*/ 2147483647 h 21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9"/>
                <a:gd name="T34" fmla="*/ 0 h 210"/>
                <a:gd name="T35" fmla="*/ 99 w 99"/>
                <a:gd name="T36" fmla="*/ 210 h 21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9" h="210">
                  <a:moveTo>
                    <a:pt x="0" y="98"/>
                  </a:moveTo>
                  <a:lnTo>
                    <a:pt x="22" y="79"/>
                  </a:lnTo>
                  <a:lnTo>
                    <a:pt x="31" y="3"/>
                  </a:lnTo>
                  <a:lnTo>
                    <a:pt x="92" y="0"/>
                  </a:lnTo>
                  <a:lnTo>
                    <a:pt x="78" y="28"/>
                  </a:lnTo>
                  <a:lnTo>
                    <a:pt x="96" y="60"/>
                  </a:lnTo>
                  <a:lnTo>
                    <a:pt x="60" y="98"/>
                  </a:lnTo>
                  <a:lnTo>
                    <a:pt x="99" y="122"/>
                  </a:lnTo>
                  <a:lnTo>
                    <a:pt x="50" y="210"/>
                  </a:lnTo>
                  <a:lnTo>
                    <a:pt x="42" y="155"/>
                  </a:lnTo>
                  <a:lnTo>
                    <a:pt x="0" y="98"/>
                  </a:lnTo>
                  <a:close/>
                </a:path>
              </a:pathLst>
            </a:custGeom>
            <a:solidFill>
              <a:srgbClr val="CD30FF"/>
            </a:solidFill>
            <a:ln w="9525">
              <a:solidFill>
                <a:srgbClr val="000000"/>
              </a:solidFill>
              <a:round/>
              <a:headEnd/>
              <a:tailEnd/>
            </a:ln>
          </p:spPr>
          <p:txBody>
            <a:bodyPr lIns="80133" tIns="40067" rIns="80133" bIns="40067"/>
            <a:lstStyle/>
            <a:p>
              <a:endParaRPr lang="en-US"/>
            </a:p>
          </p:txBody>
        </p:sp>
        <p:sp>
          <p:nvSpPr>
            <p:cNvPr id="21653" name="Freeform 147"/>
            <p:cNvSpPr>
              <a:spLocks/>
            </p:cNvSpPr>
            <p:nvPr/>
          </p:nvSpPr>
          <p:spPr bwMode="auto">
            <a:xfrm>
              <a:off x="4672013" y="3457575"/>
              <a:ext cx="57150" cy="46038"/>
            </a:xfrm>
            <a:custGeom>
              <a:avLst/>
              <a:gdLst>
                <a:gd name="T0" fmla="*/ 0 w 72"/>
                <a:gd name="T1" fmla="*/ 2147483647 h 58"/>
                <a:gd name="T2" fmla="*/ 2147483647 w 72"/>
                <a:gd name="T3" fmla="*/ 2147483647 h 58"/>
                <a:gd name="T4" fmla="*/ 2147483647 w 72"/>
                <a:gd name="T5" fmla="*/ 0 h 58"/>
                <a:gd name="T6" fmla="*/ 2147483647 w 72"/>
                <a:gd name="T7" fmla="*/ 2147483647 h 58"/>
                <a:gd name="T8" fmla="*/ 2147483647 w 72"/>
                <a:gd name="T9" fmla="*/ 2147483647 h 58"/>
                <a:gd name="T10" fmla="*/ 2147483647 w 72"/>
                <a:gd name="T11" fmla="*/ 2147483647 h 58"/>
                <a:gd name="T12" fmla="*/ 2147483647 w 72"/>
                <a:gd name="T13" fmla="*/ 2147483647 h 58"/>
                <a:gd name="T14" fmla="*/ 0 w 72"/>
                <a:gd name="T15" fmla="*/ 2147483647 h 58"/>
                <a:gd name="T16" fmla="*/ 0 60000 65536"/>
                <a:gd name="T17" fmla="*/ 0 60000 65536"/>
                <a:gd name="T18" fmla="*/ 0 60000 65536"/>
                <a:gd name="T19" fmla="*/ 0 60000 65536"/>
                <a:gd name="T20" fmla="*/ 0 60000 65536"/>
                <a:gd name="T21" fmla="*/ 0 60000 65536"/>
                <a:gd name="T22" fmla="*/ 0 60000 65536"/>
                <a:gd name="T23" fmla="*/ 0 60000 65536"/>
                <a:gd name="T24" fmla="*/ 0 w 72"/>
                <a:gd name="T25" fmla="*/ 0 h 58"/>
                <a:gd name="T26" fmla="*/ 72 w 72"/>
                <a:gd name="T27" fmla="*/ 58 h 5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2" h="58">
                  <a:moveTo>
                    <a:pt x="0" y="41"/>
                  </a:moveTo>
                  <a:lnTo>
                    <a:pt x="9" y="4"/>
                  </a:lnTo>
                  <a:lnTo>
                    <a:pt x="48" y="0"/>
                  </a:lnTo>
                  <a:lnTo>
                    <a:pt x="72" y="30"/>
                  </a:lnTo>
                  <a:lnTo>
                    <a:pt x="39" y="31"/>
                  </a:lnTo>
                  <a:lnTo>
                    <a:pt x="5" y="58"/>
                  </a:lnTo>
                  <a:lnTo>
                    <a:pt x="19" y="41"/>
                  </a:lnTo>
                  <a:lnTo>
                    <a:pt x="0" y="41"/>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54" name="Freeform 148"/>
            <p:cNvSpPr>
              <a:spLocks/>
            </p:cNvSpPr>
            <p:nvPr/>
          </p:nvSpPr>
          <p:spPr bwMode="auto">
            <a:xfrm>
              <a:off x="4676775" y="3449638"/>
              <a:ext cx="371475" cy="157162"/>
            </a:xfrm>
            <a:custGeom>
              <a:avLst/>
              <a:gdLst>
                <a:gd name="T0" fmla="*/ 0 w 467"/>
                <a:gd name="T1" fmla="*/ 2147483647 h 199"/>
                <a:gd name="T2" fmla="*/ 2147483647 w 467"/>
                <a:gd name="T3" fmla="*/ 2147483647 h 199"/>
                <a:gd name="T4" fmla="*/ 2147483647 w 467"/>
                <a:gd name="T5" fmla="*/ 2147483647 h 199"/>
                <a:gd name="T6" fmla="*/ 2147483647 w 467"/>
                <a:gd name="T7" fmla="*/ 2147483647 h 199"/>
                <a:gd name="T8" fmla="*/ 2147483647 w 467"/>
                <a:gd name="T9" fmla="*/ 2147483647 h 199"/>
                <a:gd name="T10" fmla="*/ 2147483647 w 467"/>
                <a:gd name="T11" fmla="*/ 2147483647 h 199"/>
                <a:gd name="T12" fmla="*/ 2147483647 w 467"/>
                <a:gd name="T13" fmla="*/ 2147483647 h 199"/>
                <a:gd name="T14" fmla="*/ 2147483647 w 467"/>
                <a:gd name="T15" fmla="*/ 2147483647 h 199"/>
                <a:gd name="T16" fmla="*/ 2147483647 w 467"/>
                <a:gd name="T17" fmla="*/ 2147483647 h 199"/>
                <a:gd name="T18" fmla="*/ 2147483647 w 467"/>
                <a:gd name="T19" fmla="*/ 2147483647 h 199"/>
                <a:gd name="T20" fmla="*/ 2147483647 w 467"/>
                <a:gd name="T21" fmla="*/ 2147483647 h 199"/>
                <a:gd name="T22" fmla="*/ 2147483647 w 467"/>
                <a:gd name="T23" fmla="*/ 2147483647 h 199"/>
                <a:gd name="T24" fmla="*/ 2147483647 w 467"/>
                <a:gd name="T25" fmla="*/ 2147483647 h 199"/>
                <a:gd name="T26" fmla="*/ 2147483647 w 467"/>
                <a:gd name="T27" fmla="*/ 2147483647 h 199"/>
                <a:gd name="T28" fmla="*/ 2147483647 w 467"/>
                <a:gd name="T29" fmla="*/ 2147483647 h 199"/>
                <a:gd name="T30" fmla="*/ 2147483647 w 467"/>
                <a:gd name="T31" fmla="*/ 2147483647 h 199"/>
                <a:gd name="T32" fmla="*/ 2147483647 w 467"/>
                <a:gd name="T33" fmla="*/ 2147483647 h 199"/>
                <a:gd name="T34" fmla="*/ 2147483647 w 467"/>
                <a:gd name="T35" fmla="*/ 2147483647 h 199"/>
                <a:gd name="T36" fmla="*/ 2147483647 w 467"/>
                <a:gd name="T37" fmla="*/ 2147483647 h 199"/>
                <a:gd name="T38" fmla="*/ 2147483647 w 467"/>
                <a:gd name="T39" fmla="*/ 2147483647 h 199"/>
                <a:gd name="T40" fmla="*/ 2147483647 w 467"/>
                <a:gd name="T41" fmla="*/ 2147483647 h 199"/>
                <a:gd name="T42" fmla="*/ 2147483647 w 467"/>
                <a:gd name="T43" fmla="*/ 0 h 199"/>
                <a:gd name="T44" fmla="*/ 2147483647 w 467"/>
                <a:gd name="T45" fmla="*/ 2147483647 h 199"/>
                <a:gd name="T46" fmla="*/ 2147483647 w 467"/>
                <a:gd name="T47" fmla="*/ 2147483647 h 199"/>
                <a:gd name="T48" fmla="*/ 2147483647 w 467"/>
                <a:gd name="T49" fmla="*/ 2147483647 h 199"/>
                <a:gd name="T50" fmla="*/ 2147483647 w 467"/>
                <a:gd name="T51" fmla="*/ 2147483647 h 199"/>
                <a:gd name="T52" fmla="*/ 0 w 467"/>
                <a:gd name="T53" fmla="*/ 2147483647 h 19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467"/>
                <a:gd name="T82" fmla="*/ 0 h 199"/>
                <a:gd name="T83" fmla="*/ 467 w 467"/>
                <a:gd name="T84" fmla="*/ 199 h 19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467" h="199">
                  <a:moveTo>
                    <a:pt x="0" y="66"/>
                  </a:moveTo>
                  <a:lnTo>
                    <a:pt x="19" y="119"/>
                  </a:lnTo>
                  <a:lnTo>
                    <a:pt x="1" y="125"/>
                  </a:lnTo>
                  <a:lnTo>
                    <a:pt x="19" y="131"/>
                  </a:lnTo>
                  <a:lnTo>
                    <a:pt x="26" y="163"/>
                  </a:lnTo>
                  <a:lnTo>
                    <a:pt x="53" y="161"/>
                  </a:lnTo>
                  <a:lnTo>
                    <a:pt x="26" y="174"/>
                  </a:lnTo>
                  <a:lnTo>
                    <a:pt x="57" y="169"/>
                  </a:lnTo>
                  <a:lnTo>
                    <a:pt x="89" y="191"/>
                  </a:lnTo>
                  <a:lnTo>
                    <a:pt x="119" y="167"/>
                  </a:lnTo>
                  <a:lnTo>
                    <a:pt x="165" y="198"/>
                  </a:lnTo>
                  <a:lnTo>
                    <a:pt x="244" y="167"/>
                  </a:lnTo>
                  <a:lnTo>
                    <a:pt x="243" y="199"/>
                  </a:lnTo>
                  <a:lnTo>
                    <a:pt x="260" y="167"/>
                  </a:lnTo>
                  <a:lnTo>
                    <a:pt x="410" y="161"/>
                  </a:lnTo>
                  <a:lnTo>
                    <a:pt x="467" y="158"/>
                  </a:lnTo>
                  <a:lnTo>
                    <a:pt x="450" y="87"/>
                  </a:lnTo>
                  <a:lnTo>
                    <a:pt x="462" y="73"/>
                  </a:lnTo>
                  <a:lnTo>
                    <a:pt x="415" y="15"/>
                  </a:lnTo>
                  <a:lnTo>
                    <a:pt x="384" y="15"/>
                  </a:lnTo>
                  <a:lnTo>
                    <a:pt x="298" y="40"/>
                  </a:lnTo>
                  <a:lnTo>
                    <a:pt x="225" y="0"/>
                  </a:lnTo>
                  <a:lnTo>
                    <a:pt x="180" y="3"/>
                  </a:lnTo>
                  <a:lnTo>
                    <a:pt x="120" y="37"/>
                  </a:lnTo>
                  <a:lnTo>
                    <a:pt x="73" y="27"/>
                  </a:lnTo>
                  <a:lnTo>
                    <a:pt x="88" y="46"/>
                  </a:lnTo>
                  <a:lnTo>
                    <a:pt x="0" y="66"/>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55" name="Freeform 149"/>
            <p:cNvSpPr>
              <a:spLocks/>
            </p:cNvSpPr>
            <p:nvPr/>
          </p:nvSpPr>
          <p:spPr bwMode="auto">
            <a:xfrm>
              <a:off x="3941763" y="3082925"/>
              <a:ext cx="80962" cy="104775"/>
            </a:xfrm>
            <a:custGeom>
              <a:avLst/>
              <a:gdLst>
                <a:gd name="T0" fmla="*/ 0 w 102"/>
                <a:gd name="T1" fmla="*/ 2147483647 h 133"/>
                <a:gd name="T2" fmla="*/ 2147483647 w 102"/>
                <a:gd name="T3" fmla="*/ 2147483647 h 133"/>
                <a:gd name="T4" fmla="*/ 2147483647 w 102"/>
                <a:gd name="T5" fmla="*/ 2147483647 h 133"/>
                <a:gd name="T6" fmla="*/ 2147483647 w 102"/>
                <a:gd name="T7" fmla="*/ 2147483647 h 133"/>
                <a:gd name="T8" fmla="*/ 2147483647 w 102"/>
                <a:gd name="T9" fmla="*/ 2147483647 h 133"/>
                <a:gd name="T10" fmla="*/ 2147483647 w 102"/>
                <a:gd name="T11" fmla="*/ 2147483647 h 133"/>
                <a:gd name="T12" fmla="*/ 2147483647 w 102"/>
                <a:gd name="T13" fmla="*/ 2147483647 h 133"/>
                <a:gd name="T14" fmla="*/ 2147483647 w 102"/>
                <a:gd name="T15" fmla="*/ 2147483647 h 133"/>
                <a:gd name="T16" fmla="*/ 2147483647 w 102"/>
                <a:gd name="T17" fmla="*/ 2147483647 h 133"/>
                <a:gd name="T18" fmla="*/ 2147483647 w 102"/>
                <a:gd name="T19" fmla="*/ 0 h 133"/>
                <a:gd name="T20" fmla="*/ 2147483647 w 102"/>
                <a:gd name="T21" fmla="*/ 2147483647 h 133"/>
                <a:gd name="T22" fmla="*/ 2147483647 w 102"/>
                <a:gd name="T23" fmla="*/ 2147483647 h 133"/>
                <a:gd name="T24" fmla="*/ 2147483647 w 102"/>
                <a:gd name="T25" fmla="*/ 2147483647 h 133"/>
                <a:gd name="T26" fmla="*/ 2147483647 w 102"/>
                <a:gd name="T27" fmla="*/ 2147483647 h 133"/>
                <a:gd name="T28" fmla="*/ 2147483647 w 102"/>
                <a:gd name="T29" fmla="*/ 2147483647 h 133"/>
                <a:gd name="T30" fmla="*/ 2147483647 w 102"/>
                <a:gd name="T31" fmla="*/ 2147483647 h 133"/>
                <a:gd name="T32" fmla="*/ 2147483647 w 102"/>
                <a:gd name="T33" fmla="*/ 2147483647 h 133"/>
                <a:gd name="T34" fmla="*/ 0 w 102"/>
                <a:gd name="T35" fmla="*/ 2147483647 h 13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02"/>
                <a:gd name="T55" fmla="*/ 0 h 133"/>
                <a:gd name="T56" fmla="*/ 102 w 102"/>
                <a:gd name="T57" fmla="*/ 133 h 13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02" h="133">
                  <a:moveTo>
                    <a:pt x="0" y="109"/>
                  </a:moveTo>
                  <a:lnTo>
                    <a:pt x="14" y="122"/>
                  </a:lnTo>
                  <a:lnTo>
                    <a:pt x="3" y="133"/>
                  </a:lnTo>
                  <a:lnTo>
                    <a:pt x="96" y="110"/>
                  </a:lnTo>
                  <a:lnTo>
                    <a:pt x="102" y="43"/>
                  </a:lnTo>
                  <a:lnTo>
                    <a:pt x="92" y="27"/>
                  </a:lnTo>
                  <a:lnTo>
                    <a:pt x="64" y="35"/>
                  </a:lnTo>
                  <a:lnTo>
                    <a:pt x="53" y="25"/>
                  </a:lnTo>
                  <a:lnTo>
                    <a:pt x="65" y="8"/>
                  </a:lnTo>
                  <a:lnTo>
                    <a:pt x="53" y="0"/>
                  </a:lnTo>
                  <a:lnTo>
                    <a:pt x="43" y="32"/>
                  </a:lnTo>
                  <a:lnTo>
                    <a:pt x="3" y="43"/>
                  </a:lnTo>
                  <a:lnTo>
                    <a:pt x="16" y="51"/>
                  </a:lnTo>
                  <a:lnTo>
                    <a:pt x="7" y="68"/>
                  </a:lnTo>
                  <a:lnTo>
                    <a:pt x="35" y="73"/>
                  </a:lnTo>
                  <a:lnTo>
                    <a:pt x="11" y="98"/>
                  </a:lnTo>
                  <a:lnTo>
                    <a:pt x="39" y="93"/>
                  </a:lnTo>
                  <a:lnTo>
                    <a:pt x="0" y="109"/>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56" name="Freeform 150"/>
            <p:cNvSpPr>
              <a:spLocks/>
            </p:cNvSpPr>
            <p:nvPr/>
          </p:nvSpPr>
          <p:spPr bwMode="auto">
            <a:xfrm>
              <a:off x="3984625" y="3076575"/>
              <a:ext cx="50800" cy="41275"/>
            </a:xfrm>
            <a:custGeom>
              <a:avLst/>
              <a:gdLst>
                <a:gd name="T0" fmla="*/ 0 w 65"/>
                <a:gd name="T1" fmla="*/ 2147483647 h 52"/>
                <a:gd name="T2" fmla="*/ 2147483647 w 65"/>
                <a:gd name="T3" fmla="*/ 2147483647 h 52"/>
                <a:gd name="T4" fmla="*/ 2147483647 w 65"/>
                <a:gd name="T5" fmla="*/ 2147483647 h 52"/>
                <a:gd name="T6" fmla="*/ 2147483647 w 65"/>
                <a:gd name="T7" fmla="*/ 2147483647 h 52"/>
                <a:gd name="T8" fmla="*/ 2147483647 w 65"/>
                <a:gd name="T9" fmla="*/ 2147483647 h 52"/>
                <a:gd name="T10" fmla="*/ 2147483647 w 65"/>
                <a:gd name="T11" fmla="*/ 2147483647 h 52"/>
                <a:gd name="T12" fmla="*/ 2147483647 w 65"/>
                <a:gd name="T13" fmla="*/ 0 h 52"/>
                <a:gd name="T14" fmla="*/ 2147483647 w 65"/>
                <a:gd name="T15" fmla="*/ 2147483647 h 52"/>
                <a:gd name="T16" fmla="*/ 0 w 65"/>
                <a:gd name="T17" fmla="*/ 2147483647 h 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5"/>
                <a:gd name="T28" fmla="*/ 0 h 52"/>
                <a:gd name="T29" fmla="*/ 65 w 65"/>
                <a:gd name="T30" fmla="*/ 52 h 5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5" h="52">
                  <a:moveTo>
                    <a:pt x="0" y="34"/>
                  </a:moveTo>
                  <a:lnTo>
                    <a:pt x="11" y="44"/>
                  </a:lnTo>
                  <a:lnTo>
                    <a:pt x="39" y="36"/>
                  </a:lnTo>
                  <a:lnTo>
                    <a:pt x="49" y="52"/>
                  </a:lnTo>
                  <a:lnTo>
                    <a:pt x="65" y="34"/>
                  </a:lnTo>
                  <a:lnTo>
                    <a:pt x="50" y="7"/>
                  </a:lnTo>
                  <a:lnTo>
                    <a:pt x="20" y="0"/>
                  </a:lnTo>
                  <a:lnTo>
                    <a:pt x="12" y="17"/>
                  </a:lnTo>
                  <a:lnTo>
                    <a:pt x="0" y="34"/>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57" name="Freeform 151"/>
            <p:cNvSpPr>
              <a:spLocks/>
            </p:cNvSpPr>
            <p:nvPr/>
          </p:nvSpPr>
          <p:spPr bwMode="auto">
            <a:xfrm>
              <a:off x="4008438" y="2982913"/>
              <a:ext cx="12700" cy="19050"/>
            </a:xfrm>
            <a:custGeom>
              <a:avLst/>
              <a:gdLst>
                <a:gd name="T0" fmla="*/ 0 w 16"/>
                <a:gd name="T1" fmla="*/ 2147483647 h 24"/>
                <a:gd name="T2" fmla="*/ 0 w 16"/>
                <a:gd name="T3" fmla="*/ 2147483647 h 24"/>
                <a:gd name="T4" fmla="*/ 2147483647 w 16"/>
                <a:gd name="T5" fmla="*/ 0 h 24"/>
                <a:gd name="T6" fmla="*/ 0 w 16"/>
                <a:gd name="T7" fmla="*/ 2147483647 h 24"/>
                <a:gd name="T8" fmla="*/ 0 60000 65536"/>
                <a:gd name="T9" fmla="*/ 0 60000 65536"/>
                <a:gd name="T10" fmla="*/ 0 60000 65536"/>
                <a:gd name="T11" fmla="*/ 0 60000 65536"/>
                <a:gd name="T12" fmla="*/ 0 w 16"/>
                <a:gd name="T13" fmla="*/ 0 h 24"/>
                <a:gd name="T14" fmla="*/ 16 w 16"/>
                <a:gd name="T15" fmla="*/ 24 h 24"/>
              </a:gdLst>
              <a:ahLst/>
              <a:cxnLst>
                <a:cxn ang="T8">
                  <a:pos x="T0" y="T1"/>
                </a:cxn>
                <a:cxn ang="T9">
                  <a:pos x="T2" y="T3"/>
                </a:cxn>
                <a:cxn ang="T10">
                  <a:pos x="T4" y="T5"/>
                </a:cxn>
                <a:cxn ang="T11">
                  <a:pos x="T6" y="T7"/>
                </a:cxn>
              </a:cxnLst>
              <a:rect l="T12" t="T13" r="T14" b="T15"/>
              <a:pathLst>
                <a:path w="16" h="24">
                  <a:moveTo>
                    <a:pt x="0" y="24"/>
                  </a:moveTo>
                  <a:lnTo>
                    <a:pt x="0" y="4"/>
                  </a:lnTo>
                  <a:lnTo>
                    <a:pt x="16" y="0"/>
                  </a:lnTo>
                  <a:lnTo>
                    <a:pt x="0" y="24"/>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58" name="Freeform 152"/>
            <p:cNvSpPr>
              <a:spLocks/>
            </p:cNvSpPr>
            <p:nvPr/>
          </p:nvSpPr>
          <p:spPr bwMode="auto">
            <a:xfrm>
              <a:off x="4013200" y="3003550"/>
              <a:ext cx="12700" cy="11113"/>
            </a:xfrm>
            <a:custGeom>
              <a:avLst/>
              <a:gdLst>
                <a:gd name="T0" fmla="*/ 0 w 15"/>
                <a:gd name="T1" fmla="*/ 2147483647 h 15"/>
                <a:gd name="T2" fmla="*/ 2147483647 w 15"/>
                <a:gd name="T3" fmla="*/ 0 h 15"/>
                <a:gd name="T4" fmla="*/ 2147483647 w 15"/>
                <a:gd name="T5" fmla="*/ 2147483647 h 15"/>
                <a:gd name="T6" fmla="*/ 0 w 15"/>
                <a:gd name="T7" fmla="*/ 2147483647 h 15"/>
                <a:gd name="T8" fmla="*/ 0 60000 65536"/>
                <a:gd name="T9" fmla="*/ 0 60000 65536"/>
                <a:gd name="T10" fmla="*/ 0 60000 65536"/>
                <a:gd name="T11" fmla="*/ 0 60000 65536"/>
                <a:gd name="T12" fmla="*/ 0 w 15"/>
                <a:gd name="T13" fmla="*/ 0 h 15"/>
                <a:gd name="T14" fmla="*/ 15 w 15"/>
                <a:gd name="T15" fmla="*/ 15 h 15"/>
              </a:gdLst>
              <a:ahLst/>
              <a:cxnLst>
                <a:cxn ang="T8">
                  <a:pos x="T0" y="T1"/>
                </a:cxn>
                <a:cxn ang="T9">
                  <a:pos x="T2" y="T3"/>
                </a:cxn>
                <a:cxn ang="T10">
                  <a:pos x="T4" y="T5"/>
                </a:cxn>
                <a:cxn ang="T11">
                  <a:pos x="T6" y="T7"/>
                </a:cxn>
              </a:cxnLst>
              <a:rect l="T12" t="T13" r="T14" b="T15"/>
              <a:pathLst>
                <a:path w="15" h="15">
                  <a:moveTo>
                    <a:pt x="0" y="11"/>
                  </a:moveTo>
                  <a:lnTo>
                    <a:pt x="8" y="0"/>
                  </a:lnTo>
                  <a:lnTo>
                    <a:pt x="15" y="15"/>
                  </a:lnTo>
                  <a:lnTo>
                    <a:pt x="0" y="11"/>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59" name="Freeform 153"/>
            <p:cNvSpPr>
              <a:spLocks/>
            </p:cNvSpPr>
            <p:nvPr/>
          </p:nvSpPr>
          <p:spPr bwMode="auto">
            <a:xfrm>
              <a:off x="4025900" y="2973388"/>
              <a:ext cx="155575" cy="261937"/>
            </a:xfrm>
            <a:custGeom>
              <a:avLst/>
              <a:gdLst>
                <a:gd name="T0" fmla="*/ 0 w 197"/>
                <a:gd name="T1" fmla="*/ 2147483647 h 330"/>
                <a:gd name="T2" fmla="*/ 2147483647 w 197"/>
                <a:gd name="T3" fmla="*/ 2147483647 h 330"/>
                <a:gd name="T4" fmla="*/ 2147483647 w 197"/>
                <a:gd name="T5" fmla="*/ 0 h 330"/>
                <a:gd name="T6" fmla="*/ 2147483647 w 197"/>
                <a:gd name="T7" fmla="*/ 0 h 330"/>
                <a:gd name="T8" fmla="*/ 2147483647 w 197"/>
                <a:gd name="T9" fmla="*/ 2147483647 h 330"/>
                <a:gd name="T10" fmla="*/ 2147483647 w 197"/>
                <a:gd name="T11" fmla="*/ 2147483647 h 330"/>
                <a:gd name="T12" fmla="*/ 2147483647 w 197"/>
                <a:gd name="T13" fmla="*/ 2147483647 h 330"/>
                <a:gd name="T14" fmla="*/ 2147483647 w 197"/>
                <a:gd name="T15" fmla="*/ 2147483647 h 330"/>
                <a:gd name="T16" fmla="*/ 2147483647 w 197"/>
                <a:gd name="T17" fmla="*/ 2147483647 h 330"/>
                <a:gd name="T18" fmla="*/ 2147483647 w 197"/>
                <a:gd name="T19" fmla="*/ 2147483647 h 330"/>
                <a:gd name="T20" fmla="*/ 2147483647 w 197"/>
                <a:gd name="T21" fmla="*/ 2147483647 h 330"/>
                <a:gd name="T22" fmla="*/ 2147483647 w 197"/>
                <a:gd name="T23" fmla="*/ 2147483647 h 330"/>
                <a:gd name="T24" fmla="*/ 2147483647 w 197"/>
                <a:gd name="T25" fmla="*/ 2147483647 h 330"/>
                <a:gd name="T26" fmla="*/ 2147483647 w 197"/>
                <a:gd name="T27" fmla="*/ 2147483647 h 330"/>
                <a:gd name="T28" fmla="*/ 2147483647 w 197"/>
                <a:gd name="T29" fmla="*/ 2147483647 h 330"/>
                <a:gd name="T30" fmla="*/ 2147483647 w 197"/>
                <a:gd name="T31" fmla="*/ 2147483647 h 330"/>
                <a:gd name="T32" fmla="*/ 2147483647 w 197"/>
                <a:gd name="T33" fmla="*/ 2147483647 h 330"/>
                <a:gd name="T34" fmla="*/ 2147483647 w 197"/>
                <a:gd name="T35" fmla="*/ 2147483647 h 330"/>
                <a:gd name="T36" fmla="*/ 2147483647 w 197"/>
                <a:gd name="T37" fmla="*/ 2147483647 h 330"/>
                <a:gd name="T38" fmla="*/ 2147483647 w 197"/>
                <a:gd name="T39" fmla="*/ 2147483647 h 330"/>
                <a:gd name="T40" fmla="*/ 2147483647 w 197"/>
                <a:gd name="T41" fmla="*/ 2147483647 h 330"/>
                <a:gd name="T42" fmla="*/ 2147483647 w 197"/>
                <a:gd name="T43" fmla="*/ 2147483647 h 330"/>
                <a:gd name="T44" fmla="*/ 2147483647 w 197"/>
                <a:gd name="T45" fmla="*/ 2147483647 h 330"/>
                <a:gd name="T46" fmla="*/ 2147483647 w 197"/>
                <a:gd name="T47" fmla="*/ 2147483647 h 330"/>
                <a:gd name="T48" fmla="*/ 2147483647 w 197"/>
                <a:gd name="T49" fmla="*/ 2147483647 h 330"/>
                <a:gd name="T50" fmla="*/ 2147483647 w 197"/>
                <a:gd name="T51" fmla="*/ 2147483647 h 330"/>
                <a:gd name="T52" fmla="*/ 2147483647 w 197"/>
                <a:gd name="T53" fmla="*/ 2147483647 h 330"/>
                <a:gd name="T54" fmla="*/ 2147483647 w 197"/>
                <a:gd name="T55" fmla="*/ 2147483647 h 330"/>
                <a:gd name="T56" fmla="*/ 2147483647 w 197"/>
                <a:gd name="T57" fmla="*/ 2147483647 h 330"/>
                <a:gd name="T58" fmla="*/ 0 w 197"/>
                <a:gd name="T59" fmla="*/ 2147483647 h 33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97"/>
                <a:gd name="T91" fmla="*/ 0 h 330"/>
                <a:gd name="T92" fmla="*/ 197 w 197"/>
                <a:gd name="T93" fmla="*/ 330 h 330"/>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97" h="330">
                  <a:moveTo>
                    <a:pt x="0" y="79"/>
                  </a:moveTo>
                  <a:lnTo>
                    <a:pt x="8" y="33"/>
                  </a:lnTo>
                  <a:lnTo>
                    <a:pt x="29" y="0"/>
                  </a:lnTo>
                  <a:lnTo>
                    <a:pt x="74" y="0"/>
                  </a:lnTo>
                  <a:lnTo>
                    <a:pt x="47" y="41"/>
                  </a:lnTo>
                  <a:lnTo>
                    <a:pt x="109" y="49"/>
                  </a:lnTo>
                  <a:lnTo>
                    <a:pt x="70" y="103"/>
                  </a:lnTo>
                  <a:lnTo>
                    <a:pt x="115" y="121"/>
                  </a:lnTo>
                  <a:lnTo>
                    <a:pt x="159" y="189"/>
                  </a:lnTo>
                  <a:lnTo>
                    <a:pt x="147" y="192"/>
                  </a:lnTo>
                  <a:lnTo>
                    <a:pt x="165" y="209"/>
                  </a:lnTo>
                  <a:lnTo>
                    <a:pt x="153" y="226"/>
                  </a:lnTo>
                  <a:lnTo>
                    <a:pt x="197" y="231"/>
                  </a:lnTo>
                  <a:lnTo>
                    <a:pt x="170" y="275"/>
                  </a:lnTo>
                  <a:lnTo>
                    <a:pt x="188" y="288"/>
                  </a:lnTo>
                  <a:lnTo>
                    <a:pt x="13" y="330"/>
                  </a:lnTo>
                  <a:lnTo>
                    <a:pt x="90" y="268"/>
                  </a:lnTo>
                  <a:lnTo>
                    <a:pt x="67" y="279"/>
                  </a:lnTo>
                  <a:lnTo>
                    <a:pt x="22" y="260"/>
                  </a:lnTo>
                  <a:lnTo>
                    <a:pt x="54" y="236"/>
                  </a:lnTo>
                  <a:lnTo>
                    <a:pt x="36" y="226"/>
                  </a:lnTo>
                  <a:lnTo>
                    <a:pt x="80" y="202"/>
                  </a:lnTo>
                  <a:lnTo>
                    <a:pt x="86" y="173"/>
                  </a:lnTo>
                  <a:lnTo>
                    <a:pt x="62" y="163"/>
                  </a:lnTo>
                  <a:lnTo>
                    <a:pt x="74" y="146"/>
                  </a:lnTo>
                  <a:lnTo>
                    <a:pt x="28" y="155"/>
                  </a:lnTo>
                  <a:lnTo>
                    <a:pt x="29" y="108"/>
                  </a:lnTo>
                  <a:lnTo>
                    <a:pt x="8" y="129"/>
                  </a:lnTo>
                  <a:lnTo>
                    <a:pt x="20" y="80"/>
                  </a:lnTo>
                  <a:lnTo>
                    <a:pt x="0" y="79"/>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60" name="Freeform 154"/>
            <p:cNvSpPr>
              <a:spLocks/>
            </p:cNvSpPr>
            <p:nvPr/>
          </p:nvSpPr>
          <p:spPr bwMode="auto">
            <a:xfrm>
              <a:off x="762000" y="2516188"/>
              <a:ext cx="598488" cy="573087"/>
            </a:xfrm>
            <a:custGeom>
              <a:avLst/>
              <a:gdLst>
                <a:gd name="T0" fmla="*/ 2147483647 w 755"/>
                <a:gd name="T1" fmla="*/ 2147483647 h 722"/>
                <a:gd name="T2" fmla="*/ 2147483647 w 755"/>
                <a:gd name="T3" fmla="*/ 2147483647 h 722"/>
                <a:gd name="T4" fmla="*/ 2147483647 w 755"/>
                <a:gd name="T5" fmla="*/ 2147483647 h 722"/>
                <a:gd name="T6" fmla="*/ 2147483647 w 755"/>
                <a:gd name="T7" fmla="*/ 2147483647 h 722"/>
                <a:gd name="T8" fmla="*/ 2147483647 w 755"/>
                <a:gd name="T9" fmla="*/ 2147483647 h 722"/>
                <a:gd name="T10" fmla="*/ 2147483647 w 755"/>
                <a:gd name="T11" fmla="*/ 2147483647 h 722"/>
                <a:gd name="T12" fmla="*/ 2147483647 w 755"/>
                <a:gd name="T13" fmla="*/ 2147483647 h 722"/>
                <a:gd name="T14" fmla="*/ 2147483647 w 755"/>
                <a:gd name="T15" fmla="*/ 2147483647 h 722"/>
                <a:gd name="T16" fmla="*/ 2147483647 w 755"/>
                <a:gd name="T17" fmla="*/ 2147483647 h 722"/>
                <a:gd name="T18" fmla="*/ 2147483647 w 755"/>
                <a:gd name="T19" fmla="*/ 2147483647 h 722"/>
                <a:gd name="T20" fmla="*/ 2147483647 w 755"/>
                <a:gd name="T21" fmla="*/ 2147483647 h 722"/>
                <a:gd name="T22" fmla="*/ 2147483647 w 755"/>
                <a:gd name="T23" fmla="*/ 2147483647 h 722"/>
                <a:gd name="T24" fmla="*/ 2147483647 w 755"/>
                <a:gd name="T25" fmla="*/ 2147483647 h 722"/>
                <a:gd name="T26" fmla="*/ 2147483647 w 755"/>
                <a:gd name="T27" fmla="*/ 2147483647 h 722"/>
                <a:gd name="T28" fmla="*/ 2147483647 w 755"/>
                <a:gd name="T29" fmla="*/ 2147483647 h 722"/>
                <a:gd name="T30" fmla="*/ 2147483647 w 755"/>
                <a:gd name="T31" fmla="*/ 2147483647 h 722"/>
                <a:gd name="T32" fmla="*/ 2147483647 w 755"/>
                <a:gd name="T33" fmla="*/ 2147483647 h 722"/>
                <a:gd name="T34" fmla="*/ 2147483647 w 755"/>
                <a:gd name="T35" fmla="*/ 2147483647 h 722"/>
                <a:gd name="T36" fmla="*/ 2147483647 w 755"/>
                <a:gd name="T37" fmla="*/ 2147483647 h 722"/>
                <a:gd name="T38" fmla="*/ 2147483647 w 755"/>
                <a:gd name="T39" fmla="*/ 2147483647 h 722"/>
                <a:gd name="T40" fmla="*/ 2147483647 w 755"/>
                <a:gd name="T41" fmla="*/ 2147483647 h 722"/>
                <a:gd name="T42" fmla="*/ 2147483647 w 755"/>
                <a:gd name="T43" fmla="*/ 2147483647 h 722"/>
                <a:gd name="T44" fmla="*/ 2147483647 w 755"/>
                <a:gd name="T45" fmla="*/ 2147483647 h 722"/>
                <a:gd name="T46" fmla="*/ 2147483647 w 755"/>
                <a:gd name="T47" fmla="*/ 2147483647 h 722"/>
                <a:gd name="T48" fmla="*/ 2147483647 w 755"/>
                <a:gd name="T49" fmla="*/ 2147483647 h 722"/>
                <a:gd name="T50" fmla="*/ 2147483647 w 755"/>
                <a:gd name="T51" fmla="*/ 2147483647 h 722"/>
                <a:gd name="T52" fmla="*/ 2147483647 w 755"/>
                <a:gd name="T53" fmla="*/ 2147483647 h 722"/>
                <a:gd name="T54" fmla="*/ 2147483647 w 755"/>
                <a:gd name="T55" fmla="*/ 2147483647 h 722"/>
                <a:gd name="T56" fmla="*/ 2147483647 w 755"/>
                <a:gd name="T57" fmla="*/ 2147483647 h 722"/>
                <a:gd name="T58" fmla="*/ 2147483647 w 755"/>
                <a:gd name="T59" fmla="*/ 2147483647 h 722"/>
                <a:gd name="T60" fmla="*/ 2147483647 w 755"/>
                <a:gd name="T61" fmla="*/ 2147483647 h 722"/>
                <a:gd name="T62" fmla="*/ 2147483647 w 755"/>
                <a:gd name="T63" fmla="*/ 2147483647 h 722"/>
                <a:gd name="T64" fmla="*/ 2147483647 w 755"/>
                <a:gd name="T65" fmla="*/ 2147483647 h 722"/>
                <a:gd name="T66" fmla="*/ 2147483647 w 755"/>
                <a:gd name="T67" fmla="*/ 2147483647 h 722"/>
                <a:gd name="T68" fmla="*/ 2147483647 w 755"/>
                <a:gd name="T69" fmla="*/ 2147483647 h 722"/>
                <a:gd name="T70" fmla="*/ 2147483647 w 755"/>
                <a:gd name="T71" fmla="*/ 2147483647 h 722"/>
                <a:gd name="T72" fmla="*/ 2147483647 w 755"/>
                <a:gd name="T73" fmla="*/ 0 h 722"/>
                <a:gd name="T74" fmla="*/ 2147483647 w 755"/>
                <a:gd name="T75" fmla="*/ 2147483647 h 722"/>
                <a:gd name="T76" fmla="*/ 2147483647 w 755"/>
                <a:gd name="T77" fmla="*/ 2147483647 h 722"/>
                <a:gd name="T78" fmla="*/ 2147483647 w 755"/>
                <a:gd name="T79" fmla="*/ 2147483647 h 722"/>
                <a:gd name="T80" fmla="*/ 2147483647 w 755"/>
                <a:gd name="T81" fmla="*/ 2147483647 h 722"/>
                <a:gd name="T82" fmla="*/ 2147483647 w 755"/>
                <a:gd name="T83" fmla="*/ 2147483647 h 722"/>
                <a:gd name="T84" fmla="*/ 2147483647 w 755"/>
                <a:gd name="T85" fmla="*/ 2147483647 h 722"/>
                <a:gd name="T86" fmla="*/ 2147483647 w 755"/>
                <a:gd name="T87" fmla="*/ 2147483647 h 722"/>
                <a:gd name="T88" fmla="*/ 2147483647 w 755"/>
                <a:gd name="T89" fmla="*/ 2147483647 h 722"/>
                <a:gd name="T90" fmla="*/ 2147483647 w 755"/>
                <a:gd name="T91" fmla="*/ 2147483647 h 722"/>
                <a:gd name="T92" fmla="*/ 2147483647 w 755"/>
                <a:gd name="T93" fmla="*/ 2147483647 h 72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755"/>
                <a:gd name="T142" fmla="*/ 0 h 722"/>
                <a:gd name="T143" fmla="*/ 755 w 755"/>
                <a:gd name="T144" fmla="*/ 722 h 722"/>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755" h="722">
                  <a:moveTo>
                    <a:pt x="0" y="276"/>
                  </a:moveTo>
                  <a:lnTo>
                    <a:pt x="48" y="290"/>
                  </a:lnTo>
                  <a:lnTo>
                    <a:pt x="31" y="297"/>
                  </a:lnTo>
                  <a:lnTo>
                    <a:pt x="50" y="322"/>
                  </a:lnTo>
                  <a:lnTo>
                    <a:pt x="124" y="321"/>
                  </a:lnTo>
                  <a:lnTo>
                    <a:pt x="136" y="338"/>
                  </a:lnTo>
                  <a:lnTo>
                    <a:pt x="183" y="316"/>
                  </a:lnTo>
                  <a:lnTo>
                    <a:pt x="165" y="325"/>
                  </a:lnTo>
                  <a:lnTo>
                    <a:pt x="175" y="370"/>
                  </a:lnTo>
                  <a:lnTo>
                    <a:pt x="74" y="410"/>
                  </a:lnTo>
                  <a:lnTo>
                    <a:pt x="47" y="458"/>
                  </a:lnTo>
                  <a:lnTo>
                    <a:pt x="72" y="450"/>
                  </a:lnTo>
                  <a:lnTo>
                    <a:pt x="52" y="461"/>
                  </a:lnTo>
                  <a:lnTo>
                    <a:pt x="72" y="478"/>
                  </a:lnTo>
                  <a:lnTo>
                    <a:pt x="108" y="485"/>
                  </a:lnTo>
                  <a:lnTo>
                    <a:pt x="89" y="509"/>
                  </a:lnTo>
                  <a:lnTo>
                    <a:pt x="106" y="531"/>
                  </a:lnTo>
                  <a:lnTo>
                    <a:pt x="124" y="534"/>
                  </a:lnTo>
                  <a:lnTo>
                    <a:pt x="163" y="485"/>
                  </a:lnTo>
                  <a:lnTo>
                    <a:pt x="138" y="509"/>
                  </a:lnTo>
                  <a:lnTo>
                    <a:pt x="160" y="556"/>
                  </a:lnTo>
                  <a:lnTo>
                    <a:pt x="149" y="576"/>
                  </a:lnTo>
                  <a:lnTo>
                    <a:pt x="196" y="548"/>
                  </a:lnTo>
                  <a:lnTo>
                    <a:pt x="227" y="582"/>
                  </a:lnTo>
                  <a:lnTo>
                    <a:pt x="238" y="562"/>
                  </a:lnTo>
                  <a:lnTo>
                    <a:pt x="249" y="576"/>
                  </a:lnTo>
                  <a:lnTo>
                    <a:pt x="284" y="558"/>
                  </a:lnTo>
                  <a:lnTo>
                    <a:pt x="235" y="648"/>
                  </a:lnTo>
                  <a:lnTo>
                    <a:pt x="196" y="666"/>
                  </a:lnTo>
                  <a:lnTo>
                    <a:pt x="196" y="686"/>
                  </a:lnTo>
                  <a:lnTo>
                    <a:pt x="149" y="687"/>
                  </a:lnTo>
                  <a:lnTo>
                    <a:pt x="116" y="722"/>
                  </a:lnTo>
                  <a:lnTo>
                    <a:pt x="160" y="695"/>
                  </a:lnTo>
                  <a:lnTo>
                    <a:pt x="208" y="697"/>
                  </a:lnTo>
                  <a:lnTo>
                    <a:pt x="236" y="676"/>
                  </a:lnTo>
                  <a:lnTo>
                    <a:pt x="223" y="656"/>
                  </a:lnTo>
                  <a:lnTo>
                    <a:pt x="254" y="660"/>
                  </a:lnTo>
                  <a:lnTo>
                    <a:pt x="350" y="592"/>
                  </a:lnTo>
                  <a:lnTo>
                    <a:pt x="367" y="567"/>
                  </a:lnTo>
                  <a:lnTo>
                    <a:pt x="351" y="548"/>
                  </a:lnTo>
                  <a:lnTo>
                    <a:pt x="433" y="463"/>
                  </a:lnTo>
                  <a:lnTo>
                    <a:pt x="448" y="422"/>
                  </a:lnTo>
                  <a:lnTo>
                    <a:pt x="437" y="463"/>
                  </a:lnTo>
                  <a:lnTo>
                    <a:pt x="471" y="457"/>
                  </a:lnTo>
                  <a:lnTo>
                    <a:pt x="453" y="474"/>
                  </a:lnTo>
                  <a:lnTo>
                    <a:pt x="478" y="483"/>
                  </a:lnTo>
                  <a:lnTo>
                    <a:pt x="418" y="489"/>
                  </a:lnTo>
                  <a:lnTo>
                    <a:pt x="407" y="526"/>
                  </a:lnTo>
                  <a:lnTo>
                    <a:pt x="429" y="526"/>
                  </a:lnTo>
                  <a:lnTo>
                    <a:pt x="409" y="555"/>
                  </a:lnTo>
                  <a:lnTo>
                    <a:pt x="490" y="519"/>
                  </a:lnTo>
                  <a:lnTo>
                    <a:pt x="501" y="498"/>
                  </a:lnTo>
                  <a:lnTo>
                    <a:pt x="490" y="486"/>
                  </a:lnTo>
                  <a:lnTo>
                    <a:pt x="508" y="465"/>
                  </a:lnTo>
                  <a:lnTo>
                    <a:pt x="505" y="483"/>
                  </a:lnTo>
                  <a:lnTo>
                    <a:pt x="545" y="471"/>
                  </a:lnTo>
                  <a:lnTo>
                    <a:pt x="535" y="489"/>
                  </a:lnTo>
                  <a:lnTo>
                    <a:pt x="604" y="519"/>
                  </a:lnTo>
                  <a:lnTo>
                    <a:pt x="701" y="531"/>
                  </a:lnTo>
                  <a:lnTo>
                    <a:pt x="719" y="517"/>
                  </a:lnTo>
                  <a:lnTo>
                    <a:pt x="732" y="523"/>
                  </a:lnTo>
                  <a:lnTo>
                    <a:pt x="713" y="540"/>
                  </a:lnTo>
                  <a:lnTo>
                    <a:pt x="742" y="556"/>
                  </a:lnTo>
                  <a:lnTo>
                    <a:pt x="755" y="543"/>
                  </a:lnTo>
                  <a:lnTo>
                    <a:pt x="730" y="509"/>
                  </a:lnTo>
                  <a:lnTo>
                    <a:pt x="682" y="509"/>
                  </a:lnTo>
                  <a:lnTo>
                    <a:pt x="682" y="84"/>
                  </a:lnTo>
                  <a:lnTo>
                    <a:pt x="411" y="48"/>
                  </a:lnTo>
                  <a:lnTo>
                    <a:pt x="401" y="29"/>
                  </a:lnTo>
                  <a:lnTo>
                    <a:pt x="326" y="14"/>
                  </a:lnTo>
                  <a:lnTo>
                    <a:pt x="318" y="32"/>
                  </a:lnTo>
                  <a:lnTo>
                    <a:pt x="296" y="28"/>
                  </a:lnTo>
                  <a:lnTo>
                    <a:pt x="316" y="13"/>
                  </a:lnTo>
                  <a:lnTo>
                    <a:pt x="285" y="0"/>
                  </a:lnTo>
                  <a:lnTo>
                    <a:pt x="254" y="29"/>
                  </a:lnTo>
                  <a:lnTo>
                    <a:pt x="204" y="32"/>
                  </a:lnTo>
                  <a:lnTo>
                    <a:pt x="203" y="56"/>
                  </a:lnTo>
                  <a:lnTo>
                    <a:pt x="197" y="41"/>
                  </a:lnTo>
                  <a:lnTo>
                    <a:pt x="152" y="55"/>
                  </a:lnTo>
                  <a:lnTo>
                    <a:pt x="160" y="75"/>
                  </a:lnTo>
                  <a:lnTo>
                    <a:pt x="138" y="70"/>
                  </a:lnTo>
                  <a:lnTo>
                    <a:pt x="111" y="109"/>
                  </a:lnTo>
                  <a:lnTo>
                    <a:pt x="47" y="125"/>
                  </a:lnTo>
                  <a:lnTo>
                    <a:pt x="50" y="144"/>
                  </a:lnTo>
                  <a:lnTo>
                    <a:pt x="31" y="150"/>
                  </a:lnTo>
                  <a:lnTo>
                    <a:pt x="109" y="209"/>
                  </a:lnTo>
                  <a:lnTo>
                    <a:pt x="216" y="237"/>
                  </a:lnTo>
                  <a:lnTo>
                    <a:pt x="149" y="227"/>
                  </a:lnTo>
                  <a:lnTo>
                    <a:pt x="152" y="247"/>
                  </a:lnTo>
                  <a:lnTo>
                    <a:pt x="178" y="247"/>
                  </a:lnTo>
                  <a:lnTo>
                    <a:pt x="157" y="259"/>
                  </a:lnTo>
                  <a:lnTo>
                    <a:pt x="109" y="256"/>
                  </a:lnTo>
                  <a:lnTo>
                    <a:pt x="109" y="230"/>
                  </a:lnTo>
                  <a:lnTo>
                    <a:pt x="87" y="233"/>
                  </a:lnTo>
                  <a:lnTo>
                    <a:pt x="0" y="276"/>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661" name="Freeform 155"/>
            <p:cNvSpPr>
              <a:spLocks/>
            </p:cNvSpPr>
            <p:nvPr/>
          </p:nvSpPr>
          <p:spPr bwMode="auto">
            <a:xfrm>
              <a:off x="1003300" y="3986213"/>
              <a:ext cx="22225" cy="30162"/>
            </a:xfrm>
            <a:custGeom>
              <a:avLst/>
              <a:gdLst>
                <a:gd name="T0" fmla="*/ 0 w 29"/>
                <a:gd name="T1" fmla="*/ 2147483647 h 37"/>
                <a:gd name="T2" fmla="*/ 2147483647 w 29"/>
                <a:gd name="T3" fmla="*/ 0 h 37"/>
                <a:gd name="T4" fmla="*/ 2147483647 w 29"/>
                <a:gd name="T5" fmla="*/ 2147483647 h 37"/>
                <a:gd name="T6" fmla="*/ 2147483647 w 29"/>
                <a:gd name="T7" fmla="*/ 2147483647 h 37"/>
                <a:gd name="T8" fmla="*/ 0 w 29"/>
                <a:gd name="T9" fmla="*/ 2147483647 h 37"/>
                <a:gd name="T10" fmla="*/ 0 60000 65536"/>
                <a:gd name="T11" fmla="*/ 0 60000 65536"/>
                <a:gd name="T12" fmla="*/ 0 60000 65536"/>
                <a:gd name="T13" fmla="*/ 0 60000 65536"/>
                <a:gd name="T14" fmla="*/ 0 60000 65536"/>
                <a:gd name="T15" fmla="*/ 0 w 29"/>
                <a:gd name="T16" fmla="*/ 0 h 37"/>
                <a:gd name="T17" fmla="*/ 29 w 29"/>
                <a:gd name="T18" fmla="*/ 37 h 37"/>
              </a:gdLst>
              <a:ahLst/>
              <a:cxnLst>
                <a:cxn ang="T10">
                  <a:pos x="T0" y="T1"/>
                </a:cxn>
                <a:cxn ang="T11">
                  <a:pos x="T2" y="T3"/>
                </a:cxn>
                <a:cxn ang="T12">
                  <a:pos x="T4" y="T5"/>
                </a:cxn>
                <a:cxn ang="T13">
                  <a:pos x="T6" y="T7"/>
                </a:cxn>
                <a:cxn ang="T14">
                  <a:pos x="T8" y="T9"/>
                </a:cxn>
              </a:cxnLst>
              <a:rect l="T15" t="T16" r="T17" b="T18"/>
              <a:pathLst>
                <a:path w="29" h="37">
                  <a:moveTo>
                    <a:pt x="0" y="14"/>
                  </a:moveTo>
                  <a:lnTo>
                    <a:pt x="2" y="0"/>
                  </a:lnTo>
                  <a:lnTo>
                    <a:pt x="29" y="22"/>
                  </a:lnTo>
                  <a:lnTo>
                    <a:pt x="11" y="37"/>
                  </a:lnTo>
                  <a:lnTo>
                    <a:pt x="0" y="14"/>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662" name="Freeform 156"/>
            <p:cNvSpPr>
              <a:spLocks/>
            </p:cNvSpPr>
            <p:nvPr/>
          </p:nvSpPr>
          <p:spPr bwMode="auto">
            <a:xfrm>
              <a:off x="1023938" y="2998788"/>
              <a:ext cx="53975" cy="33337"/>
            </a:xfrm>
            <a:custGeom>
              <a:avLst/>
              <a:gdLst>
                <a:gd name="T0" fmla="*/ 0 w 68"/>
                <a:gd name="T1" fmla="*/ 2147483647 h 42"/>
                <a:gd name="T2" fmla="*/ 2147483647 w 68"/>
                <a:gd name="T3" fmla="*/ 2147483647 h 42"/>
                <a:gd name="T4" fmla="*/ 2147483647 w 68"/>
                <a:gd name="T5" fmla="*/ 2147483647 h 42"/>
                <a:gd name="T6" fmla="*/ 2147483647 w 68"/>
                <a:gd name="T7" fmla="*/ 0 h 42"/>
                <a:gd name="T8" fmla="*/ 2147483647 w 68"/>
                <a:gd name="T9" fmla="*/ 2147483647 h 42"/>
                <a:gd name="T10" fmla="*/ 0 w 68"/>
                <a:gd name="T11" fmla="*/ 2147483647 h 42"/>
                <a:gd name="T12" fmla="*/ 0 60000 65536"/>
                <a:gd name="T13" fmla="*/ 0 60000 65536"/>
                <a:gd name="T14" fmla="*/ 0 60000 65536"/>
                <a:gd name="T15" fmla="*/ 0 60000 65536"/>
                <a:gd name="T16" fmla="*/ 0 60000 65536"/>
                <a:gd name="T17" fmla="*/ 0 60000 65536"/>
                <a:gd name="T18" fmla="*/ 0 w 68"/>
                <a:gd name="T19" fmla="*/ 0 h 42"/>
                <a:gd name="T20" fmla="*/ 68 w 68"/>
                <a:gd name="T21" fmla="*/ 42 h 42"/>
              </a:gdLst>
              <a:ahLst/>
              <a:cxnLst>
                <a:cxn ang="T12">
                  <a:pos x="T0" y="T1"/>
                </a:cxn>
                <a:cxn ang="T13">
                  <a:pos x="T2" y="T3"/>
                </a:cxn>
                <a:cxn ang="T14">
                  <a:pos x="T4" y="T5"/>
                </a:cxn>
                <a:cxn ang="T15">
                  <a:pos x="T6" y="T7"/>
                </a:cxn>
                <a:cxn ang="T16">
                  <a:pos x="T8" y="T9"/>
                </a:cxn>
                <a:cxn ang="T17">
                  <a:pos x="T10" y="T11"/>
                </a:cxn>
              </a:cxnLst>
              <a:rect l="T18" t="T19" r="T20" b="T21"/>
              <a:pathLst>
                <a:path w="68" h="42">
                  <a:moveTo>
                    <a:pt x="0" y="18"/>
                  </a:moveTo>
                  <a:lnTo>
                    <a:pt x="20" y="42"/>
                  </a:lnTo>
                  <a:lnTo>
                    <a:pt x="68" y="7"/>
                  </a:lnTo>
                  <a:lnTo>
                    <a:pt x="23" y="0"/>
                  </a:lnTo>
                  <a:lnTo>
                    <a:pt x="29" y="17"/>
                  </a:lnTo>
                  <a:lnTo>
                    <a:pt x="0" y="18"/>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663" name="Freeform 157"/>
            <p:cNvSpPr>
              <a:spLocks/>
            </p:cNvSpPr>
            <p:nvPr/>
          </p:nvSpPr>
          <p:spPr bwMode="auto">
            <a:xfrm>
              <a:off x="1363663" y="2933700"/>
              <a:ext cx="160337" cy="160338"/>
            </a:xfrm>
            <a:custGeom>
              <a:avLst/>
              <a:gdLst>
                <a:gd name="T0" fmla="*/ 0 w 203"/>
                <a:gd name="T1" fmla="*/ 2147483647 h 202"/>
                <a:gd name="T2" fmla="*/ 2147483647 w 203"/>
                <a:gd name="T3" fmla="*/ 2147483647 h 202"/>
                <a:gd name="T4" fmla="*/ 2147483647 w 203"/>
                <a:gd name="T5" fmla="*/ 2147483647 h 202"/>
                <a:gd name="T6" fmla="*/ 2147483647 w 203"/>
                <a:gd name="T7" fmla="*/ 2147483647 h 202"/>
                <a:gd name="T8" fmla="*/ 2147483647 w 203"/>
                <a:gd name="T9" fmla="*/ 2147483647 h 202"/>
                <a:gd name="T10" fmla="*/ 2147483647 w 203"/>
                <a:gd name="T11" fmla="*/ 2147483647 h 202"/>
                <a:gd name="T12" fmla="*/ 2147483647 w 203"/>
                <a:gd name="T13" fmla="*/ 2147483647 h 202"/>
                <a:gd name="T14" fmla="*/ 2147483647 w 203"/>
                <a:gd name="T15" fmla="*/ 2147483647 h 202"/>
                <a:gd name="T16" fmla="*/ 2147483647 w 203"/>
                <a:gd name="T17" fmla="*/ 2147483647 h 202"/>
                <a:gd name="T18" fmla="*/ 2147483647 w 203"/>
                <a:gd name="T19" fmla="*/ 2147483647 h 202"/>
                <a:gd name="T20" fmla="*/ 2147483647 w 203"/>
                <a:gd name="T21" fmla="*/ 2147483647 h 202"/>
                <a:gd name="T22" fmla="*/ 2147483647 w 203"/>
                <a:gd name="T23" fmla="*/ 2147483647 h 202"/>
                <a:gd name="T24" fmla="*/ 2147483647 w 203"/>
                <a:gd name="T25" fmla="*/ 2147483647 h 202"/>
                <a:gd name="T26" fmla="*/ 2147483647 w 203"/>
                <a:gd name="T27" fmla="*/ 2147483647 h 202"/>
                <a:gd name="T28" fmla="*/ 2147483647 w 203"/>
                <a:gd name="T29" fmla="*/ 2147483647 h 202"/>
                <a:gd name="T30" fmla="*/ 2147483647 w 203"/>
                <a:gd name="T31" fmla="*/ 2147483647 h 202"/>
                <a:gd name="T32" fmla="*/ 2147483647 w 203"/>
                <a:gd name="T33" fmla="*/ 2147483647 h 202"/>
                <a:gd name="T34" fmla="*/ 2147483647 w 203"/>
                <a:gd name="T35" fmla="*/ 2147483647 h 202"/>
                <a:gd name="T36" fmla="*/ 2147483647 w 203"/>
                <a:gd name="T37" fmla="*/ 0 h 202"/>
                <a:gd name="T38" fmla="*/ 2147483647 w 203"/>
                <a:gd name="T39" fmla="*/ 2147483647 h 202"/>
                <a:gd name="T40" fmla="*/ 0 w 203"/>
                <a:gd name="T41" fmla="*/ 2147483647 h 20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03"/>
                <a:gd name="T64" fmla="*/ 0 h 202"/>
                <a:gd name="T65" fmla="*/ 203 w 203"/>
                <a:gd name="T66" fmla="*/ 202 h 20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03" h="202">
                  <a:moveTo>
                    <a:pt x="0" y="22"/>
                  </a:moveTo>
                  <a:lnTo>
                    <a:pt x="10" y="50"/>
                  </a:lnTo>
                  <a:lnTo>
                    <a:pt x="38" y="63"/>
                  </a:lnTo>
                  <a:lnTo>
                    <a:pt x="49" y="53"/>
                  </a:lnTo>
                  <a:lnTo>
                    <a:pt x="25" y="38"/>
                  </a:lnTo>
                  <a:lnTo>
                    <a:pt x="49" y="38"/>
                  </a:lnTo>
                  <a:lnTo>
                    <a:pt x="72" y="63"/>
                  </a:lnTo>
                  <a:lnTo>
                    <a:pt x="64" y="18"/>
                  </a:lnTo>
                  <a:lnTo>
                    <a:pt x="81" y="57"/>
                  </a:lnTo>
                  <a:lnTo>
                    <a:pt x="124" y="80"/>
                  </a:lnTo>
                  <a:lnTo>
                    <a:pt x="115" y="109"/>
                  </a:lnTo>
                  <a:lnTo>
                    <a:pt x="165" y="142"/>
                  </a:lnTo>
                  <a:lnTo>
                    <a:pt x="151" y="171"/>
                  </a:lnTo>
                  <a:lnTo>
                    <a:pt x="178" y="147"/>
                  </a:lnTo>
                  <a:lnTo>
                    <a:pt x="182" y="202"/>
                  </a:lnTo>
                  <a:lnTo>
                    <a:pt x="201" y="192"/>
                  </a:lnTo>
                  <a:lnTo>
                    <a:pt x="203" y="151"/>
                  </a:lnTo>
                  <a:lnTo>
                    <a:pt x="155" y="130"/>
                  </a:lnTo>
                  <a:lnTo>
                    <a:pt x="66" y="0"/>
                  </a:lnTo>
                  <a:lnTo>
                    <a:pt x="14" y="38"/>
                  </a:lnTo>
                  <a:lnTo>
                    <a:pt x="0" y="22"/>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664" name="Freeform 158"/>
            <p:cNvSpPr>
              <a:spLocks/>
            </p:cNvSpPr>
            <p:nvPr/>
          </p:nvSpPr>
          <p:spPr bwMode="auto">
            <a:xfrm>
              <a:off x="1398588" y="2986088"/>
              <a:ext cx="26987" cy="25400"/>
            </a:xfrm>
            <a:custGeom>
              <a:avLst/>
              <a:gdLst>
                <a:gd name="T0" fmla="*/ 0 w 34"/>
                <a:gd name="T1" fmla="*/ 0 h 32"/>
                <a:gd name="T2" fmla="*/ 2147483647 w 34"/>
                <a:gd name="T3" fmla="*/ 2147483647 h 32"/>
                <a:gd name="T4" fmla="*/ 2147483647 w 34"/>
                <a:gd name="T5" fmla="*/ 2147483647 h 32"/>
                <a:gd name="T6" fmla="*/ 2147483647 w 34"/>
                <a:gd name="T7" fmla="*/ 2147483647 h 32"/>
                <a:gd name="T8" fmla="*/ 2147483647 w 34"/>
                <a:gd name="T9" fmla="*/ 2147483647 h 32"/>
                <a:gd name="T10" fmla="*/ 2147483647 w 34"/>
                <a:gd name="T11" fmla="*/ 2147483647 h 32"/>
                <a:gd name="T12" fmla="*/ 0 w 34"/>
                <a:gd name="T13" fmla="*/ 0 h 32"/>
                <a:gd name="T14" fmla="*/ 0 60000 65536"/>
                <a:gd name="T15" fmla="*/ 0 60000 65536"/>
                <a:gd name="T16" fmla="*/ 0 60000 65536"/>
                <a:gd name="T17" fmla="*/ 0 60000 65536"/>
                <a:gd name="T18" fmla="*/ 0 60000 65536"/>
                <a:gd name="T19" fmla="*/ 0 60000 65536"/>
                <a:gd name="T20" fmla="*/ 0 60000 65536"/>
                <a:gd name="T21" fmla="*/ 0 w 34"/>
                <a:gd name="T22" fmla="*/ 0 h 32"/>
                <a:gd name="T23" fmla="*/ 34 w 34"/>
                <a:gd name="T24" fmla="*/ 32 h 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4" h="32">
                  <a:moveTo>
                    <a:pt x="0" y="0"/>
                  </a:moveTo>
                  <a:lnTo>
                    <a:pt x="9" y="32"/>
                  </a:lnTo>
                  <a:lnTo>
                    <a:pt x="11" y="15"/>
                  </a:lnTo>
                  <a:lnTo>
                    <a:pt x="34" y="30"/>
                  </a:lnTo>
                  <a:lnTo>
                    <a:pt x="15" y="15"/>
                  </a:lnTo>
                  <a:lnTo>
                    <a:pt x="34" y="5"/>
                  </a:lnTo>
                  <a:lnTo>
                    <a:pt x="0" y="0"/>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665" name="Freeform 159"/>
            <p:cNvSpPr>
              <a:spLocks/>
            </p:cNvSpPr>
            <p:nvPr/>
          </p:nvSpPr>
          <p:spPr bwMode="auto">
            <a:xfrm>
              <a:off x="1411288" y="3008313"/>
              <a:ext cx="15875" cy="38100"/>
            </a:xfrm>
            <a:custGeom>
              <a:avLst/>
              <a:gdLst>
                <a:gd name="T0" fmla="*/ 0 w 20"/>
                <a:gd name="T1" fmla="*/ 0 h 49"/>
                <a:gd name="T2" fmla="*/ 2147483647 w 20"/>
                <a:gd name="T3" fmla="*/ 2147483647 h 49"/>
                <a:gd name="T4" fmla="*/ 2147483647 w 20"/>
                <a:gd name="T5" fmla="*/ 2147483647 h 49"/>
                <a:gd name="T6" fmla="*/ 0 w 20"/>
                <a:gd name="T7" fmla="*/ 0 h 49"/>
                <a:gd name="T8" fmla="*/ 0 60000 65536"/>
                <a:gd name="T9" fmla="*/ 0 60000 65536"/>
                <a:gd name="T10" fmla="*/ 0 60000 65536"/>
                <a:gd name="T11" fmla="*/ 0 60000 65536"/>
                <a:gd name="T12" fmla="*/ 0 w 20"/>
                <a:gd name="T13" fmla="*/ 0 h 49"/>
                <a:gd name="T14" fmla="*/ 20 w 20"/>
                <a:gd name="T15" fmla="*/ 49 h 49"/>
              </a:gdLst>
              <a:ahLst/>
              <a:cxnLst>
                <a:cxn ang="T8">
                  <a:pos x="T0" y="T1"/>
                </a:cxn>
                <a:cxn ang="T9">
                  <a:pos x="T2" y="T3"/>
                </a:cxn>
                <a:cxn ang="T10">
                  <a:pos x="T4" y="T5"/>
                </a:cxn>
                <a:cxn ang="T11">
                  <a:pos x="T6" y="T7"/>
                </a:cxn>
              </a:cxnLst>
              <a:rect l="T12" t="T13" r="T14" b="T15"/>
              <a:pathLst>
                <a:path w="20" h="49">
                  <a:moveTo>
                    <a:pt x="0" y="0"/>
                  </a:moveTo>
                  <a:lnTo>
                    <a:pt x="19" y="10"/>
                  </a:lnTo>
                  <a:lnTo>
                    <a:pt x="20" y="49"/>
                  </a:lnTo>
                  <a:lnTo>
                    <a:pt x="0" y="0"/>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666" name="Freeform 160"/>
            <p:cNvSpPr>
              <a:spLocks/>
            </p:cNvSpPr>
            <p:nvPr/>
          </p:nvSpPr>
          <p:spPr bwMode="auto">
            <a:xfrm>
              <a:off x="1428750" y="2987675"/>
              <a:ext cx="20638" cy="25400"/>
            </a:xfrm>
            <a:custGeom>
              <a:avLst/>
              <a:gdLst>
                <a:gd name="T0" fmla="*/ 0 w 26"/>
                <a:gd name="T1" fmla="*/ 0 h 30"/>
                <a:gd name="T2" fmla="*/ 2147483647 w 26"/>
                <a:gd name="T3" fmla="*/ 2147483647 h 30"/>
                <a:gd name="T4" fmla="*/ 2147483647 w 26"/>
                <a:gd name="T5" fmla="*/ 2147483647 h 30"/>
                <a:gd name="T6" fmla="*/ 2147483647 w 26"/>
                <a:gd name="T7" fmla="*/ 2147483647 h 30"/>
                <a:gd name="T8" fmla="*/ 2147483647 w 26"/>
                <a:gd name="T9" fmla="*/ 2147483647 h 30"/>
                <a:gd name="T10" fmla="*/ 2147483647 w 26"/>
                <a:gd name="T11" fmla="*/ 0 h 30"/>
                <a:gd name="T12" fmla="*/ 0 w 26"/>
                <a:gd name="T13" fmla="*/ 0 h 30"/>
                <a:gd name="T14" fmla="*/ 0 60000 65536"/>
                <a:gd name="T15" fmla="*/ 0 60000 65536"/>
                <a:gd name="T16" fmla="*/ 0 60000 65536"/>
                <a:gd name="T17" fmla="*/ 0 60000 65536"/>
                <a:gd name="T18" fmla="*/ 0 60000 65536"/>
                <a:gd name="T19" fmla="*/ 0 60000 65536"/>
                <a:gd name="T20" fmla="*/ 0 60000 65536"/>
                <a:gd name="T21" fmla="*/ 0 w 26"/>
                <a:gd name="T22" fmla="*/ 0 h 30"/>
                <a:gd name="T23" fmla="*/ 26 w 26"/>
                <a:gd name="T24" fmla="*/ 30 h 3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6" h="30">
                  <a:moveTo>
                    <a:pt x="0" y="0"/>
                  </a:moveTo>
                  <a:lnTo>
                    <a:pt x="6" y="30"/>
                  </a:lnTo>
                  <a:lnTo>
                    <a:pt x="22" y="30"/>
                  </a:lnTo>
                  <a:lnTo>
                    <a:pt x="14" y="2"/>
                  </a:lnTo>
                  <a:lnTo>
                    <a:pt x="26" y="22"/>
                  </a:lnTo>
                  <a:lnTo>
                    <a:pt x="16" y="0"/>
                  </a:lnTo>
                  <a:lnTo>
                    <a:pt x="0" y="0"/>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667" name="Freeform 161"/>
            <p:cNvSpPr>
              <a:spLocks/>
            </p:cNvSpPr>
            <p:nvPr/>
          </p:nvSpPr>
          <p:spPr bwMode="auto">
            <a:xfrm>
              <a:off x="1446213" y="3024188"/>
              <a:ext cx="17462" cy="17462"/>
            </a:xfrm>
            <a:custGeom>
              <a:avLst/>
              <a:gdLst>
                <a:gd name="T0" fmla="*/ 0 w 22"/>
                <a:gd name="T1" fmla="*/ 0 h 22"/>
                <a:gd name="T2" fmla="*/ 2147483647 w 22"/>
                <a:gd name="T3" fmla="*/ 2147483647 h 22"/>
                <a:gd name="T4" fmla="*/ 2147483647 w 22"/>
                <a:gd name="T5" fmla="*/ 2147483647 h 22"/>
                <a:gd name="T6" fmla="*/ 0 w 22"/>
                <a:gd name="T7" fmla="*/ 0 h 22"/>
                <a:gd name="T8" fmla="*/ 0 60000 65536"/>
                <a:gd name="T9" fmla="*/ 0 60000 65536"/>
                <a:gd name="T10" fmla="*/ 0 60000 65536"/>
                <a:gd name="T11" fmla="*/ 0 60000 65536"/>
                <a:gd name="T12" fmla="*/ 0 w 22"/>
                <a:gd name="T13" fmla="*/ 0 h 22"/>
                <a:gd name="T14" fmla="*/ 22 w 22"/>
                <a:gd name="T15" fmla="*/ 22 h 22"/>
              </a:gdLst>
              <a:ahLst/>
              <a:cxnLst>
                <a:cxn ang="T8">
                  <a:pos x="T0" y="T1"/>
                </a:cxn>
                <a:cxn ang="T9">
                  <a:pos x="T2" y="T3"/>
                </a:cxn>
                <a:cxn ang="T10">
                  <a:pos x="T4" y="T5"/>
                </a:cxn>
                <a:cxn ang="T11">
                  <a:pos x="T6" y="T7"/>
                </a:cxn>
              </a:cxnLst>
              <a:rect l="T12" t="T13" r="T14" b="T15"/>
              <a:pathLst>
                <a:path w="22" h="22">
                  <a:moveTo>
                    <a:pt x="0" y="0"/>
                  </a:moveTo>
                  <a:lnTo>
                    <a:pt x="20" y="22"/>
                  </a:lnTo>
                  <a:lnTo>
                    <a:pt x="22" y="1"/>
                  </a:lnTo>
                  <a:lnTo>
                    <a:pt x="0" y="0"/>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668" name="Freeform 162"/>
            <p:cNvSpPr>
              <a:spLocks/>
            </p:cNvSpPr>
            <p:nvPr/>
          </p:nvSpPr>
          <p:spPr bwMode="auto">
            <a:xfrm>
              <a:off x="1450975" y="3046413"/>
              <a:ext cx="25400" cy="41275"/>
            </a:xfrm>
            <a:custGeom>
              <a:avLst/>
              <a:gdLst>
                <a:gd name="T0" fmla="*/ 0 w 33"/>
                <a:gd name="T1" fmla="*/ 0 h 50"/>
                <a:gd name="T2" fmla="*/ 2147483647 w 33"/>
                <a:gd name="T3" fmla="*/ 2147483647 h 50"/>
                <a:gd name="T4" fmla="*/ 2147483647 w 33"/>
                <a:gd name="T5" fmla="*/ 2147483647 h 50"/>
                <a:gd name="T6" fmla="*/ 0 w 33"/>
                <a:gd name="T7" fmla="*/ 0 h 50"/>
                <a:gd name="T8" fmla="*/ 0 60000 65536"/>
                <a:gd name="T9" fmla="*/ 0 60000 65536"/>
                <a:gd name="T10" fmla="*/ 0 60000 65536"/>
                <a:gd name="T11" fmla="*/ 0 60000 65536"/>
                <a:gd name="T12" fmla="*/ 0 w 33"/>
                <a:gd name="T13" fmla="*/ 0 h 50"/>
                <a:gd name="T14" fmla="*/ 33 w 33"/>
                <a:gd name="T15" fmla="*/ 50 h 50"/>
              </a:gdLst>
              <a:ahLst/>
              <a:cxnLst>
                <a:cxn ang="T8">
                  <a:pos x="T0" y="T1"/>
                </a:cxn>
                <a:cxn ang="T9">
                  <a:pos x="T2" y="T3"/>
                </a:cxn>
                <a:cxn ang="T10">
                  <a:pos x="T4" y="T5"/>
                </a:cxn>
                <a:cxn ang="T11">
                  <a:pos x="T6" y="T7"/>
                </a:cxn>
              </a:cxnLst>
              <a:rect l="T12" t="T13" r="T14" b="T15"/>
              <a:pathLst>
                <a:path w="33" h="50">
                  <a:moveTo>
                    <a:pt x="0" y="0"/>
                  </a:moveTo>
                  <a:lnTo>
                    <a:pt x="26" y="18"/>
                  </a:lnTo>
                  <a:lnTo>
                    <a:pt x="33" y="50"/>
                  </a:lnTo>
                  <a:lnTo>
                    <a:pt x="0" y="0"/>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669" name="Freeform 163"/>
            <p:cNvSpPr>
              <a:spLocks/>
            </p:cNvSpPr>
            <p:nvPr/>
          </p:nvSpPr>
          <p:spPr bwMode="auto">
            <a:xfrm>
              <a:off x="1493838" y="3057525"/>
              <a:ext cx="14287" cy="22225"/>
            </a:xfrm>
            <a:custGeom>
              <a:avLst/>
              <a:gdLst>
                <a:gd name="T0" fmla="*/ 0 w 17"/>
                <a:gd name="T1" fmla="*/ 2147483647 h 29"/>
                <a:gd name="T2" fmla="*/ 2147483647 w 17"/>
                <a:gd name="T3" fmla="*/ 0 h 29"/>
                <a:gd name="T4" fmla="*/ 2147483647 w 17"/>
                <a:gd name="T5" fmla="*/ 2147483647 h 29"/>
                <a:gd name="T6" fmla="*/ 0 w 17"/>
                <a:gd name="T7" fmla="*/ 2147483647 h 29"/>
                <a:gd name="T8" fmla="*/ 0 60000 65536"/>
                <a:gd name="T9" fmla="*/ 0 60000 65536"/>
                <a:gd name="T10" fmla="*/ 0 60000 65536"/>
                <a:gd name="T11" fmla="*/ 0 60000 65536"/>
                <a:gd name="T12" fmla="*/ 0 w 17"/>
                <a:gd name="T13" fmla="*/ 0 h 29"/>
                <a:gd name="T14" fmla="*/ 17 w 17"/>
                <a:gd name="T15" fmla="*/ 29 h 29"/>
              </a:gdLst>
              <a:ahLst/>
              <a:cxnLst>
                <a:cxn ang="T8">
                  <a:pos x="T0" y="T1"/>
                </a:cxn>
                <a:cxn ang="T9">
                  <a:pos x="T2" y="T3"/>
                </a:cxn>
                <a:cxn ang="T10">
                  <a:pos x="T4" y="T5"/>
                </a:cxn>
                <a:cxn ang="T11">
                  <a:pos x="T6" y="T7"/>
                </a:cxn>
              </a:cxnLst>
              <a:rect l="T12" t="T13" r="T14" b="T15"/>
              <a:pathLst>
                <a:path w="17" h="29">
                  <a:moveTo>
                    <a:pt x="0" y="16"/>
                  </a:moveTo>
                  <a:lnTo>
                    <a:pt x="9" y="0"/>
                  </a:lnTo>
                  <a:lnTo>
                    <a:pt x="17" y="29"/>
                  </a:lnTo>
                  <a:lnTo>
                    <a:pt x="0" y="16"/>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670" name="Freeform 164"/>
            <p:cNvSpPr>
              <a:spLocks/>
            </p:cNvSpPr>
            <p:nvPr/>
          </p:nvSpPr>
          <p:spPr bwMode="auto">
            <a:xfrm>
              <a:off x="1635125" y="3251200"/>
              <a:ext cx="1160463" cy="615950"/>
            </a:xfrm>
            <a:custGeom>
              <a:avLst/>
              <a:gdLst>
                <a:gd name="T0" fmla="*/ 2147483647 w 1461"/>
                <a:gd name="T1" fmla="*/ 2147483647 h 777"/>
                <a:gd name="T2" fmla="*/ 2147483647 w 1461"/>
                <a:gd name="T3" fmla="*/ 2147483647 h 777"/>
                <a:gd name="T4" fmla="*/ 2147483647 w 1461"/>
                <a:gd name="T5" fmla="*/ 2147483647 h 777"/>
                <a:gd name="T6" fmla="*/ 2147483647 w 1461"/>
                <a:gd name="T7" fmla="*/ 2147483647 h 777"/>
                <a:gd name="T8" fmla="*/ 2147483647 w 1461"/>
                <a:gd name="T9" fmla="*/ 2147483647 h 777"/>
                <a:gd name="T10" fmla="*/ 2147483647 w 1461"/>
                <a:gd name="T11" fmla="*/ 2147483647 h 777"/>
                <a:gd name="T12" fmla="*/ 2147483647 w 1461"/>
                <a:gd name="T13" fmla="*/ 2147483647 h 777"/>
                <a:gd name="T14" fmla="*/ 2147483647 w 1461"/>
                <a:gd name="T15" fmla="*/ 2147483647 h 777"/>
                <a:gd name="T16" fmla="*/ 2147483647 w 1461"/>
                <a:gd name="T17" fmla="*/ 2147483647 h 777"/>
                <a:gd name="T18" fmla="*/ 2147483647 w 1461"/>
                <a:gd name="T19" fmla="*/ 2147483647 h 777"/>
                <a:gd name="T20" fmla="*/ 2147483647 w 1461"/>
                <a:gd name="T21" fmla="*/ 2147483647 h 777"/>
                <a:gd name="T22" fmla="*/ 2147483647 w 1461"/>
                <a:gd name="T23" fmla="*/ 2147483647 h 777"/>
                <a:gd name="T24" fmla="*/ 2147483647 w 1461"/>
                <a:gd name="T25" fmla="*/ 2147483647 h 777"/>
                <a:gd name="T26" fmla="*/ 2147483647 w 1461"/>
                <a:gd name="T27" fmla="*/ 2147483647 h 777"/>
                <a:gd name="T28" fmla="*/ 2147483647 w 1461"/>
                <a:gd name="T29" fmla="*/ 2147483647 h 777"/>
                <a:gd name="T30" fmla="*/ 2147483647 w 1461"/>
                <a:gd name="T31" fmla="*/ 2147483647 h 777"/>
                <a:gd name="T32" fmla="*/ 2147483647 w 1461"/>
                <a:gd name="T33" fmla="*/ 2147483647 h 777"/>
                <a:gd name="T34" fmla="*/ 2147483647 w 1461"/>
                <a:gd name="T35" fmla="*/ 2147483647 h 777"/>
                <a:gd name="T36" fmla="*/ 2147483647 w 1461"/>
                <a:gd name="T37" fmla="*/ 2147483647 h 777"/>
                <a:gd name="T38" fmla="*/ 2147483647 w 1461"/>
                <a:gd name="T39" fmla="*/ 2147483647 h 777"/>
                <a:gd name="T40" fmla="*/ 2147483647 w 1461"/>
                <a:gd name="T41" fmla="*/ 2147483647 h 777"/>
                <a:gd name="T42" fmla="*/ 2147483647 w 1461"/>
                <a:gd name="T43" fmla="*/ 2147483647 h 777"/>
                <a:gd name="T44" fmla="*/ 2147483647 w 1461"/>
                <a:gd name="T45" fmla="*/ 2147483647 h 777"/>
                <a:gd name="T46" fmla="*/ 2147483647 w 1461"/>
                <a:gd name="T47" fmla="*/ 2147483647 h 777"/>
                <a:gd name="T48" fmla="*/ 2147483647 w 1461"/>
                <a:gd name="T49" fmla="*/ 2147483647 h 777"/>
                <a:gd name="T50" fmla="*/ 2147483647 w 1461"/>
                <a:gd name="T51" fmla="*/ 2147483647 h 777"/>
                <a:gd name="T52" fmla="*/ 2147483647 w 1461"/>
                <a:gd name="T53" fmla="*/ 2147483647 h 777"/>
                <a:gd name="T54" fmla="*/ 2147483647 w 1461"/>
                <a:gd name="T55" fmla="*/ 2147483647 h 777"/>
                <a:gd name="T56" fmla="*/ 2147483647 w 1461"/>
                <a:gd name="T57" fmla="*/ 2147483647 h 777"/>
                <a:gd name="T58" fmla="*/ 2147483647 w 1461"/>
                <a:gd name="T59" fmla="*/ 2147483647 h 777"/>
                <a:gd name="T60" fmla="*/ 2147483647 w 1461"/>
                <a:gd name="T61" fmla="*/ 2147483647 h 777"/>
                <a:gd name="T62" fmla="*/ 2147483647 w 1461"/>
                <a:gd name="T63" fmla="*/ 2147483647 h 777"/>
                <a:gd name="T64" fmla="*/ 2147483647 w 1461"/>
                <a:gd name="T65" fmla="*/ 2147483647 h 777"/>
                <a:gd name="T66" fmla="*/ 2147483647 w 1461"/>
                <a:gd name="T67" fmla="*/ 2147483647 h 777"/>
                <a:gd name="T68" fmla="*/ 2147483647 w 1461"/>
                <a:gd name="T69" fmla="*/ 2147483647 h 777"/>
                <a:gd name="T70" fmla="*/ 2147483647 w 1461"/>
                <a:gd name="T71" fmla="*/ 2147483647 h 777"/>
                <a:gd name="T72" fmla="*/ 2147483647 w 1461"/>
                <a:gd name="T73" fmla="*/ 2147483647 h 777"/>
                <a:gd name="T74" fmla="*/ 2147483647 w 1461"/>
                <a:gd name="T75" fmla="*/ 2147483647 h 777"/>
                <a:gd name="T76" fmla="*/ 2147483647 w 1461"/>
                <a:gd name="T77" fmla="*/ 2147483647 h 777"/>
                <a:gd name="T78" fmla="*/ 2147483647 w 1461"/>
                <a:gd name="T79" fmla="*/ 2147483647 h 777"/>
                <a:gd name="T80" fmla="*/ 2147483647 w 1461"/>
                <a:gd name="T81" fmla="*/ 2147483647 h 777"/>
                <a:gd name="T82" fmla="*/ 2147483647 w 1461"/>
                <a:gd name="T83" fmla="*/ 2147483647 h 777"/>
                <a:gd name="T84" fmla="*/ 2147483647 w 1461"/>
                <a:gd name="T85" fmla="*/ 2147483647 h 777"/>
                <a:gd name="T86" fmla="*/ 2147483647 w 1461"/>
                <a:gd name="T87" fmla="*/ 2147483647 h 777"/>
                <a:gd name="T88" fmla="*/ 2147483647 w 1461"/>
                <a:gd name="T89" fmla="*/ 0 h 777"/>
                <a:gd name="T90" fmla="*/ 2147483647 w 1461"/>
                <a:gd name="T91" fmla="*/ 2147483647 h 777"/>
                <a:gd name="T92" fmla="*/ 2147483647 w 1461"/>
                <a:gd name="T93" fmla="*/ 2147483647 h 777"/>
                <a:gd name="T94" fmla="*/ 0 w 1461"/>
                <a:gd name="T95" fmla="*/ 2147483647 h 777"/>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461"/>
                <a:gd name="T145" fmla="*/ 0 h 777"/>
                <a:gd name="T146" fmla="*/ 1461 w 1461"/>
                <a:gd name="T147" fmla="*/ 777 h 77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461" h="777">
                  <a:moveTo>
                    <a:pt x="0" y="44"/>
                  </a:moveTo>
                  <a:lnTo>
                    <a:pt x="13" y="108"/>
                  </a:lnTo>
                  <a:lnTo>
                    <a:pt x="36" y="114"/>
                  </a:lnTo>
                  <a:lnTo>
                    <a:pt x="18" y="117"/>
                  </a:lnTo>
                  <a:lnTo>
                    <a:pt x="7" y="308"/>
                  </a:lnTo>
                  <a:lnTo>
                    <a:pt x="43" y="382"/>
                  </a:lnTo>
                  <a:lnTo>
                    <a:pt x="67" y="382"/>
                  </a:lnTo>
                  <a:lnTo>
                    <a:pt x="58" y="412"/>
                  </a:lnTo>
                  <a:lnTo>
                    <a:pt x="106" y="493"/>
                  </a:lnTo>
                  <a:lnTo>
                    <a:pt x="153" y="512"/>
                  </a:lnTo>
                  <a:lnTo>
                    <a:pt x="191" y="558"/>
                  </a:lnTo>
                  <a:lnTo>
                    <a:pt x="251" y="554"/>
                  </a:lnTo>
                  <a:lnTo>
                    <a:pt x="347" y="596"/>
                  </a:lnTo>
                  <a:lnTo>
                    <a:pt x="461" y="579"/>
                  </a:lnTo>
                  <a:lnTo>
                    <a:pt x="532" y="662"/>
                  </a:lnTo>
                  <a:lnTo>
                    <a:pt x="585" y="640"/>
                  </a:lnTo>
                  <a:lnTo>
                    <a:pt x="647" y="739"/>
                  </a:lnTo>
                  <a:lnTo>
                    <a:pt x="698" y="759"/>
                  </a:lnTo>
                  <a:lnTo>
                    <a:pt x="693" y="703"/>
                  </a:lnTo>
                  <a:lnTo>
                    <a:pt x="746" y="666"/>
                  </a:lnTo>
                  <a:lnTo>
                    <a:pt x="751" y="641"/>
                  </a:lnTo>
                  <a:lnTo>
                    <a:pt x="827" y="640"/>
                  </a:lnTo>
                  <a:lnTo>
                    <a:pt x="892" y="662"/>
                  </a:lnTo>
                  <a:lnTo>
                    <a:pt x="894" y="630"/>
                  </a:lnTo>
                  <a:lnTo>
                    <a:pt x="867" y="624"/>
                  </a:lnTo>
                  <a:lnTo>
                    <a:pt x="923" y="623"/>
                  </a:lnTo>
                  <a:lnTo>
                    <a:pt x="926" y="606"/>
                  </a:lnTo>
                  <a:lnTo>
                    <a:pt x="929" y="627"/>
                  </a:lnTo>
                  <a:lnTo>
                    <a:pt x="1032" y="633"/>
                  </a:lnTo>
                  <a:lnTo>
                    <a:pt x="1060" y="661"/>
                  </a:lnTo>
                  <a:lnTo>
                    <a:pt x="1066" y="710"/>
                  </a:lnTo>
                  <a:lnTo>
                    <a:pt x="1098" y="777"/>
                  </a:lnTo>
                  <a:lnTo>
                    <a:pt x="1119" y="776"/>
                  </a:lnTo>
                  <a:lnTo>
                    <a:pt x="1127" y="725"/>
                  </a:lnTo>
                  <a:lnTo>
                    <a:pt x="1093" y="606"/>
                  </a:lnTo>
                  <a:lnTo>
                    <a:pt x="1114" y="558"/>
                  </a:lnTo>
                  <a:lnTo>
                    <a:pt x="1242" y="462"/>
                  </a:lnTo>
                  <a:lnTo>
                    <a:pt x="1217" y="451"/>
                  </a:lnTo>
                  <a:lnTo>
                    <a:pt x="1239" y="449"/>
                  </a:lnTo>
                  <a:lnTo>
                    <a:pt x="1223" y="414"/>
                  </a:lnTo>
                  <a:lnTo>
                    <a:pt x="1227" y="387"/>
                  </a:lnTo>
                  <a:lnTo>
                    <a:pt x="1200" y="365"/>
                  </a:lnTo>
                  <a:lnTo>
                    <a:pt x="1227" y="381"/>
                  </a:lnTo>
                  <a:lnTo>
                    <a:pt x="1219" y="347"/>
                  </a:lnTo>
                  <a:lnTo>
                    <a:pt x="1235" y="337"/>
                  </a:lnTo>
                  <a:lnTo>
                    <a:pt x="1239" y="412"/>
                  </a:lnTo>
                  <a:lnTo>
                    <a:pt x="1260" y="366"/>
                  </a:lnTo>
                  <a:lnTo>
                    <a:pt x="1246" y="333"/>
                  </a:lnTo>
                  <a:lnTo>
                    <a:pt x="1261" y="354"/>
                  </a:lnTo>
                  <a:lnTo>
                    <a:pt x="1287" y="292"/>
                  </a:lnTo>
                  <a:lnTo>
                    <a:pt x="1389" y="264"/>
                  </a:lnTo>
                  <a:lnTo>
                    <a:pt x="1363" y="247"/>
                  </a:lnTo>
                  <a:lnTo>
                    <a:pt x="1382" y="200"/>
                  </a:lnTo>
                  <a:lnTo>
                    <a:pt x="1459" y="166"/>
                  </a:lnTo>
                  <a:lnTo>
                    <a:pt x="1461" y="146"/>
                  </a:lnTo>
                  <a:lnTo>
                    <a:pt x="1443" y="130"/>
                  </a:lnTo>
                  <a:lnTo>
                    <a:pt x="1443" y="86"/>
                  </a:lnTo>
                  <a:lnTo>
                    <a:pt x="1400" y="70"/>
                  </a:lnTo>
                  <a:lnTo>
                    <a:pt x="1369" y="145"/>
                  </a:lnTo>
                  <a:lnTo>
                    <a:pt x="1239" y="173"/>
                  </a:lnTo>
                  <a:lnTo>
                    <a:pt x="1231" y="202"/>
                  </a:lnTo>
                  <a:lnTo>
                    <a:pt x="1156" y="216"/>
                  </a:lnTo>
                  <a:lnTo>
                    <a:pt x="1161" y="227"/>
                  </a:lnTo>
                  <a:lnTo>
                    <a:pt x="1087" y="271"/>
                  </a:lnTo>
                  <a:lnTo>
                    <a:pt x="1055" y="268"/>
                  </a:lnTo>
                  <a:lnTo>
                    <a:pt x="1053" y="257"/>
                  </a:lnTo>
                  <a:lnTo>
                    <a:pt x="1059" y="242"/>
                  </a:lnTo>
                  <a:lnTo>
                    <a:pt x="1067" y="233"/>
                  </a:lnTo>
                  <a:lnTo>
                    <a:pt x="1070" y="219"/>
                  </a:lnTo>
                  <a:lnTo>
                    <a:pt x="1059" y="187"/>
                  </a:lnTo>
                  <a:lnTo>
                    <a:pt x="1032" y="198"/>
                  </a:lnTo>
                  <a:lnTo>
                    <a:pt x="1042" y="145"/>
                  </a:lnTo>
                  <a:lnTo>
                    <a:pt x="1003" y="130"/>
                  </a:lnTo>
                  <a:lnTo>
                    <a:pt x="972" y="166"/>
                  </a:lnTo>
                  <a:lnTo>
                    <a:pt x="962" y="258"/>
                  </a:lnTo>
                  <a:lnTo>
                    <a:pt x="939" y="262"/>
                  </a:lnTo>
                  <a:lnTo>
                    <a:pt x="930" y="218"/>
                  </a:lnTo>
                  <a:lnTo>
                    <a:pt x="950" y="149"/>
                  </a:lnTo>
                  <a:lnTo>
                    <a:pt x="932" y="159"/>
                  </a:lnTo>
                  <a:lnTo>
                    <a:pt x="964" y="124"/>
                  </a:lnTo>
                  <a:lnTo>
                    <a:pt x="1031" y="121"/>
                  </a:lnTo>
                  <a:lnTo>
                    <a:pt x="1020" y="103"/>
                  </a:lnTo>
                  <a:lnTo>
                    <a:pt x="1016" y="103"/>
                  </a:lnTo>
                  <a:lnTo>
                    <a:pt x="917" y="93"/>
                  </a:lnTo>
                  <a:lnTo>
                    <a:pt x="932" y="69"/>
                  </a:lnTo>
                  <a:lnTo>
                    <a:pt x="872" y="100"/>
                  </a:lnTo>
                  <a:lnTo>
                    <a:pt x="825" y="100"/>
                  </a:lnTo>
                  <a:lnTo>
                    <a:pt x="882" y="52"/>
                  </a:lnTo>
                  <a:lnTo>
                    <a:pt x="762" y="24"/>
                  </a:lnTo>
                  <a:lnTo>
                    <a:pt x="746" y="0"/>
                  </a:lnTo>
                  <a:lnTo>
                    <a:pt x="746" y="15"/>
                  </a:lnTo>
                  <a:lnTo>
                    <a:pt x="46" y="15"/>
                  </a:lnTo>
                  <a:lnTo>
                    <a:pt x="60" y="47"/>
                  </a:lnTo>
                  <a:lnTo>
                    <a:pt x="43" y="70"/>
                  </a:lnTo>
                  <a:lnTo>
                    <a:pt x="49" y="45"/>
                  </a:lnTo>
                  <a:lnTo>
                    <a:pt x="0" y="44"/>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671" name="Freeform 165"/>
            <p:cNvSpPr>
              <a:spLocks/>
            </p:cNvSpPr>
            <p:nvPr/>
          </p:nvSpPr>
          <p:spPr bwMode="auto">
            <a:xfrm>
              <a:off x="7934325" y="2806700"/>
              <a:ext cx="60325" cy="20638"/>
            </a:xfrm>
            <a:custGeom>
              <a:avLst/>
              <a:gdLst>
                <a:gd name="T0" fmla="*/ 0 w 77"/>
                <a:gd name="T1" fmla="*/ 2147483647 h 28"/>
                <a:gd name="T2" fmla="*/ 2147483647 w 77"/>
                <a:gd name="T3" fmla="*/ 0 h 28"/>
                <a:gd name="T4" fmla="*/ 2147483647 w 77"/>
                <a:gd name="T5" fmla="*/ 2147483647 h 28"/>
                <a:gd name="T6" fmla="*/ 2147483647 w 77"/>
                <a:gd name="T7" fmla="*/ 2147483647 h 28"/>
                <a:gd name="T8" fmla="*/ 0 w 77"/>
                <a:gd name="T9" fmla="*/ 2147483647 h 28"/>
                <a:gd name="T10" fmla="*/ 0 60000 65536"/>
                <a:gd name="T11" fmla="*/ 0 60000 65536"/>
                <a:gd name="T12" fmla="*/ 0 60000 65536"/>
                <a:gd name="T13" fmla="*/ 0 60000 65536"/>
                <a:gd name="T14" fmla="*/ 0 60000 65536"/>
                <a:gd name="T15" fmla="*/ 0 w 77"/>
                <a:gd name="T16" fmla="*/ 0 h 28"/>
                <a:gd name="T17" fmla="*/ 77 w 77"/>
                <a:gd name="T18" fmla="*/ 28 h 28"/>
              </a:gdLst>
              <a:ahLst/>
              <a:cxnLst>
                <a:cxn ang="T10">
                  <a:pos x="T0" y="T1"/>
                </a:cxn>
                <a:cxn ang="T11">
                  <a:pos x="T2" y="T3"/>
                </a:cxn>
                <a:cxn ang="T12">
                  <a:pos x="T4" y="T5"/>
                </a:cxn>
                <a:cxn ang="T13">
                  <a:pos x="T6" y="T7"/>
                </a:cxn>
                <a:cxn ang="T14">
                  <a:pos x="T8" y="T9"/>
                </a:cxn>
              </a:cxnLst>
              <a:rect l="T15" t="T16" r="T17" b="T18"/>
              <a:pathLst>
                <a:path w="77" h="28">
                  <a:moveTo>
                    <a:pt x="0" y="9"/>
                  </a:moveTo>
                  <a:lnTo>
                    <a:pt x="48" y="0"/>
                  </a:lnTo>
                  <a:lnTo>
                    <a:pt x="77" y="13"/>
                  </a:lnTo>
                  <a:lnTo>
                    <a:pt x="64" y="28"/>
                  </a:lnTo>
                  <a:lnTo>
                    <a:pt x="0" y="9"/>
                  </a:lnTo>
                  <a:close/>
                </a:path>
              </a:pathLst>
            </a:custGeom>
            <a:solidFill>
              <a:srgbClr val="E6E6E6"/>
            </a:solidFill>
            <a:ln w="9525">
              <a:solidFill>
                <a:srgbClr val="000000"/>
              </a:solidFill>
              <a:round/>
              <a:headEnd/>
              <a:tailEnd/>
            </a:ln>
          </p:spPr>
          <p:txBody>
            <a:bodyPr lIns="80133" tIns="40067" rIns="80133" bIns="40067"/>
            <a:lstStyle/>
            <a:p>
              <a:endParaRPr lang="en-US"/>
            </a:p>
          </p:txBody>
        </p:sp>
        <p:sp>
          <p:nvSpPr>
            <p:cNvPr id="21672" name="Freeform 166"/>
            <p:cNvSpPr>
              <a:spLocks/>
            </p:cNvSpPr>
            <p:nvPr/>
          </p:nvSpPr>
          <p:spPr bwMode="auto">
            <a:xfrm>
              <a:off x="2967038" y="5108575"/>
              <a:ext cx="106362" cy="117475"/>
            </a:xfrm>
            <a:custGeom>
              <a:avLst/>
              <a:gdLst>
                <a:gd name="T0" fmla="*/ 0 w 133"/>
                <a:gd name="T1" fmla="*/ 2147483647 h 147"/>
                <a:gd name="T2" fmla="*/ 2147483647 w 133"/>
                <a:gd name="T3" fmla="*/ 2147483647 h 147"/>
                <a:gd name="T4" fmla="*/ 2147483647 w 133"/>
                <a:gd name="T5" fmla="*/ 0 h 147"/>
                <a:gd name="T6" fmla="*/ 2147483647 w 133"/>
                <a:gd name="T7" fmla="*/ 2147483647 h 147"/>
                <a:gd name="T8" fmla="*/ 2147483647 w 133"/>
                <a:gd name="T9" fmla="*/ 2147483647 h 147"/>
                <a:gd name="T10" fmla="*/ 2147483647 w 133"/>
                <a:gd name="T11" fmla="*/ 2147483647 h 147"/>
                <a:gd name="T12" fmla="*/ 2147483647 w 133"/>
                <a:gd name="T13" fmla="*/ 2147483647 h 147"/>
                <a:gd name="T14" fmla="*/ 0 w 133"/>
                <a:gd name="T15" fmla="*/ 2147483647 h 147"/>
                <a:gd name="T16" fmla="*/ 0 60000 65536"/>
                <a:gd name="T17" fmla="*/ 0 60000 65536"/>
                <a:gd name="T18" fmla="*/ 0 60000 65536"/>
                <a:gd name="T19" fmla="*/ 0 60000 65536"/>
                <a:gd name="T20" fmla="*/ 0 60000 65536"/>
                <a:gd name="T21" fmla="*/ 0 60000 65536"/>
                <a:gd name="T22" fmla="*/ 0 60000 65536"/>
                <a:gd name="T23" fmla="*/ 0 60000 65536"/>
                <a:gd name="T24" fmla="*/ 0 w 133"/>
                <a:gd name="T25" fmla="*/ 0 h 147"/>
                <a:gd name="T26" fmla="*/ 133 w 133"/>
                <a:gd name="T27" fmla="*/ 147 h 14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33" h="147">
                  <a:moveTo>
                    <a:pt x="0" y="121"/>
                  </a:moveTo>
                  <a:lnTo>
                    <a:pt x="23" y="6"/>
                  </a:lnTo>
                  <a:lnTo>
                    <a:pt x="41" y="0"/>
                  </a:lnTo>
                  <a:lnTo>
                    <a:pt x="117" y="59"/>
                  </a:lnTo>
                  <a:lnTo>
                    <a:pt x="133" y="81"/>
                  </a:lnTo>
                  <a:lnTo>
                    <a:pt x="127" y="112"/>
                  </a:lnTo>
                  <a:lnTo>
                    <a:pt x="92" y="147"/>
                  </a:lnTo>
                  <a:lnTo>
                    <a:pt x="0" y="121"/>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673" name="Freeform 167"/>
            <p:cNvSpPr>
              <a:spLocks/>
            </p:cNvSpPr>
            <p:nvPr/>
          </p:nvSpPr>
          <p:spPr bwMode="auto">
            <a:xfrm>
              <a:off x="2670175" y="4160838"/>
              <a:ext cx="269875" cy="252412"/>
            </a:xfrm>
            <a:custGeom>
              <a:avLst/>
              <a:gdLst>
                <a:gd name="T0" fmla="*/ 0 w 339"/>
                <a:gd name="T1" fmla="*/ 2147483647 h 319"/>
                <a:gd name="T2" fmla="*/ 2147483647 w 339"/>
                <a:gd name="T3" fmla="*/ 2147483647 h 319"/>
                <a:gd name="T4" fmla="*/ 2147483647 w 339"/>
                <a:gd name="T5" fmla="*/ 2147483647 h 319"/>
                <a:gd name="T6" fmla="*/ 2147483647 w 339"/>
                <a:gd name="T7" fmla="*/ 2147483647 h 319"/>
                <a:gd name="T8" fmla="*/ 2147483647 w 339"/>
                <a:gd name="T9" fmla="*/ 2147483647 h 319"/>
                <a:gd name="T10" fmla="*/ 2147483647 w 339"/>
                <a:gd name="T11" fmla="*/ 2147483647 h 319"/>
                <a:gd name="T12" fmla="*/ 2147483647 w 339"/>
                <a:gd name="T13" fmla="*/ 2147483647 h 319"/>
                <a:gd name="T14" fmla="*/ 2147483647 w 339"/>
                <a:gd name="T15" fmla="*/ 2147483647 h 319"/>
                <a:gd name="T16" fmla="*/ 2147483647 w 339"/>
                <a:gd name="T17" fmla="*/ 2147483647 h 319"/>
                <a:gd name="T18" fmla="*/ 2147483647 w 339"/>
                <a:gd name="T19" fmla="*/ 2147483647 h 319"/>
                <a:gd name="T20" fmla="*/ 2147483647 w 339"/>
                <a:gd name="T21" fmla="*/ 2147483647 h 319"/>
                <a:gd name="T22" fmla="*/ 2147483647 w 339"/>
                <a:gd name="T23" fmla="*/ 2147483647 h 319"/>
                <a:gd name="T24" fmla="*/ 2147483647 w 339"/>
                <a:gd name="T25" fmla="*/ 2147483647 h 319"/>
                <a:gd name="T26" fmla="*/ 2147483647 w 339"/>
                <a:gd name="T27" fmla="*/ 2147483647 h 319"/>
                <a:gd name="T28" fmla="*/ 2147483647 w 339"/>
                <a:gd name="T29" fmla="*/ 2147483647 h 319"/>
                <a:gd name="T30" fmla="*/ 2147483647 w 339"/>
                <a:gd name="T31" fmla="*/ 2147483647 h 319"/>
                <a:gd name="T32" fmla="*/ 2147483647 w 339"/>
                <a:gd name="T33" fmla="*/ 2147483647 h 319"/>
                <a:gd name="T34" fmla="*/ 2147483647 w 339"/>
                <a:gd name="T35" fmla="*/ 2147483647 h 319"/>
                <a:gd name="T36" fmla="*/ 2147483647 w 339"/>
                <a:gd name="T37" fmla="*/ 2147483647 h 319"/>
                <a:gd name="T38" fmla="*/ 2147483647 w 339"/>
                <a:gd name="T39" fmla="*/ 2147483647 h 319"/>
                <a:gd name="T40" fmla="*/ 2147483647 w 339"/>
                <a:gd name="T41" fmla="*/ 2147483647 h 319"/>
                <a:gd name="T42" fmla="*/ 2147483647 w 339"/>
                <a:gd name="T43" fmla="*/ 2147483647 h 319"/>
                <a:gd name="T44" fmla="*/ 2147483647 w 339"/>
                <a:gd name="T45" fmla="*/ 0 h 319"/>
                <a:gd name="T46" fmla="*/ 2147483647 w 339"/>
                <a:gd name="T47" fmla="*/ 2147483647 h 319"/>
                <a:gd name="T48" fmla="*/ 2147483647 w 339"/>
                <a:gd name="T49" fmla="*/ 2147483647 h 319"/>
                <a:gd name="T50" fmla="*/ 2147483647 w 339"/>
                <a:gd name="T51" fmla="*/ 2147483647 h 319"/>
                <a:gd name="T52" fmla="*/ 2147483647 w 339"/>
                <a:gd name="T53" fmla="*/ 2147483647 h 319"/>
                <a:gd name="T54" fmla="*/ 2147483647 w 339"/>
                <a:gd name="T55" fmla="*/ 2147483647 h 319"/>
                <a:gd name="T56" fmla="*/ 2147483647 w 339"/>
                <a:gd name="T57" fmla="*/ 2147483647 h 319"/>
                <a:gd name="T58" fmla="*/ 0 w 339"/>
                <a:gd name="T59" fmla="*/ 2147483647 h 319"/>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339"/>
                <a:gd name="T91" fmla="*/ 0 h 319"/>
                <a:gd name="T92" fmla="*/ 339 w 339"/>
                <a:gd name="T93" fmla="*/ 319 h 319"/>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339" h="319">
                  <a:moveTo>
                    <a:pt x="0" y="89"/>
                  </a:moveTo>
                  <a:lnTo>
                    <a:pt x="30" y="142"/>
                  </a:lnTo>
                  <a:lnTo>
                    <a:pt x="81" y="150"/>
                  </a:lnTo>
                  <a:lnTo>
                    <a:pt x="96" y="171"/>
                  </a:lnTo>
                  <a:lnTo>
                    <a:pt x="147" y="167"/>
                  </a:lnTo>
                  <a:lnTo>
                    <a:pt x="139" y="265"/>
                  </a:lnTo>
                  <a:lnTo>
                    <a:pt x="161" y="305"/>
                  </a:lnTo>
                  <a:lnTo>
                    <a:pt x="191" y="319"/>
                  </a:lnTo>
                  <a:lnTo>
                    <a:pt x="252" y="279"/>
                  </a:lnTo>
                  <a:lnTo>
                    <a:pt x="228" y="273"/>
                  </a:lnTo>
                  <a:lnTo>
                    <a:pt x="215" y="222"/>
                  </a:lnTo>
                  <a:lnTo>
                    <a:pt x="259" y="230"/>
                  </a:lnTo>
                  <a:lnTo>
                    <a:pt x="321" y="198"/>
                  </a:lnTo>
                  <a:lnTo>
                    <a:pt x="304" y="171"/>
                  </a:lnTo>
                  <a:lnTo>
                    <a:pt x="326" y="149"/>
                  </a:lnTo>
                  <a:lnTo>
                    <a:pt x="317" y="128"/>
                  </a:lnTo>
                  <a:lnTo>
                    <a:pt x="339" y="110"/>
                  </a:lnTo>
                  <a:lnTo>
                    <a:pt x="309" y="105"/>
                  </a:lnTo>
                  <a:lnTo>
                    <a:pt x="309" y="79"/>
                  </a:lnTo>
                  <a:lnTo>
                    <a:pt x="260" y="52"/>
                  </a:lnTo>
                  <a:lnTo>
                    <a:pt x="282" y="44"/>
                  </a:lnTo>
                  <a:lnTo>
                    <a:pt x="132" y="49"/>
                  </a:lnTo>
                  <a:lnTo>
                    <a:pt x="84" y="0"/>
                  </a:lnTo>
                  <a:lnTo>
                    <a:pt x="88" y="24"/>
                  </a:lnTo>
                  <a:lnTo>
                    <a:pt x="44" y="42"/>
                  </a:lnTo>
                  <a:lnTo>
                    <a:pt x="56" y="79"/>
                  </a:lnTo>
                  <a:lnTo>
                    <a:pt x="42" y="93"/>
                  </a:lnTo>
                  <a:lnTo>
                    <a:pt x="30" y="59"/>
                  </a:lnTo>
                  <a:lnTo>
                    <a:pt x="47" y="13"/>
                  </a:lnTo>
                  <a:lnTo>
                    <a:pt x="0" y="89"/>
                  </a:lnTo>
                  <a:close/>
                </a:path>
              </a:pathLst>
            </a:custGeom>
            <a:solidFill>
              <a:srgbClr val="FFFF00"/>
            </a:solidFill>
            <a:ln w="9525">
              <a:solidFill>
                <a:srgbClr val="000000"/>
              </a:solidFill>
              <a:round/>
              <a:headEnd/>
              <a:tailEnd/>
            </a:ln>
          </p:spPr>
          <p:txBody>
            <a:bodyPr lIns="80133" tIns="40067" rIns="80133" bIns="40067"/>
            <a:lstStyle/>
            <a:p>
              <a:endParaRPr lang="en-US"/>
            </a:p>
          </p:txBody>
        </p:sp>
        <p:sp>
          <p:nvSpPr>
            <p:cNvPr id="21674" name="Freeform 168"/>
            <p:cNvSpPr>
              <a:spLocks/>
            </p:cNvSpPr>
            <p:nvPr/>
          </p:nvSpPr>
          <p:spPr bwMode="auto">
            <a:xfrm>
              <a:off x="6205538" y="3913188"/>
              <a:ext cx="139700" cy="328612"/>
            </a:xfrm>
            <a:custGeom>
              <a:avLst/>
              <a:gdLst>
                <a:gd name="T0" fmla="*/ 0 w 175"/>
                <a:gd name="T1" fmla="*/ 2147483647 h 413"/>
                <a:gd name="T2" fmla="*/ 2147483647 w 175"/>
                <a:gd name="T3" fmla="*/ 2147483647 h 413"/>
                <a:gd name="T4" fmla="*/ 2147483647 w 175"/>
                <a:gd name="T5" fmla="*/ 2147483647 h 413"/>
                <a:gd name="T6" fmla="*/ 2147483647 w 175"/>
                <a:gd name="T7" fmla="*/ 2147483647 h 413"/>
                <a:gd name="T8" fmla="*/ 2147483647 w 175"/>
                <a:gd name="T9" fmla="*/ 2147483647 h 413"/>
                <a:gd name="T10" fmla="*/ 2147483647 w 175"/>
                <a:gd name="T11" fmla="*/ 2147483647 h 413"/>
                <a:gd name="T12" fmla="*/ 2147483647 w 175"/>
                <a:gd name="T13" fmla="*/ 2147483647 h 413"/>
                <a:gd name="T14" fmla="*/ 2147483647 w 175"/>
                <a:gd name="T15" fmla="*/ 2147483647 h 413"/>
                <a:gd name="T16" fmla="*/ 2147483647 w 175"/>
                <a:gd name="T17" fmla="*/ 2147483647 h 413"/>
                <a:gd name="T18" fmla="*/ 2147483647 w 175"/>
                <a:gd name="T19" fmla="*/ 2147483647 h 413"/>
                <a:gd name="T20" fmla="*/ 2147483647 w 175"/>
                <a:gd name="T21" fmla="*/ 2147483647 h 413"/>
                <a:gd name="T22" fmla="*/ 2147483647 w 175"/>
                <a:gd name="T23" fmla="*/ 2147483647 h 413"/>
                <a:gd name="T24" fmla="*/ 2147483647 w 175"/>
                <a:gd name="T25" fmla="*/ 2147483647 h 413"/>
                <a:gd name="T26" fmla="*/ 2147483647 w 175"/>
                <a:gd name="T27" fmla="*/ 2147483647 h 413"/>
                <a:gd name="T28" fmla="*/ 2147483647 w 175"/>
                <a:gd name="T29" fmla="*/ 2147483647 h 413"/>
                <a:gd name="T30" fmla="*/ 2147483647 w 175"/>
                <a:gd name="T31" fmla="*/ 2147483647 h 413"/>
                <a:gd name="T32" fmla="*/ 2147483647 w 175"/>
                <a:gd name="T33" fmla="*/ 2147483647 h 413"/>
                <a:gd name="T34" fmla="*/ 2147483647 w 175"/>
                <a:gd name="T35" fmla="*/ 0 h 413"/>
                <a:gd name="T36" fmla="*/ 0 w 175"/>
                <a:gd name="T37" fmla="*/ 2147483647 h 41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5"/>
                <a:gd name="T58" fmla="*/ 0 h 413"/>
                <a:gd name="T59" fmla="*/ 175 w 175"/>
                <a:gd name="T60" fmla="*/ 413 h 413"/>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5" h="413">
                  <a:moveTo>
                    <a:pt x="0" y="22"/>
                  </a:moveTo>
                  <a:lnTo>
                    <a:pt x="26" y="64"/>
                  </a:lnTo>
                  <a:lnTo>
                    <a:pt x="60" y="82"/>
                  </a:lnTo>
                  <a:lnTo>
                    <a:pt x="42" y="113"/>
                  </a:lnTo>
                  <a:lnTo>
                    <a:pt x="105" y="170"/>
                  </a:lnTo>
                  <a:lnTo>
                    <a:pt x="133" y="243"/>
                  </a:lnTo>
                  <a:lnTo>
                    <a:pt x="134" y="308"/>
                  </a:lnTo>
                  <a:lnTo>
                    <a:pt x="59" y="361"/>
                  </a:lnTo>
                  <a:lnTo>
                    <a:pt x="72" y="413"/>
                  </a:lnTo>
                  <a:lnTo>
                    <a:pt x="95" y="378"/>
                  </a:lnTo>
                  <a:lnTo>
                    <a:pt x="109" y="388"/>
                  </a:lnTo>
                  <a:lnTo>
                    <a:pt x="114" y="364"/>
                  </a:lnTo>
                  <a:lnTo>
                    <a:pt x="175" y="328"/>
                  </a:lnTo>
                  <a:lnTo>
                    <a:pt x="168" y="224"/>
                  </a:lnTo>
                  <a:lnTo>
                    <a:pt x="85" y="127"/>
                  </a:lnTo>
                  <a:lnTo>
                    <a:pt x="94" y="96"/>
                  </a:lnTo>
                  <a:lnTo>
                    <a:pt x="143" y="49"/>
                  </a:lnTo>
                  <a:lnTo>
                    <a:pt x="76" y="0"/>
                  </a:lnTo>
                  <a:lnTo>
                    <a:pt x="0" y="22"/>
                  </a:lnTo>
                  <a:close/>
                </a:path>
              </a:pathLst>
            </a:custGeom>
            <a:solidFill>
              <a:srgbClr val="FF9900"/>
            </a:solidFill>
            <a:ln w="9525">
              <a:solidFill>
                <a:srgbClr val="000000"/>
              </a:solidFill>
              <a:round/>
              <a:headEnd/>
              <a:tailEnd/>
            </a:ln>
          </p:spPr>
          <p:txBody>
            <a:bodyPr lIns="80133" tIns="40067" rIns="80133" bIns="40067"/>
            <a:lstStyle/>
            <a:p>
              <a:endParaRPr lang="en-US"/>
            </a:p>
          </p:txBody>
        </p:sp>
        <p:sp>
          <p:nvSpPr>
            <p:cNvPr id="21675" name="Freeform 169"/>
            <p:cNvSpPr>
              <a:spLocks/>
            </p:cNvSpPr>
            <p:nvPr/>
          </p:nvSpPr>
          <p:spPr bwMode="auto">
            <a:xfrm>
              <a:off x="5021263" y="4008438"/>
              <a:ext cx="193675" cy="142875"/>
            </a:xfrm>
            <a:custGeom>
              <a:avLst/>
              <a:gdLst>
                <a:gd name="T0" fmla="*/ 0 w 244"/>
                <a:gd name="T1" fmla="*/ 2147483647 h 180"/>
                <a:gd name="T2" fmla="*/ 2147483647 w 244"/>
                <a:gd name="T3" fmla="*/ 2147483647 h 180"/>
                <a:gd name="T4" fmla="*/ 2147483647 w 244"/>
                <a:gd name="T5" fmla="*/ 2147483647 h 180"/>
                <a:gd name="T6" fmla="*/ 2147483647 w 244"/>
                <a:gd name="T7" fmla="*/ 2147483647 h 180"/>
                <a:gd name="T8" fmla="*/ 2147483647 w 244"/>
                <a:gd name="T9" fmla="*/ 2147483647 h 180"/>
                <a:gd name="T10" fmla="*/ 2147483647 w 244"/>
                <a:gd name="T11" fmla="*/ 0 h 180"/>
                <a:gd name="T12" fmla="*/ 2147483647 w 244"/>
                <a:gd name="T13" fmla="*/ 2147483647 h 180"/>
                <a:gd name="T14" fmla="*/ 2147483647 w 244"/>
                <a:gd name="T15" fmla="*/ 2147483647 h 180"/>
                <a:gd name="T16" fmla="*/ 2147483647 w 244"/>
                <a:gd name="T17" fmla="*/ 2147483647 h 180"/>
                <a:gd name="T18" fmla="*/ 0 w 244"/>
                <a:gd name="T19" fmla="*/ 2147483647 h 18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44"/>
                <a:gd name="T31" fmla="*/ 0 h 180"/>
                <a:gd name="T32" fmla="*/ 244 w 244"/>
                <a:gd name="T33" fmla="*/ 180 h 18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44" h="180">
                  <a:moveTo>
                    <a:pt x="0" y="180"/>
                  </a:moveTo>
                  <a:lnTo>
                    <a:pt x="65" y="141"/>
                  </a:lnTo>
                  <a:lnTo>
                    <a:pt x="53" y="122"/>
                  </a:lnTo>
                  <a:lnTo>
                    <a:pt x="73" y="99"/>
                  </a:lnTo>
                  <a:lnTo>
                    <a:pt x="136" y="21"/>
                  </a:lnTo>
                  <a:lnTo>
                    <a:pt x="218" y="0"/>
                  </a:lnTo>
                  <a:lnTo>
                    <a:pt x="244" y="72"/>
                  </a:lnTo>
                  <a:lnTo>
                    <a:pt x="223" y="99"/>
                  </a:lnTo>
                  <a:lnTo>
                    <a:pt x="130" y="146"/>
                  </a:lnTo>
                  <a:lnTo>
                    <a:pt x="0" y="180"/>
                  </a:lnTo>
                  <a:close/>
                </a:path>
              </a:pathLst>
            </a:custGeom>
            <a:solidFill>
              <a:srgbClr val="CD30FF"/>
            </a:solidFill>
            <a:ln w="9525">
              <a:solidFill>
                <a:srgbClr val="000000"/>
              </a:solidFill>
              <a:round/>
              <a:headEnd/>
              <a:tailEnd/>
            </a:ln>
          </p:spPr>
          <p:txBody>
            <a:bodyPr lIns="80133" tIns="40067" rIns="80133" bIns="40067"/>
            <a:lstStyle/>
            <a:p>
              <a:endParaRPr lang="en-US"/>
            </a:p>
          </p:txBody>
        </p:sp>
        <p:sp>
          <p:nvSpPr>
            <p:cNvPr id="21676" name="Freeform 170"/>
            <p:cNvSpPr>
              <a:spLocks/>
            </p:cNvSpPr>
            <p:nvPr/>
          </p:nvSpPr>
          <p:spPr bwMode="auto">
            <a:xfrm>
              <a:off x="5003800" y="4048125"/>
              <a:ext cx="74613" cy="103188"/>
            </a:xfrm>
            <a:custGeom>
              <a:avLst/>
              <a:gdLst>
                <a:gd name="T0" fmla="*/ 0 w 94"/>
                <a:gd name="T1" fmla="*/ 2147483647 h 130"/>
                <a:gd name="T2" fmla="*/ 2147483647 w 94"/>
                <a:gd name="T3" fmla="*/ 2147483647 h 130"/>
                <a:gd name="T4" fmla="*/ 2147483647 w 94"/>
                <a:gd name="T5" fmla="*/ 2147483647 h 130"/>
                <a:gd name="T6" fmla="*/ 2147483647 w 94"/>
                <a:gd name="T7" fmla="*/ 2147483647 h 130"/>
                <a:gd name="T8" fmla="*/ 2147483647 w 94"/>
                <a:gd name="T9" fmla="*/ 2147483647 h 130"/>
                <a:gd name="T10" fmla="*/ 2147483647 w 94"/>
                <a:gd name="T11" fmla="*/ 2147483647 h 130"/>
                <a:gd name="T12" fmla="*/ 2147483647 w 94"/>
                <a:gd name="T13" fmla="*/ 0 h 130"/>
                <a:gd name="T14" fmla="*/ 0 w 94"/>
                <a:gd name="T15" fmla="*/ 2147483647 h 130"/>
                <a:gd name="T16" fmla="*/ 0 60000 65536"/>
                <a:gd name="T17" fmla="*/ 0 60000 65536"/>
                <a:gd name="T18" fmla="*/ 0 60000 65536"/>
                <a:gd name="T19" fmla="*/ 0 60000 65536"/>
                <a:gd name="T20" fmla="*/ 0 60000 65536"/>
                <a:gd name="T21" fmla="*/ 0 60000 65536"/>
                <a:gd name="T22" fmla="*/ 0 60000 65536"/>
                <a:gd name="T23" fmla="*/ 0 60000 65536"/>
                <a:gd name="T24" fmla="*/ 0 w 94"/>
                <a:gd name="T25" fmla="*/ 0 h 130"/>
                <a:gd name="T26" fmla="*/ 94 w 94"/>
                <a:gd name="T27" fmla="*/ 130 h 13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4" h="130">
                  <a:moveTo>
                    <a:pt x="0" y="25"/>
                  </a:moveTo>
                  <a:lnTo>
                    <a:pt x="21" y="130"/>
                  </a:lnTo>
                  <a:lnTo>
                    <a:pt x="86" y="91"/>
                  </a:lnTo>
                  <a:lnTo>
                    <a:pt x="74" y="72"/>
                  </a:lnTo>
                  <a:lnTo>
                    <a:pt x="94" y="49"/>
                  </a:lnTo>
                  <a:lnTo>
                    <a:pt x="94" y="18"/>
                  </a:lnTo>
                  <a:lnTo>
                    <a:pt x="46" y="0"/>
                  </a:lnTo>
                  <a:lnTo>
                    <a:pt x="0" y="25"/>
                  </a:lnTo>
                  <a:close/>
                </a:path>
              </a:pathLst>
            </a:custGeom>
            <a:solidFill>
              <a:srgbClr val="CD30FF"/>
            </a:solidFill>
            <a:ln w="9525">
              <a:solidFill>
                <a:srgbClr val="000000"/>
              </a:solidFill>
              <a:round/>
              <a:headEnd/>
              <a:tailEnd/>
            </a:ln>
          </p:spPr>
          <p:txBody>
            <a:bodyPr lIns="80133" tIns="40067" rIns="80133" bIns="40067"/>
            <a:lstStyle/>
            <a:p>
              <a:endParaRPr lang="en-US"/>
            </a:p>
          </p:txBody>
        </p:sp>
        <p:sp>
          <p:nvSpPr>
            <p:cNvPr id="21677" name="Freeform 171"/>
            <p:cNvSpPr>
              <a:spLocks/>
            </p:cNvSpPr>
            <p:nvPr/>
          </p:nvSpPr>
          <p:spPr bwMode="auto">
            <a:xfrm>
              <a:off x="4421188" y="3321050"/>
              <a:ext cx="188912" cy="161925"/>
            </a:xfrm>
            <a:custGeom>
              <a:avLst/>
              <a:gdLst>
                <a:gd name="T0" fmla="*/ 0 w 237"/>
                <a:gd name="T1" fmla="*/ 2147483647 h 205"/>
                <a:gd name="T2" fmla="*/ 0 w 237"/>
                <a:gd name="T3" fmla="*/ 2147483647 h 205"/>
                <a:gd name="T4" fmla="*/ 2147483647 w 237"/>
                <a:gd name="T5" fmla="*/ 0 h 205"/>
                <a:gd name="T6" fmla="*/ 2147483647 w 237"/>
                <a:gd name="T7" fmla="*/ 2147483647 h 205"/>
                <a:gd name="T8" fmla="*/ 2147483647 w 237"/>
                <a:gd name="T9" fmla="*/ 2147483647 h 205"/>
                <a:gd name="T10" fmla="*/ 2147483647 w 237"/>
                <a:gd name="T11" fmla="*/ 2147483647 h 205"/>
                <a:gd name="T12" fmla="*/ 2147483647 w 237"/>
                <a:gd name="T13" fmla="*/ 2147483647 h 205"/>
                <a:gd name="T14" fmla="*/ 2147483647 w 237"/>
                <a:gd name="T15" fmla="*/ 2147483647 h 205"/>
                <a:gd name="T16" fmla="*/ 2147483647 w 237"/>
                <a:gd name="T17" fmla="*/ 2147483647 h 205"/>
                <a:gd name="T18" fmla="*/ 2147483647 w 237"/>
                <a:gd name="T19" fmla="*/ 2147483647 h 205"/>
                <a:gd name="T20" fmla="*/ 2147483647 w 237"/>
                <a:gd name="T21" fmla="*/ 2147483647 h 205"/>
                <a:gd name="T22" fmla="*/ 2147483647 w 237"/>
                <a:gd name="T23" fmla="*/ 2147483647 h 205"/>
                <a:gd name="T24" fmla="*/ 2147483647 w 237"/>
                <a:gd name="T25" fmla="*/ 2147483647 h 205"/>
                <a:gd name="T26" fmla="*/ 2147483647 w 237"/>
                <a:gd name="T27" fmla="*/ 2147483647 h 205"/>
                <a:gd name="T28" fmla="*/ 0 w 237"/>
                <a:gd name="T29" fmla="*/ 2147483647 h 20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37"/>
                <a:gd name="T46" fmla="*/ 0 h 205"/>
                <a:gd name="T47" fmla="*/ 237 w 237"/>
                <a:gd name="T48" fmla="*/ 205 h 20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37" h="205">
                  <a:moveTo>
                    <a:pt x="0" y="49"/>
                  </a:moveTo>
                  <a:lnTo>
                    <a:pt x="0" y="16"/>
                  </a:lnTo>
                  <a:lnTo>
                    <a:pt x="60" y="0"/>
                  </a:lnTo>
                  <a:lnTo>
                    <a:pt x="109" y="41"/>
                  </a:lnTo>
                  <a:lnTo>
                    <a:pt x="165" y="30"/>
                  </a:lnTo>
                  <a:lnTo>
                    <a:pt x="230" y="95"/>
                  </a:lnTo>
                  <a:lnTo>
                    <a:pt x="222" y="160"/>
                  </a:lnTo>
                  <a:lnTo>
                    <a:pt x="237" y="191"/>
                  </a:lnTo>
                  <a:lnTo>
                    <a:pt x="188" y="205"/>
                  </a:lnTo>
                  <a:lnTo>
                    <a:pt x="163" y="149"/>
                  </a:lnTo>
                  <a:lnTo>
                    <a:pt x="144" y="171"/>
                  </a:lnTo>
                  <a:lnTo>
                    <a:pt x="60" y="115"/>
                  </a:lnTo>
                  <a:lnTo>
                    <a:pt x="22" y="58"/>
                  </a:lnTo>
                  <a:lnTo>
                    <a:pt x="3" y="70"/>
                  </a:lnTo>
                  <a:lnTo>
                    <a:pt x="0" y="49"/>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78" name="Freeform 172"/>
            <p:cNvSpPr>
              <a:spLocks/>
            </p:cNvSpPr>
            <p:nvPr/>
          </p:nvSpPr>
          <p:spPr bwMode="auto">
            <a:xfrm>
              <a:off x="4546600" y="4824413"/>
              <a:ext cx="188913" cy="204787"/>
            </a:xfrm>
            <a:custGeom>
              <a:avLst/>
              <a:gdLst>
                <a:gd name="T0" fmla="*/ 0 w 239"/>
                <a:gd name="T1" fmla="*/ 2147483647 h 257"/>
                <a:gd name="T2" fmla="*/ 0 w 239"/>
                <a:gd name="T3" fmla="*/ 2147483647 h 257"/>
                <a:gd name="T4" fmla="*/ 2147483647 w 239"/>
                <a:gd name="T5" fmla="*/ 2147483647 h 257"/>
                <a:gd name="T6" fmla="*/ 2147483647 w 239"/>
                <a:gd name="T7" fmla="*/ 2147483647 h 257"/>
                <a:gd name="T8" fmla="*/ 2147483647 w 239"/>
                <a:gd name="T9" fmla="*/ 2147483647 h 257"/>
                <a:gd name="T10" fmla="*/ 2147483647 w 239"/>
                <a:gd name="T11" fmla="*/ 2147483647 h 257"/>
                <a:gd name="T12" fmla="*/ 2147483647 w 239"/>
                <a:gd name="T13" fmla="*/ 0 h 257"/>
                <a:gd name="T14" fmla="*/ 2147483647 w 239"/>
                <a:gd name="T15" fmla="*/ 2147483647 h 257"/>
                <a:gd name="T16" fmla="*/ 2147483647 w 239"/>
                <a:gd name="T17" fmla="*/ 2147483647 h 257"/>
                <a:gd name="T18" fmla="*/ 2147483647 w 239"/>
                <a:gd name="T19" fmla="*/ 2147483647 h 257"/>
                <a:gd name="T20" fmla="*/ 2147483647 w 239"/>
                <a:gd name="T21" fmla="*/ 2147483647 h 257"/>
                <a:gd name="T22" fmla="*/ 2147483647 w 239"/>
                <a:gd name="T23" fmla="*/ 2147483647 h 257"/>
                <a:gd name="T24" fmla="*/ 2147483647 w 239"/>
                <a:gd name="T25" fmla="*/ 2147483647 h 257"/>
                <a:gd name="T26" fmla="*/ 2147483647 w 239"/>
                <a:gd name="T27" fmla="*/ 2147483647 h 257"/>
                <a:gd name="T28" fmla="*/ 0 w 239"/>
                <a:gd name="T29" fmla="*/ 2147483647 h 25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39"/>
                <a:gd name="T46" fmla="*/ 0 h 257"/>
                <a:gd name="T47" fmla="*/ 239 w 239"/>
                <a:gd name="T48" fmla="*/ 257 h 257"/>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39" h="257">
                  <a:moveTo>
                    <a:pt x="0" y="198"/>
                  </a:moveTo>
                  <a:lnTo>
                    <a:pt x="0" y="122"/>
                  </a:lnTo>
                  <a:lnTo>
                    <a:pt x="28" y="119"/>
                  </a:lnTo>
                  <a:lnTo>
                    <a:pt x="28" y="21"/>
                  </a:lnTo>
                  <a:lnTo>
                    <a:pt x="76" y="8"/>
                  </a:lnTo>
                  <a:lnTo>
                    <a:pt x="92" y="24"/>
                  </a:lnTo>
                  <a:lnTo>
                    <a:pt x="134" y="0"/>
                  </a:lnTo>
                  <a:lnTo>
                    <a:pt x="203" y="107"/>
                  </a:lnTo>
                  <a:lnTo>
                    <a:pt x="239" y="125"/>
                  </a:lnTo>
                  <a:lnTo>
                    <a:pt x="143" y="222"/>
                  </a:lnTo>
                  <a:lnTo>
                    <a:pt x="87" y="222"/>
                  </a:lnTo>
                  <a:lnTo>
                    <a:pt x="57" y="255"/>
                  </a:lnTo>
                  <a:lnTo>
                    <a:pt x="22" y="257"/>
                  </a:lnTo>
                  <a:lnTo>
                    <a:pt x="23" y="227"/>
                  </a:lnTo>
                  <a:lnTo>
                    <a:pt x="0" y="198"/>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679" name="Freeform 173"/>
            <p:cNvSpPr>
              <a:spLocks/>
            </p:cNvSpPr>
            <p:nvPr/>
          </p:nvSpPr>
          <p:spPr bwMode="auto">
            <a:xfrm>
              <a:off x="4732338" y="4481513"/>
              <a:ext cx="34925" cy="46037"/>
            </a:xfrm>
            <a:custGeom>
              <a:avLst/>
              <a:gdLst>
                <a:gd name="T0" fmla="*/ 0 w 44"/>
                <a:gd name="T1" fmla="*/ 2147483647 h 55"/>
                <a:gd name="T2" fmla="*/ 2147483647 w 44"/>
                <a:gd name="T3" fmla="*/ 2147483647 h 55"/>
                <a:gd name="T4" fmla="*/ 2147483647 w 44"/>
                <a:gd name="T5" fmla="*/ 2147483647 h 55"/>
                <a:gd name="T6" fmla="*/ 2147483647 w 44"/>
                <a:gd name="T7" fmla="*/ 2147483647 h 55"/>
                <a:gd name="T8" fmla="*/ 2147483647 w 44"/>
                <a:gd name="T9" fmla="*/ 0 h 55"/>
                <a:gd name="T10" fmla="*/ 0 w 44"/>
                <a:gd name="T11" fmla="*/ 2147483647 h 55"/>
                <a:gd name="T12" fmla="*/ 0 60000 65536"/>
                <a:gd name="T13" fmla="*/ 0 60000 65536"/>
                <a:gd name="T14" fmla="*/ 0 60000 65536"/>
                <a:gd name="T15" fmla="*/ 0 60000 65536"/>
                <a:gd name="T16" fmla="*/ 0 60000 65536"/>
                <a:gd name="T17" fmla="*/ 0 60000 65536"/>
                <a:gd name="T18" fmla="*/ 0 w 44"/>
                <a:gd name="T19" fmla="*/ 0 h 55"/>
                <a:gd name="T20" fmla="*/ 44 w 44"/>
                <a:gd name="T21" fmla="*/ 55 h 55"/>
              </a:gdLst>
              <a:ahLst/>
              <a:cxnLst>
                <a:cxn ang="T12">
                  <a:pos x="T0" y="T1"/>
                </a:cxn>
                <a:cxn ang="T13">
                  <a:pos x="T2" y="T3"/>
                </a:cxn>
                <a:cxn ang="T14">
                  <a:pos x="T4" y="T5"/>
                </a:cxn>
                <a:cxn ang="T15">
                  <a:pos x="T6" y="T7"/>
                </a:cxn>
                <a:cxn ang="T16">
                  <a:pos x="T8" y="T9"/>
                </a:cxn>
                <a:cxn ang="T17">
                  <a:pos x="T10" y="T11"/>
                </a:cxn>
              </a:cxnLst>
              <a:rect l="T18" t="T19" r="T20" b="T21"/>
              <a:pathLst>
                <a:path w="44" h="55">
                  <a:moveTo>
                    <a:pt x="0" y="10"/>
                  </a:moveTo>
                  <a:lnTo>
                    <a:pt x="6" y="30"/>
                  </a:lnTo>
                  <a:lnTo>
                    <a:pt x="14" y="55"/>
                  </a:lnTo>
                  <a:lnTo>
                    <a:pt x="44" y="23"/>
                  </a:lnTo>
                  <a:lnTo>
                    <a:pt x="41" y="0"/>
                  </a:lnTo>
                  <a:lnTo>
                    <a:pt x="0" y="10"/>
                  </a:lnTo>
                  <a:close/>
                </a:path>
              </a:pathLst>
            </a:custGeom>
            <a:solidFill>
              <a:srgbClr val="B5B9BD"/>
            </a:solidFill>
            <a:ln w="9525">
              <a:solidFill>
                <a:srgbClr val="000000"/>
              </a:solidFill>
              <a:round/>
              <a:headEnd/>
              <a:tailEnd/>
            </a:ln>
          </p:spPr>
          <p:txBody>
            <a:bodyPr lIns="80133" tIns="40067" rIns="80133" bIns="40067"/>
            <a:lstStyle/>
            <a:p>
              <a:endParaRPr lang="en-US"/>
            </a:p>
          </p:txBody>
        </p:sp>
        <p:sp>
          <p:nvSpPr>
            <p:cNvPr id="21680" name="Freeform 174"/>
            <p:cNvSpPr>
              <a:spLocks/>
            </p:cNvSpPr>
            <p:nvPr/>
          </p:nvSpPr>
          <p:spPr bwMode="auto">
            <a:xfrm>
              <a:off x="4314825" y="4149725"/>
              <a:ext cx="155575" cy="247650"/>
            </a:xfrm>
            <a:custGeom>
              <a:avLst/>
              <a:gdLst>
                <a:gd name="T0" fmla="*/ 0 w 194"/>
                <a:gd name="T1" fmla="*/ 2147483647 h 312"/>
                <a:gd name="T2" fmla="*/ 2147483647 w 194"/>
                <a:gd name="T3" fmla="*/ 2147483647 h 312"/>
                <a:gd name="T4" fmla="*/ 2147483647 w 194"/>
                <a:gd name="T5" fmla="*/ 2147483647 h 312"/>
                <a:gd name="T6" fmla="*/ 2147483647 w 194"/>
                <a:gd name="T7" fmla="*/ 2147483647 h 312"/>
                <a:gd name="T8" fmla="*/ 2147483647 w 194"/>
                <a:gd name="T9" fmla="*/ 2147483647 h 312"/>
                <a:gd name="T10" fmla="*/ 2147483647 w 194"/>
                <a:gd name="T11" fmla="*/ 2147483647 h 312"/>
                <a:gd name="T12" fmla="*/ 2147483647 w 194"/>
                <a:gd name="T13" fmla="*/ 0 h 312"/>
                <a:gd name="T14" fmla="*/ 2147483647 w 194"/>
                <a:gd name="T15" fmla="*/ 2147483647 h 312"/>
                <a:gd name="T16" fmla="*/ 2147483647 w 194"/>
                <a:gd name="T17" fmla="*/ 2147483647 h 312"/>
                <a:gd name="T18" fmla="*/ 2147483647 w 194"/>
                <a:gd name="T19" fmla="*/ 2147483647 h 312"/>
                <a:gd name="T20" fmla="*/ 2147483647 w 194"/>
                <a:gd name="T21" fmla="*/ 2147483647 h 312"/>
                <a:gd name="T22" fmla="*/ 2147483647 w 194"/>
                <a:gd name="T23" fmla="*/ 2147483647 h 312"/>
                <a:gd name="T24" fmla="*/ 2147483647 w 194"/>
                <a:gd name="T25" fmla="*/ 2147483647 h 312"/>
                <a:gd name="T26" fmla="*/ 2147483647 w 194"/>
                <a:gd name="T27" fmla="*/ 2147483647 h 312"/>
                <a:gd name="T28" fmla="*/ 2147483647 w 194"/>
                <a:gd name="T29" fmla="*/ 2147483647 h 312"/>
                <a:gd name="T30" fmla="*/ 2147483647 w 194"/>
                <a:gd name="T31" fmla="*/ 2147483647 h 312"/>
                <a:gd name="T32" fmla="*/ 2147483647 w 194"/>
                <a:gd name="T33" fmla="*/ 2147483647 h 312"/>
                <a:gd name="T34" fmla="*/ 0 w 194"/>
                <a:gd name="T35" fmla="*/ 2147483647 h 31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94"/>
                <a:gd name="T55" fmla="*/ 0 h 312"/>
                <a:gd name="T56" fmla="*/ 194 w 194"/>
                <a:gd name="T57" fmla="*/ 312 h 31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94" h="312">
                  <a:moveTo>
                    <a:pt x="0" y="222"/>
                  </a:moveTo>
                  <a:lnTo>
                    <a:pt x="26" y="164"/>
                  </a:lnTo>
                  <a:lnTo>
                    <a:pt x="74" y="172"/>
                  </a:lnTo>
                  <a:lnTo>
                    <a:pt x="127" y="51"/>
                  </a:lnTo>
                  <a:lnTo>
                    <a:pt x="154" y="30"/>
                  </a:lnTo>
                  <a:lnTo>
                    <a:pt x="143" y="6"/>
                  </a:lnTo>
                  <a:lnTo>
                    <a:pt x="155" y="0"/>
                  </a:lnTo>
                  <a:lnTo>
                    <a:pt x="175" y="76"/>
                  </a:lnTo>
                  <a:lnTo>
                    <a:pt x="143" y="90"/>
                  </a:lnTo>
                  <a:lnTo>
                    <a:pt x="178" y="149"/>
                  </a:lnTo>
                  <a:lnTo>
                    <a:pt x="155" y="221"/>
                  </a:lnTo>
                  <a:lnTo>
                    <a:pt x="194" y="275"/>
                  </a:lnTo>
                  <a:lnTo>
                    <a:pt x="190" y="312"/>
                  </a:lnTo>
                  <a:lnTo>
                    <a:pt x="124" y="293"/>
                  </a:lnTo>
                  <a:lnTo>
                    <a:pt x="73" y="293"/>
                  </a:lnTo>
                  <a:lnTo>
                    <a:pt x="30" y="293"/>
                  </a:lnTo>
                  <a:lnTo>
                    <a:pt x="29" y="243"/>
                  </a:lnTo>
                  <a:lnTo>
                    <a:pt x="0" y="222"/>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681" name="Freeform 175"/>
            <p:cNvSpPr>
              <a:spLocks/>
            </p:cNvSpPr>
            <p:nvPr/>
          </p:nvSpPr>
          <p:spPr bwMode="auto">
            <a:xfrm>
              <a:off x="4438650" y="4187825"/>
              <a:ext cx="263525" cy="179388"/>
            </a:xfrm>
            <a:custGeom>
              <a:avLst/>
              <a:gdLst>
                <a:gd name="T0" fmla="*/ 0 w 332"/>
                <a:gd name="T1" fmla="*/ 2147483647 h 226"/>
                <a:gd name="T2" fmla="*/ 2147483647 w 332"/>
                <a:gd name="T3" fmla="*/ 2147483647 h 226"/>
                <a:gd name="T4" fmla="*/ 2147483647 w 332"/>
                <a:gd name="T5" fmla="*/ 2147483647 h 226"/>
                <a:gd name="T6" fmla="*/ 2147483647 w 332"/>
                <a:gd name="T7" fmla="*/ 2147483647 h 226"/>
                <a:gd name="T8" fmla="*/ 2147483647 w 332"/>
                <a:gd name="T9" fmla="*/ 2147483647 h 226"/>
                <a:gd name="T10" fmla="*/ 2147483647 w 332"/>
                <a:gd name="T11" fmla="*/ 0 h 226"/>
                <a:gd name="T12" fmla="*/ 2147483647 w 332"/>
                <a:gd name="T13" fmla="*/ 2147483647 h 226"/>
                <a:gd name="T14" fmla="*/ 2147483647 w 332"/>
                <a:gd name="T15" fmla="*/ 2147483647 h 226"/>
                <a:gd name="T16" fmla="*/ 2147483647 w 332"/>
                <a:gd name="T17" fmla="*/ 2147483647 h 226"/>
                <a:gd name="T18" fmla="*/ 2147483647 w 332"/>
                <a:gd name="T19" fmla="*/ 2147483647 h 226"/>
                <a:gd name="T20" fmla="*/ 2147483647 w 332"/>
                <a:gd name="T21" fmla="*/ 2147483647 h 226"/>
                <a:gd name="T22" fmla="*/ 2147483647 w 332"/>
                <a:gd name="T23" fmla="*/ 2147483647 h 226"/>
                <a:gd name="T24" fmla="*/ 2147483647 w 332"/>
                <a:gd name="T25" fmla="*/ 2147483647 h 226"/>
                <a:gd name="T26" fmla="*/ 2147483647 w 332"/>
                <a:gd name="T27" fmla="*/ 2147483647 h 226"/>
                <a:gd name="T28" fmla="*/ 0 w 332"/>
                <a:gd name="T29" fmla="*/ 2147483647 h 22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332"/>
                <a:gd name="T46" fmla="*/ 0 h 226"/>
                <a:gd name="T47" fmla="*/ 332 w 332"/>
                <a:gd name="T48" fmla="*/ 226 h 22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332" h="226">
                  <a:moveTo>
                    <a:pt x="0" y="172"/>
                  </a:moveTo>
                  <a:lnTo>
                    <a:pt x="23" y="100"/>
                  </a:lnTo>
                  <a:lnTo>
                    <a:pt x="106" y="82"/>
                  </a:lnTo>
                  <a:lnTo>
                    <a:pt x="113" y="58"/>
                  </a:lnTo>
                  <a:lnTo>
                    <a:pt x="152" y="51"/>
                  </a:lnTo>
                  <a:lnTo>
                    <a:pt x="208" y="0"/>
                  </a:lnTo>
                  <a:lnTo>
                    <a:pt x="227" y="59"/>
                  </a:lnTo>
                  <a:lnTo>
                    <a:pt x="270" y="82"/>
                  </a:lnTo>
                  <a:lnTo>
                    <a:pt x="332" y="163"/>
                  </a:lnTo>
                  <a:lnTo>
                    <a:pt x="177" y="187"/>
                  </a:lnTo>
                  <a:lnTo>
                    <a:pt x="128" y="163"/>
                  </a:lnTo>
                  <a:lnTo>
                    <a:pt x="106" y="202"/>
                  </a:lnTo>
                  <a:lnTo>
                    <a:pt x="61" y="202"/>
                  </a:lnTo>
                  <a:lnTo>
                    <a:pt x="39" y="226"/>
                  </a:lnTo>
                  <a:lnTo>
                    <a:pt x="0" y="172"/>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682" name="Freeform 176"/>
            <p:cNvSpPr>
              <a:spLocks/>
            </p:cNvSpPr>
            <p:nvPr/>
          </p:nvSpPr>
          <p:spPr bwMode="auto">
            <a:xfrm>
              <a:off x="4370388" y="4348163"/>
              <a:ext cx="152400" cy="195262"/>
            </a:xfrm>
            <a:custGeom>
              <a:avLst/>
              <a:gdLst>
                <a:gd name="T0" fmla="*/ 0 w 192"/>
                <a:gd name="T1" fmla="*/ 2147483647 h 243"/>
                <a:gd name="T2" fmla="*/ 2147483647 w 192"/>
                <a:gd name="T3" fmla="*/ 2147483647 h 243"/>
                <a:gd name="T4" fmla="*/ 2147483647 w 192"/>
                <a:gd name="T5" fmla="*/ 2147483647 h 243"/>
                <a:gd name="T6" fmla="*/ 2147483647 w 192"/>
                <a:gd name="T7" fmla="*/ 2147483647 h 243"/>
                <a:gd name="T8" fmla="*/ 2147483647 w 192"/>
                <a:gd name="T9" fmla="*/ 2147483647 h 243"/>
                <a:gd name="T10" fmla="*/ 2147483647 w 192"/>
                <a:gd name="T11" fmla="*/ 2147483647 h 243"/>
                <a:gd name="T12" fmla="*/ 2147483647 w 192"/>
                <a:gd name="T13" fmla="*/ 2147483647 h 243"/>
                <a:gd name="T14" fmla="*/ 2147483647 w 192"/>
                <a:gd name="T15" fmla="*/ 0 h 243"/>
                <a:gd name="T16" fmla="*/ 2147483647 w 192"/>
                <a:gd name="T17" fmla="*/ 0 h 243"/>
                <a:gd name="T18" fmla="*/ 2147483647 w 192"/>
                <a:gd name="T19" fmla="*/ 2147483647 h 243"/>
                <a:gd name="T20" fmla="*/ 2147483647 w 192"/>
                <a:gd name="T21" fmla="*/ 2147483647 h 243"/>
                <a:gd name="T22" fmla="*/ 2147483647 w 192"/>
                <a:gd name="T23" fmla="*/ 2147483647 h 243"/>
                <a:gd name="T24" fmla="*/ 2147483647 w 192"/>
                <a:gd name="T25" fmla="*/ 2147483647 h 243"/>
                <a:gd name="T26" fmla="*/ 2147483647 w 192"/>
                <a:gd name="T27" fmla="*/ 2147483647 h 243"/>
                <a:gd name="T28" fmla="*/ 2147483647 w 192"/>
                <a:gd name="T29" fmla="*/ 2147483647 h 243"/>
                <a:gd name="T30" fmla="*/ 2147483647 w 192"/>
                <a:gd name="T31" fmla="*/ 2147483647 h 243"/>
                <a:gd name="T32" fmla="*/ 0 w 192"/>
                <a:gd name="T33" fmla="*/ 2147483647 h 2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92"/>
                <a:gd name="T52" fmla="*/ 0 h 243"/>
                <a:gd name="T53" fmla="*/ 192 w 192"/>
                <a:gd name="T54" fmla="*/ 243 h 2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92" h="243">
                  <a:moveTo>
                    <a:pt x="0" y="212"/>
                  </a:moveTo>
                  <a:lnTo>
                    <a:pt x="20" y="243"/>
                  </a:lnTo>
                  <a:lnTo>
                    <a:pt x="46" y="232"/>
                  </a:lnTo>
                  <a:lnTo>
                    <a:pt x="86" y="236"/>
                  </a:lnTo>
                  <a:lnTo>
                    <a:pt x="119" y="210"/>
                  </a:lnTo>
                  <a:lnTo>
                    <a:pt x="130" y="161"/>
                  </a:lnTo>
                  <a:lnTo>
                    <a:pt x="167" y="122"/>
                  </a:lnTo>
                  <a:lnTo>
                    <a:pt x="192" y="0"/>
                  </a:lnTo>
                  <a:lnTo>
                    <a:pt x="147" y="0"/>
                  </a:lnTo>
                  <a:lnTo>
                    <a:pt x="125" y="24"/>
                  </a:lnTo>
                  <a:lnTo>
                    <a:pt x="121" y="61"/>
                  </a:lnTo>
                  <a:lnTo>
                    <a:pt x="55" y="42"/>
                  </a:lnTo>
                  <a:lnTo>
                    <a:pt x="51" y="68"/>
                  </a:lnTo>
                  <a:lnTo>
                    <a:pt x="81" y="72"/>
                  </a:lnTo>
                  <a:lnTo>
                    <a:pt x="71" y="166"/>
                  </a:lnTo>
                  <a:lnTo>
                    <a:pt x="39" y="155"/>
                  </a:lnTo>
                  <a:lnTo>
                    <a:pt x="0" y="212"/>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683" name="Freeform 177"/>
            <p:cNvSpPr>
              <a:spLocks/>
            </p:cNvSpPr>
            <p:nvPr/>
          </p:nvSpPr>
          <p:spPr bwMode="auto">
            <a:xfrm>
              <a:off x="4394200" y="4318000"/>
              <a:ext cx="382588" cy="403225"/>
            </a:xfrm>
            <a:custGeom>
              <a:avLst/>
              <a:gdLst>
                <a:gd name="T0" fmla="*/ 0 w 482"/>
                <a:gd name="T1" fmla="*/ 2147483647 h 509"/>
                <a:gd name="T2" fmla="*/ 2147483647 w 482"/>
                <a:gd name="T3" fmla="*/ 2147483647 h 509"/>
                <a:gd name="T4" fmla="*/ 2147483647 w 482"/>
                <a:gd name="T5" fmla="*/ 2147483647 h 509"/>
                <a:gd name="T6" fmla="*/ 2147483647 w 482"/>
                <a:gd name="T7" fmla="*/ 2147483647 h 509"/>
                <a:gd name="T8" fmla="*/ 2147483647 w 482"/>
                <a:gd name="T9" fmla="*/ 2147483647 h 509"/>
                <a:gd name="T10" fmla="*/ 2147483647 w 482"/>
                <a:gd name="T11" fmla="*/ 2147483647 h 509"/>
                <a:gd name="T12" fmla="*/ 2147483647 w 482"/>
                <a:gd name="T13" fmla="*/ 2147483647 h 509"/>
                <a:gd name="T14" fmla="*/ 2147483647 w 482"/>
                <a:gd name="T15" fmla="*/ 2147483647 h 509"/>
                <a:gd name="T16" fmla="*/ 2147483647 w 482"/>
                <a:gd name="T17" fmla="*/ 2147483647 h 509"/>
                <a:gd name="T18" fmla="*/ 2147483647 w 482"/>
                <a:gd name="T19" fmla="*/ 2147483647 h 509"/>
                <a:gd name="T20" fmla="*/ 2147483647 w 482"/>
                <a:gd name="T21" fmla="*/ 2147483647 h 509"/>
                <a:gd name="T22" fmla="*/ 2147483647 w 482"/>
                <a:gd name="T23" fmla="*/ 2147483647 h 509"/>
                <a:gd name="T24" fmla="*/ 2147483647 w 482"/>
                <a:gd name="T25" fmla="*/ 2147483647 h 509"/>
                <a:gd name="T26" fmla="*/ 2147483647 w 482"/>
                <a:gd name="T27" fmla="*/ 2147483647 h 509"/>
                <a:gd name="T28" fmla="*/ 2147483647 w 482"/>
                <a:gd name="T29" fmla="*/ 2147483647 h 509"/>
                <a:gd name="T30" fmla="*/ 2147483647 w 482"/>
                <a:gd name="T31" fmla="*/ 2147483647 h 509"/>
                <a:gd name="T32" fmla="*/ 2147483647 w 482"/>
                <a:gd name="T33" fmla="*/ 2147483647 h 509"/>
                <a:gd name="T34" fmla="*/ 2147483647 w 482"/>
                <a:gd name="T35" fmla="*/ 2147483647 h 509"/>
                <a:gd name="T36" fmla="*/ 2147483647 w 482"/>
                <a:gd name="T37" fmla="*/ 2147483647 h 509"/>
                <a:gd name="T38" fmla="*/ 2147483647 w 482"/>
                <a:gd name="T39" fmla="*/ 2147483647 h 509"/>
                <a:gd name="T40" fmla="*/ 2147483647 w 482"/>
                <a:gd name="T41" fmla="*/ 2147483647 h 509"/>
                <a:gd name="T42" fmla="*/ 2147483647 w 482"/>
                <a:gd name="T43" fmla="*/ 2147483647 h 509"/>
                <a:gd name="T44" fmla="*/ 2147483647 w 482"/>
                <a:gd name="T45" fmla="*/ 0 h 509"/>
                <a:gd name="T46" fmla="*/ 2147483647 w 482"/>
                <a:gd name="T47" fmla="*/ 2147483647 h 509"/>
                <a:gd name="T48" fmla="*/ 2147483647 w 482"/>
                <a:gd name="T49" fmla="*/ 0 h 509"/>
                <a:gd name="T50" fmla="*/ 2147483647 w 482"/>
                <a:gd name="T51" fmla="*/ 2147483647 h 509"/>
                <a:gd name="T52" fmla="*/ 2147483647 w 482"/>
                <a:gd name="T53" fmla="*/ 2147483647 h 509"/>
                <a:gd name="T54" fmla="*/ 2147483647 w 482"/>
                <a:gd name="T55" fmla="*/ 2147483647 h 509"/>
                <a:gd name="T56" fmla="*/ 2147483647 w 482"/>
                <a:gd name="T57" fmla="*/ 2147483647 h 509"/>
                <a:gd name="T58" fmla="*/ 2147483647 w 482"/>
                <a:gd name="T59" fmla="*/ 2147483647 h 509"/>
                <a:gd name="T60" fmla="*/ 2147483647 w 482"/>
                <a:gd name="T61" fmla="*/ 2147483647 h 509"/>
                <a:gd name="T62" fmla="*/ 0 w 482"/>
                <a:gd name="T63" fmla="*/ 2147483647 h 50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482"/>
                <a:gd name="T97" fmla="*/ 0 h 509"/>
                <a:gd name="T98" fmla="*/ 482 w 482"/>
                <a:gd name="T99" fmla="*/ 509 h 509"/>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482" h="509">
                  <a:moveTo>
                    <a:pt x="0" y="302"/>
                  </a:moveTo>
                  <a:lnTo>
                    <a:pt x="1" y="315"/>
                  </a:lnTo>
                  <a:lnTo>
                    <a:pt x="97" y="302"/>
                  </a:lnTo>
                  <a:lnTo>
                    <a:pt x="139" y="365"/>
                  </a:lnTo>
                  <a:lnTo>
                    <a:pt x="175" y="363"/>
                  </a:lnTo>
                  <a:lnTo>
                    <a:pt x="184" y="333"/>
                  </a:lnTo>
                  <a:lnTo>
                    <a:pt x="216" y="331"/>
                  </a:lnTo>
                  <a:lnTo>
                    <a:pt x="239" y="349"/>
                  </a:lnTo>
                  <a:lnTo>
                    <a:pt x="245" y="449"/>
                  </a:lnTo>
                  <a:lnTo>
                    <a:pt x="296" y="443"/>
                  </a:lnTo>
                  <a:lnTo>
                    <a:pt x="442" y="509"/>
                  </a:lnTo>
                  <a:lnTo>
                    <a:pt x="440" y="478"/>
                  </a:lnTo>
                  <a:lnTo>
                    <a:pt x="414" y="467"/>
                  </a:lnTo>
                  <a:lnTo>
                    <a:pt x="418" y="394"/>
                  </a:lnTo>
                  <a:lnTo>
                    <a:pt x="464" y="366"/>
                  </a:lnTo>
                  <a:lnTo>
                    <a:pt x="436" y="318"/>
                  </a:lnTo>
                  <a:lnTo>
                    <a:pt x="432" y="236"/>
                  </a:lnTo>
                  <a:lnTo>
                    <a:pt x="426" y="216"/>
                  </a:lnTo>
                  <a:lnTo>
                    <a:pt x="442" y="178"/>
                  </a:lnTo>
                  <a:lnTo>
                    <a:pt x="464" y="107"/>
                  </a:lnTo>
                  <a:lnTo>
                    <a:pt x="482" y="81"/>
                  </a:lnTo>
                  <a:lnTo>
                    <a:pt x="471" y="41"/>
                  </a:lnTo>
                  <a:lnTo>
                    <a:pt x="388" y="0"/>
                  </a:lnTo>
                  <a:lnTo>
                    <a:pt x="233" y="24"/>
                  </a:lnTo>
                  <a:lnTo>
                    <a:pt x="184" y="0"/>
                  </a:lnTo>
                  <a:lnTo>
                    <a:pt x="162" y="39"/>
                  </a:lnTo>
                  <a:lnTo>
                    <a:pt x="137" y="161"/>
                  </a:lnTo>
                  <a:lnTo>
                    <a:pt x="100" y="200"/>
                  </a:lnTo>
                  <a:lnTo>
                    <a:pt x="89" y="249"/>
                  </a:lnTo>
                  <a:lnTo>
                    <a:pt x="56" y="275"/>
                  </a:lnTo>
                  <a:lnTo>
                    <a:pt x="16" y="271"/>
                  </a:lnTo>
                  <a:lnTo>
                    <a:pt x="0" y="302"/>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684" name="Freeform 178"/>
            <p:cNvSpPr>
              <a:spLocks/>
            </p:cNvSpPr>
            <p:nvPr/>
          </p:nvSpPr>
          <p:spPr bwMode="auto">
            <a:xfrm>
              <a:off x="4797425" y="3614738"/>
              <a:ext cx="46038" cy="28575"/>
            </a:xfrm>
            <a:custGeom>
              <a:avLst/>
              <a:gdLst>
                <a:gd name="T0" fmla="*/ 0 w 58"/>
                <a:gd name="T1" fmla="*/ 2147483647 h 34"/>
                <a:gd name="T2" fmla="*/ 2147483647 w 58"/>
                <a:gd name="T3" fmla="*/ 2147483647 h 34"/>
                <a:gd name="T4" fmla="*/ 2147483647 w 58"/>
                <a:gd name="T5" fmla="*/ 0 h 34"/>
                <a:gd name="T6" fmla="*/ 0 w 58"/>
                <a:gd name="T7" fmla="*/ 2147483647 h 34"/>
                <a:gd name="T8" fmla="*/ 0 60000 65536"/>
                <a:gd name="T9" fmla="*/ 0 60000 65536"/>
                <a:gd name="T10" fmla="*/ 0 60000 65536"/>
                <a:gd name="T11" fmla="*/ 0 60000 65536"/>
                <a:gd name="T12" fmla="*/ 0 w 58"/>
                <a:gd name="T13" fmla="*/ 0 h 34"/>
                <a:gd name="T14" fmla="*/ 58 w 58"/>
                <a:gd name="T15" fmla="*/ 34 h 34"/>
              </a:gdLst>
              <a:ahLst/>
              <a:cxnLst>
                <a:cxn ang="T8">
                  <a:pos x="T0" y="T1"/>
                </a:cxn>
                <a:cxn ang="T9">
                  <a:pos x="T2" y="T3"/>
                </a:cxn>
                <a:cxn ang="T10">
                  <a:pos x="T4" y="T5"/>
                </a:cxn>
                <a:cxn ang="T11">
                  <a:pos x="T6" y="T7"/>
                </a:cxn>
              </a:cxnLst>
              <a:rect l="T12" t="T13" r="T14" b="T15"/>
              <a:pathLst>
                <a:path w="58" h="34">
                  <a:moveTo>
                    <a:pt x="0" y="18"/>
                  </a:moveTo>
                  <a:lnTo>
                    <a:pt x="20" y="34"/>
                  </a:lnTo>
                  <a:lnTo>
                    <a:pt x="58" y="0"/>
                  </a:lnTo>
                  <a:lnTo>
                    <a:pt x="0" y="18"/>
                  </a:lnTo>
                  <a:close/>
                </a:path>
              </a:pathLst>
            </a:custGeom>
            <a:solidFill>
              <a:srgbClr val="CD30FF"/>
            </a:solidFill>
            <a:ln w="9525">
              <a:solidFill>
                <a:srgbClr val="000000"/>
              </a:solidFill>
              <a:round/>
              <a:headEnd/>
              <a:tailEnd/>
            </a:ln>
          </p:spPr>
          <p:txBody>
            <a:bodyPr lIns="80133" tIns="40067" rIns="80133" bIns="40067"/>
            <a:lstStyle/>
            <a:p>
              <a:endParaRPr lang="en-US"/>
            </a:p>
          </p:txBody>
        </p:sp>
        <p:sp>
          <p:nvSpPr>
            <p:cNvPr id="21685" name="Freeform 179"/>
            <p:cNvSpPr>
              <a:spLocks/>
            </p:cNvSpPr>
            <p:nvPr/>
          </p:nvSpPr>
          <p:spPr bwMode="auto">
            <a:xfrm>
              <a:off x="4335463" y="4383088"/>
              <a:ext cx="38100" cy="26987"/>
            </a:xfrm>
            <a:custGeom>
              <a:avLst/>
              <a:gdLst>
                <a:gd name="T0" fmla="*/ 0 w 47"/>
                <a:gd name="T1" fmla="*/ 2147483647 h 34"/>
                <a:gd name="T2" fmla="*/ 2147483647 w 47"/>
                <a:gd name="T3" fmla="*/ 0 h 34"/>
                <a:gd name="T4" fmla="*/ 2147483647 w 47"/>
                <a:gd name="T5" fmla="*/ 0 h 34"/>
                <a:gd name="T6" fmla="*/ 2147483647 w 47"/>
                <a:gd name="T7" fmla="*/ 2147483647 h 34"/>
                <a:gd name="T8" fmla="*/ 0 w 47"/>
                <a:gd name="T9" fmla="*/ 2147483647 h 34"/>
                <a:gd name="T10" fmla="*/ 0 60000 65536"/>
                <a:gd name="T11" fmla="*/ 0 60000 65536"/>
                <a:gd name="T12" fmla="*/ 0 60000 65536"/>
                <a:gd name="T13" fmla="*/ 0 60000 65536"/>
                <a:gd name="T14" fmla="*/ 0 60000 65536"/>
                <a:gd name="T15" fmla="*/ 0 w 47"/>
                <a:gd name="T16" fmla="*/ 0 h 34"/>
                <a:gd name="T17" fmla="*/ 47 w 47"/>
                <a:gd name="T18" fmla="*/ 34 h 34"/>
              </a:gdLst>
              <a:ahLst/>
              <a:cxnLst>
                <a:cxn ang="T10">
                  <a:pos x="T0" y="T1"/>
                </a:cxn>
                <a:cxn ang="T11">
                  <a:pos x="T2" y="T3"/>
                </a:cxn>
                <a:cxn ang="T12">
                  <a:pos x="T4" y="T5"/>
                </a:cxn>
                <a:cxn ang="T13">
                  <a:pos x="T6" y="T7"/>
                </a:cxn>
                <a:cxn ang="T14">
                  <a:pos x="T8" y="T9"/>
                </a:cxn>
              </a:cxnLst>
              <a:rect l="T15" t="T16" r="T17" b="T18"/>
              <a:pathLst>
                <a:path w="47" h="34">
                  <a:moveTo>
                    <a:pt x="0" y="34"/>
                  </a:moveTo>
                  <a:lnTo>
                    <a:pt x="4" y="0"/>
                  </a:lnTo>
                  <a:lnTo>
                    <a:pt x="47" y="0"/>
                  </a:lnTo>
                  <a:lnTo>
                    <a:pt x="47" y="30"/>
                  </a:lnTo>
                  <a:lnTo>
                    <a:pt x="0" y="34"/>
                  </a:lnTo>
                  <a:close/>
                </a:path>
              </a:pathLst>
            </a:custGeom>
            <a:solidFill>
              <a:srgbClr val="B5B9BD"/>
            </a:solidFill>
            <a:ln w="9525">
              <a:solidFill>
                <a:srgbClr val="000000"/>
              </a:solidFill>
              <a:round/>
              <a:headEnd/>
              <a:tailEnd/>
            </a:ln>
          </p:spPr>
          <p:txBody>
            <a:bodyPr lIns="80133" tIns="40067" rIns="80133" bIns="40067"/>
            <a:lstStyle/>
            <a:p>
              <a:endParaRPr lang="en-US"/>
            </a:p>
          </p:txBody>
        </p:sp>
        <p:sp>
          <p:nvSpPr>
            <p:cNvPr id="21686" name="Freeform 180"/>
            <p:cNvSpPr>
              <a:spLocks/>
            </p:cNvSpPr>
            <p:nvPr/>
          </p:nvSpPr>
          <p:spPr bwMode="auto">
            <a:xfrm>
              <a:off x="4811713" y="4032250"/>
              <a:ext cx="303212" cy="323850"/>
            </a:xfrm>
            <a:custGeom>
              <a:avLst/>
              <a:gdLst>
                <a:gd name="T0" fmla="*/ 0 w 382"/>
                <a:gd name="T1" fmla="*/ 2147483647 h 406"/>
                <a:gd name="T2" fmla="*/ 2147483647 w 382"/>
                <a:gd name="T3" fmla="*/ 2147483647 h 406"/>
                <a:gd name="T4" fmla="*/ 2147483647 w 382"/>
                <a:gd name="T5" fmla="*/ 2147483647 h 406"/>
                <a:gd name="T6" fmla="*/ 2147483647 w 382"/>
                <a:gd name="T7" fmla="*/ 2147483647 h 406"/>
                <a:gd name="T8" fmla="*/ 2147483647 w 382"/>
                <a:gd name="T9" fmla="*/ 2147483647 h 406"/>
                <a:gd name="T10" fmla="*/ 2147483647 w 382"/>
                <a:gd name="T11" fmla="*/ 0 h 406"/>
                <a:gd name="T12" fmla="*/ 2147483647 w 382"/>
                <a:gd name="T13" fmla="*/ 2147483647 h 406"/>
                <a:gd name="T14" fmla="*/ 2147483647 w 382"/>
                <a:gd name="T15" fmla="*/ 2147483647 h 406"/>
                <a:gd name="T16" fmla="*/ 2147483647 w 382"/>
                <a:gd name="T17" fmla="*/ 2147483647 h 406"/>
                <a:gd name="T18" fmla="*/ 2147483647 w 382"/>
                <a:gd name="T19" fmla="*/ 2147483647 h 406"/>
                <a:gd name="T20" fmla="*/ 2147483647 w 382"/>
                <a:gd name="T21" fmla="*/ 2147483647 h 406"/>
                <a:gd name="T22" fmla="*/ 2147483647 w 382"/>
                <a:gd name="T23" fmla="*/ 2147483647 h 406"/>
                <a:gd name="T24" fmla="*/ 2147483647 w 382"/>
                <a:gd name="T25" fmla="*/ 2147483647 h 406"/>
                <a:gd name="T26" fmla="*/ 2147483647 w 382"/>
                <a:gd name="T27" fmla="*/ 2147483647 h 406"/>
                <a:gd name="T28" fmla="*/ 2147483647 w 382"/>
                <a:gd name="T29" fmla="*/ 2147483647 h 406"/>
                <a:gd name="T30" fmla="*/ 2147483647 w 382"/>
                <a:gd name="T31" fmla="*/ 2147483647 h 406"/>
                <a:gd name="T32" fmla="*/ 2147483647 w 382"/>
                <a:gd name="T33" fmla="*/ 2147483647 h 406"/>
                <a:gd name="T34" fmla="*/ 0 w 382"/>
                <a:gd name="T35" fmla="*/ 2147483647 h 40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82"/>
                <a:gd name="T55" fmla="*/ 0 h 406"/>
                <a:gd name="T56" fmla="*/ 382 w 382"/>
                <a:gd name="T57" fmla="*/ 406 h 40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82" h="406">
                  <a:moveTo>
                    <a:pt x="0" y="282"/>
                  </a:moveTo>
                  <a:lnTo>
                    <a:pt x="28" y="262"/>
                  </a:lnTo>
                  <a:lnTo>
                    <a:pt x="32" y="211"/>
                  </a:lnTo>
                  <a:lnTo>
                    <a:pt x="80" y="143"/>
                  </a:lnTo>
                  <a:lnTo>
                    <a:pt x="102" y="22"/>
                  </a:lnTo>
                  <a:lnTo>
                    <a:pt x="140" y="0"/>
                  </a:lnTo>
                  <a:lnTo>
                    <a:pt x="170" y="78"/>
                  </a:lnTo>
                  <a:lnTo>
                    <a:pt x="254" y="150"/>
                  </a:lnTo>
                  <a:lnTo>
                    <a:pt x="225" y="190"/>
                  </a:lnTo>
                  <a:lnTo>
                    <a:pt x="251" y="200"/>
                  </a:lnTo>
                  <a:lnTo>
                    <a:pt x="282" y="252"/>
                  </a:lnTo>
                  <a:lnTo>
                    <a:pt x="382" y="279"/>
                  </a:lnTo>
                  <a:lnTo>
                    <a:pt x="305" y="362"/>
                  </a:lnTo>
                  <a:lnTo>
                    <a:pt x="226" y="392"/>
                  </a:lnTo>
                  <a:lnTo>
                    <a:pt x="152" y="406"/>
                  </a:lnTo>
                  <a:lnTo>
                    <a:pt x="72" y="375"/>
                  </a:lnTo>
                  <a:lnTo>
                    <a:pt x="44" y="317"/>
                  </a:lnTo>
                  <a:lnTo>
                    <a:pt x="0" y="282"/>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687" name="Freeform 181"/>
            <p:cNvSpPr>
              <a:spLocks/>
            </p:cNvSpPr>
            <p:nvPr/>
          </p:nvSpPr>
          <p:spPr bwMode="auto">
            <a:xfrm>
              <a:off x="4989513" y="4151313"/>
              <a:ext cx="30162" cy="39687"/>
            </a:xfrm>
            <a:custGeom>
              <a:avLst/>
              <a:gdLst>
                <a:gd name="T0" fmla="*/ 0 w 39"/>
                <a:gd name="T1" fmla="*/ 2147483647 h 50"/>
                <a:gd name="T2" fmla="*/ 2147483647 w 39"/>
                <a:gd name="T3" fmla="*/ 2147483647 h 50"/>
                <a:gd name="T4" fmla="*/ 2147483647 w 39"/>
                <a:gd name="T5" fmla="*/ 2147483647 h 50"/>
                <a:gd name="T6" fmla="*/ 2147483647 w 39"/>
                <a:gd name="T7" fmla="*/ 2147483647 h 50"/>
                <a:gd name="T8" fmla="*/ 2147483647 w 39"/>
                <a:gd name="T9" fmla="*/ 2147483647 h 50"/>
                <a:gd name="T10" fmla="*/ 2147483647 w 39"/>
                <a:gd name="T11" fmla="*/ 0 h 50"/>
                <a:gd name="T12" fmla="*/ 0 w 39"/>
                <a:gd name="T13" fmla="*/ 2147483647 h 50"/>
                <a:gd name="T14" fmla="*/ 0 60000 65536"/>
                <a:gd name="T15" fmla="*/ 0 60000 65536"/>
                <a:gd name="T16" fmla="*/ 0 60000 65536"/>
                <a:gd name="T17" fmla="*/ 0 60000 65536"/>
                <a:gd name="T18" fmla="*/ 0 60000 65536"/>
                <a:gd name="T19" fmla="*/ 0 60000 65536"/>
                <a:gd name="T20" fmla="*/ 0 60000 65536"/>
                <a:gd name="T21" fmla="*/ 0 w 39"/>
                <a:gd name="T22" fmla="*/ 0 h 50"/>
                <a:gd name="T23" fmla="*/ 39 w 39"/>
                <a:gd name="T24" fmla="*/ 50 h 5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9" h="50">
                  <a:moveTo>
                    <a:pt x="0" y="40"/>
                  </a:moveTo>
                  <a:lnTo>
                    <a:pt x="26" y="50"/>
                  </a:lnTo>
                  <a:lnTo>
                    <a:pt x="39" y="36"/>
                  </a:lnTo>
                  <a:lnTo>
                    <a:pt x="17" y="32"/>
                  </a:lnTo>
                  <a:lnTo>
                    <a:pt x="39" y="18"/>
                  </a:lnTo>
                  <a:lnTo>
                    <a:pt x="29" y="0"/>
                  </a:lnTo>
                  <a:lnTo>
                    <a:pt x="0" y="40"/>
                  </a:lnTo>
                  <a:close/>
                </a:path>
              </a:pathLst>
            </a:custGeom>
            <a:solidFill>
              <a:srgbClr val="CD30FF"/>
            </a:solidFill>
            <a:ln w="9525">
              <a:solidFill>
                <a:srgbClr val="000000"/>
              </a:solidFill>
              <a:round/>
              <a:headEnd/>
              <a:tailEnd/>
            </a:ln>
          </p:spPr>
          <p:txBody>
            <a:bodyPr lIns="80133" tIns="40067" rIns="80133" bIns="40067"/>
            <a:lstStyle/>
            <a:p>
              <a:endParaRPr lang="en-US"/>
            </a:p>
          </p:txBody>
        </p:sp>
        <p:sp>
          <p:nvSpPr>
            <p:cNvPr id="21688" name="Freeform 182"/>
            <p:cNvSpPr>
              <a:spLocks/>
            </p:cNvSpPr>
            <p:nvPr/>
          </p:nvSpPr>
          <p:spPr bwMode="auto">
            <a:xfrm>
              <a:off x="4321175" y="4383088"/>
              <a:ext cx="112713" cy="133350"/>
            </a:xfrm>
            <a:custGeom>
              <a:avLst/>
              <a:gdLst>
                <a:gd name="T0" fmla="*/ 0 w 143"/>
                <a:gd name="T1" fmla="*/ 2147483647 h 170"/>
                <a:gd name="T2" fmla="*/ 2147483647 w 143"/>
                <a:gd name="T3" fmla="*/ 2147483647 h 170"/>
                <a:gd name="T4" fmla="*/ 2147483647 w 143"/>
                <a:gd name="T5" fmla="*/ 2147483647 h 170"/>
                <a:gd name="T6" fmla="*/ 2147483647 w 143"/>
                <a:gd name="T7" fmla="*/ 2147483647 h 170"/>
                <a:gd name="T8" fmla="*/ 2147483647 w 143"/>
                <a:gd name="T9" fmla="*/ 2147483647 h 170"/>
                <a:gd name="T10" fmla="*/ 2147483647 w 143"/>
                <a:gd name="T11" fmla="*/ 0 h 170"/>
                <a:gd name="T12" fmla="*/ 2147483647 w 143"/>
                <a:gd name="T13" fmla="*/ 0 h 170"/>
                <a:gd name="T14" fmla="*/ 2147483647 w 143"/>
                <a:gd name="T15" fmla="*/ 2147483647 h 170"/>
                <a:gd name="T16" fmla="*/ 2147483647 w 143"/>
                <a:gd name="T17" fmla="*/ 2147483647 h 170"/>
                <a:gd name="T18" fmla="*/ 2147483647 w 143"/>
                <a:gd name="T19" fmla="*/ 2147483647 h 170"/>
                <a:gd name="T20" fmla="*/ 2147483647 w 143"/>
                <a:gd name="T21" fmla="*/ 2147483647 h 170"/>
                <a:gd name="T22" fmla="*/ 2147483647 w 143"/>
                <a:gd name="T23" fmla="*/ 2147483647 h 170"/>
                <a:gd name="T24" fmla="*/ 0 w 143"/>
                <a:gd name="T25" fmla="*/ 2147483647 h 1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43"/>
                <a:gd name="T40" fmla="*/ 0 h 170"/>
                <a:gd name="T41" fmla="*/ 143 w 143"/>
                <a:gd name="T42" fmla="*/ 170 h 17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43" h="170">
                  <a:moveTo>
                    <a:pt x="0" y="80"/>
                  </a:moveTo>
                  <a:lnTo>
                    <a:pt x="16" y="55"/>
                  </a:lnTo>
                  <a:lnTo>
                    <a:pt x="26" y="56"/>
                  </a:lnTo>
                  <a:lnTo>
                    <a:pt x="19" y="34"/>
                  </a:lnTo>
                  <a:lnTo>
                    <a:pt x="66" y="30"/>
                  </a:lnTo>
                  <a:lnTo>
                    <a:pt x="66" y="0"/>
                  </a:lnTo>
                  <a:lnTo>
                    <a:pt x="117" y="0"/>
                  </a:lnTo>
                  <a:lnTo>
                    <a:pt x="113" y="26"/>
                  </a:lnTo>
                  <a:lnTo>
                    <a:pt x="143" y="30"/>
                  </a:lnTo>
                  <a:lnTo>
                    <a:pt x="133" y="124"/>
                  </a:lnTo>
                  <a:lnTo>
                    <a:pt x="101" y="113"/>
                  </a:lnTo>
                  <a:lnTo>
                    <a:pt x="62" y="170"/>
                  </a:lnTo>
                  <a:lnTo>
                    <a:pt x="0" y="80"/>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689" name="Freeform 183"/>
            <p:cNvSpPr>
              <a:spLocks/>
            </p:cNvSpPr>
            <p:nvPr/>
          </p:nvSpPr>
          <p:spPr bwMode="auto">
            <a:xfrm>
              <a:off x="3808413" y="4130675"/>
              <a:ext cx="60325" cy="11113"/>
            </a:xfrm>
            <a:custGeom>
              <a:avLst/>
              <a:gdLst>
                <a:gd name="T0" fmla="*/ 0 w 77"/>
                <a:gd name="T1" fmla="*/ 2147483647 h 15"/>
                <a:gd name="T2" fmla="*/ 2147483647 w 77"/>
                <a:gd name="T3" fmla="*/ 0 h 15"/>
                <a:gd name="T4" fmla="*/ 2147483647 w 77"/>
                <a:gd name="T5" fmla="*/ 2147483647 h 15"/>
                <a:gd name="T6" fmla="*/ 0 w 77"/>
                <a:gd name="T7" fmla="*/ 2147483647 h 15"/>
                <a:gd name="T8" fmla="*/ 0 60000 65536"/>
                <a:gd name="T9" fmla="*/ 0 60000 65536"/>
                <a:gd name="T10" fmla="*/ 0 60000 65536"/>
                <a:gd name="T11" fmla="*/ 0 60000 65536"/>
                <a:gd name="T12" fmla="*/ 0 w 77"/>
                <a:gd name="T13" fmla="*/ 0 h 15"/>
                <a:gd name="T14" fmla="*/ 77 w 77"/>
                <a:gd name="T15" fmla="*/ 15 h 15"/>
              </a:gdLst>
              <a:ahLst/>
              <a:cxnLst>
                <a:cxn ang="T8">
                  <a:pos x="T0" y="T1"/>
                </a:cxn>
                <a:cxn ang="T9">
                  <a:pos x="T2" y="T3"/>
                </a:cxn>
                <a:cxn ang="T10">
                  <a:pos x="T4" y="T5"/>
                </a:cxn>
                <a:cxn ang="T11">
                  <a:pos x="T6" y="T7"/>
                </a:cxn>
              </a:cxnLst>
              <a:rect l="T12" t="T13" r="T14" b="T15"/>
              <a:pathLst>
                <a:path w="77" h="15">
                  <a:moveTo>
                    <a:pt x="0" y="15"/>
                  </a:moveTo>
                  <a:lnTo>
                    <a:pt x="4" y="0"/>
                  </a:lnTo>
                  <a:lnTo>
                    <a:pt x="77" y="6"/>
                  </a:lnTo>
                  <a:lnTo>
                    <a:pt x="0" y="15"/>
                  </a:lnTo>
                  <a:close/>
                </a:path>
              </a:pathLst>
            </a:custGeom>
            <a:solidFill>
              <a:srgbClr val="B5B9BD"/>
            </a:solidFill>
            <a:ln w="9525">
              <a:solidFill>
                <a:srgbClr val="000000"/>
              </a:solidFill>
              <a:round/>
              <a:headEnd/>
              <a:tailEnd/>
            </a:ln>
          </p:spPr>
          <p:txBody>
            <a:bodyPr lIns="80133" tIns="40067" rIns="80133" bIns="40067"/>
            <a:lstStyle/>
            <a:p>
              <a:endParaRPr lang="en-US"/>
            </a:p>
          </p:txBody>
        </p:sp>
        <p:sp>
          <p:nvSpPr>
            <p:cNvPr id="21690" name="Freeform 184"/>
            <p:cNvSpPr>
              <a:spLocks/>
            </p:cNvSpPr>
            <p:nvPr/>
          </p:nvSpPr>
          <p:spPr bwMode="auto">
            <a:xfrm>
              <a:off x="4084638" y="4186238"/>
              <a:ext cx="85725" cy="141287"/>
            </a:xfrm>
            <a:custGeom>
              <a:avLst/>
              <a:gdLst>
                <a:gd name="T0" fmla="*/ 0 w 110"/>
                <a:gd name="T1" fmla="*/ 2147483647 h 179"/>
                <a:gd name="T2" fmla="*/ 2147483647 w 110"/>
                <a:gd name="T3" fmla="*/ 2147483647 h 179"/>
                <a:gd name="T4" fmla="*/ 2147483647 w 110"/>
                <a:gd name="T5" fmla="*/ 2147483647 h 179"/>
                <a:gd name="T6" fmla="*/ 2147483647 w 110"/>
                <a:gd name="T7" fmla="*/ 0 h 179"/>
                <a:gd name="T8" fmla="*/ 2147483647 w 110"/>
                <a:gd name="T9" fmla="*/ 2147483647 h 179"/>
                <a:gd name="T10" fmla="*/ 2147483647 w 110"/>
                <a:gd name="T11" fmla="*/ 2147483647 h 179"/>
                <a:gd name="T12" fmla="*/ 0 w 110"/>
                <a:gd name="T13" fmla="*/ 2147483647 h 179"/>
                <a:gd name="T14" fmla="*/ 0 60000 65536"/>
                <a:gd name="T15" fmla="*/ 0 60000 65536"/>
                <a:gd name="T16" fmla="*/ 0 60000 65536"/>
                <a:gd name="T17" fmla="*/ 0 60000 65536"/>
                <a:gd name="T18" fmla="*/ 0 60000 65536"/>
                <a:gd name="T19" fmla="*/ 0 60000 65536"/>
                <a:gd name="T20" fmla="*/ 0 60000 65536"/>
                <a:gd name="T21" fmla="*/ 0 w 110"/>
                <a:gd name="T22" fmla="*/ 0 h 179"/>
                <a:gd name="T23" fmla="*/ 110 w 110"/>
                <a:gd name="T24" fmla="*/ 179 h 17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0" h="179">
                  <a:moveTo>
                    <a:pt x="0" y="170"/>
                  </a:moveTo>
                  <a:lnTo>
                    <a:pt x="12" y="46"/>
                  </a:lnTo>
                  <a:lnTo>
                    <a:pt x="6" y="7"/>
                  </a:lnTo>
                  <a:lnTo>
                    <a:pt x="74" y="0"/>
                  </a:lnTo>
                  <a:lnTo>
                    <a:pt x="110" y="141"/>
                  </a:lnTo>
                  <a:lnTo>
                    <a:pt x="28" y="179"/>
                  </a:lnTo>
                  <a:lnTo>
                    <a:pt x="0" y="170"/>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691" name="Freeform 185"/>
            <p:cNvSpPr>
              <a:spLocks/>
            </p:cNvSpPr>
            <p:nvPr/>
          </p:nvSpPr>
          <p:spPr bwMode="auto">
            <a:xfrm>
              <a:off x="3844925" y="4151313"/>
              <a:ext cx="146050" cy="119062"/>
            </a:xfrm>
            <a:custGeom>
              <a:avLst/>
              <a:gdLst>
                <a:gd name="T0" fmla="*/ 0 w 185"/>
                <a:gd name="T1" fmla="*/ 2147483647 h 150"/>
                <a:gd name="T2" fmla="*/ 2147483647 w 185"/>
                <a:gd name="T3" fmla="*/ 2147483647 h 150"/>
                <a:gd name="T4" fmla="*/ 2147483647 w 185"/>
                <a:gd name="T5" fmla="*/ 0 h 150"/>
                <a:gd name="T6" fmla="*/ 2147483647 w 185"/>
                <a:gd name="T7" fmla="*/ 2147483647 h 150"/>
                <a:gd name="T8" fmla="*/ 2147483647 w 185"/>
                <a:gd name="T9" fmla="*/ 2147483647 h 150"/>
                <a:gd name="T10" fmla="*/ 2147483647 w 185"/>
                <a:gd name="T11" fmla="*/ 2147483647 h 150"/>
                <a:gd name="T12" fmla="*/ 2147483647 w 185"/>
                <a:gd name="T13" fmla="*/ 2147483647 h 150"/>
                <a:gd name="T14" fmla="*/ 2147483647 w 185"/>
                <a:gd name="T15" fmla="*/ 2147483647 h 150"/>
                <a:gd name="T16" fmla="*/ 2147483647 w 185"/>
                <a:gd name="T17" fmla="*/ 2147483647 h 150"/>
                <a:gd name="T18" fmla="*/ 2147483647 w 185"/>
                <a:gd name="T19" fmla="*/ 2147483647 h 150"/>
                <a:gd name="T20" fmla="*/ 2147483647 w 185"/>
                <a:gd name="T21" fmla="*/ 2147483647 h 150"/>
                <a:gd name="T22" fmla="*/ 2147483647 w 185"/>
                <a:gd name="T23" fmla="*/ 2147483647 h 150"/>
                <a:gd name="T24" fmla="*/ 2147483647 w 185"/>
                <a:gd name="T25" fmla="*/ 2147483647 h 150"/>
                <a:gd name="T26" fmla="*/ 2147483647 w 185"/>
                <a:gd name="T27" fmla="*/ 2147483647 h 150"/>
                <a:gd name="T28" fmla="*/ 2147483647 w 185"/>
                <a:gd name="T29" fmla="*/ 2147483647 h 150"/>
                <a:gd name="T30" fmla="*/ 0 w 185"/>
                <a:gd name="T31" fmla="*/ 2147483647 h 15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85"/>
                <a:gd name="T49" fmla="*/ 0 h 150"/>
                <a:gd name="T50" fmla="*/ 185 w 185"/>
                <a:gd name="T51" fmla="*/ 150 h 150"/>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85" h="150">
                  <a:moveTo>
                    <a:pt x="0" y="49"/>
                  </a:moveTo>
                  <a:lnTo>
                    <a:pt x="32" y="28"/>
                  </a:lnTo>
                  <a:lnTo>
                    <a:pt x="32" y="0"/>
                  </a:lnTo>
                  <a:lnTo>
                    <a:pt x="92" y="5"/>
                  </a:lnTo>
                  <a:lnTo>
                    <a:pt x="110" y="18"/>
                  </a:lnTo>
                  <a:lnTo>
                    <a:pt x="152" y="4"/>
                  </a:lnTo>
                  <a:lnTo>
                    <a:pt x="177" y="70"/>
                  </a:lnTo>
                  <a:lnTo>
                    <a:pt x="185" y="120"/>
                  </a:lnTo>
                  <a:lnTo>
                    <a:pt x="169" y="117"/>
                  </a:lnTo>
                  <a:lnTo>
                    <a:pt x="166" y="144"/>
                  </a:lnTo>
                  <a:lnTo>
                    <a:pt x="139" y="150"/>
                  </a:lnTo>
                  <a:lnTo>
                    <a:pt x="139" y="120"/>
                  </a:lnTo>
                  <a:lnTo>
                    <a:pt x="121" y="119"/>
                  </a:lnTo>
                  <a:lnTo>
                    <a:pt x="97" y="77"/>
                  </a:lnTo>
                  <a:lnTo>
                    <a:pt x="43" y="101"/>
                  </a:lnTo>
                  <a:lnTo>
                    <a:pt x="0" y="49"/>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692" name="Freeform 186"/>
            <p:cNvSpPr>
              <a:spLocks/>
            </p:cNvSpPr>
            <p:nvPr/>
          </p:nvSpPr>
          <p:spPr bwMode="auto">
            <a:xfrm>
              <a:off x="5046663" y="3771900"/>
              <a:ext cx="36512" cy="12700"/>
            </a:xfrm>
            <a:custGeom>
              <a:avLst/>
              <a:gdLst>
                <a:gd name="T0" fmla="*/ 0 w 46"/>
                <a:gd name="T1" fmla="*/ 0 h 15"/>
                <a:gd name="T2" fmla="*/ 2147483647 w 46"/>
                <a:gd name="T3" fmla="*/ 2147483647 h 15"/>
                <a:gd name="T4" fmla="*/ 2147483647 w 46"/>
                <a:gd name="T5" fmla="*/ 2147483647 h 15"/>
                <a:gd name="T6" fmla="*/ 0 w 46"/>
                <a:gd name="T7" fmla="*/ 0 h 15"/>
                <a:gd name="T8" fmla="*/ 0 60000 65536"/>
                <a:gd name="T9" fmla="*/ 0 60000 65536"/>
                <a:gd name="T10" fmla="*/ 0 60000 65536"/>
                <a:gd name="T11" fmla="*/ 0 60000 65536"/>
                <a:gd name="T12" fmla="*/ 0 w 46"/>
                <a:gd name="T13" fmla="*/ 0 h 15"/>
                <a:gd name="T14" fmla="*/ 46 w 46"/>
                <a:gd name="T15" fmla="*/ 15 h 15"/>
              </a:gdLst>
              <a:ahLst/>
              <a:cxnLst>
                <a:cxn ang="T8">
                  <a:pos x="T0" y="T1"/>
                </a:cxn>
                <a:cxn ang="T9">
                  <a:pos x="T2" y="T3"/>
                </a:cxn>
                <a:cxn ang="T10">
                  <a:pos x="T4" y="T5"/>
                </a:cxn>
                <a:cxn ang="T11">
                  <a:pos x="T6" y="T7"/>
                </a:cxn>
              </a:cxnLst>
              <a:rect l="T12" t="T13" r="T14" b="T15"/>
              <a:pathLst>
                <a:path w="46" h="15">
                  <a:moveTo>
                    <a:pt x="0" y="0"/>
                  </a:moveTo>
                  <a:lnTo>
                    <a:pt x="25" y="15"/>
                  </a:lnTo>
                  <a:lnTo>
                    <a:pt x="46" y="4"/>
                  </a:lnTo>
                  <a:lnTo>
                    <a:pt x="0" y="0"/>
                  </a:lnTo>
                  <a:close/>
                </a:path>
              </a:pathLst>
            </a:custGeom>
            <a:solidFill>
              <a:srgbClr val="E6E6E6"/>
            </a:solidFill>
            <a:ln w="9525">
              <a:solidFill>
                <a:srgbClr val="000000"/>
              </a:solidFill>
              <a:round/>
              <a:headEnd/>
              <a:tailEnd/>
            </a:ln>
          </p:spPr>
          <p:txBody>
            <a:bodyPr lIns="80133" tIns="40067" rIns="80133" bIns="40067"/>
            <a:lstStyle/>
            <a:p>
              <a:endParaRPr lang="en-US"/>
            </a:p>
          </p:txBody>
        </p:sp>
        <p:sp>
          <p:nvSpPr>
            <p:cNvPr id="21693" name="Freeform 187"/>
            <p:cNvSpPr>
              <a:spLocks/>
            </p:cNvSpPr>
            <p:nvPr/>
          </p:nvSpPr>
          <p:spPr bwMode="auto">
            <a:xfrm>
              <a:off x="4830763" y="3676650"/>
              <a:ext cx="31750" cy="93663"/>
            </a:xfrm>
            <a:custGeom>
              <a:avLst/>
              <a:gdLst>
                <a:gd name="T0" fmla="*/ 0 w 40"/>
                <a:gd name="T1" fmla="*/ 2147483647 h 119"/>
                <a:gd name="T2" fmla="*/ 2147483647 w 40"/>
                <a:gd name="T3" fmla="*/ 2147483647 h 119"/>
                <a:gd name="T4" fmla="*/ 2147483647 w 40"/>
                <a:gd name="T5" fmla="*/ 2147483647 h 119"/>
                <a:gd name="T6" fmla="*/ 2147483647 w 40"/>
                <a:gd name="T7" fmla="*/ 2147483647 h 119"/>
                <a:gd name="T8" fmla="*/ 2147483647 w 40"/>
                <a:gd name="T9" fmla="*/ 2147483647 h 119"/>
                <a:gd name="T10" fmla="*/ 2147483647 w 40"/>
                <a:gd name="T11" fmla="*/ 2147483647 h 119"/>
                <a:gd name="T12" fmla="*/ 2147483647 w 40"/>
                <a:gd name="T13" fmla="*/ 2147483647 h 119"/>
                <a:gd name="T14" fmla="*/ 2147483647 w 40"/>
                <a:gd name="T15" fmla="*/ 0 h 119"/>
                <a:gd name="T16" fmla="*/ 2147483647 w 40"/>
                <a:gd name="T17" fmla="*/ 2147483647 h 119"/>
                <a:gd name="T18" fmla="*/ 0 w 40"/>
                <a:gd name="T19" fmla="*/ 2147483647 h 11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0"/>
                <a:gd name="T31" fmla="*/ 0 h 119"/>
                <a:gd name="T32" fmla="*/ 40 w 40"/>
                <a:gd name="T33" fmla="*/ 119 h 11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0" h="119">
                  <a:moveTo>
                    <a:pt x="0" y="58"/>
                  </a:moveTo>
                  <a:lnTo>
                    <a:pt x="20" y="119"/>
                  </a:lnTo>
                  <a:lnTo>
                    <a:pt x="23" y="117"/>
                  </a:lnTo>
                  <a:lnTo>
                    <a:pt x="36" y="54"/>
                  </a:lnTo>
                  <a:lnTo>
                    <a:pt x="20" y="58"/>
                  </a:lnTo>
                  <a:lnTo>
                    <a:pt x="23" y="31"/>
                  </a:lnTo>
                  <a:lnTo>
                    <a:pt x="37" y="16"/>
                  </a:lnTo>
                  <a:lnTo>
                    <a:pt x="40" y="0"/>
                  </a:lnTo>
                  <a:lnTo>
                    <a:pt x="26" y="1"/>
                  </a:lnTo>
                  <a:lnTo>
                    <a:pt x="0" y="58"/>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694" name="Freeform 188"/>
            <p:cNvSpPr>
              <a:spLocks/>
            </p:cNvSpPr>
            <p:nvPr/>
          </p:nvSpPr>
          <p:spPr bwMode="auto">
            <a:xfrm>
              <a:off x="3975100" y="4194175"/>
              <a:ext cx="117475" cy="138113"/>
            </a:xfrm>
            <a:custGeom>
              <a:avLst/>
              <a:gdLst>
                <a:gd name="T0" fmla="*/ 0 w 149"/>
                <a:gd name="T1" fmla="*/ 2147483647 h 174"/>
                <a:gd name="T2" fmla="*/ 2147483647 w 149"/>
                <a:gd name="T3" fmla="*/ 2147483647 h 174"/>
                <a:gd name="T4" fmla="*/ 2147483647 w 149"/>
                <a:gd name="T5" fmla="*/ 2147483647 h 174"/>
                <a:gd name="T6" fmla="*/ 2147483647 w 149"/>
                <a:gd name="T7" fmla="*/ 2147483647 h 174"/>
                <a:gd name="T8" fmla="*/ 2147483647 w 149"/>
                <a:gd name="T9" fmla="*/ 2147483647 h 174"/>
                <a:gd name="T10" fmla="*/ 2147483647 w 149"/>
                <a:gd name="T11" fmla="*/ 0 h 174"/>
                <a:gd name="T12" fmla="*/ 2147483647 w 149"/>
                <a:gd name="T13" fmla="*/ 2147483647 h 174"/>
                <a:gd name="T14" fmla="*/ 2147483647 w 149"/>
                <a:gd name="T15" fmla="*/ 2147483647 h 174"/>
                <a:gd name="T16" fmla="*/ 2147483647 w 149"/>
                <a:gd name="T17" fmla="*/ 2147483647 h 174"/>
                <a:gd name="T18" fmla="*/ 2147483647 w 149"/>
                <a:gd name="T19" fmla="*/ 2147483647 h 174"/>
                <a:gd name="T20" fmla="*/ 2147483647 w 149"/>
                <a:gd name="T21" fmla="*/ 2147483647 h 174"/>
                <a:gd name="T22" fmla="*/ 2147483647 w 149"/>
                <a:gd name="T23" fmla="*/ 2147483647 h 174"/>
                <a:gd name="T24" fmla="*/ 0 w 149"/>
                <a:gd name="T25" fmla="*/ 2147483647 h 17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49"/>
                <a:gd name="T40" fmla="*/ 0 h 174"/>
                <a:gd name="T41" fmla="*/ 149 w 149"/>
                <a:gd name="T42" fmla="*/ 174 h 17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49" h="174">
                  <a:moveTo>
                    <a:pt x="0" y="116"/>
                  </a:moveTo>
                  <a:lnTo>
                    <a:pt x="1" y="90"/>
                  </a:lnTo>
                  <a:lnTo>
                    <a:pt x="4" y="63"/>
                  </a:lnTo>
                  <a:lnTo>
                    <a:pt x="20" y="66"/>
                  </a:lnTo>
                  <a:lnTo>
                    <a:pt x="12" y="16"/>
                  </a:lnTo>
                  <a:lnTo>
                    <a:pt x="57" y="0"/>
                  </a:lnTo>
                  <a:lnTo>
                    <a:pt x="83" y="10"/>
                  </a:lnTo>
                  <a:lnTo>
                    <a:pt x="98" y="28"/>
                  </a:lnTo>
                  <a:lnTo>
                    <a:pt x="149" y="34"/>
                  </a:lnTo>
                  <a:lnTo>
                    <a:pt x="137" y="158"/>
                  </a:lnTo>
                  <a:lnTo>
                    <a:pt x="23" y="174"/>
                  </a:lnTo>
                  <a:lnTo>
                    <a:pt x="26" y="136"/>
                  </a:lnTo>
                  <a:lnTo>
                    <a:pt x="0" y="116"/>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695" name="Freeform 189"/>
            <p:cNvSpPr>
              <a:spLocks/>
            </p:cNvSpPr>
            <p:nvPr/>
          </p:nvSpPr>
          <p:spPr bwMode="auto">
            <a:xfrm>
              <a:off x="4846638" y="3671888"/>
              <a:ext cx="87312" cy="103187"/>
            </a:xfrm>
            <a:custGeom>
              <a:avLst/>
              <a:gdLst>
                <a:gd name="T0" fmla="*/ 0 w 110"/>
                <a:gd name="T1" fmla="*/ 2147483647 h 129"/>
                <a:gd name="T2" fmla="*/ 2147483647 w 110"/>
                <a:gd name="T3" fmla="*/ 2147483647 h 129"/>
                <a:gd name="T4" fmla="*/ 2147483647 w 110"/>
                <a:gd name="T5" fmla="*/ 2147483647 h 129"/>
                <a:gd name="T6" fmla="*/ 2147483647 w 110"/>
                <a:gd name="T7" fmla="*/ 2147483647 h 129"/>
                <a:gd name="T8" fmla="*/ 2147483647 w 110"/>
                <a:gd name="T9" fmla="*/ 0 h 129"/>
                <a:gd name="T10" fmla="*/ 2147483647 w 110"/>
                <a:gd name="T11" fmla="*/ 2147483647 h 129"/>
                <a:gd name="T12" fmla="*/ 2147483647 w 110"/>
                <a:gd name="T13" fmla="*/ 2147483647 h 129"/>
                <a:gd name="T14" fmla="*/ 2147483647 w 110"/>
                <a:gd name="T15" fmla="*/ 2147483647 h 129"/>
                <a:gd name="T16" fmla="*/ 2147483647 w 110"/>
                <a:gd name="T17" fmla="*/ 2147483647 h 129"/>
                <a:gd name="T18" fmla="*/ 2147483647 w 110"/>
                <a:gd name="T19" fmla="*/ 2147483647 h 129"/>
                <a:gd name="T20" fmla="*/ 2147483647 w 110"/>
                <a:gd name="T21" fmla="*/ 2147483647 h 129"/>
                <a:gd name="T22" fmla="*/ 2147483647 w 110"/>
                <a:gd name="T23" fmla="*/ 2147483647 h 129"/>
                <a:gd name="T24" fmla="*/ 0 w 110"/>
                <a:gd name="T25" fmla="*/ 2147483647 h 12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10"/>
                <a:gd name="T40" fmla="*/ 0 h 129"/>
                <a:gd name="T41" fmla="*/ 110 w 110"/>
                <a:gd name="T42" fmla="*/ 129 h 12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10" h="129">
                  <a:moveTo>
                    <a:pt x="0" y="61"/>
                  </a:moveTo>
                  <a:lnTo>
                    <a:pt x="3" y="34"/>
                  </a:lnTo>
                  <a:lnTo>
                    <a:pt x="17" y="19"/>
                  </a:lnTo>
                  <a:lnTo>
                    <a:pt x="44" y="31"/>
                  </a:lnTo>
                  <a:lnTo>
                    <a:pt x="98" y="0"/>
                  </a:lnTo>
                  <a:lnTo>
                    <a:pt x="110" y="34"/>
                  </a:lnTo>
                  <a:lnTo>
                    <a:pt x="54" y="56"/>
                  </a:lnTo>
                  <a:lnTo>
                    <a:pt x="80" y="84"/>
                  </a:lnTo>
                  <a:lnTo>
                    <a:pt x="67" y="103"/>
                  </a:lnTo>
                  <a:lnTo>
                    <a:pt x="31" y="129"/>
                  </a:lnTo>
                  <a:lnTo>
                    <a:pt x="3" y="120"/>
                  </a:lnTo>
                  <a:lnTo>
                    <a:pt x="16" y="57"/>
                  </a:lnTo>
                  <a:lnTo>
                    <a:pt x="0" y="61"/>
                  </a:lnTo>
                  <a:close/>
                </a:path>
              </a:pathLst>
            </a:custGeom>
            <a:solidFill>
              <a:srgbClr val="CD30FF"/>
            </a:solidFill>
            <a:ln w="9525">
              <a:solidFill>
                <a:srgbClr val="000000"/>
              </a:solidFill>
              <a:round/>
              <a:headEnd/>
              <a:tailEnd/>
            </a:ln>
          </p:spPr>
          <p:txBody>
            <a:bodyPr lIns="80133" tIns="40067" rIns="80133" bIns="40067"/>
            <a:lstStyle/>
            <a:p>
              <a:endParaRPr lang="en-US"/>
            </a:p>
          </p:txBody>
        </p:sp>
        <p:sp>
          <p:nvSpPr>
            <p:cNvPr id="21696" name="Freeform 190"/>
            <p:cNvSpPr>
              <a:spLocks/>
            </p:cNvSpPr>
            <p:nvPr/>
          </p:nvSpPr>
          <p:spPr bwMode="auto">
            <a:xfrm>
              <a:off x="4830763" y="4329113"/>
              <a:ext cx="160337" cy="203200"/>
            </a:xfrm>
            <a:custGeom>
              <a:avLst/>
              <a:gdLst>
                <a:gd name="T0" fmla="*/ 0 w 201"/>
                <a:gd name="T1" fmla="*/ 2147483647 h 254"/>
                <a:gd name="T2" fmla="*/ 2147483647 w 201"/>
                <a:gd name="T3" fmla="*/ 2147483647 h 254"/>
                <a:gd name="T4" fmla="*/ 0 w 201"/>
                <a:gd name="T5" fmla="*/ 2147483647 h 254"/>
                <a:gd name="T6" fmla="*/ 2147483647 w 201"/>
                <a:gd name="T7" fmla="*/ 2147483647 h 254"/>
                <a:gd name="T8" fmla="*/ 2147483647 w 201"/>
                <a:gd name="T9" fmla="*/ 2147483647 h 254"/>
                <a:gd name="T10" fmla="*/ 2147483647 w 201"/>
                <a:gd name="T11" fmla="*/ 2147483647 h 254"/>
                <a:gd name="T12" fmla="*/ 2147483647 w 201"/>
                <a:gd name="T13" fmla="*/ 2147483647 h 254"/>
                <a:gd name="T14" fmla="*/ 2147483647 w 201"/>
                <a:gd name="T15" fmla="*/ 2147483647 h 254"/>
                <a:gd name="T16" fmla="*/ 2147483647 w 201"/>
                <a:gd name="T17" fmla="*/ 2147483647 h 254"/>
                <a:gd name="T18" fmla="*/ 2147483647 w 201"/>
                <a:gd name="T19" fmla="*/ 2147483647 h 254"/>
                <a:gd name="T20" fmla="*/ 2147483647 w 201"/>
                <a:gd name="T21" fmla="*/ 2147483647 h 254"/>
                <a:gd name="T22" fmla="*/ 2147483647 w 201"/>
                <a:gd name="T23" fmla="*/ 0 h 254"/>
                <a:gd name="T24" fmla="*/ 0 w 201"/>
                <a:gd name="T25" fmla="*/ 2147483647 h 25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01"/>
                <a:gd name="T40" fmla="*/ 0 h 254"/>
                <a:gd name="T41" fmla="*/ 201 w 201"/>
                <a:gd name="T42" fmla="*/ 254 h 25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01" h="254">
                  <a:moveTo>
                    <a:pt x="0" y="16"/>
                  </a:moveTo>
                  <a:lnTo>
                    <a:pt x="28" y="69"/>
                  </a:lnTo>
                  <a:lnTo>
                    <a:pt x="0" y="121"/>
                  </a:lnTo>
                  <a:lnTo>
                    <a:pt x="20" y="133"/>
                  </a:lnTo>
                  <a:lnTo>
                    <a:pt x="7" y="153"/>
                  </a:lnTo>
                  <a:lnTo>
                    <a:pt x="138" y="254"/>
                  </a:lnTo>
                  <a:lnTo>
                    <a:pt x="192" y="173"/>
                  </a:lnTo>
                  <a:lnTo>
                    <a:pt x="180" y="152"/>
                  </a:lnTo>
                  <a:lnTo>
                    <a:pt x="180" y="49"/>
                  </a:lnTo>
                  <a:lnTo>
                    <a:pt x="201" y="17"/>
                  </a:lnTo>
                  <a:lnTo>
                    <a:pt x="127" y="31"/>
                  </a:lnTo>
                  <a:lnTo>
                    <a:pt x="47" y="0"/>
                  </a:lnTo>
                  <a:lnTo>
                    <a:pt x="0" y="16"/>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697" name="Freeform 191"/>
            <p:cNvSpPr>
              <a:spLocks/>
            </p:cNvSpPr>
            <p:nvPr/>
          </p:nvSpPr>
          <p:spPr bwMode="auto">
            <a:xfrm>
              <a:off x="5083175" y="3754438"/>
              <a:ext cx="38100" cy="31750"/>
            </a:xfrm>
            <a:custGeom>
              <a:avLst/>
              <a:gdLst>
                <a:gd name="T0" fmla="*/ 0 w 48"/>
                <a:gd name="T1" fmla="*/ 2147483647 h 41"/>
                <a:gd name="T2" fmla="*/ 2147483647 w 48"/>
                <a:gd name="T3" fmla="*/ 0 h 41"/>
                <a:gd name="T4" fmla="*/ 2147483647 w 48"/>
                <a:gd name="T5" fmla="*/ 2147483647 h 41"/>
                <a:gd name="T6" fmla="*/ 0 w 48"/>
                <a:gd name="T7" fmla="*/ 2147483647 h 41"/>
                <a:gd name="T8" fmla="*/ 0 60000 65536"/>
                <a:gd name="T9" fmla="*/ 0 60000 65536"/>
                <a:gd name="T10" fmla="*/ 0 60000 65536"/>
                <a:gd name="T11" fmla="*/ 0 60000 65536"/>
                <a:gd name="T12" fmla="*/ 0 w 48"/>
                <a:gd name="T13" fmla="*/ 0 h 41"/>
                <a:gd name="T14" fmla="*/ 48 w 48"/>
                <a:gd name="T15" fmla="*/ 41 h 41"/>
              </a:gdLst>
              <a:ahLst/>
              <a:cxnLst>
                <a:cxn ang="T8">
                  <a:pos x="T0" y="T1"/>
                </a:cxn>
                <a:cxn ang="T9">
                  <a:pos x="T2" y="T3"/>
                </a:cxn>
                <a:cxn ang="T10">
                  <a:pos x="T4" y="T5"/>
                </a:cxn>
                <a:cxn ang="T11">
                  <a:pos x="T6" y="T7"/>
                </a:cxn>
              </a:cxnLst>
              <a:rect l="T12" t="T13" r="T14" b="T15"/>
              <a:pathLst>
                <a:path w="48" h="41">
                  <a:moveTo>
                    <a:pt x="0" y="26"/>
                  </a:moveTo>
                  <a:lnTo>
                    <a:pt x="38" y="0"/>
                  </a:lnTo>
                  <a:lnTo>
                    <a:pt x="48" y="41"/>
                  </a:lnTo>
                  <a:lnTo>
                    <a:pt x="0" y="26"/>
                  </a:lnTo>
                  <a:close/>
                </a:path>
              </a:pathLst>
            </a:custGeom>
            <a:solidFill>
              <a:srgbClr val="CD30FF"/>
            </a:solidFill>
            <a:ln w="9525">
              <a:solidFill>
                <a:srgbClr val="000000"/>
              </a:solidFill>
              <a:round/>
              <a:headEnd/>
              <a:tailEnd/>
            </a:ln>
          </p:spPr>
          <p:txBody>
            <a:bodyPr lIns="80133" tIns="40067" rIns="80133" bIns="40067"/>
            <a:lstStyle/>
            <a:p>
              <a:endParaRPr lang="en-US"/>
            </a:p>
          </p:txBody>
        </p:sp>
        <p:sp>
          <p:nvSpPr>
            <p:cNvPr id="21698" name="Freeform 192"/>
            <p:cNvSpPr>
              <a:spLocks/>
            </p:cNvSpPr>
            <p:nvPr/>
          </p:nvSpPr>
          <p:spPr bwMode="auto">
            <a:xfrm>
              <a:off x="4851400" y="3636963"/>
              <a:ext cx="31750" cy="39687"/>
            </a:xfrm>
            <a:custGeom>
              <a:avLst/>
              <a:gdLst>
                <a:gd name="T0" fmla="*/ 0 w 41"/>
                <a:gd name="T1" fmla="*/ 2147483647 h 49"/>
                <a:gd name="T2" fmla="*/ 2147483647 w 41"/>
                <a:gd name="T3" fmla="*/ 2147483647 h 49"/>
                <a:gd name="T4" fmla="*/ 2147483647 w 41"/>
                <a:gd name="T5" fmla="*/ 2147483647 h 49"/>
                <a:gd name="T6" fmla="*/ 2147483647 w 41"/>
                <a:gd name="T7" fmla="*/ 0 h 49"/>
                <a:gd name="T8" fmla="*/ 0 w 41"/>
                <a:gd name="T9" fmla="*/ 2147483647 h 49"/>
                <a:gd name="T10" fmla="*/ 0 60000 65536"/>
                <a:gd name="T11" fmla="*/ 0 60000 65536"/>
                <a:gd name="T12" fmla="*/ 0 60000 65536"/>
                <a:gd name="T13" fmla="*/ 0 60000 65536"/>
                <a:gd name="T14" fmla="*/ 0 60000 65536"/>
                <a:gd name="T15" fmla="*/ 0 w 41"/>
                <a:gd name="T16" fmla="*/ 0 h 49"/>
                <a:gd name="T17" fmla="*/ 41 w 41"/>
                <a:gd name="T18" fmla="*/ 49 h 49"/>
              </a:gdLst>
              <a:ahLst/>
              <a:cxnLst>
                <a:cxn ang="T10">
                  <a:pos x="T0" y="T1"/>
                </a:cxn>
                <a:cxn ang="T11">
                  <a:pos x="T2" y="T3"/>
                </a:cxn>
                <a:cxn ang="T12">
                  <a:pos x="T4" y="T5"/>
                </a:cxn>
                <a:cxn ang="T13">
                  <a:pos x="T6" y="T7"/>
                </a:cxn>
                <a:cxn ang="T14">
                  <a:pos x="T8" y="T9"/>
                </a:cxn>
              </a:cxnLst>
              <a:rect l="T15" t="T16" r="T17" b="T18"/>
              <a:pathLst>
                <a:path w="41" h="49">
                  <a:moveTo>
                    <a:pt x="0" y="49"/>
                  </a:moveTo>
                  <a:lnTo>
                    <a:pt x="14" y="48"/>
                  </a:lnTo>
                  <a:lnTo>
                    <a:pt x="41" y="17"/>
                  </a:lnTo>
                  <a:lnTo>
                    <a:pt x="24" y="0"/>
                  </a:lnTo>
                  <a:lnTo>
                    <a:pt x="0" y="49"/>
                  </a:lnTo>
                  <a:close/>
                </a:path>
              </a:pathLst>
            </a:custGeom>
            <a:solidFill>
              <a:srgbClr val="CD30FF"/>
            </a:solidFill>
            <a:ln w="9525">
              <a:solidFill>
                <a:srgbClr val="000000"/>
              </a:solidFill>
              <a:round/>
              <a:headEnd/>
              <a:tailEnd/>
            </a:ln>
          </p:spPr>
          <p:txBody>
            <a:bodyPr lIns="80133" tIns="40067" rIns="80133" bIns="40067"/>
            <a:lstStyle/>
            <a:p>
              <a:endParaRPr lang="en-US"/>
            </a:p>
          </p:txBody>
        </p:sp>
        <p:sp>
          <p:nvSpPr>
            <p:cNvPr id="21699" name="Freeform 193"/>
            <p:cNvSpPr>
              <a:spLocks/>
            </p:cNvSpPr>
            <p:nvPr/>
          </p:nvSpPr>
          <p:spPr bwMode="auto">
            <a:xfrm>
              <a:off x="3916363" y="4246563"/>
              <a:ext cx="79375" cy="85725"/>
            </a:xfrm>
            <a:custGeom>
              <a:avLst/>
              <a:gdLst>
                <a:gd name="T0" fmla="*/ 0 w 100"/>
                <a:gd name="T1" fmla="*/ 2147483647 h 109"/>
                <a:gd name="T2" fmla="*/ 2147483647 w 100"/>
                <a:gd name="T3" fmla="*/ 0 h 109"/>
                <a:gd name="T4" fmla="*/ 2147483647 w 100"/>
                <a:gd name="T5" fmla="*/ 2147483647 h 109"/>
                <a:gd name="T6" fmla="*/ 2147483647 w 100"/>
                <a:gd name="T7" fmla="*/ 2147483647 h 109"/>
                <a:gd name="T8" fmla="*/ 2147483647 w 100"/>
                <a:gd name="T9" fmla="*/ 2147483647 h 109"/>
                <a:gd name="T10" fmla="*/ 2147483647 w 100"/>
                <a:gd name="T11" fmla="*/ 2147483647 h 109"/>
                <a:gd name="T12" fmla="*/ 2147483647 w 100"/>
                <a:gd name="T13" fmla="*/ 2147483647 h 109"/>
                <a:gd name="T14" fmla="*/ 2147483647 w 100"/>
                <a:gd name="T15" fmla="*/ 2147483647 h 109"/>
                <a:gd name="T16" fmla="*/ 0 w 100"/>
                <a:gd name="T17" fmla="*/ 2147483647 h 10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0"/>
                <a:gd name="T28" fmla="*/ 0 h 109"/>
                <a:gd name="T29" fmla="*/ 100 w 100"/>
                <a:gd name="T30" fmla="*/ 109 h 10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0" h="109">
                  <a:moveTo>
                    <a:pt x="0" y="42"/>
                  </a:moveTo>
                  <a:lnTo>
                    <a:pt x="30" y="0"/>
                  </a:lnTo>
                  <a:lnTo>
                    <a:pt x="48" y="1"/>
                  </a:lnTo>
                  <a:lnTo>
                    <a:pt x="48" y="31"/>
                  </a:lnTo>
                  <a:lnTo>
                    <a:pt x="75" y="25"/>
                  </a:lnTo>
                  <a:lnTo>
                    <a:pt x="74" y="51"/>
                  </a:lnTo>
                  <a:lnTo>
                    <a:pt x="100" y="71"/>
                  </a:lnTo>
                  <a:lnTo>
                    <a:pt x="97" y="109"/>
                  </a:lnTo>
                  <a:lnTo>
                    <a:pt x="0" y="42"/>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700" name="Freeform 194"/>
            <p:cNvSpPr>
              <a:spLocks/>
            </p:cNvSpPr>
            <p:nvPr/>
          </p:nvSpPr>
          <p:spPr bwMode="auto">
            <a:xfrm>
              <a:off x="4333875" y="3676650"/>
              <a:ext cx="315913" cy="322263"/>
            </a:xfrm>
            <a:custGeom>
              <a:avLst/>
              <a:gdLst>
                <a:gd name="T0" fmla="*/ 0 w 398"/>
                <a:gd name="T1" fmla="*/ 2147483647 h 405"/>
                <a:gd name="T2" fmla="*/ 2147483647 w 398"/>
                <a:gd name="T3" fmla="*/ 2147483647 h 405"/>
                <a:gd name="T4" fmla="*/ 2147483647 w 398"/>
                <a:gd name="T5" fmla="*/ 0 h 405"/>
                <a:gd name="T6" fmla="*/ 2147483647 w 398"/>
                <a:gd name="T7" fmla="*/ 2147483647 h 405"/>
                <a:gd name="T8" fmla="*/ 2147483647 w 398"/>
                <a:gd name="T9" fmla="*/ 2147483647 h 405"/>
                <a:gd name="T10" fmla="*/ 2147483647 w 398"/>
                <a:gd name="T11" fmla="*/ 2147483647 h 405"/>
                <a:gd name="T12" fmla="*/ 2147483647 w 398"/>
                <a:gd name="T13" fmla="*/ 2147483647 h 405"/>
                <a:gd name="T14" fmla="*/ 2147483647 w 398"/>
                <a:gd name="T15" fmla="*/ 2147483647 h 405"/>
                <a:gd name="T16" fmla="*/ 2147483647 w 398"/>
                <a:gd name="T17" fmla="*/ 2147483647 h 405"/>
                <a:gd name="T18" fmla="*/ 2147483647 w 398"/>
                <a:gd name="T19" fmla="*/ 2147483647 h 405"/>
                <a:gd name="T20" fmla="*/ 2147483647 w 398"/>
                <a:gd name="T21" fmla="*/ 2147483647 h 405"/>
                <a:gd name="T22" fmla="*/ 2147483647 w 398"/>
                <a:gd name="T23" fmla="*/ 2147483647 h 405"/>
                <a:gd name="T24" fmla="*/ 2147483647 w 398"/>
                <a:gd name="T25" fmla="*/ 2147483647 h 405"/>
                <a:gd name="T26" fmla="*/ 2147483647 w 398"/>
                <a:gd name="T27" fmla="*/ 2147483647 h 405"/>
                <a:gd name="T28" fmla="*/ 2147483647 w 398"/>
                <a:gd name="T29" fmla="*/ 2147483647 h 405"/>
                <a:gd name="T30" fmla="*/ 2147483647 w 398"/>
                <a:gd name="T31" fmla="*/ 2147483647 h 405"/>
                <a:gd name="T32" fmla="*/ 2147483647 w 398"/>
                <a:gd name="T33" fmla="*/ 2147483647 h 405"/>
                <a:gd name="T34" fmla="*/ 2147483647 w 398"/>
                <a:gd name="T35" fmla="*/ 2147483647 h 405"/>
                <a:gd name="T36" fmla="*/ 0 w 398"/>
                <a:gd name="T37" fmla="*/ 2147483647 h 40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398"/>
                <a:gd name="T58" fmla="*/ 0 h 405"/>
                <a:gd name="T59" fmla="*/ 398 w 398"/>
                <a:gd name="T60" fmla="*/ 405 h 405"/>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398" h="405">
                  <a:moveTo>
                    <a:pt x="0" y="213"/>
                  </a:moveTo>
                  <a:lnTo>
                    <a:pt x="2" y="88"/>
                  </a:lnTo>
                  <a:lnTo>
                    <a:pt x="51" y="0"/>
                  </a:lnTo>
                  <a:lnTo>
                    <a:pt x="145" y="27"/>
                  </a:lnTo>
                  <a:lnTo>
                    <a:pt x="163" y="57"/>
                  </a:lnTo>
                  <a:lnTo>
                    <a:pt x="241" y="88"/>
                  </a:lnTo>
                  <a:lnTo>
                    <a:pt x="265" y="77"/>
                  </a:lnTo>
                  <a:lnTo>
                    <a:pt x="267" y="35"/>
                  </a:lnTo>
                  <a:lnTo>
                    <a:pt x="293" y="14"/>
                  </a:lnTo>
                  <a:lnTo>
                    <a:pt x="398" y="48"/>
                  </a:lnTo>
                  <a:lnTo>
                    <a:pt x="386" y="97"/>
                  </a:lnTo>
                  <a:lnTo>
                    <a:pt x="398" y="333"/>
                  </a:lnTo>
                  <a:lnTo>
                    <a:pt x="398" y="390"/>
                  </a:lnTo>
                  <a:lnTo>
                    <a:pt x="374" y="390"/>
                  </a:lnTo>
                  <a:lnTo>
                    <a:pt x="374" y="405"/>
                  </a:lnTo>
                  <a:lnTo>
                    <a:pt x="170" y="292"/>
                  </a:lnTo>
                  <a:lnTo>
                    <a:pt x="143" y="303"/>
                  </a:lnTo>
                  <a:lnTo>
                    <a:pt x="60" y="289"/>
                  </a:lnTo>
                  <a:lnTo>
                    <a:pt x="0" y="213"/>
                  </a:lnTo>
                  <a:close/>
                </a:path>
              </a:pathLst>
            </a:custGeom>
            <a:solidFill>
              <a:srgbClr val="CD30FF"/>
            </a:solidFill>
            <a:ln w="9525">
              <a:solidFill>
                <a:srgbClr val="000000"/>
              </a:solidFill>
              <a:round/>
              <a:headEnd/>
              <a:tailEnd/>
            </a:ln>
          </p:spPr>
          <p:txBody>
            <a:bodyPr lIns="80133" tIns="40067" rIns="80133" bIns="40067"/>
            <a:lstStyle/>
            <a:p>
              <a:endParaRPr lang="en-US"/>
            </a:p>
          </p:txBody>
        </p:sp>
        <p:sp>
          <p:nvSpPr>
            <p:cNvPr id="21701" name="Freeform 195"/>
            <p:cNvSpPr>
              <a:spLocks/>
            </p:cNvSpPr>
            <p:nvPr/>
          </p:nvSpPr>
          <p:spPr bwMode="auto">
            <a:xfrm>
              <a:off x="5013325" y="4699000"/>
              <a:ext cx="142875" cy="306388"/>
            </a:xfrm>
            <a:custGeom>
              <a:avLst/>
              <a:gdLst>
                <a:gd name="T0" fmla="*/ 0 w 180"/>
                <a:gd name="T1" fmla="*/ 2147483647 h 387"/>
                <a:gd name="T2" fmla="*/ 2147483647 w 180"/>
                <a:gd name="T3" fmla="*/ 2147483647 h 387"/>
                <a:gd name="T4" fmla="*/ 2147483647 w 180"/>
                <a:gd name="T5" fmla="*/ 2147483647 h 387"/>
                <a:gd name="T6" fmla="*/ 2147483647 w 180"/>
                <a:gd name="T7" fmla="*/ 2147483647 h 387"/>
                <a:gd name="T8" fmla="*/ 2147483647 w 180"/>
                <a:gd name="T9" fmla="*/ 2147483647 h 387"/>
                <a:gd name="T10" fmla="*/ 2147483647 w 180"/>
                <a:gd name="T11" fmla="*/ 2147483647 h 387"/>
                <a:gd name="T12" fmla="*/ 2147483647 w 180"/>
                <a:gd name="T13" fmla="*/ 0 h 387"/>
                <a:gd name="T14" fmla="*/ 2147483647 w 180"/>
                <a:gd name="T15" fmla="*/ 2147483647 h 387"/>
                <a:gd name="T16" fmla="*/ 2147483647 w 180"/>
                <a:gd name="T17" fmla="*/ 2147483647 h 387"/>
                <a:gd name="T18" fmla="*/ 2147483647 w 180"/>
                <a:gd name="T19" fmla="*/ 2147483647 h 387"/>
                <a:gd name="T20" fmla="*/ 2147483647 w 180"/>
                <a:gd name="T21" fmla="*/ 2147483647 h 387"/>
                <a:gd name="T22" fmla="*/ 2147483647 w 180"/>
                <a:gd name="T23" fmla="*/ 2147483647 h 387"/>
                <a:gd name="T24" fmla="*/ 2147483647 w 180"/>
                <a:gd name="T25" fmla="*/ 2147483647 h 387"/>
                <a:gd name="T26" fmla="*/ 0 w 180"/>
                <a:gd name="T27" fmla="*/ 2147483647 h 38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80"/>
                <a:gd name="T43" fmla="*/ 0 h 387"/>
                <a:gd name="T44" fmla="*/ 180 w 180"/>
                <a:gd name="T45" fmla="*/ 387 h 387"/>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80" h="387">
                  <a:moveTo>
                    <a:pt x="0" y="276"/>
                  </a:moveTo>
                  <a:lnTo>
                    <a:pt x="17" y="356"/>
                  </a:lnTo>
                  <a:lnTo>
                    <a:pt x="50" y="387"/>
                  </a:lnTo>
                  <a:lnTo>
                    <a:pt x="106" y="356"/>
                  </a:lnTo>
                  <a:lnTo>
                    <a:pt x="168" y="90"/>
                  </a:lnTo>
                  <a:lnTo>
                    <a:pt x="180" y="101"/>
                  </a:lnTo>
                  <a:lnTo>
                    <a:pt x="153" y="0"/>
                  </a:lnTo>
                  <a:lnTo>
                    <a:pt x="121" y="42"/>
                  </a:lnTo>
                  <a:lnTo>
                    <a:pt x="122" y="72"/>
                  </a:lnTo>
                  <a:lnTo>
                    <a:pt x="83" y="104"/>
                  </a:lnTo>
                  <a:lnTo>
                    <a:pt x="32" y="117"/>
                  </a:lnTo>
                  <a:lnTo>
                    <a:pt x="19" y="152"/>
                  </a:lnTo>
                  <a:lnTo>
                    <a:pt x="32" y="219"/>
                  </a:lnTo>
                  <a:lnTo>
                    <a:pt x="0" y="276"/>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702" name="Freeform 196"/>
            <p:cNvSpPr>
              <a:spLocks/>
            </p:cNvSpPr>
            <p:nvPr/>
          </p:nvSpPr>
          <p:spPr bwMode="auto">
            <a:xfrm>
              <a:off x="4806950" y="4637088"/>
              <a:ext cx="63500" cy="173037"/>
            </a:xfrm>
            <a:custGeom>
              <a:avLst/>
              <a:gdLst>
                <a:gd name="T0" fmla="*/ 0 w 81"/>
                <a:gd name="T1" fmla="*/ 2147483647 h 218"/>
                <a:gd name="T2" fmla="*/ 2147483647 w 81"/>
                <a:gd name="T3" fmla="*/ 2147483647 h 218"/>
                <a:gd name="T4" fmla="*/ 2147483647 w 81"/>
                <a:gd name="T5" fmla="*/ 2147483647 h 218"/>
                <a:gd name="T6" fmla="*/ 2147483647 w 81"/>
                <a:gd name="T7" fmla="*/ 2147483647 h 218"/>
                <a:gd name="T8" fmla="*/ 2147483647 w 81"/>
                <a:gd name="T9" fmla="*/ 2147483647 h 218"/>
                <a:gd name="T10" fmla="*/ 2147483647 w 81"/>
                <a:gd name="T11" fmla="*/ 2147483647 h 218"/>
                <a:gd name="T12" fmla="*/ 2147483647 w 81"/>
                <a:gd name="T13" fmla="*/ 2147483647 h 218"/>
                <a:gd name="T14" fmla="*/ 2147483647 w 81"/>
                <a:gd name="T15" fmla="*/ 2147483647 h 218"/>
                <a:gd name="T16" fmla="*/ 2147483647 w 81"/>
                <a:gd name="T17" fmla="*/ 2147483647 h 218"/>
                <a:gd name="T18" fmla="*/ 2147483647 w 81"/>
                <a:gd name="T19" fmla="*/ 2147483647 h 218"/>
                <a:gd name="T20" fmla="*/ 2147483647 w 81"/>
                <a:gd name="T21" fmla="*/ 2147483647 h 218"/>
                <a:gd name="T22" fmla="*/ 2147483647 w 81"/>
                <a:gd name="T23" fmla="*/ 0 h 218"/>
                <a:gd name="T24" fmla="*/ 2147483647 w 81"/>
                <a:gd name="T25" fmla="*/ 2147483647 h 218"/>
                <a:gd name="T26" fmla="*/ 0 w 81"/>
                <a:gd name="T27" fmla="*/ 2147483647 h 21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81"/>
                <a:gd name="T43" fmla="*/ 0 h 218"/>
                <a:gd name="T44" fmla="*/ 81 w 81"/>
                <a:gd name="T45" fmla="*/ 218 h 21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81" h="218">
                  <a:moveTo>
                    <a:pt x="0" y="118"/>
                  </a:moveTo>
                  <a:lnTo>
                    <a:pt x="10" y="132"/>
                  </a:lnTo>
                  <a:lnTo>
                    <a:pt x="44" y="143"/>
                  </a:lnTo>
                  <a:lnTo>
                    <a:pt x="39" y="184"/>
                  </a:lnTo>
                  <a:lnTo>
                    <a:pt x="67" y="218"/>
                  </a:lnTo>
                  <a:lnTo>
                    <a:pt x="81" y="156"/>
                  </a:lnTo>
                  <a:lnTo>
                    <a:pt x="54" y="114"/>
                  </a:lnTo>
                  <a:lnTo>
                    <a:pt x="64" y="139"/>
                  </a:lnTo>
                  <a:lnTo>
                    <a:pt x="47" y="138"/>
                  </a:lnTo>
                  <a:lnTo>
                    <a:pt x="31" y="82"/>
                  </a:lnTo>
                  <a:lnTo>
                    <a:pt x="29" y="5"/>
                  </a:lnTo>
                  <a:lnTo>
                    <a:pt x="6" y="0"/>
                  </a:lnTo>
                  <a:lnTo>
                    <a:pt x="25" y="35"/>
                  </a:lnTo>
                  <a:lnTo>
                    <a:pt x="0" y="118"/>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703" name="Freeform 197"/>
            <p:cNvSpPr>
              <a:spLocks/>
            </p:cNvSpPr>
            <p:nvPr/>
          </p:nvSpPr>
          <p:spPr bwMode="auto">
            <a:xfrm>
              <a:off x="3902075" y="3871913"/>
              <a:ext cx="327025" cy="334962"/>
            </a:xfrm>
            <a:custGeom>
              <a:avLst/>
              <a:gdLst>
                <a:gd name="T0" fmla="*/ 0 w 413"/>
                <a:gd name="T1" fmla="*/ 2147483647 h 422"/>
                <a:gd name="T2" fmla="*/ 2147483647 w 413"/>
                <a:gd name="T3" fmla="*/ 2147483647 h 422"/>
                <a:gd name="T4" fmla="*/ 2147483647 w 413"/>
                <a:gd name="T5" fmla="*/ 2147483647 h 422"/>
                <a:gd name="T6" fmla="*/ 2147483647 w 413"/>
                <a:gd name="T7" fmla="*/ 2147483647 h 422"/>
                <a:gd name="T8" fmla="*/ 2147483647 w 413"/>
                <a:gd name="T9" fmla="*/ 0 h 422"/>
                <a:gd name="T10" fmla="*/ 2147483647 w 413"/>
                <a:gd name="T11" fmla="*/ 0 h 422"/>
                <a:gd name="T12" fmla="*/ 2147483647 w 413"/>
                <a:gd name="T13" fmla="*/ 2147483647 h 422"/>
                <a:gd name="T14" fmla="*/ 2147483647 w 413"/>
                <a:gd name="T15" fmla="*/ 2147483647 h 422"/>
                <a:gd name="T16" fmla="*/ 2147483647 w 413"/>
                <a:gd name="T17" fmla="*/ 2147483647 h 422"/>
                <a:gd name="T18" fmla="*/ 2147483647 w 413"/>
                <a:gd name="T19" fmla="*/ 2147483647 h 422"/>
                <a:gd name="T20" fmla="*/ 2147483647 w 413"/>
                <a:gd name="T21" fmla="*/ 2147483647 h 422"/>
                <a:gd name="T22" fmla="*/ 2147483647 w 413"/>
                <a:gd name="T23" fmla="*/ 2147483647 h 422"/>
                <a:gd name="T24" fmla="*/ 2147483647 w 413"/>
                <a:gd name="T25" fmla="*/ 2147483647 h 422"/>
                <a:gd name="T26" fmla="*/ 2147483647 w 413"/>
                <a:gd name="T27" fmla="*/ 2147483647 h 422"/>
                <a:gd name="T28" fmla="*/ 2147483647 w 413"/>
                <a:gd name="T29" fmla="*/ 2147483647 h 422"/>
                <a:gd name="T30" fmla="*/ 2147483647 w 413"/>
                <a:gd name="T31" fmla="*/ 2147483647 h 422"/>
                <a:gd name="T32" fmla="*/ 2147483647 w 413"/>
                <a:gd name="T33" fmla="*/ 2147483647 h 422"/>
                <a:gd name="T34" fmla="*/ 2147483647 w 413"/>
                <a:gd name="T35" fmla="*/ 2147483647 h 422"/>
                <a:gd name="T36" fmla="*/ 2147483647 w 413"/>
                <a:gd name="T37" fmla="*/ 2147483647 h 422"/>
                <a:gd name="T38" fmla="*/ 0 w 413"/>
                <a:gd name="T39" fmla="*/ 2147483647 h 42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413"/>
                <a:gd name="T61" fmla="*/ 0 h 422"/>
                <a:gd name="T62" fmla="*/ 413 w 413"/>
                <a:gd name="T63" fmla="*/ 422 h 42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413" h="422">
                  <a:moveTo>
                    <a:pt x="0" y="293"/>
                  </a:moveTo>
                  <a:lnTo>
                    <a:pt x="20" y="262"/>
                  </a:lnTo>
                  <a:lnTo>
                    <a:pt x="39" y="280"/>
                  </a:lnTo>
                  <a:lnTo>
                    <a:pt x="169" y="272"/>
                  </a:lnTo>
                  <a:lnTo>
                    <a:pt x="141" y="0"/>
                  </a:lnTo>
                  <a:lnTo>
                    <a:pt x="185" y="0"/>
                  </a:lnTo>
                  <a:lnTo>
                    <a:pt x="390" y="148"/>
                  </a:lnTo>
                  <a:lnTo>
                    <a:pt x="392" y="172"/>
                  </a:lnTo>
                  <a:lnTo>
                    <a:pt x="411" y="169"/>
                  </a:lnTo>
                  <a:lnTo>
                    <a:pt x="413" y="256"/>
                  </a:lnTo>
                  <a:lnTo>
                    <a:pt x="396" y="276"/>
                  </a:lnTo>
                  <a:lnTo>
                    <a:pt x="312" y="286"/>
                  </a:lnTo>
                  <a:lnTo>
                    <a:pt x="207" y="337"/>
                  </a:lnTo>
                  <a:lnTo>
                    <a:pt x="176" y="416"/>
                  </a:lnTo>
                  <a:lnTo>
                    <a:pt x="150" y="406"/>
                  </a:lnTo>
                  <a:lnTo>
                    <a:pt x="105" y="422"/>
                  </a:lnTo>
                  <a:lnTo>
                    <a:pt x="80" y="356"/>
                  </a:lnTo>
                  <a:lnTo>
                    <a:pt x="38" y="370"/>
                  </a:lnTo>
                  <a:lnTo>
                    <a:pt x="20" y="357"/>
                  </a:lnTo>
                  <a:lnTo>
                    <a:pt x="0" y="293"/>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704" name="Freeform 198"/>
            <p:cNvSpPr>
              <a:spLocks/>
            </p:cNvSpPr>
            <p:nvPr/>
          </p:nvSpPr>
          <p:spPr bwMode="auto">
            <a:xfrm>
              <a:off x="3805238" y="3817938"/>
              <a:ext cx="242887" cy="285750"/>
            </a:xfrm>
            <a:custGeom>
              <a:avLst/>
              <a:gdLst>
                <a:gd name="T0" fmla="*/ 0 w 306"/>
                <a:gd name="T1" fmla="*/ 2147483647 h 362"/>
                <a:gd name="T2" fmla="*/ 2147483647 w 306"/>
                <a:gd name="T3" fmla="*/ 2147483647 h 362"/>
                <a:gd name="T4" fmla="*/ 2147483647 w 306"/>
                <a:gd name="T5" fmla="*/ 2147483647 h 362"/>
                <a:gd name="T6" fmla="*/ 2147483647 w 306"/>
                <a:gd name="T7" fmla="*/ 2147483647 h 362"/>
                <a:gd name="T8" fmla="*/ 2147483647 w 306"/>
                <a:gd name="T9" fmla="*/ 2147483647 h 362"/>
                <a:gd name="T10" fmla="*/ 2147483647 w 306"/>
                <a:gd name="T11" fmla="*/ 2147483647 h 362"/>
                <a:gd name="T12" fmla="*/ 2147483647 w 306"/>
                <a:gd name="T13" fmla="*/ 2147483647 h 362"/>
                <a:gd name="T14" fmla="*/ 2147483647 w 306"/>
                <a:gd name="T15" fmla="*/ 2147483647 h 362"/>
                <a:gd name="T16" fmla="*/ 2147483647 w 306"/>
                <a:gd name="T17" fmla="*/ 2147483647 h 362"/>
                <a:gd name="T18" fmla="*/ 2147483647 w 306"/>
                <a:gd name="T19" fmla="*/ 2147483647 h 362"/>
                <a:gd name="T20" fmla="*/ 2147483647 w 306"/>
                <a:gd name="T21" fmla="*/ 2147483647 h 362"/>
                <a:gd name="T22" fmla="*/ 2147483647 w 306"/>
                <a:gd name="T23" fmla="*/ 0 h 362"/>
                <a:gd name="T24" fmla="*/ 2147483647 w 306"/>
                <a:gd name="T25" fmla="*/ 2147483647 h 362"/>
                <a:gd name="T26" fmla="*/ 2147483647 w 306"/>
                <a:gd name="T27" fmla="*/ 2147483647 h 362"/>
                <a:gd name="T28" fmla="*/ 2147483647 w 306"/>
                <a:gd name="T29" fmla="*/ 2147483647 h 362"/>
                <a:gd name="T30" fmla="*/ 2147483647 w 306"/>
                <a:gd name="T31" fmla="*/ 2147483647 h 362"/>
                <a:gd name="T32" fmla="*/ 2147483647 w 306"/>
                <a:gd name="T33" fmla="*/ 2147483647 h 362"/>
                <a:gd name="T34" fmla="*/ 0 w 306"/>
                <a:gd name="T35" fmla="*/ 2147483647 h 3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06"/>
                <a:gd name="T55" fmla="*/ 0 h 362"/>
                <a:gd name="T56" fmla="*/ 306 w 306"/>
                <a:gd name="T57" fmla="*/ 362 h 36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06" h="362">
                  <a:moveTo>
                    <a:pt x="0" y="182"/>
                  </a:moveTo>
                  <a:lnTo>
                    <a:pt x="18" y="203"/>
                  </a:lnTo>
                  <a:lnTo>
                    <a:pt x="22" y="257"/>
                  </a:lnTo>
                  <a:lnTo>
                    <a:pt x="8" y="324"/>
                  </a:lnTo>
                  <a:lnTo>
                    <a:pt x="65" y="309"/>
                  </a:lnTo>
                  <a:lnTo>
                    <a:pt x="121" y="362"/>
                  </a:lnTo>
                  <a:lnTo>
                    <a:pt x="141" y="331"/>
                  </a:lnTo>
                  <a:lnTo>
                    <a:pt x="160" y="349"/>
                  </a:lnTo>
                  <a:lnTo>
                    <a:pt x="290" y="341"/>
                  </a:lnTo>
                  <a:lnTo>
                    <a:pt x="262" y="69"/>
                  </a:lnTo>
                  <a:lnTo>
                    <a:pt x="306" y="69"/>
                  </a:lnTo>
                  <a:lnTo>
                    <a:pt x="214" y="0"/>
                  </a:lnTo>
                  <a:lnTo>
                    <a:pt x="211" y="38"/>
                  </a:lnTo>
                  <a:lnTo>
                    <a:pt x="128" y="37"/>
                  </a:lnTo>
                  <a:lnTo>
                    <a:pt x="127" y="111"/>
                  </a:lnTo>
                  <a:lnTo>
                    <a:pt x="99" y="125"/>
                  </a:lnTo>
                  <a:lnTo>
                    <a:pt x="101" y="171"/>
                  </a:lnTo>
                  <a:lnTo>
                    <a:pt x="0" y="182"/>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705" name="Freeform 199"/>
            <p:cNvSpPr>
              <a:spLocks/>
            </p:cNvSpPr>
            <p:nvPr/>
          </p:nvSpPr>
          <p:spPr bwMode="auto">
            <a:xfrm>
              <a:off x="3884613" y="3614738"/>
              <a:ext cx="236537" cy="198437"/>
            </a:xfrm>
            <a:custGeom>
              <a:avLst/>
              <a:gdLst>
                <a:gd name="T0" fmla="*/ 0 w 298"/>
                <a:gd name="T1" fmla="*/ 2147483647 h 247"/>
                <a:gd name="T2" fmla="*/ 2147483647 w 298"/>
                <a:gd name="T3" fmla="*/ 2147483647 h 247"/>
                <a:gd name="T4" fmla="*/ 2147483647 w 298"/>
                <a:gd name="T5" fmla="*/ 2147483647 h 247"/>
                <a:gd name="T6" fmla="*/ 2147483647 w 298"/>
                <a:gd name="T7" fmla="*/ 2147483647 h 247"/>
                <a:gd name="T8" fmla="*/ 2147483647 w 298"/>
                <a:gd name="T9" fmla="*/ 0 h 247"/>
                <a:gd name="T10" fmla="*/ 2147483647 w 298"/>
                <a:gd name="T11" fmla="*/ 2147483647 h 247"/>
                <a:gd name="T12" fmla="*/ 2147483647 w 298"/>
                <a:gd name="T13" fmla="*/ 2147483647 h 247"/>
                <a:gd name="T14" fmla="*/ 2147483647 w 298"/>
                <a:gd name="T15" fmla="*/ 2147483647 h 247"/>
                <a:gd name="T16" fmla="*/ 2147483647 w 298"/>
                <a:gd name="T17" fmla="*/ 2147483647 h 247"/>
                <a:gd name="T18" fmla="*/ 2147483647 w 298"/>
                <a:gd name="T19" fmla="*/ 2147483647 h 247"/>
                <a:gd name="T20" fmla="*/ 2147483647 w 298"/>
                <a:gd name="T21" fmla="*/ 2147483647 h 247"/>
                <a:gd name="T22" fmla="*/ 2147483647 w 298"/>
                <a:gd name="T23" fmla="*/ 2147483647 h 247"/>
                <a:gd name="T24" fmla="*/ 0 w 298"/>
                <a:gd name="T25" fmla="*/ 2147483647 h 24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98"/>
                <a:gd name="T40" fmla="*/ 0 h 247"/>
                <a:gd name="T41" fmla="*/ 298 w 298"/>
                <a:gd name="T42" fmla="*/ 247 h 24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98" h="247">
                  <a:moveTo>
                    <a:pt x="0" y="244"/>
                  </a:moveTo>
                  <a:lnTo>
                    <a:pt x="73" y="195"/>
                  </a:lnTo>
                  <a:lnTo>
                    <a:pt x="99" y="99"/>
                  </a:lnTo>
                  <a:lnTo>
                    <a:pt x="163" y="49"/>
                  </a:lnTo>
                  <a:lnTo>
                    <a:pt x="185" y="0"/>
                  </a:lnTo>
                  <a:lnTo>
                    <a:pt x="274" y="17"/>
                  </a:lnTo>
                  <a:lnTo>
                    <a:pt x="298" y="107"/>
                  </a:lnTo>
                  <a:lnTo>
                    <a:pt x="258" y="110"/>
                  </a:lnTo>
                  <a:lnTo>
                    <a:pt x="236" y="120"/>
                  </a:lnTo>
                  <a:lnTo>
                    <a:pt x="240" y="144"/>
                  </a:lnTo>
                  <a:lnTo>
                    <a:pt x="124" y="199"/>
                  </a:lnTo>
                  <a:lnTo>
                    <a:pt x="112" y="247"/>
                  </a:lnTo>
                  <a:lnTo>
                    <a:pt x="0" y="244"/>
                  </a:lnTo>
                  <a:close/>
                </a:path>
              </a:pathLst>
            </a:custGeom>
            <a:solidFill>
              <a:srgbClr val="CD30FF"/>
            </a:solidFill>
            <a:ln w="9525">
              <a:solidFill>
                <a:srgbClr val="000000"/>
              </a:solidFill>
              <a:round/>
              <a:headEnd/>
              <a:tailEnd/>
            </a:ln>
          </p:spPr>
          <p:txBody>
            <a:bodyPr lIns="80133" tIns="40067" rIns="80133" bIns="40067"/>
            <a:lstStyle/>
            <a:p>
              <a:endParaRPr lang="en-US"/>
            </a:p>
          </p:txBody>
        </p:sp>
        <p:sp>
          <p:nvSpPr>
            <p:cNvPr id="21706" name="Freeform 200"/>
            <p:cNvSpPr>
              <a:spLocks/>
            </p:cNvSpPr>
            <p:nvPr/>
          </p:nvSpPr>
          <p:spPr bwMode="auto">
            <a:xfrm>
              <a:off x="4202113" y="4125913"/>
              <a:ext cx="234950" cy="215900"/>
            </a:xfrm>
            <a:custGeom>
              <a:avLst/>
              <a:gdLst>
                <a:gd name="T0" fmla="*/ 0 w 297"/>
                <a:gd name="T1" fmla="*/ 2147483647 h 270"/>
                <a:gd name="T2" fmla="*/ 2147483647 w 297"/>
                <a:gd name="T3" fmla="*/ 2147483647 h 270"/>
                <a:gd name="T4" fmla="*/ 2147483647 w 297"/>
                <a:gd name="T5" fmla="*/ 2147483647 h 270"/>
                <a:gd name="T6" fmla="*/ 2147483647 w 297"/>
                <a:gd name="T7" fmla="*/ 2147483647 h 270"/>
                <a:gd name="T8" fmla="*/ 2147483647 w 297"/>
                <a:gd name="T9" fmla="*/ 0 h 270"/>
                <a:gd name="T10" fmla="*/ 2147483647 w 297"/>
                <a:gd name="T11" fmla="*/ 2147483647 h 270"/>
                <a:gd name="T12" fmla="*/ 2147483647 w 297"/>
                <a:gd name="T13" fmla="*/ 2147483647 h 270"/>
                <a:gd name="T14" fmla="*/ 2147483647 w 297"/>
                <a:gd name="T15" fmla="*/ 2147483647 h 270"/>
                <a:gd name="T16" fmla="*/ 2147483647 w 297"/>
                <a:gd name="T17" fmla="*/ 2147483647 h 270"/>
                <a:gd name="T18" fmla="*/ 2147483647 w 297"/>
                <a:gd name="T19" fmla="*/ 2147483647 h 270"/>
                <a:gd name="T20" fmla="*/ 2147483647 w 297"/>
                <a:gd name="T21" fmla="*/ 2147483647 h 270"/>
                <a:gd name="T22" fmla="*/ 2147483647 w 297"/>
                <a:gd name="T23" fmla="*/ 2147483647 h 270"/>
                <a:gd name="T24" fmla="*/ 2147483647 w 297"/>
                <a:gd name="T25" fmla="*/ 2147483647 h 270"/>
                <a:gd name="T26" fmla="*/ 0 w 297"/>
                <a:gd name="T27" fmla="*/ 2147483647 h 27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97"/>
                <a:gd name="T43" fmla="*/ 0 h 270"/>
                <a:gd name="T44" fmla="*/ 297 w 297"/>
                <a:gd name="T45" fmla="*/ 270 h 270"/>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97" h="270">
                  <a:moveTo>
                    <a:pt x="0" y="209"/>
                  </a:moveTo>
                  <a:lnTo>
                    <a:pt x="22" y="61"/>
                  </a:lnTo>
                  <a:lnTo>
                    <a:pt x="51" y="2"/>
                  </a:lnTo>
                  <a:lnTo>
                    <a:pt x="166" y="31"/>
                  </a:lnTo>
                  <a:lnTo>
                    <a:pt x="265" y="0"/>
                  </a:lnTo>
                  <a:lnTo>
                    <a:pt x="286" y="37"/>
                  </a:lnTo>
                  <a:lnTo>
                    <a:pt x="297" y="61"/>
                  </a:lnTo>
                  <a:lnTo>
                    <a:pt x="270" y="82"/>
                  </a:lnTo>
                  <a:lnTo>
                    <a:pt x="217" y="203"/>
                  </a:lnTo>
                  <a:lnTo>
                    <a:pt x="169" y="195"/>
                  </a:lnTo>
                  <a:lnTo>
                    <a:pt x="143" y="253"/>
                  </a:lnTo>
                  <a:lnTo>
                    <a:pt x="87" y="270"/>
                  </a:lnTo>
                  <a:lnTo>
                    <a:pt x="51" y="216"/>
                  </a:lnTo>
                  <a:lnTo>
                    <a:pt x="0" y="209"/>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707" name="Freeform 201"/>
            <p:cNvSpPr>
              <a:spLocks/>
            </p:cNvSpPr>
            <p:nvPr/>
          </p:nvSpPr>
          <p:spPr bwMode="auto">
            <a:xfrm>
              <a:off x="3808413" y="4151313"/>
              <a:ext cx="60325" cy="39687"/>
            </a:xfrm>
            <a:custGeom>
              <a:avLst/>
              <a:gdLst>
                <a:gd name="T0" fmla="*/ 0 w 77"/>
                <a:gd name="T1" fmla="*/ 2147483647 h 49"/>
                <a:gd name="T2" fmla="*/ 2147483647 w 77"/>
                <a:gd name="T3" fmla="*/ 2147483647 h 49"/>
                <a:gd name="T4" fmla="*/ 2147483647 w 77"/>
                <a:gd name="T5" fmla="*/ 2147483647 h 49"/>
                <a:gd name="T6" fmla="*/ 2147483647 w 77"/>
                <a:gd name="T7" fmla="*/ 2147483647 h 49"/>
                <a:gd name="T8" fmla="*/ 2147483647 w 77"/>
                <a:gd name="T9" fmla="*/ 2147483647 h 49"/>
                <a:gd name="T10" fmla="*/ 2147483647 w 77"/>
                <a:gd name="T11" fmla="*/ 2147483647 h 49"/>
                <a:gd name="T12" fmla="*/ 2147483647 w 77"/>
                <a:gd name="T13" fmla="*/ 0 h 49"/>
                <a:gd name="T14" fmla="*/ 0 w 77"/>
                <a:gd name="T15" fmla="*/ 2147483647 h 49"/>
                <a:gd name="T16" fmla="*/ 0 60000 65536"/>
                <a:gd name="T17" fmla="*/ 0 60000 65536"/>
                <a:gd name="T18" fmla="*/ 0 60000 65536"/>
                <a:gd name="T19" fmla="*/ 0 60000 65536"/>
                <a:gd name="T20" fmla="*/ 0 60000 65536"/>
                <a:gd name="T21" fmla="*/ 0 60000 65536"/>
                <a:gd name="T22" fmla="*/ 0 60000 65536"/>
                <a:gd name="T23" fmla="*/ 0 60000 65536"/>
                <a:gd name="T24" fmla="*/ 0 w 77"/>
                <a:gd name="T25" fmla="*/ 0 h 49"/>
                <a:gd name="T26" fmla="*/ 77 w 77"/>
                <a:gd name="T27" fmla="*/ 49 h 4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7" h="49">
                  <a:moveTo>
                    <a:pt x="0" y="5"/>
                  </a:moveTo>
                  <a:lnTo>
                    <a:pt x="22" y="28"/>
                  </a:lnTo>
                  <a:lnTo>
                    <a:pt x="48" y="21"/>
                  </a:lnTo>
                  <a:lnTo>
                    <a:pt x="34" y="28"/>
                  </a:lnTo>
                  <a:lnTo>
                    <a:pt x="45" y="49"/>
                  </a:lnTo>
                  <a:lnTo>
                    <a:pt x="77" y="28"/>
                  </a:lnTo>
                  <a:lnTo>
                    <a:pt x="77" y="0"/>
                  </a:lnTo>
                  <a:lnTo>
                    <a:pt x="0" y="5"/>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708" name="Freeform 202"/>
            <p:cNvSpPr>
              <a:spLocks/>
            </p:cNvSpPr>
            <p:nvPr/>
          </p:nvSpPr>
          <p:spPr bwMode="auto">
            <a:xfrm>
              <a:off x="5168900" y="3846513"/>
              <a:ext cx="11113" cy="36512"/>
            </a:xfrm>
            <a:custGeom>
              <a:avLst/>
              <a:gdLst>
                <a:gd name="T0" fmla="*/ 0 w 15"/>
                <a:gd name="T1" fmla="*/ 2147483647 h 45"/>
                <a:gd name="T2" fmla="*/ 2147483647 w 15"/>
                <a:gd name="T3" fmla="*/ 2147483647 h 45"/>
                <a:gd name="T4" fmla="*/ 2147483647 w 15"/>
                <a:gd name="T5" fmla="*/ 2147483647 h 45"/>
                <a:gd name="T6" fmla="*/ 2147483647 w 15"/>
                <a:gd name="T7" fmla="*/ 0 h 45"/>
                <a:gd name="T8" fmla="*/ 0 w 15"/>
                <a:gd name="T9" fmla="*/ 2147483647 h 45"/>
                <a:gd name="T10" fmla="*/ 0 60000 65536"/>
                <a:gd name="T11" fmla="*/ 0 60000 65536"/>
                <a:gd name="T12" fmla="*/ 0 60000 65536"/>
                <a:gd name="T13" fmla="*/ 0 60000 65536"/>
                <a:gd name="T14" fmla="*/ 0 60000 65536"/>
                <a:gd name="T15" fmla="*/ 0 w 15"/>
                <a:gd name="T16" fmla="*/ 0 h 45"/>
                <a:gd name="T17" fmla="*/ 15 w 15"/>
                <a:gd name="T18" fmla="*/ 45 h 45"/>
              </a:gdLst>
              <a:ahLst/>
              <a:cxnLst>
                <a:cxn ang="T10">
                  <a:pos x="T0" y="T1"/>
                </a:cxn>
                <a:cxn ang="T11">
                  <a:pos x="T2" y="T3"/>
                </a:cxn>
                <a:cxn ang="T12">
                  <a:pos x="T4" y="T5"/>
                </a:cxn>
                <a:cxn ang="T13">
                  <a:pos x="T6" y="T7"/>
                </a:cxn>
                <a:cxn ang="T14">
                  <a:pos x="T8" y="T9"/>
                </a:cxn>
              </a:cxnLst>
              <a:rect l="T15" t="T16" r="T17" b="T18"/>
              <a:pathLst>
                <a:path w="15" h="45">
                  <a:moveTo>
                    <a:pt x="0" y="36"/>
                  </a:moveTo>
                  <a:lnTo>
                    <a:pt x="7" y="45"/>
                  </a:lnTo>
                  <a:lnTo>
                    <a:pt x="15" y="42"/>
                  </a:lnTo>
                  <a:lnTo>
                    <a:pt x="8" y="0"/>
                  </a:lnTo>
                  <a:lnTo>
                    <a:pt x="0" y="36"/>
                  </a:lnTo>
                  <a:close/>
                </a:path>
              </a:pathLst>
            </a:custGeom>
            <a:solidFill>
              <a:srgbClr val="CD30FF"/>
            </a:solidFill>
            <a:ln w="9525">
              <a:solidFill>
                <a:srgbClr val="000000"/>
              </a:solidFill>
              <a:round/>
              <a:headEnd/>
              <a:tailEnd/>
            </a:ln>
          </p:spPr>
          <p:txBody>
            <a:bodyPr lIns="80133" tIns="40067" rIns="80133" bIns="40067"/>
            <a:lstStyle/>
            <a:p>
              <a:endParaRPr lang="en-US"/>
            </a:p>
          </p:txBody>
        </p:sp>
        <p:sp>
          <p:nvSpPr>
            <p:cNvPr id="21709" name="Freeform 203"/>
            <p:cNvSpPr>
              <a:spLocks/>
            </p:cNvSpPr>
            <p:nvPr/>
          </p:nvSpPr>
          <p:spPr bwMode="auto">
            <a:xfrm>
              <a:off x="4732338" y="4452938"/>
              <a:ext cx="33337" cy="36512"/>
            </a:xfrm>
            <a:custGeom>
              <a:avLst/>
              <a:gdLst>
                <a:gd name="T0" fmla="*/ 0 w 41"/>
                <a:gd name="T1" fmla="*/ 2147483647 h 46"/>
                <a:gd name="T2" fmla="*/ 2147483647 w 41"/>
                <a:gd name="T3" fmla="*/ 2147483647 h 46"/>
                <a:gd name="T4" fmla="*/ 2147483647 w 41"/>
                <a:gd name="T5" fmla="*/ 0 h 46"/>
                <a:gd name="T6" fmla="*/ 2147483647 w 41"/>
                <a:gd name="T7" fmla="*/ 2147483647 h 46"/>
                <a:gd name="T8" fmla="*/ 0 w 41"/>
                <a:gd name="T9" fmla="*/ 2147483647 h 46"/>
                <a:gd name="T10" fmla="*/ 0 60000 65536"/>
                <a:gd name="T11" fmla="*/ 0 60000 65536"/>
                <a:gd name="T12" fmla="*/ 0 60000 65536"/>
                <a:gd name="T13" fmla="*/ 0 60000 65536"/>
                <a:gd name="T14" fmla="*/ 0 60000 65536"/>
                <a:gd name="T15" fmla="*/ 0 w 41"/>
                <a:gd name="T16" fmla="*/ 0 h 46"/>
                <a:gd name="T17" fmla="*/ 41 w 41"/>
                <a:gd name="T18" fmla="*/ 46 h 46"/>
              </a:gdLst>
              <a:ahLst/>
              <a:cxnLst>
                <a:cxn ang="T10">
                  <a:pos x="T0" y="T1"/>
                </a:cxn>
                <a:cxn ang="T11">
                  <a:pos x="T2" y="T3"/>
                </a:cxn>
                <a:cxn ang="T12">
                  <a:pos x="T4" y="T5"/>
                </a:cxn>
                <a:cxn ang="T13">
                  <a:pos x="T6" y="T7"/>
                </a:cxn>
                <a:cxn ang="T14">
                  <a:pos x="T8" y="T9"/>
                </a:cxn>
              </a:cxnLst>
              <a:rect l="T15" t="T16" r="T17" b="T18"/>
              <a:pathLst>
                <a:path w="41" h="46">
                  <a:moveTo>
                    <a:pt x="0" y="46"/>
                  </a:moveTo>
                  <a:lnTo>
                    <a:pt x="16" y="8"/>
                  </a:lnTo>
                  <a:lnTo>
                    <a:pt x="36" y="0"/>
                  </a:lnTo>
                  <a:lnTo>
                    <a:pt x="41" y="36"/>
                  </a:lnTo>
                  <a:lnTo>
                    <a:pt x="0" y="46"/>
                  </a:lnTo>
                  <a:close/>
                </a:path>
              </a:pathLst>
            </a:custGeom>
            <a:solidFill>
              <a:srgbClr val="B5B9BD"/>
            </a:solidFill>
            <a:ln w="9525">
              <a:solidFill>
                <a:srgbClr val="000000"/>
              </a:solidFill>
              <a:round/>
              <a:headEnd/>
              <a:tailEnd/>
            </a:ln>
          </p:spPr>
          <p:txBody>
            <a:bodyPr lIns="80133" tIns="40067" rIns="80133" bIns="40067"/>
            <a:lstStyle/>
            <a:p>
              <a:endParaRPr lang="en-US"/>
            </a:p>
          </p:txBody>
        </p:sp>
        <p:sp>
          <p:nvSpPr>
            <p:cNvPr id="21710" name="Freeform 204"/>
            <p:cNvSpPr>
              <a:spLocks/>
            </p:cNvSpPr>
            <p:nvPr/>
          </p:nvSpPr>
          <p:spPr bwMode="auto">
            <a:xfrm>
              <a:off x="3792538" y="4064000"/>
              <a:ext cx="123825" cy="92075"/>
            </a:xfrm>
            <a:custGeom>
              <a:avLst/>
              <a:gdLst>
                <a:gd name="T0" fmla="*/ 0 w 156"/>
                <a:gd name="T1" fmla="*/ 2147483647 h 117"/>
                <a:gd name="T2" fmla="*/ 2147483647 w 156"/>
                <a:gd name="T3" fmla="*/ 2147483647 h 117"/>
                <a:gd name="T4" fmla="*/ 2147483647 w 156"/>
                <a:gd name="T5" fmla="*/ 2147483647 h 117"/>
                <a:gd name="T6" fmla="*/ 2147483647 w 156"/>
                <a:gd name="T7" fmla="*/ 2147483647 h 117"/>
                <a:gd name="T8" fmla="*/ 2147483647 w 156"/>
                <a:gd name="T9" fmla="*/ 2147483647 h 117"/>
                <a:gd name="T10" fmla="*/ 2147483647 w 156"/>
                <a:gd name="T11" fmla="*/ 2147483647 h 117"/>
                <a:gd name="T12" fmla="*/ 2147483647 w 156"/>
                <a:gd name="T13" fmla="*/ 2147483647 h 117"/>
                <a:gd name="T14" fmla="*/ 2147483647 w 156"/>
                <a:gd name="T15" fmla="*/ 2147483647 h 117"/>
                <a:gd name="T16" fmla="*/ 2147483647 w 156"/>
                <a:gd name="T17" fmla="*/ 0 h 117"/>
                <a:gd name="T18" fmla="*/ 2147483647 w 156"/>
                <a:gd name="T19" fmla="*/ 2147483647 h 117"/>
                <a:gd name="T20" fmla="*/ 0 w 156"/>
                <a:gd name="T21" fmla="*/ 2147483647 h 11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56"/>
                <a:gd name="T34" fmla="*/ 0 h 117"/>
                <a:gd name="T35" fmla="*/ 156 w 156"/>
                <a:gd name="T36" fmla="*/ 117 h 11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56" h="117">
                  <a:moveTo>
                    <a:pt x="0" y="53"/>
                  </a:moveTo>
                  <a:lnTo>
                    <a:pt x="23" y="86"/>
                  </a:lnTo>
                  <a:lnTo>
                    <a:pt x="96" y="92"/>
                  </a:lnTo>
                  <a:lnTo>
                    <a:pt x="19" y="101"/>
                  </a:lnTo>
                  <a:lnTo>
                    <a:pt x="19" y="117"/>
                  </a:lnTo>
                  <a:lnTo>
                    <a:pt x="96" y="112"/>
                  </a:lnTo>
                  <a:lnTo>
                    <a:pt x="156" y="117"/>
                  </a:lnTo>
                  <a:lnTo>
                    <a:pt x="136" y="53"/>
                  </a:lnTo>
                  <a:lnTo>
                    <a:pt x="80" y="0"/>
                  </a:lnTo>
                  <a:lnTo>
                    <a:pt x="23" y="15"/>
                  </a:lnTo>
                  <a:lnTo>
                    <a:pt x="0" y="53"/>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711" name="Freeform 205"/>
            <p:cNvSpPr>
              <a:spLocks/>
            </p:cNvSpPr>
            <p:nvPr/>
          </p:nvSpPr>
          <p:spPr bwMode="auto">
            <a:xfrm>
              <a:off x="3878263" y="4211638"/>
              <a:ext cx="61912" cy="68262"/>
            </a:xfrm>
            <a:custGeom>
              <a:avLst/>
              <a:gdLst>
                <a:gd name="T0" fmla="*/ 0 w 78"/>
                <a:gd name="T1" fmla="*/ 2147483647 h 84"/>
                <a:gd name="T2" fmla="*/ 2147483647 w 78"/>
                <a:gd name="T3" fmla="*/ 2147483647 h 84"/>
                <a:gd name="T4" fmla="*/ 2147483647 w 78"/>
                <a:gd name="T5" fmla="*/ 2147483647 h 84"/>
                <a:gd name="T6" fmla="*/ 2147483647 w 78"/>
                <a:gd name="T7" fmla="*/ 2147483647 h 84"/>
                <a:gd name="T8" fmla="*/ 2147483647 w 78"/>
                <a:gd name="T9" fmla="*/ 0 h 84"/>
                <a:gd name="T10" fmla="*/ 0 w 78"/>
                <a:gd name="T11" fmla="*/ 2147483647 h 84"/>
                <a:gd name="T12" fmla="*/ 0 60000 65536"/>
                <a:gd name="T13" fmla="*/ 0 60000 65536"/>
                <a:gd name="T14" fmla="*/ 0 60000 65536"/>
                <a:gd name="T15" fmla="*/ 0 60000 65536"/>
                <a:gd name="T16" fmla="*/ 0 60000 65536"/>
                <a:gd name="T17" fmla="*/ 0 60000 65536"/>
                <a:gd name="T18" fmla="*/ 0 w 78"/>
                <a:gd name="T19" fmla="*/ 0 h 84"/>
                <a:gd name="T20" fmla="*/ 78 w 78"/>
                <a:gd name="T21" fmla="*/ 84 h 84"/>
              </a:gdLst>
              <a:ahLst/>
              <a:cxnLst>
                <a:cxn ang="T12">
                  <a:pos x="T0" y="T1"/>
                </a:cxn>
                <a:cxn ang="T13">
                  <a:pos x="T2" y="T3"/>
                </a:cxn>
                <a:cxn ang="T14">
                  <a:pos x="T4" y="T5"/>
                </a:cxn>
                <a:cxn ang="T15">
                  <a:pos x="T6" y="T7"/>
                </a:cxn>
                <a:cxn ang="T16">
                  <a:pos x="T8" y="T9"/>
                </a:cxn>
                <a:cxn ang="T17">
                  <a:pos x="T10" y="T11"/>
                </a:cxn>
              </a:cxnLst>
              <a:rect l="T18" t="T19" r="T20" b="T21"/>
              <a:pathLst>
                <a:path w="78" h="84">
                  <a:moveTo>
                    <a:pt x="0" y="24"/>
                  </a:moveTo>
                  <a:lnTo>
                    <a:pt x="9" y="55"/>
                  </a:lnTo>
                  <a:lnTo>
                    <a:pt x="48" y="84"/>
                  </a:lnTo>
                  <a:lnTo>
                    <a:pt x="78" y="42"/>
                  </a:lnTo>
                  <a:lnTo>
                    <a:pt x="54" y="0"/>
                  </a:lnTo>
                  <a:lnTo>
                    <a:pt x="0" y="24"/>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712" name="Freeform 206"/>
            <p:cNvSpPr>
              <a:spLocks/>
            </p:cNvSpPr>
            <p:nvPr/>
          </p:nvSpPr>
          <p:spPr bwMode="auto">
            <a:xfrm>
              <a:off x="4973638" y="4167188"/>
              <a:ext cx="206375" cy="300037"/>
            </a:xfrm>
            <a:custGeom>
              <a:avLst/>
              <a:gdLst>
                <a:gd name="T0" fmla="*/ 0 w 260"/>
                <a:gd name="T1" fmla="*/ 2147483647 h 377"/>
                <a:gd name="T2" fmla="*/ 0 w 260"/>
                <a:gd name="T3" fmla="*/ 2147483647 h 377"/>
                <a:gd name="T4" fmla="*/ 2147483647 w 260"/>
                <a:gd name="T5" fmla="*/ 2147483647 h 377"/>
                <a:gd name="T6" fmla="*/ 2147483647 w 260"/>
                <a:gd name="T7" fmla="*/ 2147483647 h 377"/>
                <a:gd name="T8" fmla="*/ 2147483647 w 260"/>
                <a:gd name="T9" fmla="*/ 2147483647 h 377"/>
                <a:gd name="T10" fmla="*/ 2147483647 w 260"/>
                <a:gd name="T11" fmla="*/ 2147483647 h 377"/>
                <a:gd name="T12" fmla="*/ 2147483647 w 260"/>
                <a:gd name="T13" fmla="*/ 2147483647 h 377"/>
                <a:gd name="T14" fmla="*/ 2147483647 w 260"/>
                <a:gd name="T15" fmla="*/ 2147483647 h 377"/>
                <a:gd name="T16" fmla="*/ 2147483647 w 260"/>
                <a:gd name="T17" fmla="*/ 2147483647 h 377"/>
                <a:gd name="T18" fmla="*/ 2147483647 w 260"/>
                <a:gd name="T19" fmla="*/ 0 h 377"/>
                <a:gd name="T20" fmla="*/ 2147483647 w 260"/>
                <a:gd name="T21" fmla="*/ 2147483647 h 377"/>
                <a:gd name="T22" fmla="*/ 2147483647 w 260"/>
                <a:gd name="T23" fmla="*/ 2147483647 h 377"/>
                <a:gd name="T24" fmla="*/ 2147483647 w 260"/>
                <a:gd name="T25" fmla="*/ 2147483647 h 377"/>
                <a:gd name="T26" fmla="*/ 0 w 260"/>
                <a:gd name="T27" fmla="*/ 2147483647 h 37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60"/>
                <a:gd name="T43" fmla="*/ 0 h 377"/>
                <a:gd name="T44" fmla="*/ 260 w 260"/>
                <a:gd name="T45" fmla="*/ 377 h 377"/>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60" h="377">
                  <a:moveTo>
                    <a:pt x="0" y="356"/>
                  </a:moveTo>
                  <a:lnTo>
                    <a:pt x="0" y="253"/>
                  </a:lnTo>
                  <a:lnTo>
                    <a:pt x="21" y="221"/>
                  </a:lnTo>
                  <a:lnTo>
                    <a:pt x="100" y="191"/>
                  </a:lnTo>
                  <a:lnTo>
                    <a:pt x="177" y="108"/>
                  </a:lnTo>
                  <a:lnTo>
                    <a:pt x="77" y="81"/>
                  </a:lnTo>
                  <a:lnTo>
                    <a:pt x="46" y="29"/>
                  </a:lnTo>
                  <a:lnTo>
                    <a:pt x="59" y="15"/>
                  </a:lnTo>
                  <a:lnTo>
                    <a:pt x="97" y="43"/>
                  </a:lnTo>
                  <a:lnTo>
                    <a:pt x="247" y="0"/>
                  </a:lnTo>
                  <a:lnTo>
                    <a:pt x="260" y="43"/>
                  </a:lnTo>
                  <a:lnTo>
                    <a:pt x="168" y="220"/>
                  </a:lnTo>
                  <a:lnTo>
                    <a:pt x="12" y="377"/>
                  </a:lnTo>
                  <a:lnTo>
                    <a:pt x="0" y="356"/>
                  </a:lnTo>
                  <a:close/>
                </a:path>
              </a:pathLst>
            </a:custGeom>
            <a:solidFill>
              <a:srgbClr val="CD30FF"/>
            </a:solidFill>
            <a:ln w="9525">
              <a:solidFill>
                <a:srgbClr val="000000"/>
              </a:solidFill>
              <a:round/>
              <a:headEnd/>
              <a:tailEnd/>
            </a:ln>
          </p:spPr>
          <p:txBody>
            <a:bodyPr lIns="80133" tIns="40067" rIns="80133" bIns="40067"/>
            <a:lstStyle/>
            <a:p>
              <a:endParaRPr lang="en-US"/>
            </a:p>
          </p:txBody>
        </p:sp>
        <p:sp>
          <p:nvSpPr>
            <p:cNvPr id="21713" name="Freeform 207"/>
            <p:cNvSpPr>
              <a:spLocks/>
            </p:cNvSpPr>
            <p:nvPr/>
          </p:nvSpPr>
          <p:spPr bwMode="auto">
            <a:xfrm>
              <a:off x="4652963" y="4775200"/>
              <a:ext cx="158750" cy="158750"/>
            </a:xfrm>
            <a:custGeom>
              <a:avLst/>
              <a:gdLst>
                <a:gd name="T0" fmla="*/ 0 w 200"/>
                <a:gd name="T1" fmla="*/ 2147483647 h 201"/>
                <a:gd name="T2" fmla="*/ 2147483647 w 200"/>
                <a:gd name="T3" fmla="*/ 2147483647 h 201"/>
                <a:gd name="T4" fmla="*/ 2147483647 w 200"/>
                <a:gd name="T5" fmla="*/ 2147483647 h 201"/>
                <a:gd name="T6" fmla="*/ 2147483647 w 200"/>
                <a:gd name="T7" fmla="*/ 2147483647 h 201"/>
                <a:gd name="T8" fmla="*/ 2147483647 w 200"/>
                <a:gd name="T9" fmla="*/ 0 h 201"/>
                <a:gd name="T10" fmla="*/ 2147483647 w 200"/>
                <a:gd name="T11" fmla="*/ 2147483647 h 201"/>
                <a:gd name="T12" fmla="*/ 2147483647 w 200"/>
                <a:gd name="T13" fmla="*/ 2147483647 h 201"/>
                <a:gd name="T14" fmla="*/ 2147483647 w 200"/>
                <a:gd name="T15" fmla="*/ 2147483647 h 201"/>
                <a:gd name="T16" fmla="*/ 2147483647 w 200"/>
                <a:gd name="T17" fmla="*/ 2147483647 h 201"/>
                <a:gd name="T18" fmla="*/ 2147483647 w 200"/>
                <a:gd name="T19" fmla="*/ 2147483647 h 201"/>
                <a:gd name="T20" fmla="*/ 2147483647 w 200"/>
                <a:gd name="T21" fmla="*/ 2147483647 h 201"/>
                <a:gd name="T22" fmla="*/ 0 w 200"/>
                <a:gd name="T23" fmla="*/ 2147483647 h 20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00"/>
                <a:gd name="T37" fmla="*/ 0 h 201"/>
                <a:gd name="T38" fmla="*/ 200 w 200"/>
                <a:gd name="T39" fmla="*/ 201 h 20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00" h="201">
                  <a:moveTo>
                    <a:pt x="0" y="62"/>
                  </a:moveTo>
                  <a:lnTo>
                    <a:pt x="44" y="63"/>
                  </a:lnTo>
                  <a:lnTo>
                    <a:pt x="89" y="26"/>
                  </a:lnTo>
                  <a:lnTo>
                    <a:pt x="92" y="10"/>
                  </a:lnTo>
                  <a:lnTo>
                    <a:pt x="131" y="0"/>
                  </a:lnTo>
                  <a:lnTo>
                    <a:pt x="193" y="23"/>
                  </a:lnTo>
                  <a:lnTo>
                    <a:pt x="200" y="50"/>
                  </a:lnTo>
                  <a:lnTo>
                    <a:pt x="195" y="124"/>
                  </a:lnTo>
                  <a:lnTo>
                    <a:pt x="163" y="201"/>
                  </a:lnTo>
                  <a:lnTo>
                    <a:pt x="105" y="187"/>
                  </a:lnTo>
                  <a:lnTo>
                    <a:pt x="69" y="169"/>
                  </a:lnTo>
                  <a:lnTo>
                    <a:pt x="0" y="62"/>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714" name="Freeform 208"/>
            <p:cNvSpPr>
              <a:spLocks/>
            </p:cNvSpPr>
            <p:nvPr/>
          </p:nvSpPr>
          <p:spPr bwMode="auto">
            <a:xfrm>
              <a:off x="4378325" y="4805363"/>
              <a:ext cx="274638" cy="279400"/>
            </a:xfrm>
            <a:custGeom>
              <a:avLst/>
              <a:gdLst>
                <a:gd name="T0" fmla="*/ 0 w 344"/>
                <a:gd name="T1" fmla="*/ 2147483647 h 355"/>
                <a:gd name="T2" fmla="*/ 2147483647 w 344"/>
                <a:gd name="T3" fmla="*/ 0 h 355"/>
                <a:gd name="T4" fmla="*/ 2147483647 w 344"/>
                <a:gd name="T5" fmla="*/ 2147483647 h 355"/>
                <a:gd name="T6" fmla="*/ 2147483647 w 344"/>
                <a:gd name="T7" fmla="*/ 2147483647 h 355"/>
                <a:gd name="T8" fmla="*/ 2147483647 w 344"/>
                <a:gd name="T9" fmla="*/ 2147483647 h 355"/>
                <a:gd name="T10" fmla="*/ 2147483647 w 344"/>
                <a:gd name="T11" fmla="*/ 2147483647 h 355"/>
                <a:gd name="T12" fmla="*/ 2147483647 w 344"/>
                <a:gd name="T13" fmla="*/ 2147483647 h 355"/>
                <a:gd name="T14" fmla="*/ 2147483647 w 344"/>
                <a:gd name="T15" fmla="*/ 2147483647 h 355"/>
                <a:gd name="T16" fmla="*/ 2147483647 w 344"/>
                <a:gd name="T17" fmla="*/ 2147483647 h 355"/>
                <a:gd name="T18" fmla="*/ 2147483647 w 344"/>
                <a:gd name="T19" fmla="*/ 2147483647 h 355"/>
                <a:gd name="T20" fmla="*/ 2147483647 w 344"/>
                <a:gd name="T21" fmla="*/ 2147483647 h 355"/>
                <a:gd name="T22" fmla="*/ 2147483647 w 344"/>
                <a:gd name="T23" fmla="*/ 2147483647 h 355"/>
                <a:gd name="T24" fmla="*/ 2147483647 w 344"/>
                <a:gd name="T25" fmla="*/ 2147483647 h 355"/>
                <a:gd name="T26" fmla="*/ 2147483647 w 344"/>
                <a:gd name="T27" fmla="*/ 2147483647 h 355"/>
                <a:gd name="T28" fmla="*/ 2147483647 w 344"/>
                <a:gd name="T29" fmla="*/ 2147483647 h 355"/>
                <a:gd name="T30" fmla="*/ 2147483647 w 344"/>
                <a:gd name="T31" fmla="*/ 2147483647 h 355"/>
                <a:gd name="T32" fmla="*/ 2147483647 w 344"/>
                <a:gd name="T33" fmla="*/ 2147483647 h 355"/>
                <a:gd name="T34" fmla="*/ 2147483647 w 344"/>
                <a:gd name="T35" fmla="*/ 2147483647 h 355"/>
                <a:gd name="T36" fmla="*/ 2147483647 w 344"/>
                <a:gd name="T37" fmla="*/ 2147483647 h 355"/>
                <a:gd name="T38" fmla="*/ 0 w 344"/>
                <a:gd name="T39" fmla="*/ 2147483647 h 355"/>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344"/>
                <a:gd name="T61" fmla="*/ 0 h 355"/>
                <a:gd name="T62" fmla="*/ 344 w 344"/>
                <a:gd name="T63" fmla="*/ 355 h 355"/>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344" h="355">
                  <a:moveTo>
                    <a:pt x="0" y="13"/>
                  </a:moveTo>
                  <a:lnTo>
                    <a:pt x="40" y="0"/>
                  </a:lnTo>
                  <a:lnTo>
                    <a:pt x="248" y="35"/>
                  </a:lnTo>
                  <a:lnTo>
                    <a:pt x="296" y="20"/>
                  </a:lnTo>
                  <a:lnTo>
                    <a:pt x="344" y="27"/>
                  </a:lnTo>
                  <a:lnTo>
                    <a:pt x="302" y="51"/>
                  </a:lnTo>
                  <a:lnTo>
                    <a:pt x="286" y="35"/>
                  </a:lnTo>
                  <a:lnTo>
                    <a:pt x="238" y="48"/>
                  </a:lnTo>
                  <a:lnTo>
                    <a:pt x="238" y="146"/>
                  </a:lnTo>
                  <a:lnTo>
                    <a:pt x="210" y="149"/>
                  </a:lnTo>
                  <a:lnTo>
                    <a:pt x="210" y="225"/>
                  </a:lnTo>
                  <a:lnTo>
                    <a:pt x="210" y="340"/>
                  </a:lnTo>
                  <a:lnTo>
                    <a:pt x="188" y="355"/>
                  </a:lnTo>
                  <a:lnTo>
                    <a:pt x="156" y="355"/>
                  </a:lnTo>
                  <a:lnTo>
                    <a:pt x="139" y="331"/>
                  </a:lnTo>
                  <a:lnTo>
                    <a:pt x="124" y="345"/>
                  </a:lnTo>
                  <a:lnTo>
                    <a:pt x="89" y="306"/>
                  </a:lnTo>
                  <a:lnTo>
                    <a:pt x="74" y="181"/>
                  </a:lnTo>
                  <a:lnTo>
                    <a:pt x="74" y="166"/>
                  </a:lnTo>
                  <a:lnTo>
                    <a:pt x="0" y="13"/>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715" name="Freeform 209"/>
            <p:cNvSpPr>
              <a:spLocks/>
            </p:cNvSpPr>
            <p:nvPr/>
          </p:nvSpPr>
          <p:spPr bwMode="auto">
            <a:xfrm>
              <a:off x="3805238" y="3808413"/>
              <a:ext cx="169862" cy="152400"/>
            </a:xfrm>
            <a:custGeom>
              <a:avLst/>
              <a:gdLst>
                <a:gd name="T0" fmla="*/ 0 w 214"/>
                <a:gd name="T1" fmla="*/ 2147483647 h 193"/>
                <a:gd name="T2" fmla="*/ 2147483647 w 214"/>
                <a:gd name="T3" fmla="*/ 0 h 193"/>
                <a:gd name="T4" fmla="*/ 2147483647 w 214"/>
                <a:gd name="T5" fmla="*/ 2147483647 h 193"/>
                <a:gd name="T6" fmla="*/ 2147483647 w 214"/>
                <a:gd name="T7" fmla="*/ 2147483647 h 193"/>
                <a:gd name="T8" fmla="*/ 2147483647 w 214"/>
                <a:gd name="T9" fmla="*/ 2147483647 h 193"/>
                <a:gd name="T10" fmla="*/ 2147483647 w 214"/>
                <a:gd name="T11" fmla="*/ 2147483647 h 193"/>
                <a:gd name="T12" fmla="*/ 2147483647 w 214"/>
                <a:gd name="T13" fmla="*/ 2147483647 h 193"/>
                <a:gd name="T14" fmla="*/ 2147483647 w 214"/>
                <a:gd name="T15" fmla="*/ 2147483647 h 193"/>
                <a:gd name="T16" fmla="*/ 2147483647 w 214"/>
                <a:gd name="T17" fmla="*/ 2147483647 h 193"/>
                <a:gd name="T18" fmla="*/ 0 w 214"/>
                <a:gd name="T19" fmla="*/ 2147483647 h 19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14"/>
                <a:gd name="T31" fmla="*/ 0 h 193"/>
                <a:gd name="T32" fmla="*/ 214 w 214"/>
                <a:gd name="T33" fmla="*/ 193 h 19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14" h="193">
                  <a:moveTo>
                    <a:pt x="0" y="193"/>
                  </a:moveTo>
                  <a:lnTo>
                    <a:pt x="99" y="0"/>
                  </a:lnTo>
                  <a:lnTo>
                    <a:pt x="211" y="3"/>
                  </a:lnTo>
                  <a:lnTo>
                    <a:pt x="214" y="11"/>
                  </a:lnTo>
                  <a:lnTo>
                    <a:pt x="211" y="49"/>
                  </a:lnTo>
                  <a:lnTo>
                    <a:pt x="128" y="48"/>
                  </a:lnTo>
                  <a:lnTo>
                    <a:pt x="127" y="122"/>
                  </a:lnTo>
                  <a:lnTo>
                    <a:pt x="99" y="136"/>
                  </a:lnTo>
                  <a:lnTo>
                    <a:pt x="101" y="182"/>
                  </a:lnTo>
                  <a:lnTo>
                    <a:pt x="0" y="193"/>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716" name="Freeform 210"/>
            <p:cNvSpPr>
              <a:spLocks/>
            </p:cNvSpPr>
            <p:nvPr/>
          </p:nvSpPr>
          <p:spPr bwMode="auto">
            <a:xfrm>
              <a:off x="4767263" y="5008563"/>
              <a:ext cx="23812" cy="33337"/>
            </a:xfrm>
            <a:custGeom>
              <a:avLst/>
              <a:gdLst>
                <a:gd name="T0" fmla="*/ 0 w 29"/>
                <a:gd name="T1" fmla="*/ 2147483647 h 43"/>
                <a:gd name="T2" fmla="*/ 2147483647 w 29"/>
                <a:gd name="T3" fmla="*/ 2147483647 h 43"/>
                <a:gd name="T4" fmla="*/ 2147483647 w 29"/>
                <a:gd name="T5" fmla="*/ 2147483647 h 43"/>
                <a:gd name="T6" fmla="*/ 2147483647 w 29"/>
                <a:gd name="T7" fmla="*/ 0 h 43"/>
                <a:gd name="T8" fmla="*/ 0 w 29"/>
                <a:gd name="T9" fmla="*/ 2147483647 h 43"/>
                <a:gd name="T10" fmla="*/ 0 60000 65536"/>
                <a:gd name="T11" fmla="*/ 0 60000 65536"/>
                <a:gd name="T12" fmla="*/ 0 60000 65536"/>
                <a:gd name="T13" fmla="*/ 0 60000 65536"/>
                <a:gd name="T14" fmla="*/ 0 60000 65536"/>
                <a:gd name="T15" fmla="*/ 0 w 29"/>
                <a:gd name="T16" fmla="*/ 0 h 43"/>
                <a:gd name="T17" fmla="*/ 29 w 29"/>
                <a:gd name="T18" fmla="*/ 43 h 43"/>
              </a:gdLst>
              <a:ahLst/>
              <a:cxnLst>
                <a:cxn ang="T10">
                  <a:pos x="T0" y="T1"/>
                </a:cxn>
                <a:cxn ang="T11">
                  <a:pos x="T2" y="T3"/>
                </a:cxn>
                <a:cxn ang="T12">
                  <a:pos x="T4" y="T5"/>
                </a:cxn>
                <a:cxn ang="T13">
                  <a:pos x="T6" y="T7"/>
                </a:cxn>
                <a:cxn ang="T14">
                  <a:pos x="T8" y="T9"/>
                </a:cxn>
              </a:cxnLst>
              <a:rect l="T15" t="T16" r="T17" b="T18"/>
              <a:pathLst>
                <a:path w="29" h="43">
                  <a:moveTo>
                    <a:pt x="0" y="24"/>
                  </a:moveTo>
                  <a:lnTo>
                    <a:pt x="17" y="43"/>
                  </a:lnTo>
                  <a:lnTo>
                    <a:pt x="29" y="27"/>
                  </a:lnTo>
                  <a:lnTo>
                    <a:pt x="26" y="0"/>
                  </a:lnTo>
                  <a:lnTo>
                    <a:pt x="0" y="24"/>
                  </a:lnTo>
                  <a:close/>
                </a:path>
              </a:pathLst>
            </a:custGeom>
            <a:solidFill>
              <a:srgbClr val="B5B9BD"/>
            </a:solidFill>
            <a:ln w="9525">
              <a:solidFill>
                <a:srgbClr val="000000"/>
              </a:solidFill>
              <a:round/>
              <a:headEnd/>
              <a:tailEnd/>
            </a:ln>
          </p:spPr>
          <p:txBody>
            <a:bodyPr lIns="80133" tIns="40067" rIns="80133" bIns="40067"/>
            <a:lstStyle/>
            <a:p>
              <a:endParaRPr lang="en-US"/>
            </a:p>
          </p:txBody>
        </p:sp>
        <p:sp>
          <p:nvSpPr>
            <p:cNvPr id="21717" name="Freeform 211"/>
            <p:cNvSpPr>
              <a:spLocks/>
            </p:cNvSpPr>
            <p:nvPr/>
          </p:nvSpPr>
          <p:spPr bwMode="auto">
            <a:xfrm>
              <a:off x="4743450" y="4451350"/>
              <a:ext cx="219075" cy="234950"/>
            </a:xfrm>
            <a:custGeom>
              <a:avLst/>
              <a:gdLst>
                <a:gd name="T0" fmla="*/ 0 w 276"/>
                <a:gd name="T1" fmla="*/ 2147483647 h 296"/>
                <a:gd name="T2" fmla="*/ 2147483647 w 276"/>
                <a:gd name="T3" fmla="*/ 2147483647 h 296"/>
                <a:gd name="T4" fmla="*/ 2147483647 w 276"/>
                <a:gd name="T5" fmla="*/ 2147483647 h 296"/>
                <a:gd name="T6" fmla="*/ 2147483647 w 276"/>
                <a:gd name="T7" fmla="*/ 2147483647 h 296"/>
                <a:gd name="T8" fmla="*/ 2147483647 w 276"/>
                <a:gd name="T9" fmla="*/ 2147483647 h 296"/>
                <a:gd name="T10" fmla="*/ 2147483647 w 276"/>
                <a:gd name="T11" fmla="*/ 2147483647 h 296"/>
                <a:gd name="T12" fmla="*/ 2147483647 w 276"/>
                <a:gd name="T13" fmla="*/ 2147483647 h 296"/>
                <a:gd name="T14" fmla="*/ 2147483647 w 276"/>
                <a:gd name="T15" fmla="*/ 2147483647 h 296"/>
                <a:gd name="T16" fmla="*/ 2147483647 w 276"/>
                <a:gd name="T17" fmla="*/ 2147483647 h 296"/>
                <a:gd name="T18" fmla="*/ 2147483647 w 276"/>
                <a:gd name="T19" fmla="*/ 2147483647 h 296"/>
                <a:gd name="T20" fmla="*/ 2147483647 w 276"/>
                <a:gd name="T21" fmla="*/ 0 h 296"/>
                <a:gd name="T22" fmla="*/ 2147483647 w 276"/>
                <a:gd name="T23" fmla="*/ 2147483647 h 296"/>
                <a:gd name="T24" fmla="*/ 2147483647 w 276"/>
                <a:gd name="T25" fmla="*/ 2147483647 h 296"/>
                <a:gd name="T26" fmla="*/ 2147483647 w 276"/>
                <a:gd name="T27" fmla="*/ 2147483647 h 296"/>
                <a:gd name="T28" fmla="*/ 2147483647 w 276"/>
                <a:gd name="T29" fmla="*/ 0 h 296"/>
                <a:gd name="T30" fmla="*/ 2147483647 w 276"/>
                <a:gd name="T31" fmla="*/ 2147483647 h 296"/>
                <a:gd name="T32" fmla="*/ 2147483647 w 276"/>
                <a:gd name="T33" fmla="*/ 2147483647 h 296"/>
                <a:gd name="T34" fmla="*/ 2147483647 w 276"/>
                <a:gd name="T35" fmla="*/ 2147483647 h 296"/>
                <a:gd name="T36" fmla="*/ 0 w 276"/>
                <a:gd name="T37" fmla="*/ 2147483647 h 29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76"/>
                <a:gd name="T58" fmla="*/ 0 h 296"/>
                <a:gd name="T59" fmla="*/ 276 w 276"/>
                <a:gd name="T60" fmla="*/ 296 h 29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76" h="296">
                  <a:moveTo>
                    <a:pt x="0" y="93"/>
                  </a:moveTo>
                  <a:lnTo>
                    <a:pt x="3" y="150"/>
                  </a:lnTo>
                  <a:lnTo>
                    <a:pt x="37" y="208"/>
                  </a:lnTo>
                  <a:lnTo>
                    <a:pt x="85" y="234"/>
                  </a:lnTo>
                  <a:lnTo>
                    <a:pt x="108" y="239"/>
                  </a:lnTo>
                  <a:lnTo>
                    <a:pt x="136" y="296"/>
                  </a:lnTo>
                  <a:lnTo>
                    <a:pt x="237" y="289"/>
                  </a:lnTo>
                  <a:lnTo>
                    <a:pt x="276" y="264"/>
                  </a:lnTo>
                  <a:lnTo>
                    <a:pt x="237" y="147"/>
                  </a:lnTo>
                  <a:lnTo>
                    <a:pt x="248" y="101"/>
                  </a:lnTo>
                  <a:lnTo>
                    <a:pt x="117" y="0"/>
                  </a:lnTo>
                  <a:lnTo>
                    <a:pt x="82" y="51"/>
                  </a:lnTo>
                  <a:lnTo>
                    <a:pt x="67" y="37"/>
                  </a:lnTo>
                  <a:lnTo>
                    <a:pt x="56" y="48"/>
                  </a:lnTo>
                  <a:lnTo>
                    <a:pt x="55" y="0"/>
                  </a:lnTo>
                  <a:lnTo>
                    <a:pt x="22" y="2"/>
                  </a:lnTo>
                  <a:lnTo>
                    <a:pt x="27" y="38"/>
                  </a:lnTo>
                  <a:lnTo>
                    <a:pt x="30" y="61"/>
                  </a:lnTo>
                  <a:lnTo>
                    <a:pt x="0" y="93"/>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718" name="Freeform 212"/>
            <p:cNvSpPr>
              <a:spLocks/>
            </p:cNvSpPr>
            <p:nvPr/>
          </p:nvSpPr>
          <p:spPr bwMode="auto">
            <a:xfrm>
              <a:off x="4143375" y="4186238"/>
              <a:ext cx="42863" cy="109537"/>
            </a:xfrm>
            <a:custGeom>
              <a:avLst/>
              <a:gdLst>
                <a:gd name="T0" fmla="*/ 0 w 55"/>
                <a:gd name="T1" fmla="*/ 0 h 141"/>
                <a:gd name="T2" fmla="*/ 2147483647 w 55"/>
                <a:gd name="T3" fmla="*/ 2147483647 h 141"/>
                <a:gd name="T4" fmla="*/ 2147483647 w 55"/>
                <a:gd name="T5" fmla="*/ 2147483647 h 141"/>
                <a:gd name="T6" fmla="*/ 2147483647 w 55"/>
                <a:gd name="T7" fmla="*/ 2147483647 h 141"/>
                <a:gd name="T8" fmla="*/ 0 w 55"/>
                <a:gd name="T9" fmla="*/ 0 h 141"/>
                <a:gd name="T10" fmla="*/ 0 60000 65536"/>
                <a:gd name="T11" fmla="*/ 0 60000 65536"/>
                <a:gd name="T12" fmla="*/ 0 60000 65536"/>
                <a:gd name="T13" fmla="*/ 0 60000 65536"/>
                <a:gd name="T14" fmla="*/ 0 60000 65536"/>
                <a:gd name="T15" fmla="*/ 0 w 55"/>
                <a:gd name="T16" fmla="*/ 0 h 141"/>
                <a:gd name="T17" fmla="*/ 55 w 55"/>
                <a:gd name="T18" fmla="*/ 141 h 141"/>
              </a:gdLst>
              <a:ahLst/>
              <a:cxnLst>
                <a:cxn ang="T10">
                  <a:pos x="T0" y="T1"/>
                </a:cxn>
                <a:cxn ang="T11">
                  <a:pos x="T2" y="T3"/>
                </a:cxn>
                <a:cxn ang="T12">
                  <a:pos x="T4" y="T5"/>
                </a:cxn>
                <a:cxn ang="T13">
                  <a:pos x="T6" y="T7"/>
                </a:cxn>
                <a:cxn ang="T14">
                  <a:pos x="T8" y="T9"/>
                </a:cxn>
              </a:cxnLst>
              <a:rect l="T15" t="T16" r="T17" b="T18"/>
              <a:pathLst>
                <a:path w="55" h="141">
                  <a:moveTo>
                    <a:pt x="0" y="0"/>
                  </a:moveTo>
                  <a:lnTo>
                    <a:pt x="27" y="7"/>
                  </a:lnTo>
                  <a:lnTo>
                    <a:pt x="55" y="136"/>
                  </a:lnTo>
                  <a:lnTo>
                    <a:pt x="36" y="141"/>
                  </a:lnTo>
                  <a:lnTo>
                    <a:pt x="0" y="0"/>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719" name="Freeform 213"/>
            <p:cNvSpPr>
              <a:spLocks/>
            </p:cNvSpPr>
            <p:nvPr/>
          </p:nvSpPr>
          <p:spPr bwMode="auto">
            <a:xfrm>
              <a:off x="4745038" y="4341813"/>
              <a:ext cx="107950" cy="117475"/>
            </a:xfrm>
            <a:custGeom>
              <a:avLst/>
              <a:gdLst>
                <a:gd name="T0" fmla="*/ 0 w 136"/>
                <a:gd name="T1" fmla="*/ 2147483647 h 147"/>
                <a:gd name="T2" fmla="*/ 2147483647 w 136"/>
                <a:gd name="T3" fmla="*/ 2147483647 h 147"/>
                <a:gd name="T4" fmla="*/ 2147483647 w 136"/>
                <a:gd name="T5" fmla="*/ 2147483647 h 147"/>
                <a:gd name="T6" fmla="*/ 2147483647 w 136"/>
                <a:gd name="T7" fmla="*/ 2147483647 h 147"/>
                <a:gd name="T8" fmla="*/ 2147483647 w 136"/>
                <a:gd name="T9" fmla="*/ 2147483647 h 147"/>
                <a:gd name="T10" fmla="*/ 2147483647 w 136"/>
                <a:gd name="T11" fmla="*/ 2147483647 h 147"/>
                <a:gd name="T12" fmla="*/ 2147483647 w 136"/>
                <a:gd name="T13" fmla="*/ 0 h 147"/>
                <a:gd name="T14" fmla="*/ 2147483647 w 136"/>
                <a:gd name="T15" fmla="*/ 2147483647 h 147"/>
                <a:gd name="T16" fmla="*/ 2147483647 w 136"/>
                <a:gd name="T17" fmla="*/ 2147483647 h 147"/>
                <a:gd name="T18" fmla="*/ 2147483647 w 136"/>
                <a:gd name="T19" fmla="*/ 2147483647 h 147"/>
                <a:gd name="T20" fmla="*/ 0 w 136"/>
                <a:gd name="T21" fmla="*/ 2147483647 h 14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36"/>
                <a:gd name="T34" fmla="*/ 0 h 147"/>
                <a:gd name="T35" fmla="*/ 136 w 136"/>
                <a:gd name="T36" fmla="*/ 147 h 14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36" h="147">
                  <a:moveTo>
                    <a:pt x="0" y="147"/>
                  </a:moveTo>
                  <a:lnTo>
                    <a:pt x="20" y="139"/>
                  </a:lnTo>
                  <a:lnTo>
                    <a:pt x="53" y="137"/>
                  </a:lnTo>
                  <a:lnTo>
                    <a:pt x="54" y="115"/>
                  </a:lnTo>
                  <a:lnTo>
                    <a:pt x="108" y="105"/>
                  </a:lnTo>
                  <a:lnTo>
                    <a:pt x="136" y="53"/>
                  </a:lnTo>
                  <a:lnTo>
                    <a:pt x="108" y="0"/>
                  </a:lnTo>
                  <a:lnTo>
                    <a:pt x="29" y="10"/>
                  </a:lnTo>
                  <a:lnTo>
                    <a:pt x="40" y="50"/>
                  </a:lnTo>
                  <a:lnTo>
                    <a:pt x="22" y="76"/>
                  </a:lnTo>
                  <a:lnTo>
                    <a:pt x="0" y="147"/>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720" name="Freeform 214"/>
            <p:cNvSpPr>
              <a:spLocks/>
            </p:cNvSpPr>
            <p:nvPr/>
          </p:nvSpPr>
          <p:spPr bwMode="auto">
            <a:xfrm>
              <a:off x="4640263" y="3714750"/>
              <a:ext cx="227012" cy="230188"/>
            </a:xfrm>
            <a:custGeom>
              <a:avLst/>
              <a:gdLst>
                <a:gd name="T0" fmla="*/ 0 w 285"/>
                <a:gd name="T1" fmla="*/ 2147483647 h 291"/>
                <a:gd name="T2" fmla="*/ 2147483647 w 285"/>
                <a:gd name="T3" fmla="*/ 2147483647 h 291"/>
                <a:gd name="T4" fmla="*/ 2147483647 w 285"/>
                <a:gd name="T5" fmla="*/ 2147483647 h 291"/>
                <a:gd name="T6" fmla="*/ 2147483647 w 285"/>
                <a:gd name="T7" fmla="*/ 2147483647 h 291"/>
                <a:gd name="T8" fmla="*/ 2147483647 w 285"/>
                <a:gd name="T9" fmla="*/ 2147483647 h 291"/>
                <a:gd name="T10" fmla="*/ 2147483647 w 285"/>
                <a:gd name="T11" fmla="*/ 2147483647 h 291"/>
                <a:gd name="T12" fmla="*/ 2147483647 w 285"/>
                <a:gd name="T13" fmla="*/ 2147483647 h 291"/>
                <a:gd name="T14" fmla="*/ 2147483647 w 285"/>
                <a:gd name="T15" fmla="*/ 2147483647 h 291"/>
                <a:gd name="T16" fmla="*/ 2147483647 w 285"/>
                <a:gd name="T17" fmla="*/ 2147483647 h 291"/>
                <a:gd name="T18" fmla="*/ 2147483647 w 285"/>
                <a:gd name="T19" fmla="*/ 2147483647 h 291"/>
                <a:gd name="T20" fmla="*/ 2147483647 w 285"/>
                <a:gd name="T21" fmla="*/ 2147483647 h 291"/>
                <a:gd name="T22" fmla="*/ 2147483647 w 285"/>
                <a:gd name="T23" fmla="*/ 2147483647 h 291"/>
                <a:gd name="T24" fmla="*/ 2147483647 w 285"/>
                <a:gd name="T25" fmla="*/ 2147483647 h 291"/>
                <a:gd name="T26" fmla="*/ 2147483647 w 285"/>
                <a:gd name="T27" fmla="*/ 0 h 291"/>
                <a:gd name="T28" fmla="*/ 0 w 285"/>
                <a:gd name="T29" fmla="*/ 2147483647 h 29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85"/>
                <a:gd name="T46" fmla="*/ 0 h 291"/>
                <a:gd name="T47" fmla="*/ 285 w 285"/>
                <a:gd name="T48" fmla="*/ 291 h 291"/>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85" h="291">
                  <a:moveTo>
                    <a:pt x="0" y="49"/>
                  </a:moveTo>
                  <a:lnTo>
                    <a:pt x="12" y="285"/>
                  </a:lnTo>
                  <a:lnTo>
                    <a:pt x="240" y="291"/>
                  </a:lnTo>
                  <a:lnTo>
                    <a:pt x="280" y="255"/>
                  </a:lnTo>
                  <a:lnTo>
                    <a:pt x="285" y="228"/>
                  </a:lnTo>
                  <a:lnTo>
                    <a:pt x="199" y="61"/>
                  </a:lnTo>
                  <a:lnTo>
                    <a:pt x="240" y="117"/>
                  </a:lnTo>
                  <a:lnTo>
                    <a:pt x="260" y="70"/>
                  </a:lnTo>
                  <a:lnTo>
                    <a:pt x="240" y="9"/>
                  </a:lnTo>
                  <a:lnTo>
                    <a:pt x="186" y="19"/>
                  </a:lnTo>
                  <a:lnTo>
                    <a:pt x="185" y="4"/>
                  </a:lnTo>
                  <a:lnTo>
                    <a:pt x="157" y="4"/>
                  </a:lnTo>
                  <a:lnTo>
                    <a:pt x="111" y="24"/>
                  </a:lnTo>
                  <a:lnTo>
                    <a:pt x="12" y="0"/>
                  </a:lnTo>
                  <a:lnTo>
                    <a:pt x="0" y="49"/>
                  </a:lnTo>
                  <a:close/>
                </a:path>
              </a:pathLst>
            </a:custGeom>
            <a:solidFill>
              <a:srgbClr val="CD30FF"/>
            </a:solidFill>
            <a:ln w="9525">
              <a:solidFill>
                <a:srgbClr val="000000"/>
              </a:solidFill>
              <a:round/>
              <a:headEnd/>
              <a:tailEnd/>
            </a:ln>
          </p:spPr>
          <p:txBody>
            <a:bodyPr lIns="80133" tIns="40067" rIns="80133" bIns="40067"/>
            <a:lstStyle/>
            <a:p>
              <a:endParaRPr lang="en-US"/>
            </a:p>
          </p:txBody>
        </p:sp>
        <p:sp>
          <p:nvSpPr>
            <p:cNvPr id="21721" name="Freeform 215"/>
            <p:cNvSpPr>
              <a:spLocks/>
            </p:cNvSpPr>
            <p:nvPr/>
          </p:nvSpPr>
          <p:spPr bwMode="auto">
            <a:xfrm>
              <a:off x="4041775" y="4098925"/>
              <a:ext cx="150813" cy="122238"/>
            </a:xfrm>
            <a:custGeom>
              <a:avLst/>
              <a:gdLst>
                <a:gd name="T0" fmla="*/ 0 w 192"/>
                <a:gd name="T1" fmla="*/ 2147483647 h 154"/>
                <a:gd name="T2" fmla="*/ 2147483647 w 192"/>
                <a:gd name="T3" fmla="*/ 2147483647 h 154"/>
                <a:gd name="T4" fmla="*/ 2147483647 w 192"/>
                <a:gd name="T5" fmla="*/ 2147483647 h 154"/>
                <a:gd name="T6" fmla="*/ 2147483647 w 192"/>
                <a:gd name="T7" fmla="*/ 2147483647 h 154"/>
                <a:gd name="T8" fmla="*/ 2147483647 w 192"/>
                <a:gd name="T9" fmla="*/ 2147483647 h 154"/>
                <a:gd name="T10" fmla="*/ 2147483647 w 192"/>
                <a:gd name="T11" fmla="*/ 2147483647 h 154"/>
                <a:gd name="T12" fmla="*/ 2147483647 w 192"/>
                <a:gd name="T13" fmla="*/ 2147483647 h 154"/>
                <a:gd name="T14" fmla="*/ 2147483647 w 192"/>
                <a:gd name="T15" fmla="*/ 2147483647 h 154"/>
                <a:gd name="T16" fmla="*/ 2147483647 w 192"/>
                <a:gd name="T17" fmla="*/ 0 h 154"/>
                <a:gd name="T18" fmla="*/ 2147483647 w 192"/>
                <a:gd name="T19" fmla="*/ 2147483647 h 154"/>
                <a:gd name="T20" fmla="*/ 0 w 192"/>
                <a:gd name="T21" fmla="*/ 2147483647 h 15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92"/>
                <a:gd name="T34" fmla="*/ 0 h 154"/>
                <a:gd name="T35" fmla="*/ 192 w 192"/>
                <a:gd name="T36" fmla="*/ 154 h 15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92" h="154">
                  <a:moveTo>
                    <a:pt x="0" y="130"/>
                  </a:moveTo>
                  <a:lnTo>
                    <a:pt x="15" y="148"/>
                  </a:lnTo>
                  <a:lnTo>
                    <a:pt x="66" y="154"/>
                  </a:lnTo>
                  <a:lnTo>
                    <a:pt x="60" y="115"/>
                  </a:lnTo>
                  <a:lnTo>
                    <a:pt x="128" y="108"/>
                  </a:lnTo>
                  <a:lnTo>
                    <a:pt x="155" y="115"/>
                  </a:lnTo>
                  <a:lnTo>
                    <a:pt x="192" y="87"/>
                  </a:lnTo>
                  <a:lnTo>
                    <a:pt x="142" y="29"/>
                  </a:lnTo>
                  <a:lnTo>
                    <a:pt x="136" y="0"/>
                  </a:lnTo>
                  <a:lnTo>
                    <a:pt x="31" y="51"/>
                  </a:lnTo>
                  <a:lnTo>
                    <a:pt x="0" y="130"/>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722" name="Freeform 216"/>
            <p:cNvSpPr>
              <a:spLocks/>
            </p:cNvSpPr>
            <p:nvPr/>
          </p:nvSpPr>
          <p:spPr bwMode="auto">
            <a:xfrm>
              <a:off x="4589463" y="4608513"/>
              <a:ext cx="236537" cy="215900"/>
            </a:xfrm>
            <a:custGeom>
              <a:avLst/>
              <a:gdLst>
                <a:gd name="T0" fmla="*/ 0 w 299"/>
                <a:gd name="T1" fmla="*/ 2147483647 h 273"/>
                <a:gd name="T2" fmla="*/ 0 w 299"/>
                <a:gd name="T3" fmla="*/ 2147483647 h 273"/>
                <a:gd name="T4" fmla="*/ 2147483647 w 299"/>
                <a:gd name="T5" fmla="*/ 2147483647 h 273"/>
                <a:gd name="T6" fmla="*/ 2147483647 w 299"/>
                <a:gd name="T7" fmla="*/ 2147483647 h 273"/>
                <a:gd name="T8" fmla="*/ 2147483647 w 299"/>
                <a:gd name="T9" fmla="*/ 2147483647 h 273"/>
                <a:gd name="T10" fmla="*/ 2147483647 w 299"/>
                <a:gd name="T11" fmla="*/ 2147483647 h 273"/>
                <a:gd name="T12" fmla="*/ 2147483647 w 299"/>
                <a:gd name="T13" fmla="*/ 2147483647 h 273"/>
                <a:gd name="T14" fmla="*/ 2147483647 w 299"/>
                <a:gd name="T15" fmla="*/ 2147483647 h 273"/>
                <a:gd name="T16" fmla="*/ 2147483647 w 299"/>
                <a:gd name="T17" fmla="*/ 2147483647 h 273"/>
                <a:gd name="T18" fmla="*/ 2147483647 w 299"/>
                <a:gd name="T19" fmla="*/ 2147483647 h 273"/>
                <a:gd name="T20" fmla="*/ 2147483647 w 299"/>
                <a:gd name="T21" fmla="*/ 2147483647 h 273"/>
                <a:gd name="T22" fmla="*/ 2147483647 w 299"/>
                <a:gd name="T23" fmla="*/ 2147483647 h 273"/>
                <a:gd name="T24" fmla="*/ 2147483647 w 299"/>
                <a:gd name="T25" fmla="*/ 2147483647 h 273"/>
                <a:gd name="T26" fmla="*/ 2147483647 w 299"/>
                <a:gd name="T27" fmla="*/ 2147483647 h 273"/>
                <a:gd name="T28" fmla="*/ 2147483647 w 299"/>
                <a:gd name="T29" fmla="*/ 0 h 273"/>
                <a:gd name="T30" fmla="*/ 2147483647 w 299"/>
                <a:gd name="T31" fmla="*/ 2147483647 h 273"/>
                <a:gd name="T32" fmla="*/ 2147483647 w 299"/>
                <a:gd name="T33" fmla="*/ 2147483647 h 273"/>
                <a:gd name="T34" fmla="*/ 2147483647 w 299"/>
                <a:gd name="T35" fmla="*/ 2147483647 h 273"/>
                <a:gd name="T36" fmla="*/ 2147483647 w 299"/>
                <a:gd name="T37" fmla="*/ 2147483647 h 273"/>
                <a:gd name="T38" fmla="*/ 2147483647 w 299"/>
                <a:gd name="T39" fmla="*/ 2147483647 h 273"/>
                <a:gd name="T40" fmla="*/ 2147483647 w 299"/>
                <a:gd name="T41" fmla="*/ 2147483647 h 273"/>
                <a:gd name="T42" fmla="*/ 0 w 299"/>
                <a:gd name="T43" fmla="*/ 2147483647 h 273"/>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99"/>
                <a:gd name="T67" fmla="*/ 0 h 273"/>
                <a:gd name="T68" fmla="*/ 299 w 299"/>
                <a:gd name="T69" fmla="*/ 273 h 273"/>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99" h="273">
                  <a:moveTo>
                    <a:pt x="0" y="134"/>
                  </a:moveTo>
                  <a:lnTo>
                    <a:pt x="0" y="237"/>
                  </a:lnTo>
                  <a:lnTo>
                    <a:pt x="32" y="265"/>
                  </a:lnTo>
                  <a:lnTo>
                    <a:pt x="80" y="272"/>
                  </a:lnTo>
                  <a:lnTo>
                    <a:pt x="124" y="273"/>
                  </a:lnTo>
                  <a:lnTo>
                    <a:pt x="169" y="236"/>
                  </a:lnTo>
                  <a:lnTo>
                    <a:pt x="172" y="220"/>
                  </a:lnTo>
                  <a:lnTo>
                    <a:pt x="211" y="210"/>
                  </a:lnTo>
                  <a:lnTo>
                    <a:pt x="203" y="195"/>
                  </a:lnTo>
                  <a:lnTo>
                    <a:pt x="284" y="168"/>
                  </a:lnTo>
                  <a:lnTo>
                    <a:pt x="274" y="154"/>
                  </a:lnTo>
                  <a:lnTo>
                    <a:pt x="299" y="71"/>
                  </a:lnTo>
                  <a:lnTo>
                    <a:pt x="280" y="36"/>
                  </a:lnTo>
                  <a:lnTo>
                    <a:pt x="232" y="10"/>
                  </a:lnTo>
                  <a:lnTo>
                    <a:pt x="219" y="0"/>
                  </a:lnTo>
                  <a:lnTo>
                    <a:pt x="173" y="28"/>
                  </a:lnTo>
                  <a:lnTo>
                    <a:pt x="169" y="101"/>
                  </a:lnTo>
                  <a:lnTo>
                    <a:pt x="195" y="112"/>
                  </a:lnTo>
                  <a:lnTo>
                    <a:pt x="197" y="143"/>
                  </a:lnTo>
                  <a:lnTo>
                    <a:pt x="51" y="77"/>
                  </a:lnTo>
                  <a:lnTo>
                    <a:pt x="57" y="134"/>
                  </a:lnTo>
                  <a:lnTo>
                    <a:pt x="0" y="134"/>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723" name="Freeform 217"/>
            <p:cNvSpPr>
              <a:spLocks/>
            </p:cNvSpPr>
            <p:nvPr/>
          </p:nvSpPr>
          <p:spPr bwMode="auto">
            <a:xfrm>
              <a:off x="4476750" y="4924425"/>
              <a:ext cx="330200" cy="290513"/>
            </a:xfrm>
            <a:custGeom>
              <a:avLst/>
              <a:gdLst>
                <a:gd name="T0" fmla="*/ 0 w 415"/>
                <a:gd name="T1" fmla="*/ 2147483647 h 366"/>
                <a:gd name="T2" fmla="*/ 2147483647 w 415"/>
                <a:gd name="T3" fmla="*/ 2147483647 h 366"/>
                <a:gd name="T4" fmla="*/ 2147483647 w 415"/>
                <a:gd name="T5" fmla="*/ 2147483647 h 366"/>
                <a:gd name="T6" fmla="*/ 2147483647 w 415"/>
                <a:gd name="T7" fmla="*/ 2147483647 h 366"/>
                <a:gd name="T8" fmla="*/ 2147483647 w 415"/>
                <a:gd name="T9" fmla="*/ 2147483647 h 366"/>
                <a:gd name="T10" fmla="*/ 2147483647 w 415"/>
                <a:gd name="T11" fmla="*/ 2147483647 h 366"/>
                <a:gd name="T12" fmla="*/ 2147483647 w 415"/>
                <a:gd name="T13" fmla="*/ 2147483647 h 366"/>
                <a:gd name="T14" fmla="*/ 2147483647 w 415"/>
                <a:gd name="T15" fmla="*/ 2147483647 h 366"/>
                <a:gd name="T16" fmla="*/ 2147483647 w 415"/>
                <a:gd name="T17" fmla="*/ 2147483647 h 366"/>
                <a:gd name="T18" fmla="*/ 2147483647 w 415"/>
                <a:gd name="T19" fmla="*/ 2147483647 h 366"/>
                <a:gd name="T20" fmla="*/ 2147483647 w 415"/>
                <a:gd name="T21" fmla="*/ 2147483647 h 366"/>
                <a:gd name="T22" fmla="*/ 2147483647 w 415"/>
                <a:gd name="T23" fmla="*/ 0 h 366"/>
                <a:gd name="T24" fmla="*/ 2147483647 w 415"/>
                <a:gd name="T25" fmla="*/ 2147483647 h 366"/>
                <a:gd name="T26" fmla="*/ 2147483647 w 415"/>
                <a:gd name="T27" fmla="*/ 2147483647 h 366"/>
                <a:gd name="T28" fmla="*/ 2147483647 w 415"/>
                <a:gd name="T29" fmla="*/ 2147483647 h 366"/>
                <a:gd name="T30" fmla="*/ 2147483647 w 415"/>
                <a:gd name="T31" fmla="*/ 2147483647 h 366"/>
                <a:gd name="T32" fmla="*/ 2147483647 w 415"/>
                <a:gd name="T33" fmla="*/ 2147483647 h 366"/>
                <a:gd name="T34" fmla="*/ 2147483647 w 415"/>
                <a:gd name="T35" fmla="*/ 2147483647 h 366"/>
                <a:gd name="T36" fmla="*/ 2147483647 w 415"/>
                <a:gd name="T37" fmla="*/ 2147483647 h 366"/>
                <a:gd name="T38" fmla="*/ 2147483647 w 415"/>
                <a:gd name="T39" fmla="*/ 2147483647 h 366"/>
                <a:gd name="T40" fmla="*/ 2147483647 w 415"/>
                <a:gd name="T41" fmla="*/ 2147483647 h 366"/>
                <a:gd name="T42" fmla="*/ 2147483647 w 415"/>
                <a:gd name="T43" fmla="*/ 2147483647 h 366"/>
                <a:gd name="T44" fmla="*/ 2147483647 w 415"/>
                <a:gd name="T45" fmla="*/ 2147483647 h 366"/>
                <a:gd name="T46" fmla="*/ 2147483647 w 415"/>
                <a:gd name="T47" fmla="*/ 2147483647 h 366"/>
                <a:gd name="T48" fmla="*/ 2147483647 w 415"/>
                <a:gd name="T49" fmla="*/ 2147483647 h 366"/>
                <a:gd name="T50" fmla="*/ 0 w 415"/>
                <a:gd name="T51" fmla="*/ 2147483647 h 36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415"/>
                <a:gd name="T79" fmla="*/ 0 h 366"/>
                <a:gd name="T80" fmla="*/ 415 w 415"/>
                <a:gd name="T81" fmla="*/ 366 h 36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415" h="366">
                  <a:moveTo>
                    <a:pt x="0" y="193"/>
                  </a:moveTo>
                  <a:lnTo>
                    <a:pt x="15" y="179"/>
                  </a:lnTo>
                  <a:lnTo>
                    <a:pt x="32" y="203"/>
                  </a:lnTo>
                  <a:lnTo>
                    <a:pt x="64" y="203"/>
                  </a:lnTo>
                  <a:lnTo>
                    <a:pt x="86" y="188"/>
                  </a:lnTo>
                  <a:lnTo>
                    <a:pt x="86" y="73"/>
                  </a:lnTo>
                  <a:lnTo>
                    <a:pt x="109" y="102"/>
                  </a:lnTo>
                  <a:lnTo>
                    <a:pt x="108" y="132"/>
                  </a:lnTo>
                  <a:lnTo>
                    <a:pt x="143" y="130"/>
                  </a:lnTo>
                  <a:lnTo>
                    <a:pt x="173" y="97"/>
                  </a:lnTo>
                  <a:lnTo>
                    <a:pt x="229" y="97"/>
                  </a:lnTo>
                  <a:lnTo>
                    <a:pt x="325" y="0"/>
                  </a:lnTo>
                  <a:lnTo>
                    <a:pt x="383" y="14"/>
                  </a:lnTo>
                  <a:lnTo>
                    <a:pt x="391" y="105"/>
                  </a:lnTo>
                  <a:lnTo>
                    <a:pt x="365" y="129"/>
                  </a:lnTo>
                  <a:lnTo>
                    <a:pt x="382" y="148"/>
                  </a:lnTo>
                  <a:lnTo>
                    <a:pt x="394" y="132"/>
                  </a:lnTo>
                  <a:lnTo>
                    <a:pt x="415" y="132"/>
                  </a:lnTo>
                  <a:lnTo>
                    <a:pt x="404" y="188"/>
                  </a:lnTo>
                  <a:lnTo>
                    <a:pt x="343" y="268"/>
                  </a:lnTo>
                  <a:lnTo>
                    <a:pt x="268" y="340"/>
                  </a:lnTo>
                  <a:lnTo>
                    <a:pt x="213" y="364"/>
                  </a:lnTo>
                  <a:lnTo>
                    <a:pt x="51" y="366"/>
                  </a:lnTo>
                  <a:lnTo>
                    <a:pt x="35" y="324"/>
                  </a:lnTo>
                  <a:lnTo>
                    <a:pt x="42" y="293"/>
                  </a:lnTo>
                  <a:lnTo>
                    <a:pt x="0" y="193"/>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724" name="Freeform 218"/>
            <p:cNvSpPr>
              <a:spLocks/>
            </p:cNvSpPr>
            <p:nvPr/>
          </p:nvSpPr>
          <p:spPr bwMode="auto">
            <a:xfrm>
              <a:off x="4689475" y="5078413"/>
              <a:ext cx="47625" cy="53975"/>
            </a:xfrm>
            <a:custGeom>
              <a:avLst/>
              <a:gdLst>
                <a:gd name="T0" fmla="*/ 0 w 60"/>
                <a:gd name="T1" fmla="*/ 2147483647 h 67"/>
                <a:gd name="T2" fmla="*/ 2147483647 w 60"/>
                <a:gd name="T3" fmla="*/ 2147483647 h 67"/>
                <a:gd name="T4" fmla="*/ 2147483647 w 60"/>
                <a:gd name="T5" fmla="*/ 2147483647 h 67"/>
                <a:gd name="T6" fmla="*/ 2147483647 w 60"/>
                <a:gd name="T7" fmla="*/ 0 h 67"/>
                <a:gd name="T8" fmla="*/ 0 w 60"/>
                <a:gd name="T9" fmla="*/ 2147483647 h 67"/>
                <a:gd name="T10" fmla="*/ 0 60000 65536"/>
                <a:gd name="T11" fmla="*/ 0 60000 65536"/>
                <a:gd name="T12" fmla="*/ 0 60000 65536"/>
                <a:gd name="T13" fmla="*/ 0 60000 65536"/>
                <a:gd name="T14" fmla="*/ 0 60000 65536"/>
                <a:gd name="T15" fmla="*/ 0 w 60"/>
                <a:gd name="T16" fmla="*/ 0 h 67"/>
                <a:gd name="T17" fmla="*/ 60 w 60"/>
                <a:gd name="T18" fmla="*/ 67 h 67"/>
              </a:gdLst>
              <a:ahLst/>
              <a:cxnLst>
                <a:cxn ang="T10">
                  <a:pos x="T0" y="T1"/>
                </a:cxn>
                <a:cxn ang="T11">
                  <a:pos x="T2" y="T3"/>
                </a:cxn>
                <a:cxn ang="T12">
                  <a:pos x="T4" y="T5"/>
                </a:cxn>
                <a:cxn ang="T13">
                  <a:pos x="T6" y="T7"/>
                </a:cxn>
                <a:cxn ang="T14">
                  <a:pos x="T8" y="T9"/>
                </a:cxn>
              </a:cxnLst>
              <a:rect l="T15" t="T16" r="T17" b="T18"/>
              <a:pathLst>
                <a:path w="60" h="67">
                  <a:moveTo>
                    <a:pt x="0" y="33"/>
                  </a:moveTo>
                  <a:lnTo>
                    <a:pt x="22" y="67"/>
                  </a:lnTo>
                  <a:lnTo>
                    <a:pt x="60" y="33"/>
                  </a:lnTo>
                  <a:lnTo>
                    <a:pt x="42" y="0"/>
                  </a:lnTo>
                  <a:lnTo>
                    <a:pt x="0" y="33"/>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725" name="Freeform 219"/>
            <p:cNvSpPr>
              <a:spLocks/>
            </p:cNvSpPr>
            <p:nvPr/>
          </p:nvSpPr>
          <p:spPr bwMode="auto">
            <a:xfrm>
              <a:off x="4613275" y="3067050"/>
              <a:ext cx="160338" cy="138113"/>
            </a:xfrm>
            <a:custGeom>
              <a:avLst/>
              <a:gdLst>
                <a:gd name="T0" fmla="*/ 2147483647 w 201"/>
                <a:gd name="T1" fmla="*/ 0 h 172"/>
                <a:gd name="T2" fmla="*/ 2147483647 w 201"/>
                <a:gd name="T3" fmla="*/ 2147483647 h 172"/>
                <a:gd name="T4" fmla="*/ 2147483647 w 201"/>
                <a:gd name="T5" fmla="*/ 2147483647 h 172"/>
                <a:gd name="T6" fmla="*/ 2147483647 w 201"/>
                <a:gd name="T7" fmla="*/ 2147483647 h 172"/>
                <a:gd name="T8" fmla="*/ 2147483647 w 201"/>
                <a:gd name="T9" fmla="*/ 2147483647 h 172"/>
                <a:gd name="T10" fmla="*/ 2147483647 w 201"/>
                <a:gd name="T11" fmla="*/ 2147483647 h 172"/>
                <a:gd name="T12" fmla="*/ 2147483647 w 201"/>
                <a:gd name="T13" fmla="*/ 2147483647 h 172"/>
                <a:gd name="T14" fmla="*/ 2147483647 w 201"/>
                <a:gd name="T15" fmla="*/ 2147483647 h 172"/>
                <a:gd name="T16" fmla="*/ 2147483647 w 201"/>
                <a:gd name="T17" fmla="*/ 2147483647 h 172"/>
                <a:gd name="T18" fmla="*/ 2147483647 w 201"/>
                <a:gd name="T19" fmla="*/ 2147483647 h 172"/>
                <a:gd name="T20" fmla="*/ 2147483647 w 201"/>
                <a:gd name="T21" fmla="*/ 2147483647 h 172"/>
                <a:gd name="T22" fmla="*/ 2147483647 w 201"/>
                <a:gd name="T23" fmla="*/ 2147483647 h 172"/>
                <a:gd name="T24" fmla="*/ 2147483647 w 201"/>
                <a:gd name="T25" fmla="*/ 2147483647 h 172"/>
                <a:gd name="T26" fmla="*/ 2147483647 w 201"/>
                <a:gd name="T27" fmla="*/ 2147483647 h 172"/>
                <a:gd name="T28" fmla="*/ 2147483647 w 201"/>
                <a:gd name="T29" fmla="*/ 2147483647 h 172"/>
                <a:gd name="T30" fmla="*/ 2147483647 w 201"/>
                <a:gd name="T31" fmla="*/ 2147483647 h 172"/>
                <a:gd name="T32" fmla="*/ 2147483647 w 201"/>
                <a:gd name="T33" fmla="*/ 2147483647 h 172"/>
                <a:gd name="T34" fmla="*/ 2147483647 w 201"/>
                <a:gd name="T35" fmla="*/ 2147483647 h 172"/>
                <a:gd name="T36" fmla="*/ 2147483647 w 201"/>
                <a:gd name="T37" fmla="*/ 2147483647 h 172"/>
                <a:gd name="T38" fmla="*/ 2147483647 w 201"/>
                <a:gd name="T39" fmla="*/ 2147483647 h 172"/>
                <a:gd name="T40" fmla="*/ 2147483647 w 201"/>
                <a:gd name="T41" fmla="*/ 2147483647 h 172"/>
                <a:gd name="T42" fmla="*/ 2147483647 w 201"/>
                <a:gd name="T43" fmla="*/ 2147483647 h 172"/>
                <a:gd name="T44" fmla="*/ 2147483647 w 201"/>
                <a:gd name="T45" fmla="*/ 2147483647 h 172"/>
                <a:gd name="T46" fmla="*/ 2147483647 w 201"/>
                <a:gd name="T47" fmla="*/ 2147483647 h 172"/>
                <a:gd name="T48" fmla="*/ 2147483647 w 201"/>
                <a:gd name="T49" fmla="*/ 2147483647 h 172"/>
                <a:gd name="T50" fmla="*/ 2147483647 w 201"/>
                <a:gd name="T51" fmla="*/ 2147483647 h 172"/>
                <a:gd name="T52" fmla="*/ 2147483647 w 201"/>
                <a:gd name="T53" fmla="*/ 2147483647 h 172"/>
                <a:gd name="T54" fmla="*/ 2147483647 w 201"/>
                <a:gd name="T55" fmla="*/ 2147483647 h 172"/>
                <a:gd name="T56" fmla="*/ 2147483647 w 201"/>
                <a:gd name="T57" fmla="*/ 2147483647 h 172"/>
                <a:gd name="T58" fmla="*/ 2147483647 w 201"/>
                <a:gd name="T59" fmla="*/ 2147483647 h 172"/>
                <a:gd name="T60" fmla="*/ 0 w 201"/>
                <a:gd name="T61" fmla="*/ 2147483647 h 172"/>
                <a:gd name="T62" fmla="*/ 2147483647 w 201"/>
                <a:gd name="T63" fmla="*/ 2147483647 h 172"/>
                <a:gd name="T64" fmla="*/ 2147483647 w 201"/>
                <a:gd name="T65" fmla="*/ 2147483647 h 172"/>
                <a:gd name="T66" fmla="*/ 2147483647 w 201"/>
                <a:gd name="T67" fmla="*/ 2147483647 h 172"/>
                <a:gd name="T68" fmla="*/ 2147483647 w 201"/>
                <a:gd name="T69" fmla="*/ 2147483647 h 172"/>
                <a:gd name="T70" fmla="*/ 2147483647 w 201"/>
                <a:gd name="T71" fmla="*/ 2147483647 h 172"/>
                <a:gd name="T72" fmla="*/ 2147483647 w 201"/>
                <a:gd name="T73" fmla="*/ 2147483647 h 172"/>
                <a:gd name="T74" fmla="*/ 2147483647 w 201"/>
                <a:gd name="T75" fmla="*/ 2147483647 h 172"/>
                <a:gd name="T76" fmla="*/ 2147483647 w 201"/>
                <a:gd name="T77" fmla="*/ 2147483647 h 172"/>
                <a:gd name="T78" fmla="*/ 2147483647 w 201"/>
                <a:gd name="T79" fmla="*/ 0 h 172"/>
                <a:gd name="T80" fmla="*/ 2147483647 w 201"/>
                <a:gd name="T81" fmla="*/ 0 h 172"/>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01"/>
                <a:gd name="T124" fmla="*/ 0 h 172"/>
                <a:gd name="T125" fmla="*/ 201 w 201"/>
                <a:gd name="T126" fmla="*/ 172 h 172"/>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01" h="172">
                  <a:moveTo>
                    <a:pt x="66" y="0"/>
                  </a:moveTo>
                  <a:lnTo>
                    <a:pt x="83" y="3"/>
                  </a:lnTo>
                  <a:lnTo>
                    <a:pt x="99" y="14"/>
                  </a:lnTo>
                  <a:lnTo>
                    <a:pt x="127" y="14"/>
                  </a:lnTo>
                  <a:lnTo>
                    <a:pt x="156" y="19"/>
                  </a:lnTo>
                  <a:lnTo>
                    <a:pt x="168" y="41"/>
                  </a:lnTo>
                  <a:lnTo>
                    <a:pt x="181" y="70"/>
                  </a:lnTo>
                  <a:lnTo>
                    <a:pt x="185" y="80"/>
                  </a:lnTo>
                  <a:lnTo>
                    <a:pt x="194" y="89"/>
                  </a:lnTo>
                  <a:lnTo>
                    <a:pt x="201" y="97"/>
                  </a:lnTo>
                  <a:lnTo>
                    <a:pt x="201" y="107"/>
                  </a:lnTo>
                  <a:lnTo>
                    <a:pt x="190" y="107"/>
                  </a:lnTo>
                  <a:lnTo>
                    <a:pt x="171" y="107"/>
                  </a:lnTo>
                  <a:lnTo>
                    <a:pt x="181" y="119"/>
                  </a:lnTo>
                  <a:lnTo>
                    <a:pt x="187" y="124"/>
                  </a:lnTo>
                  <a:lnTo>
                    <a:pt x="190" y="141"/>
                  </a:lnTo>
                  <a:lnTo>
                    <a:pt x="181" y="148"/>
                  </a:lnTo>
                  <a:lnTo>
                    <a:pt x="163" y="148"/>
                  </a:lnTo>
                  <a:lnTo>
                    <a:pt x="162" y="148"/>
                  </a:lnTo>
                  <a:lnTo>
                    <a:pt x="156" y="154"/>
                  </a:lnTo>
                  <a:lnTo>
                    <a:pt x="156" y="169"/>
                  </a:lnTo>
                  <a:lnTo>
                    <a:pt x="144" y="172"/>
                  </a:lnTo>
                  <a:lnTo>
                    <a:pt x="134" y="165"/>
                  </a:lnTo>
                  <a:lnTo>
                    <a:pt x="117" y="161"/>
                  </a:lnTo>
                  <a:lnTo>
                    <a:pt x="105" y="154"/>
                  </a:lnTo>
                  <a:lnTo>
                    <a:pt x="91" y="157"/>
                  </a:lnTo>
                  <a:lnTo>
                    <a:pt x="49" y="141"/>
                  </a:lnTo>
                  <a:lnTo>
                    <a:pt x="32" y="145"/>
                  </a:lnTo>
                  <a:lnTo>
                    <a:pt x="16" y="141"/>
                  </a:lnTo>
                  <a:lnTo>
                    <a:pt x="10" y="154"/>
                  </a:lnTo>
                  <a:lnTo>
                    <a:pt x="0" y="124"/>
                  </a:lnTo>
                  <a:lnTo>
                    <a:pt x="18" y="107"/>
                  </a:lnTo>
                  <a:lnTo>
                    <a:pt x="6" y="70"/>
                  </a:lnTo>
                  <a:lnTo>
                    <a:pt x="16" y="73"/>
                  </a:lnTo>
                  <a:lnTo>
                    <a:pt x="18" y="65"/>
                  </a:lnTo>
                  <a:lnTo>
                    <a:pt x="22" y="51"/>
                  </a:lnTo>
                  <a:lnTo>
                    <a:pt x="31" y="46"/>
                  </a:lnTo>
                  <a:lnTo>
                    <a:pt x="32" y="30"/>
                  </a:lnTo>
                  <a:lnTo>
                    <a:pt x="45" y="13"/>
                  </a:lnTo>
                  <a:lnTo>
                    <a:pt x="54" y="0"/>
                  </a:lnTo>
                  <a:lnTo>
                    <a:pt x="66" y="0"/>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726" name="Freeform 220"/>
            <p:cNvSpPr>
              <a:spLocks/>
            </p:cNvSpPr>
            <p:nvPr/>
          </p:nvSpPr>
          <p:spPr bwMode="auto">
            <a:xfrm>
              <a:off x="4591050" y="3165475"/>
              <a:ext cx="355600" cy="222250"/>
            </a:xfrm>
            <a:custGeom>
              <a:avLst/>
              <a:gdLst>
                <a:gd name="T0" fmla="*/ 2147483647 w 447"/>
                <a:gd name="T1" fmla="*/ 2147483647 h 282"/>
                <a:gd name="T2" fmla="*/ 2147483647 w 447"/>
                <a:gd name="T3" fmla="*/ 0 h 282"/>
                <a:gd name="T4" fmla="*/ 2147483647 w 447"/>
                <a:gd name="T5" fmla="*/ 2147483647 h 282"/>
                <a:gd name="T6" fmla="*/ 2147483647 w 447"/>
                <a:gd name="T7" fmla="*/ 2147483647 h 282"/>
                <a:gd name="T8" fmla="*/ 2147483647 w 447"/>
                <a:gd name="T9" fmla="*/ 2147483647 h 282"/>
                <a:gd name="T10" fmla="*/ 2147483647 w 447"/>
                <a:gd name="T11" fmla="*/ 2147483647 h 282"/>
                <a:gd name="T12" fmla="*/ 2147483647 w 447"/>
                <a:gd name="T13" fmla="*/ 2147483647 h 282"/>
                <a:gd name="T14" fmla="*/ 2147483647 w 447"/>
                <a:gd name="T15" fmla="*/ 2147483647 h 282"/>
                <a:gd name="T16" fmla="*/ 2147483647 w 447"/>
                <a:gd name="T17" fmla="*/ 2147483647 h 282"/>
                <a:gd name="T18" fmla="*/ 2147483647 w 447"/>
                <a:gd name="T19" fmla="*/ 2147483647 h 282"/>
                <a:gd name="T20" fmla="*/ 2147483647 w 447"/>
                <a:gd name="T21" fmla="*/ 2147483647 h 282"/>
                <a:gd name="T22" fmla="*/ 2147483647 w 447"/>
                <a:gd name="T23" fmla="*/ 2147483647 h 282"/>
                <a:gd name="T24" fmla="*/ 2147483647 w 447"/>
                <a:gd name="T25" fmla="*/ 2147483647 h 282"/>
                <a:gd name="T26" fmla="*/ 2147483647 w 447"/>
                <a:gd name="T27" fmla="*/ 2147483647 h 282"/>
                <a:gd name="T28" fmla="*/ 2147483647 w 447"/>
                <a:gd name="T29" fmla="*/ 2147483647 h 282"/>
                <a:gd name="T30" fmla="*/ 2147483647 w 447"/>
                <a:gd name="T31" fmla="*/ 2147483647 h 282"/>
                <a:gd name="T32" fmla="*/ 2147483647 w 447"/>
                <a:gd name="T33" fmla="*/ 2147483647 h 282"/>
                <a:gd name="T34" fmla="*/ 2147483647 w 447"/>
                <a:gd name="T35" fmla="*/ 2147483647 h 282"/>
                <a:gd name="T36" fmla="*/ 2147483647 w 447"/>
                <a:gd name="T37" fmla="*/ 2147483647 h 282"/>
                <a:gd name="T38" fmla="*/ 2147483647 w 447"/>
                <a:gd name="T39" fmla="*/ 2147483647 h 282"/>
                <a:gd name="T40" fmla="*/ 2147483647 w 447"/>
                <a:gd name="T41" fmla="*/ 2147483647 h 282"/>
                <a:gd name="T42" fmla="*/ 2147483647 w 447"/>
                <a:gd name="T43" fmla="*/ 2147483647 h 282"/>
                <a:gd name="T44" fmla="*/ 2147483647 w 447"/>
                <a:gd name="T45" fmla="*/ 2147483647 h 282"/>
                <a:gd name="T46" fmla="*/ 2147483647 w 447"/>
                <a:gd name="T47" fmla="*/ 2147483647 h 282"/>
                <a:gd name="T48" fmla="*/ 2147483647 w 447"/>
                <a:gd name="T49" fmla="*/ 2147483647 h 282"/>
                <a:gd name="T50" fmla="*/ 2147483647 w 447"/>
                <a:gd name="T51" fmla="*/ 2147483647 h 282"/>
                <a:gd name="T52" fmla="*/ 2147483647 w 447"/>
                <a:gd name="T53" fmla="*/ 2147483647 h 282"/>
                <a:gd name="T54" fmla="*/ 2147483647 w 447"/>
                <a:gd name="T55" fmla="*/ 2147483647 h 282"/>
                <a:gd name="T56" fmla="*/ 2147483647 w 447"/>
                <a:gd name="T57" fmla="*/ 2147483647 h 282"/>
                <a:gd name="T58" fmla="*/ 2147483647 w 447"/>
                <a:gd name="T59" fmla="*/ 2147483647 h 282"/>
                <a:gd name="T60" fmla="*/ 2147483647 w 447"/>
                <a:gd name="T61" fmla="*/ 2147483647 h 282"/>
                <a:gd name="T62" fmla="*/ 2147483647 w 447"/>
                <a:gd name="T63" fmla="*/ 2147483647 h 282"/>
                <a:gd name="T64" fmla="*/ 2147483647 w 447"/>
                <a:gd name="T65" fmla="*/ 2147483647 h 282"/>
                <a:gd name="T66" fmla="*/ 2147483647 w 447"/>
                <a:gd name="T67" fmla="*/ 2147483647 h 28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447"/>
                <a:gd name="T103" fmla="*/ 0 h 282"/>
                <a:gd name="T104" fmla="*/ 447 w 447"/>
                <a:gd name="T105" fmla="*/ 282 h 28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447" h="282">
                  <a:moveTo>
                    <a:pt x="222" y="14"/>
                  </a:moveTo>
                  <a:lnTo>
                    <a:pt x="229" y="10"/>
                  </a:lnTo>
                  <a:lnTo>
                    <a:pt x="243" y="2"/>
                  </a:lnTo>
                  <a:lnTo>
                    <a:pt x="250" y="0"/>
                  </a:lnTo>
                  <a:lnTo>
                    <a:pt x="271" y="2"/>
                  </a:lnTo>
                  <a:lnTo>
                    <a:pt x="278" y="19"/>
                  </a:lnTo>
                  <a:lnTo>
                    <a:pt x="283" y="35"/>
                  </a:lnTo>
                  <a:lnTo>
                    <a:pt x="289" y="41"/>
                  </a:lnTo>
                  <a:lnTo>
                    <a:pt x="299" y="39"/>
                  </a:lnTo>
                  <a:lnTo>
                    <a:pt x="321" y="59"/>
                  </a:lnTo>
                  <a:lnTo>
                    <a:pt x="334" y="79"/>
                  </a:lnTo>
                  <a:lnTo>
                    <a:pt x="363" y="92"/>
                  </a:lnTo>
                  <a:lnTo>
                    <a:pt x="384" y="96"/>
                  </a:lnTo>
                  <a:lnTo>
                    <a:pt x="392" y="92"/>
                  </a:lnTo>
                  <a:lnTo>
                    <a:pt x="411" y="102"/>
                  </a:lnTo>
                  <a:lnTo>
                    <a:pt x="433" y="105"/>
                  </a:lnTo>
                  <a:lnTo>
                    <a:pt x="447" y="147"/>
                  </a:lnTo>
                  <a:lnTo>
                    <a:pt x="423" y="153"/>
                  </a:lnTo>
                  <a:lnTo>
                    <a:pt x="419" y="173"/>
                  </a:lnTo>
                  <a:lnTo>
                    <a:pt x="386" y="195"/>
                  </a:lnTo>
                  <a:lnTo>
                    <a:pt x="334" y="211"/>
                  </a:lnTo>
                  <a:lnTo>
                    <a:pt x="328" y="232"/>
                  </a:lnTo>
                  <a:lnTo>
                    <a:pt x="306" y="224"/>
                  </a:lnTo>
                  <a:lnTo>
                    <a:pt x="330" y="248"/>
                  </a:lnTo>
                  <a:lnTo>
                    <a:pt x="360" y="253"/>
                  </a:lnTo>
                  <a:lnTo>
                    <a:pt x="302" y="282"/>
                  </a:lnTo>
                  <a:lnTo>
                    <a:pt x="268" y="250"/>
                  </a:lnTo>
                  <a:lnTo>
                    <a:pt x="296" y="226"/>
                  </a:lnTo>
                  <a:lnTo>
                    <a:pt x="268" y="220"/>
                  </a:lnTo>
                  <a:lnTo>
                    <a:pt x="248" y="220"/>
                  </a:lnTo>
                  <a:lnTo>
                    <a:pt x="252" y="198"/>
                  </a:lnTo>
                  <a:lnTo>
                    <a:pt x="247" y="202"/>
                  </a:lnTo>
                  <a:lnTo>
                    <a:pt x="207" y="214"/>
                  </a:lnTo>
                  <a:lnTo>
                    <a:pt x="189" y="250"/>
                  </a:lnTo>
                  <a:lnTo>
                    <a:pt x="163" y="248"/>
                  </a:lnTo>
                  <a:lnTo>
                    <a:pt x="170" y="224"/>
                  </a:lnTo>
                  <a:lnTo>
                    <a:pt x="172" y="211"/>
                  </a:lnTo>
                  <a:lnTo>
                    <a:pt x="188" y="205"/>
                  </a:lnTo>
                  <a:lnTo>
                    <a:pt x="195" y="197"/>
                  </a:lnTo>
                  <a:lnTo>
                    <a:pt x="197" y="189"/>
                  </a:lnTo>
                  <a:lnTo>
                    <a:pt x="188" y="187"/>
                  </a:lnTo>
                  <a:lnTo>
                    <a:pt x="176" y="160"/>
                  </a:lnTo>
                  <a:lnTo>
                    <a:pt x="159" y="145"/>
                  </a:lnTo>
                  <a:lnTo>
                    <a:pt x="135" y="145"/>
                  </a:lnTo>
                  <a:lnTo>
                    <a:pt x="109" y="152"/>
                  </a:lnTo>
                  <a:lnTo>
                    <a:pt x="68" y="153"/>
                  </a:lnTo>
                  <a:lnTo>
                    <a:pt x="47" y="159"/>
                  </a:lnTo>
                  <a:lnTo>
                    <a:pt x="16" y="159"/>
                  </a:lnTo>
                  <a:lnTo>
                    <a:pt x="0" y="143"/>
                  </a:lnTo>
                  <a:lnTo>
                    <a:pt x="11" y="116"/>
                  </a:lnTo>
                  <a:lnTo>
                    <a:pt x="29" y="90"/>
                  </a:lnTo>
                  <a:lnTo>
                    <a:pt x="47" y="63"/>
                  </a:lnTo>
                  <a:lnTo>
                    <a:pt x="39" y="31"/>
                  </a:lnTo>
                  <a:lnTo>
                    <a:pt x="41" y="26"/>
                  </a:lnTo>
                  <a:lnTo>
                    <a:pt x="45" y="19"/>
                  </a:lnTo>
                  <a:lnTo>
                    <a:pt x="61" y="23"/>
                  </a:lnTo>
                  <a:lnTo>
                    <a:pt x="78" y="19"/>
                  </a:lnTo>
                  <a:lnTo>
                    <a:pt x="98" y="27"/>
                  </a:lnTo>
                  <a:lnTo>
                    <a:pt x="118" y="35"/>
                  </a:lnTo>
                  <a:lnTo>
                    <a:pt x="134" y="31"/>
                  </a:lnTo>
                  <a:lnTo>
                    <a:pt x="146" y="39"/>
                  </a:lnTo>
                  <a:lnTo>
                    <a:pt x="163" y="43"/>
                  </a:lnTo>
                  <a:lnTo>
                    <a:pt x="173" y="50"/>
                  </a:lnTo>
                  <a:lnTo>
                    <a:pt x="185" y="47"/>
                  </a:lnTo>
                  <a:lnTo>
                    <a:pt x="185" y="32"/>
                  </a:lnTo>
                  <a:lnTo>
                    <a:pt x="191" y="26"/>
                  </a:lnTo>
                  <a:lnTo>
                    <a:pt x="210" y="26"/>
                  </a:lnTo>
                  <a:lnTo>
                    <a:pt x="216" y="23"/>
                  </a:lnTo>
                  <a:lnTo>
                    <a:pt x="222" y="14"/>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727" name="Freeform 221"/>
            <p:cNvSpPr>
              <a:spLocks/>
            </p:cNvSpPr>
            <p:nvPr/>
          </p:nvSpPr>
          <p:spPr bwMode="auto">
            <a:xfrm>
              <a:off x="4681538" y="3279775"/>
              <a:ext cx="66675" cy="80963"/>
            </a:xfrm>
            <a:custGeom>
              <a:avLst/>
              <a:gdLst>
                <a:gd name="T0" fmla="*/ 2147483647 w 83"/>
                <a:gd name="T1" fmla="*/ 2147483647 h 101"/>
                <a:gd name="T2" fmla="*/ 2147483647 w 83"/>
                <a:gd name="T3" fmla="*/ 2147483647 h 101"/>
                <a:gd name="T4" fmla="*/ 2147483647 w 83"/>
                <a:gd name="T5" fmla="*/ 2147483647 h 101"/>
                <a:gd name="T6" fmla="*/ 2147483647 w 83"/>
                <a:gd name="T7" fmla="*/ 2147483647 h 101"/>
                <a:gd name="T8" fmla="*/ 2147483647 w 83"/>
                <a:gd name="T9" fmla="*/ 2147483647 h 101"/>
                <a:gd name="T10" fmla="*/ 2147483647 w 83"/>
                <a:gd name="T11" fmla="*/ 2147483647 h 101"/>
                <a:gd name="T12" fmla="*/ 2147483647 w 83"/>
                <a:gd name="T13" fmla="*/ 2147483647 h 101"/>
                <a:gd name="T14" fmla="*/ 2147483647 w 83"/>
                <a:gd name="T15" fmla="*/ 2147483647 h 101"/>
                <a:gd name="T16" fmla="*/ 2147483647 w 83"/>
                <a:gd name="T17" fmla="*/ 2147483647 h 101"/>
                <a:gd name="T18" fmla="*/ 2147483647 w 83"/>
                <a:gd name="T19" fmla="*/ 2147483647 h 101"/>
                <a:gd name="T20" fmla="*/ 2147483647 w 83"/>
                <a:gd name="T21" fmla="*/ 2147483647 h 101"/>
                <a:gd name="T22" fmla="*/ 2147483647 w 83"/>
                <a:gd name="T23" fmla="*/ 2147483647 h 101"/>
                <a:gd name="T24" fmla="*/ 2147483647 w 83"/>
                <a:gd name="T25" fmla="*/ 0 h 101"/>
                <a:gd name="T26" fmla="*/ 0 w 83"/>
                <a:gd name="T27" fmla="*/ 2147483647 h 101"/>
                <a:gd name="T28" fmla="*/ 2147483647 w 83"/>
                <a:gd name="T29" fmla="*/ 2147483647 h 10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83"/>
                <a:gd name="T46" fmla="*/ 0 h 101"/>
                <a:gd name="T47" fmla="*/ 83 w 83"/>
                <a:gd name="T48" fmla="*/ 101 h 101"/>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83" h="101">
                  <a:moveTo>
                    <a:pt x="20" y="26"/>
                  </a:moveTo>
                  <a:lnTo>
                    <a:pt x="29" y="42"/>
                  </a:lnTo>
                  <a:lnTo>
                    <a:pt x="34" y="52"/>
                  </a:lnTo>
                  <a:lnTo>
                    <a:pt x="38" y="99"/>
                  </a:lnTo>
                  <a:lnTo>
                    <a:pt x="48" y="101"/>
                  </a:lnTo>
                  <a:lnTo>
                    <a:pt x="55" y="79"/>
                  </a:lnTo>
                  <a:lnTo>
                    <a:pt x="57" y="66"/>
                  </a:lnTo>
                  <a:lnTo>
                    <a:pt x="77" y="57"/>
                  </a:lnTo>
                  <a:lnTo>
                    <a:pt x="83" y="45"/>
                  </a:lnTo>
                  <a:lnTo>
                    <a:pt x="73" y="42"/>
                  </a:lnTo>
                  <a:lnTo>
                    <a:pt x="63" y="17"/>
                  </a:lnTo>
                  <a:lnTo>
                    <a:pt x="44" y="1"/>
                  </a:lnTo>
                  <a:lnTo>
                    <a:pt x="20" y="0"/>
                  </a:lnTo>
                  <a:lnTo>
                    <a:pt x="0" y="2"/>
                  </a:lnTo>
                  <a:lnTo>
                    <a:pt x="20" y="26"/>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728" name="Freeform 222"/>
            <p:cNvSpPr>
              <a:spLocks/>
            </p:cNvSpPr>
            <p:nvPr/>
          </p:nvSpPr>
          <p:spPr bwMode="auto">
            <a:xfrm>
              <a:off x="4924425" y="3390900"/>
              <a:ext cx="149225" cy="71438"/>
            </a:xfrm>
            <a:custGeom>
              <a:avLst/>
              <a:gdLst>
                <a:gd name="T0" fmla="*/ 0 w 188"/>
                <a:gd name="T1" fmla="*/ 2147483647 h 90"/>
                <a:gd name="T2" fmla="*/ 2147483647 w 188"/>
                <a:gd name="T3" fmla="*/ 0 h 90"/>
                <a:gd name="T4" fmla="*/ 2147483647 w 188"/>
                <a:gd name="T5" fmla="*/ 2147483647 h 90"/>
                <a:gd name="T6" fmla="*/ 2147483647 w 188"/>
                <a:gd name="T7" fmla="*/ 2147483647 h 90"/>
                <a:gd name="T8" fmla="*/ 2147483647 w 188"/>
                <a:gd name="T9" fmla="*/ 2147483647 h 90"/>
                <a:gd name="T10" fmla="*/ 2147483647 w 188"/>
                <a:gd name="T11" fmla="*/ 2147483647 h 90"/>
                <a:gd name="T12" fmla="*/ 2147483647 w 188"/>
                <a:gd name="T13" fmla="*/ 2147483647 h 90"/>
                <a:gd name="T14" fmla="*/ 2147483647 w 188"/>
                <a:gd name="T15" fmla="*/ 2147483647 h 90"/>
                <a:gd name="T16" fmla="*/ 2147483647 w 188"/>
                <a:gd name="T17" fmla="*/ 2147483647 h 90"/>
                <a:gd name="T18" fmla="*/ 2147483647 w 188"/>
                <a:gd name="T19" fmla="*/ 2147483647 h 90"/>
                <a:gd name="T20" fmla="*/ 2147483647 w 188"/>
                <a:gd name="T21" fmla="*/ 2147483647 h 90"/>
                <a:gd name="T22" fmla="*/ 2147483647 w 188"/>
                <a:gd name="T23" fmla="*/ 2147483647 h 90"/>
                <a:gd name="T24" fmla="*/ 2147483647 w 188"/>
                <a:gd name="T25" fmla="*/ 2147483647 h 90"/>
                <a:gd name="T26" fmla="*/ 2147483647 w 188"/>
                <a:gd name="T27" fmla="*/ 2147483647 h 90"/>
                <a:gd name="T28" fmla="*/ 2147483647 w 188"/>
                <a:gd name="T29" fmla="*/ 2147483647 h 90"/>
                <a:gd name="T30" fmla="*/ 2147483647 w 188"/>
                <a:gd name="T31" fmla="*/ 2147483647 h 90"/>
                <a:gd name="T32" fmla="*/ 2147483647 w 188"/>
                <a:gd name="T33" fmla="*/ 2147483647 h 90"/>
                <a:gd name="T34" fmla="*/ 2147483647 w 188"/>
                <a:gd name="T35" fmla="*/ 2147483647 h 90"/>
                <a:gd name="T36" fmla="*/ 2147483647 w 188"/>
                <a:gd name="T37" fmla="*/ 2147483647 h 90"/>
                <a:gd name="T38" fmla="*/ 2147483647 w 188"/>
                <a:gd name="T39" fmla="*/ 2147483647 h 90"/>
                <a:gd name="T40" fmla="*/ 2147483647 w 188"/>
                <a:gd name="T41" fmla="*/ 2147483647 h 90"/>
                <a:gd name="T42" fmla="*/ 0 w 188"/>
                <a:gd name="T43" fmla="*/ 2147483647 h 9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88"/>
                <a:gd name="T67" fmla="*/ 0 h 90"/>
                <a:gd name="T68" fmla="*/ 188 w 188"/>
                <a:gd name="T69" fmla="*/ 90 h 9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88" h="90">
                  <a:moveTo>
                    <a:pt x="0" y="5"/>
                  </a:moveTo>
                  <a:lnTo>
                    <a:pt x="45" y="0"/>
                  </a:lnTo>
                  <a:lnTo>
                    <a:pt x="89" y="17"/>
                  </a:lnTo>
                  <a:lnTo>
                    <a:pt x="105" y="39"/>
                  </a:lnTo>
                  <a:lnTo>
                    <a:pt x="128" y="39"/>
                  </a:lnTo>
                  <a:lnTo>
                    <a:pt x="143" y="29"/>
                  </a:lnTo>
                  <a:lnTo>
                    <a:pt x="154" y="25"/>
                  </a:lnTo>
                  <a:lnTo>
                    <a:pt x="167" y="48"/>
                  </a:lnTo>
                  <a:lnTo>
                    <a:pt x="187" y="51"/>
                  </a:lnTo>
                  <a:lnTo>
                    <a:pt x="182" y="60"/>
                  </a:lnTo>
                  <a:lnTo>
                    <a:pt x="188" y="78"/>
                  </a:lnTo>
                  <a:lnTo>
                    <a:pt x="187" y="90"/>
                  </a:lnTo>
                  <a:lnTo>
                    <a:pt x="167" y="70"/>
                  </a:lnTo>
                  <a:lnTo>
                    <a:pt x="154" y="64"/>
                  </a:lnTo>
                  <a:lnTo>
                    <a:pt x="144" y="64"/>
                  </a:lnTo>
                  <a:lnTo>
                    <a:pt x="139" y="86"/>
                  </a:lnTo>
                  <a:lnTo>
                    <a:pt x="125" y="79"/>
                  </a:lnTo>
                  <a:lnTo>
                    <a:pt x="101" y="90"/>
                  </a:lnTo>
                  <a:lnTo>
                    <a:pt x="73" y="88"/>
                  </a:lnTo>
                  <a:lnTo>
                    <a:pt x="71" y="51"/>
                  </a:lnTo>
                  <a:lnTo>
                    <a:pt x="26" y="21"/>
                  </a:lnTo>
                  <a:lnTo>
                    <a:pt x="0" y="5"/>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729" name="Freeform 223"/>
            <p:cNvSpPr>
              <a:spLocks/>
            </p:cNvSpPr>
            <p:nvPr/>
          </p:nvSpPr>
          <p:spPr bwMode="auto">
            <a:xfrm>
              <a:off x="5035550" y="3430588"/>
              <a:ext cx="122238" cy="109537"/>
            </a:xfrm>
            <a:custGeom>
              <a:avLst/>
              <a:gdLst>
                <a:gd name="T0" fmla="*/ 2147483647 w 156"/>
                <a:gd name="T1" fmla="*/ 2147483647 h 138"/>
                <a:gd name="T2" fmla="*/ 2147483647 w 156"/>
                <a:gd name="T3" fmla="*/ 2147483647 h 138"/>
                <a:gd name="T4" fmla="*/ 2147483647 w 156"/>
                <a:gd name="T5" fmla="*/ 2147483647 h 138"/>
                <a:gd name="T6" fmla="*/ 2147483647 w 156"/>
                <a:gd name="T7" fmla="*/ 2147483647 h 138"/>
                <a:gd name="T8" fmla="*/ 2147483647 w 156"/>
                <a:gd name="T9" fmla="*/ 2147483647 h 138"/>
                <a:gd name="T10" fmla="*/ 2147483647 w 156"/>
                <a:gd name="T11" fmla="*/ 2147483647 h 138"/>
                <a:gd name="T12" fmla="*/ 2147483647 w 156"/>
                <a:gd name="T13" fmla="*/ 2147483647 h 138"/>
                <a:gd name="T14" fmla="*/ 2147483647 w 156"/>
                <a:gd name="T15" fmla="*/ 2147483647 h 138"/>
                <a:gd name="T16" fmla="*/ 2147483647 w 156"/>
                <a:gd name="T17" fmla="*/ 2147483647 h 138"/>
                <a:gd name="T18" fmla="*/ 2147483647 w 156"/>
                <a:gd name="T19" fmla="*/ 2147483647 h 138"/>
                <a:gd name="T20" fmla="*/ 2147483647 w 156"/>
                <a:gd name="T21" fmla="*/ 2147483647 h 138"/>
                <a:gd name="T22" fmla="*/ 2147483647 w 156"/>
                <a:gd name="T23" fmla="*/ 2147483647 h 138"/>
                <a:gd name="T24" fmla="*/ 2147483647 w 156"/>
                <a:gd name="T25" fmla="*/ 2147483647 h 138"/>
                <a:gd name="T26" fmla="*/ 2147483647 w 156"/>
                <a:gd name="T27" fmla="*/ 2147483647 h 138"/>
                <a:gd name="T28" fmla="*/ 2147483647 w 156"/>
                <a:gd name="T29" fmla="*/ 2147483647 h 138"/>
                <a:gd name="T30" fmla="*/ 2147483647 w 156"/>
                <a:gd name="T31" fmla="*/ 2147483647 h 138"/>
                <a:gd name="T32" fmla="*/ 2147483647 w 156"/>
                <a:gd name="T33" fmla="*/ 2147483647 h 138"/>
                <a:gd name="T34" fmla="*/ 2147483647 w 156"/>
                <a:gd name="T35" fmla="*/ 2147483647 h 138"/>
                <a:gd name="T36" fmla="*/ 2147483647 w 156"/>
                <a:gd name="T37" fmla="*/ 2147483647 h 138"/>
                <a:gd name="T38" fmla="*/ 2147483647 w 156"/>
                <a:gd name="T39" fmla="*/ 2147483647 h 138"/>
                <a:gd name="T40" fmla="*/ 2147483647 w 156"/>
                <a:gd name="T41" fmla="*/ 2147483647 h 138"/>
                <a:gd name="T42" fmla="*/ 2147483647 w 156"/>
                <a:gd name="T43" fmla="*/ 2147483647 h 138"/>
                <a:gd name="T44" fmla="*/ 2147483647 w 156"/>
                <a:gd name="T45" fmla="*/ 2147483647 h 138"/>
                <a:gd name="T46" fmla="*/ 2147483647 w 156"/>
                <a:gd name="T47" fmla="*/ 2147483647 h 138"/>
                <a:gd name="T48" fmla="*/ 2147483647 w 156"/>
                <a:gd name="T49" fmla="*/ 2147483647 h 138"/>
                <a:gd name="T50" fmla="*/ 2147483647 w 156"/>
                <a:gd name="T51" fmla="*/ 2147483647 h 138"/>
                <a:gd name="T52" fmla="*/ 0 w 156"/>
                <a:gd name="T53" fmla="*/ 2147483647 h 138"/>
                <a:gd name="T54" fmla="*/ 2147483647 w 156"/>
                <a:gd name="T55" fmla="*/ 2147483647 h 138"/>
                <a:gd name="T56" fmla="*/ 2147483647 w 156"/>
                <a:gd name="T57" fmla="*/ 2147483647 h 138"/>
                <a:gd name="T58" fmla="*/ 2147483647 w 156"/>
                <a:gd name="T59" fmla="*/ 2147483647 h 138"/>
                <a:gd name="T60" fmla="*/ 2147483647 w 156"/>
                <a:gd name="T61" fmla="*/ 2147483647 h 138"/>
                <a:gd name="T62" fmla="*/ 2147483647 w 156"/>
                <a:gd name="T63" fmla="*/ 2147483647 h 138"/>
                <a:gd name="T64" fmla="*/ 2147483647 w 156"/>
                <a:gd name="T65" fmla="*/ 2147483647 h 138"/>
                <a:gd name="T66" fmla="*/ 2147483647 w 156"/>
                <a:gd name="T67" fmla="*/ 2147483647 h 138"/>
                <a:gd name="T68" fmla="*/ 2147483647 w 156"/>
                <a:gd name="T69" fmla="*/ 0 h 138"/>
                <a:gd name="T70" fmla="*/ 2147483647 w 156"/>
                <a:gd name="T71" fmla="*/ 2147483647 h 13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56"/>
                <a:gd name="T109" fmla="*/ 0 h 138"/>
                <a:gd name="T110" fmla="*/ 156 w 156"/>
                <a:gd name="T111" fmla="*/ 138 h 138"/>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56" h="138">
                  <a:moveTo>
                    <a:pt x="59" y="6"/>
                  </a:moveTo>
                  <a:lnTo>
                    <a:pt x="67" y="6"/>
                  </a:lnTo>
                  <a:lnTo>
                    <a:pt x="91" y="13"/>
                  </a:lnTo>
                  <a:lnTo>
                    <a:pt x="113" y="31"/>
                  </a:lnTo>
                  <a:lnTo>
                    <a:pt x="126" y="54"/>
                  </a:lnTo>
                  <a:lnTo>
                    <a:pt x="156" y="79"/>
                  </a:lnTo>
                  <a:lnTo>
                    <a:pt x="141" y="85"/>
                  </a:lnTo>
                  <a:lnTo>
                    <a:pt x="128" y="101"/>
                  </a:lnTo>
                  <a:lnTo>
                    <a:pt x="128" y="110"/>
                  </a:lnTo>
                  <a:lnTo>
                    <a:pt x="122" y="138"/>
                  </a:lnTo>
                  <a:lnTo>
                    <a:pt x="100" y="130"/>
                  </a:lnTo>
                  <a:lnTo>
                    <a:pt x="95" y="106"/>
                  </a:lnTo>
                  <a:lnTo>
                    <a:pt x="74" y="114"/>
                  </a:lnTo>
                  <a:lnTo>
                    <a:pt x="54" y="130"/>
                  </a:lnTo>
                  <a:lnTo>
                    <a:pt x="40" y="127"/>
                  </a:lnTo>
                  <a:lnTo>
                    <a:pt x="28" y="113"/>
                  </a:lnTo>
                  <a:lnTo>
                    <a:pt x="21" y="101"/>
                  </a:lnTo>
                  <a:lnTo>
                    <a:pt x="30" y="89"/>
                  </a:lnTo>
                  <a:lnTo>
                    <a:pt x="37" y="100"/>
                  </a:lnTo>
                  <a:lnTo>
                    <a:pt x="64" y="113"/>
                  </a:lnTo>
                  <a:lnTo>
                    <a:pt x="68" y="101"/>
                  </a:lnTo>
                  <a:lnTo>
                    <a:pt x="45" y="78"/>
                  </a:lnTo>
                  <a:lnTo>
                    <a:pt x="36" y="61"/>
                  </a:lnTo>
                  <a:lnTo>
                    <a:pt x="28" y="54"/>
                  </a:lnTo>
                  <a:lnTo>
                    <a:pt x="28" y="41"/>
                  </a:lnTo>
                  <a:lnTo>
                    <a:pt x="15" y="39"/>
                  </a:lnTo>
                  <a:lnTo>
                    <a:pt x="0" y="35"/>
                  </a:lnTo>
                  <a:lnTo>
                    <a:pt x="4" y="21"/>
                  </a:lnTo>
                  <a:lnTo>
                    <a:pt x="7" y="13"/>
                  </a:lnTo>
                  <a:lnTo>
                    <a:pt x="18" y="13"/>
                  </a:lnTo>
                  <a:lnTo>
                    <a:pt x="28" y="19"/>
                  </a:lnTo>
                  <a:lnTo>
                    <a:pt x="48" y="39"/>
                  </a:lnTo>
                  <a:lnTo>
                    <a:pt x="49" y="27"/>
                  </a:lnTo>
                  <a:lnTo>
                    <a:pt x="43" y="12"/>
                  </a:lnTo>
                  <a:lnTo>
                    <a:pt x="48" y="0"/>
                  </a:lnTo>
                  <a:lnTo>
                    <a:pt x="59" y="6"/>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730" name="Freeform 224"/>
            <p:cNvSpPr>
              <a:spLocks/>
            </p:cNvSpPr>
            <p:nvPr/>
          </p:nvSpPr>
          <p:spPr bwMode="auto">
            <a:xfrm>
              <a:off x="5008563" y="3452813"/>
              <a:ext cx="80962" cy="69850"/>
            </a:xfrm>
            <a:custGeom>
              <a:avLst/>
              <a:gdLst>
                <a:gd name="T0" fmla="*/ 0 w 102"/>
                <a:gd name="T1" fmla="*/ 2147483647 h 85"/>
                <a:gd name="T2" fmla="*/ 2147483647 w 102"/>
                <a:gd name="T3" fmla="*/ 2147483647 h 85"/>
                <a:gd name="T4" fmla="*/ 2147483647 w 102"/>
                <a:gd name="T5" fmla="*/ 2147483647 h 85"/>
                <a:gd name="T6" fmla="*/ 2147483647 w 102"/>
                <a:gd name="T7" fmla="*/ 2147483647 h 85"/>
                <a:gd name="T8" fmla="*/ 2147483647 w 102"/>
                <a:gd name="T9" fmla="*/ 2147483647 h 85"/>
                <a:gd name="T10" fmla="*/ 2147483647 w 102"/>
                <a:gd name="T11" fmla="*/ 2147483647 h 85"/>
                <a:gd name="T12" fmla="*/ 2147483647 w 102"/>
                <a:gd name="T13" fmla="*/ 2147483647 h 85"/>
                <a:gd name="T14" fmla="*/ 2147483647 w 102"/>
                <a:gd name="T15" fmla="*/ 2147483647 h 85"/>
                <a:gd name="T16" fmla="*/ 2147483647 w 102"/>
                <a:gd name="T17" fmla="*/ 2147483647 h 85"/>
                <a:gd name="T18" fmla="*/ 2147483647 w 102"/>
                <a:gd name="T19" fmla="*/ 2147483647 h 85"/>
                <a:gd name="T20" fmla="*/ 2147483647 w 102"/>
                <a:gd name="T21" fmla="*/ 2147483647 h 85"/>
                <a:gd name="T22" fmla="*/ 2147483647 w 102"/>
                <a:gd name="T23" fmla="*/ 2147483647 h 85"/>
                <a:gd name="T24" fmla="*/ 2147483647 w 102"/>
                <a:gd name="T25" fmla="*/ 2147483647 h 85"/>
                <a:gd name="T26" fmla="*/ 2147483647 w 102"/>
                <a:gd name="T27" fmla="*/ 2147483647 h 85"/>
                <a:gd name="T28" fmla="*/ 2147483647 w 102"/>
                <a:gd name="T29" fmla="*/ 2147483647 h 85"/>
                <a:gd name="T30" fmla="*/ 2147483647 w 102"/>
                <a:gd name="T31" fmla="*/ 0 h 85"/>
                <a:gd name="T32" fmla="*/ 2147483647 w 102"/>
                <a:gd name="T33" fmla="*/ 2147483647 h 85"/>
                <a:gd name="T34" fmla="*/ 0 w 102"/>
                <a:gd name="T35" fmla="*/ 2147483647 h 8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02"/>
                <a:gd name="T55" fmla="*/ 0 h 85"/>
                <a:gd name="T56" fmla="*/ 102 w 102"/>
                <a:gd name="T57" fmla="*/ 85 h 8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02" h="85">
                  <a:moveTo>
                    <a:pt x="0" y="12"/>
                  </a:moveTo>
                  <a:lnTo>
                    <a:pt x="14" y="27"/>
                  </a:lnTo>
                  <a:lnTo>
                    <a:pt x="28" y="46"/>
                  </a:lnTo>
                  <a:lnTo>
                    <a:pt x="52" y="75"/>
                  </a:lnTo>
                  <a:lnTo>
                    <a:pt x="68" y="58"/>
                  </a:lnTo>
                  <a:lnTo>
                    <a:pt x="68" y="73"/>
                  </a:lnTo>
                  <a:lnTo>
                    <a:pt x="80" y="75"/>
                  </a:lnTo>
                  <a:lnTo>
                    <a:pt x="96" y="85"/>
                  </a:lnTo>
                  <a:lnTo>
                    <a:pt x="102" y="73"/>
                  </a:lnTo>
                  <a:lnTo>
                    <a:pt x="79" y="50"/>
                  </a:lnTo>
                  <a:lnTo>
                    <a:pt x="71" y="34"/>
                  </a:lnTo>
                  <a:lnTo>
                    <a:pt x="62" y="26"/>
                  </a:lnTo>
                  <a:lnTo>
                    <a:pt x="62" y="13"/>
                  </a:lnTo>
                  <a:lnTo>
                    <a:pt x="49" y="11"/>
                  </a:lnTo>
                  <a:lnTo>
                    <a:pt x="34" y="7"/>
                  </a:lnTo>
                  <a:lnTo>
                    <a:pt x="19" y="0"/>
                  </a:lnTo>
                  <a:lnTo>
                    <a:pt x="6" y="2"/>
                  </a:lnTo>
                  <a:lnTo>
                    <a:pt x="0" y="12"/>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731" name="Freeform 225"/>
            <p:cNvSpPr>
              <a:spLocks/>
            </p:cNvSpPr>
            <p:nvPr/>
          </p:nvSpPr>
          <p:spPr bwMode="auto">
            <a:xfrm>
              <a:off x="5056188" y="3076575"/>
              <a:ext cx="841375" cy="396875"/>
            </a:xfrm>
            <a:custGeom>
              <a:avLst/>
              <a:gdLst>
                <a:gd name="T0" fmla="*/ 2147483647 w 1059"/>
                <a:gd name="T1" fmla="*/ 2147483647 h 499"/>
                <a:gd name="T2" fmla="*/ 2147483647 w 1059"/>
                <a:gd name="T3" fmla="*/ 2147483647 h 499"/>
                <a:gd name="T4" fmla="*/ 2147483647 w 1059"/>
                <a:gd name="T5" fmla="*/ 2147483647 h 499"/>
                <a:gd name="T6" fmla="*/ 2147483647 w 1059"/>
                <a:gd name="T7" fmla="*/ 2147483647 h 499"/>
                <a:gd name="T8" fmla="*/ 2147483647 w 1059"/>
                <a:gd name="T9" fmla="*/ 2147483647 h 499"/>
                <a:gd name="T10" fmla="*/ 2147483647 w 1059"/>
                <a:gd name="T11" fmla="*/ 2147483647 h 499"/>
                <a:gd name="T12" fmla="*/ 2147483647 w 1059"/>
                <a:gd name="T13" fmla="*/ 2147483647 h 499"/>
                <a:gd name="T14" fmla="*/ 2147483647 w 1059"/>
                <a:gd name="T15" fmla="*/ 2147483647 h 499"/>
                <a:gd name="T16" fmla="*/ 2147483647 w 1059"/>
                <a:gd name="T17" fmla="*/ 2147483647 h 499"/>
                <a:gd name="T18" fmla="*/ 2147483647 w 1059"/>
                <a:gd name="T19" fmla="*/ 2147483647 h 499"/>
                <a:gd name="T20" fmla="*/ 2147483647 w 1059"/>
                <a:gd name="T21" fmla="*/ 2147483647 h 499"/>
                <a:gd name="T22" fmla="*/ 2147483647 w 1059"/>
                <a:gd name="T23" fmla="*/ 2147483647 h 499"/>
                <a:gd name="T24" fmla="*/ 2147483647 w 1059"/>
                <a:gd name="T25" fmla="*/ 2147483647 h 499"/>
                <a:gd name="T26" fmla="*/ 2147483647 w 1059"/>
                <a:gd name="T27" fmla="*/ 2147483647 h 499"/>
                <a:gd name="T28" fmla="*/ 2147483647 w 1059"/>
                <a:gd name="T29" fmla="*/ 2147483647 h 499"/>
                <a:gd name="T30" fmla="*/ 2147483647 w 1059"/>
                <a:gd name="T31" fmla="*/ 2147483647 h 499"/>
                <a:gd name="T32" fmla="*/ 2147483647 w 1059"/>
                <a:gd name="T33" fmla="*/ 2147483647 h 499"/>
                <a:gd name="T34" fmla="*/ 2147483647 w 1059"/>
                <a:gd name="T35" fmla="*/ 2147483647 h 499"/>
                <a:gd name="T36" fmla="*/ 2147483647 w 1059"/>
                <a:gd name="T37" fmla="*/ 2147483647 h 499"/>
                <a:gd name="T38" fmla="*/ 2147483647 w 1059"/>
                <a:gd name="T39" fmla="*/ 2147483647 h 499"/>
                <a:gd name="T40" fmla="*/ 2147483647 w 1059"/>
                <a:gd name="T41" fmla="*/ 2147483647 h 499"/>
                <a:gd name="T42" fmla="*/ 2147483647 w 1059"/>
                <a:gd name="T43" fmla="*/ 2147483647 h 499"/>
                <a:gd name="T44" fmla="*/ 0 w 1059"/>
                <a:gd name="T45" fmla="*/ 2147483647 h 499"/>
                <a:gd name="T46" fmla="*/ 2147483647 w 1059"/>
                <a:gd name="T47" fmla="*/ 2147483647 h 499"/>
                <a:gd name="T48" fmla="*/ 2147483647 w 1059"/>
                <a:gd name="T49" fmla="*/ 2147483647 h 499"/>
                <a:gd name="T50" fmla="*/ 2147483647 w 1059"/>
                <a:gd name="T51" fmla="*/ 2147483647 h 499"/>
                <a:gd name="T52" fmla="*/ 2147483647 w 1059"/>
                <a:gd name="T53" fmla="*/ 2147483647 h 499"/>
                <a:gd name="T54" fmla="*/ 2147483647 w 1059"/>
                <a:gd name="T55" fmla="*/ 2147483647 h 499"/>
                <a:gd name="T56" fmla="*/ 2147483647 w 1059"/>
                <a:gd name="T57" fmla="*/ 2147483647 h 499"/>
                <a:gd name="T58" fmla="*/ 2147483647 w 1059"/>
                <a:gd name="T59" fmla="*/ 2147483647 h 499"/>
                <a:gd name="T60" fmla="*/ 2147483647 w 1059"/>
                <a:gd name="T61" fmla="*/ 2147483647 h 499"/>
                <a:gd name="T62" fmla="*/ 2147483647 w 1059"/>
                <a:gd name="T63" fmla="*/ 2147483647 h 499"/>
                <a:gd name="T64" fmla="*/ 2147483647 w 1059"/>
                <a:gd name="T65" fmla="*/ 2147483647 h 499"/>
                <a:gd name="T66" fmla="*/ 2147483647 w 1059"/>
                <a:gd name="T67" fmla="*/ 2147483647 h 499"/>
                <a:gd name="T68" fmla="*/ 2147483647 w 1059"/>
                <a:gd name="T69" fmla="*/ 2147483647 h 499"/>
                <a:gd name="T70" fmla="*/ 2147483647 w 1059"/>
                <a:gd name="T71" fmla="*/ 2147483647 h 499"/>
                <a:gd name="T72" fmla="*/ 2147483647 w 1059"/>
                <a:gd name="T73" fmla="*/ 2147483647 h 499"/>
                <a:gd name="T74" fmla="*/ 2147483647 w 1059"/>
                <a:gd name="T75" fmla="*/ 2147483647 h 499"/>
                <a:gd name="T76" fmla="*/ 2147483647 w 1059"/>
                <a:gd name="T77" fmla="*/ 2147483647 h 499"/>
                <a:gd name="T78" fmla="*/ 2147483647 w 1059"/>
                <a:gd name="T79" fmla="*/ 2147483647 h 499"/>
                <a:gd name="T80" fmla="*/ 2147483647 w 1059"/>
                <a:gd name="T81" fmla="*/ 2147483647 h 499"/>
                <a:gd name="T82" fmla="*/ 2147483647 w 1059"/>
                <a:gd name="T83" fmla="*/ 2147483647 h 499"/>
                <a:gd name="T84" fmla="*/ 2147483647 w 1059"/>
                <a:gd name="T85" fmla="*/ 2147483647 h 499"/>
                <a:gd name="T86" fmla="*/ 2147483647 w 1059"/>
                <a:gd name="T87" fmla="*/ 2147483647 h 499"/>
                <a:gd name="T88" fmla="*/ 2147483647 w 1059"/>
                <a:gd name="T89" fmla="*/ 2147483647 h 499"/>
                <a:gd name="T90" fmla="*/ 2147483647 w 1059"/>
                <a:gd name="T91" fmla="*/ 2147483647 h 499"/>
                <a:gd name="T92" fmla="*/ 2147483647 w 1059"/>
                <a:gd name="T93" fmla="*/ 2147483647 h 499"/>
                <a:gd name="T94" fmla="*/ 2147483647 w 1059"/>
                <a:gd name="T95" fmla="*/ 2147483647 h 499"/>
                <a:gd name="T96" fmla="*/ 2147483647 w 1059"/>
                <a:gd name="T97" fmla="*/ 2147483647 h 499"/>
                <a:gd name="T98" fmla="*/ 2147483647 w 1059"/>
                <a:gd name="T99" fmla="*/ 2147483647 h 499"/>
                <a:gd name="T100" fmla="*/ 2147483647 w 1059"/>
                <a:gd name="T101" fmla="*/ 2147483647 h 499"/>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059"/>
                <a:gd name="T154" fmla="*/ 0 h 499"/>
                <a:gd name="T155" fmla="*/ 1059 w 1059"/>
                <a:gd name="T156" fmla="*/ 499 h 499"/>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059" h="499">
                  <a:moveTo>
                    <a:pt x="1034" y="257"/>
                  </a:moveTo>
                  <a:lnTo>
                    <a:pt x="1059" y="247"/>
                  </a:lnTo>
                  <a:lnTo>
                    <a:pt x="1007" y="206"/>
                  </a:lnTo>
                  <a:lnTo>
                    <a:pt x="973" y="223"/>
                  </a:lnTo>
                  <a:lnTo>
                    <a:pt x="924" y="208"/>
                  </a:lnTo>
                  <a:lnTo>
                    <a:pt x="902" y="194"/>
                  </a:lnTo>
                  <a:lnTo>
                    <a:pt x="880" y="194"/>
                  </a:lnTo>
                  <a:lnTo>
                    <a:pt x="869" y="170"/>
                  </a:lnTo>
                  <a:lnTo>
                    <a:pt x="861" y="155"/>
                  </a:lnTo>
                  <a:lnTo>
                    <a:pt x="843" y="155"/>
                  </a:lnTo>
                  <a:lnTo>
                    <a:pt x="827" y="155"/>
                  </a:lnTo>
                  <a:lnTo>
                    <a:pt x="811" y="162"/>
                  </a:lnTo>
                  <a:lnTo>
                    <a:pt x="785" y="135"/>
                  </a:lnTo>
                  <a:lnTo>
                    <a:pt x="776" y="139"/>
                  </a:lnTo>
                  <a:lnTo>
                    <a:pt x="764" y="144"/>
                  </a:lnTo>
                  <a:lnTo>
                    <a:pt x="749" y="151"/>
                  </a:lnTo>
                  <a:lnTo>
                    <a:pt x="727" y="129"/>
                  </a:lnTo>
                  <a:lnTo>
                    <a:pt x="674" y="84"/>
                  </a:lnTo>
                  <a:lnTo>
                    <a:pt x="633" y="55"/>
                  </a:lnTo>
                  <a:lnTo>
                    <a:pt x="608" y="31"/>
                  </a:lnTo>
                  <a:lnTo>
                    <a:pt x="565" y="60"/>
                  </a:lnTo>
                  <a:lnTo>
                    <a:pt x="559" y="39"/>
                  </a:lnTo>
                  <a:lnTo>
                    <a:pt x="496" y="38"/>
                  </a:lnTo>
                  <a:lnTo>
                    <a:pt x="489" y="38"/>
                  </a:lnTo>
                  <a:lnTo>
                    <a:pt x="461" y="0"/>
                  </a:lnTo>
                  <a:lnTo>
                    <a:pt x="432" y="4"/>
                  </a:lnTo>
                  <a:lnTo>
                    <a:pt x="412" y="20"/>
                  </a:lnTo>
                  <a:lnTo>
                    <a:pt x="373" y="29"/>
                  </a:lnTo>
                  <a:lnTo>
                    <a:pt x="362" y="21"/>
                  </a:lnTo>
                  <a:lnTo>
                    <a:pt x="340" y="41"/>
                  </a:lnTo>
                  <a:lnTo>
                    <a:pt x="326" y="39"/>
                  </a:lnTo>
                  <a:lnTo>
                    <a:pt x="270" y="45"/>
                  </a:lnTo>
                  <a:lnTo>
                    <a:pt x="258" y="41"/>
                  </a:lnTo>
                  <a:lnTo>
                    <a:pt x="250" y="47"/>
                  </a:lnTo>
                  <a:lnTo>
                    <a:pt x="273" y="74"/>
                  </a:lnTo>
                  <a:lnTo>
                    <a:pt x="258" y="101"/>
                  </a:lnTo>
                  <a:lnTo>
                    <a:pt x="261" y="118"/>
                  </a:lnTo>
                  <a:lnTo>
                    <a:pt x="261" y="126"/>
                  </a:lnTo>
                  <a:lnTo>
                    <a:pt x="291" y="126"/>
                  </a:lnTo>
                  <a:lnTo>
                    <a:pt x="299" y="144"/>
                  </a:lnTo>
                  <a:lnTo>
                    <a:pt x="299" y="162"/>
                  </a:lnTo>
                  <a:lnTo>
                    <a:pt x="291" y="166"/>
                  </a:lnTo>
                  <a:lnTo>
                    <a:pt x="278" y="155"/>
                  </a:lnTo>
                  <a:lnTo>
                    <a:pt x="266" y="162"/>
                  </a:lnTo>
                  <a:lnTo>
                    <a:pt x="258" y="168"/>
                  </a:lnTo>
                  <a:lnTo>
                    <a:pt x="238" y="155"/>
                  </a:lnTo>
                  <a:lnTo>
                    <a:pt x="232" y="142"/>
                  </a:lnTo>
                  <a:lnTo>
                    <a:pt x="212" y="147"/>
                  </a:lnTo>
                  <a:lnTo>
                    <a:pt x="212" y="152"/>
                  </a:lnTo>
                  <a:lnTo>
                    <a:pt x="197" y="142"/>
                  </a:lnTo>
                  <a:lnTo>
                    <a:pt x="181" y="155"/>
                  </a:lnTo>
                  <a:lnTo>
                    <a:pt x="158" y="162"/>
                  </a:lnTo>
                  <a:lnTo>
                    <a:pt x="149" y="155"/>
                  </a:lnTo>
                  <a:lnTo>
                    <a:pt x="144" y="142"/>
                  </a:lnTo>
                  <a:lnTo>
                    <a:pt x="114" y="139"/>
                  </a:lnTo>
                  <a:lnTo>
                    <a:pt x="66" y="135"/>
                  </a:lnTo>
                  <a:lnTo>
                    <a:pt x="54" y="139"/>
                  </a:lnTo>
                  <a:lnTo>
                    <a:pt x="49" y="147"/>
                  </a:lnTo>
                  <a:lnTo>
                    <a:pt x="40" y="144"/>
                  </a:lnTo>
                  <a:lnTo>
                    <a:pt x="33" y="160"/>
                  </a:lnTo>
                  <a:lnTo>
                    <a:pt x="28" y="170"/>
                  </a:lnTo>
                  <a:lnTo>
                    <a:pt x="28" y="177"/>
                  </a:lnTo>
                  <a:lnTo>
                    <a:pt x="32" y="187"/>
                  </a:lnTo>
                  <a:lnTo>
                    <a:pt x="24" y="188"/>
                  </a:lnTo>
                  <a:lnTo>
                    <a:pt x="15" y="170"/>
                  </a:lnTo>
                  <a:lnTo>
                    <a:pt x="2" y="171"/>
                  </a:lnTo>
                  <a:lnTo>
                    <a:pt x="0" y="199"/>
                  </a:lnTo>
                  <a:lnTo>
                    <a:pt x="0" y="216"/>
                  </a:lnTo>
                  <a:lnTo>
                    <a:pt x="0" y="228"/>
                  </a:lnTo>
                  <a:lnTo>
                    <a:pt x="5" y="241"/>
                  </a:lnTo>
                  <a:lnTo>
                    <a:pt x="12" y="251"/>
                  </a:lnTo>
                  <a:lnTo>
                    <a:pt x="12" y="267"/>
                  </a:lnTo>
                  <a:lnTo>
                    <a:pt x="24" y="264"/>
                  </a:lnTo>
                  <a:lnTo>
                    <a:pt x="37" y="253"/>
                  </a:lnTo>
                  <a:lnTo>
                    <a:pt x="44" y="264"/>
                  </a:lnTo>
                  <a:lnTo>
                    <a:pt x="57" y="281"/>
                  </a:lnTo>
                  <a:lnTo>
                    <a:pt x="67" y="293"/>
                  </a:lnTo>
                  <a:lnTo>
                    <a:pt x="79" y="321"/>
                  </a:lnTo>
                  <a:lnTo>
                    <a:pt x="100" y="314"/>
                  </a:lnTo>
                  <a:lnTo>
                    <a:pt x="135" y="306"/>
                  </a:lnTo>
                  <a:lnTo>
                    <a:pt x="190" y="299"/>
                  </a:lnTo>
                  <a:lnTo>
                    <a:pt x="205" y="317"/>
                  </a:lnTo>
                  <a:lnTo>
                    <a:pt x="206" y="352"/>
                  </a:lnTo>
                  <a:lnTo>
                    <a:pt x="181" y="358"/>
                  </a:lnTo>
                  <a:lnTo>
                    <a:pt x="158" y="365"/>
                  </a:lnTo>
                  <a:lnTo>
                    <a:pt x="161" y="389"/>
                  </a:lnTo>
                  <a:lnTo>
                    <a:pt x="125" y="389"/>
                  </a:lnTo>
                  <a:lnTo>
                    <a:pt x="158" y="439"/>
                  </a:lnTo>
                  <a:lnTo>
                    <a:pt x="171" y="443"/>
                  </a:lnTo>
                  <a:lnTo>
                    <a:pt x="189" y="446"/>
                  </a:lnTo>
                  <a:lnTo>
                    <a:pt x="194" y="466"/>
                  </a:lnTo>
                  <a:lnTo>
                    <a:pt x="202" y="459"/>
                  </a:lnTo>
                  <a:lnTo>
                    <a:pt x="233" y="453"/>
                  </a:lnTo>
                  <a:lnTo>
                    <a:pt x="247" y="460"/>
                  </a:lnTo>
                  <a:lnTo>
                    <a:pt x="258" y="471"/>
                  </a:lnTo>
                  <a:lnTo>
                    <a:pt x="267" y="460"/>
                  </a:lnTo>
                  <a:lnTo>
                    <a:pt x="286" y="463"/>
                  </a:lnTo>
                  <a:lnTo>
                    <a:pt x="254" y="353"/>
                  </a:lnTo>
                  <a:lnTo>
                    <a:pt x="266" y="348"/>
                  </a:lnTo>
                  <a:lnTo>
                    <a:pt x="308" y="324"/>
                  </a:lnTo>
                  <a:lnTo>
                    <a:pt x="316" y="323"/>
                  </a:lnTo>
                  <a:lnTo>
                    <a:pt x="310" y="314"/>
                  </a:lnTo>
                  <a:lnTo>
                    <a:pt x="318" y="320"/>
                  </a:lnTo>
                  <a:lnTo>
                    <a:pt x="318" y="306"/>
                  </a:lnTo>
                  <a:lnTo>
                    <a:pt x="326" y="299"/>
                  </a:lnTo>
                  <a:lnTo>
                    <a:pt x="330" y="301"/>
                  </a:lnTo>
                  <a:lnTo>
                    <a:pt x="338" y="301"/>
                  </a:lnTo>
                  <a:lnTo>
                    <a:pt x="348" y="309"/>
                  </a:lnTo>
                  <a:lnTo>
                    <a:pt x="360" y="296"/>
                  </a:lnTo>
                  <a:lnTo>
                    <a:pt x="368" y="299"/>
                  </a:lnTo>
                  <a:lnTo>
                    <a:pt x="359" y="320"/>
                  </a:lnTo>
                  <a:lnTo>
                    <a:pt x="365" y="344"/>
                  </a:lnTo>
                  <a:lnTo>
                    <a:pt x="388" y="360"/>
                  </a:lnTo>
                  <a:lnTo>
                    <a:pt x="388" y="365"/>
                  </a:lnTo>
                  <a:lnTo>
                    <a:pt x="378" y="377"/>
                  </a:lnTo>
                  <a:lnTo>
                    <a:pt x="384" y="383"/>
                  </a:lnTo>
                  <a:lnTo>
                    <a:pt x="410" y="396"/>
                  </a:lnTo>
                  <a:lnTo>
                    <a:pt x="418" y="411"/>
                  </a:lnTo>
                  <a:lnTo>
                    <a:pt x="444" y="402"/>
                  </a:lnTo>
                  <a:lnTo>
                    <a:pt x="473" y="396"/>
                  </a:lnTo>
                  <a:lnTo>
                    <a:pt x="496" y="444"/>
                  </a:lnTo>
                  <a:lnTo>
                    <a:pt x="505" y="467"/>
                  </a:lnTo>
                  <a:lnTo>
                    <a:pt x="498" y="474"/>
                  </a:lnTo>
                  <a:lnTo>
                    <a:pt x="493" y="482"/>
                  </a:lnTo>
                  <a:lnTo>
                    <a:pt x="514" y="488"/>
                  </a:lnTo>
                  <a:lnTo>
                    <a:pt x="521" y="499"/>
                  </a:lnTo>
                  <a:lnTo>
                    <a:pt x="552" y="488"/>
                  </a:lnTo>
                  <a:lnTo>
                    <a:pt x="563" y="499"/>
                  </a:lnTo>
                  <a:lnTo>
                    <a:pt x="584" y="486"/>
                  </a:lnTo>
                  <a:lnTo>
                    <a:pt x="598" y="484"/>
                  </a:lnTo>
                  <a:lnTo>
                    <a:pt x="617" y="487"/>
                  </a:lnTo>
                  <a:lnTo>
                    <a:pt x="657" y="487"/>
                  </a:lnTo>
                  <a:lnTo>
                    <a:pt x="647" y="478"/>
                  </a:lnTo>
                  <a:lnTo>
                    <a:pt x="647" y="463"/>
                  </a:lnTo>
                  <a:lnTo>
                    <a:pt x="652" y="455"/>
                  </a:lnTo>
                  <a:lnTo>
                    <a:pt x="652" y="447"/>
                  </a:lnTo>
                  <a:lnTo>
                    <a:pt x="640" y="439"/>
                  </a:lnTo>
                  <a:lnTo>
                    <a:pt x="667" y="438"/>
                  </a:lnTo>
                  <a:lnTo>
                    <a:pt x="687" y="439"/>
                  </a:lnTo>
                  <a:lnTo>
                    <a:pt x="693" y="447"/>
                  </a:lnTo>
                  <a:lnTo>
                    <a:pt x="711" y="444"/>
                  </a:lnTo>
                  <a:lnTo>
                    <a:pt x="697" y="422"/>
                  </a:lnTo>
                  <a:lnTo>
                    <a:pt x="712" y="418"/>
                  </a:lnTo>
                  <a:lnTo>
                    <a:pt x="773" y="428"/>
                  </a:lnTo>
                  <a:lnTo>
                    <a:pt x="824" y="433"/>
                  </a:lnTo>
                  <a:lnTo>
                    <a:pt x="861" y="452"/>
                  </a:lnTo>
                  <a:lnTo>
                    <a:pt x="880" y="452"/>
                  </a:lnTo>
                  <a:lnTo>
                    <a:pt x="886" y="471"/>
                  </a:lnTo>
                  <a:lnTo>
                    <a:pt x="902" y="428"/>
                  </a:lnTo>
                  <a:lnTo>
                    <a:pt x="880" y="380"/>
                  </a:lnTo>
                  <a:lnTo>
                    <a:pt x="944" y="365"/>
                  </a:lnTo>
                  <a:lnTo>
                    <a:pt x="950" y="338"/>
                  </a:lnTo>
                  <a:lnTo>
                    <a:pt x="959" y="299"/>
                  </a:lnTo>
                  <a:lnTo>
                    <a:pt x="1024" y="301"/>
                  </a:lnTo>
                  <a:lnTo>
                    <a:pt x="1034" y="257"/>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732" name="Freeform 226"/>
            <p:cNvSpPr>
              <a:spLocks/>
            </p:cNvSpPr>
            <p:nvPr/>
          </p:nvSpPr>
          <p:spPr bwMode="auto">
            <a:xfrm>
              <a:off x="5257800" y="3333750"/>
              <a:ext cx="366713" cy="244475"/>
            </a:xfrm>
            <a:custGeom>
              <a:avLst/>
              <a:gdLst>
                <a:gd name="T0" fmla="*/ 2147483647 w 462"/>
                <a:gd name="T1" fmla="*/ 2147483647 h 309"/>
                <a:gd name="T2" fmla="*/ 2147483647 w 462"/>
                <a:gd name="T3" fmla="*/ 2147483647 h 309"/>
                <a:gd name="T4" fmla="*/ 2147483647 w 462"/>
                <a:gd name="T5" fmla="*/ 2147483647 h 309"/>
                <a:gd name="T6" fmla="*/ 2147483647 w 462"/>
                <a:gd name="T7" fmla="*/ 2147483647 h 309"/>
                <a:gd name="T8" fmla="*/ 2147483647 w 462"/>
                <a:gd name="T9" fmla="*/ 2147483647 h 309"/>
                <a:gd name="T10" fmla="*/ 2147483647 w 462"/>
                <a:gd name="T11" fmla="*/ 2147483647 h 309"/>
                <a:gd name="T12" fmla="*/ 2147483647 w 462"/>
                <a:gd name="T13" fmla="*/ 2147483647 h 309"/>
                <a:gd name="T14" fmla="*/ 2147483647 w 462"/>
                <a:gd name="T15" fmla="*/ 2147483647 h 309"/>
                <a:gd name="T16" fmla="*/ 2147483647 w 462"/>
                <a:gd name="T17" fmla="*/ 2147483647 h 309"/>
                <a:gd name="T18" fmla="*/ 2147483647 w 462"/>
                <a:gd name="T19" fmla="*/ 2147483647 h 309"/>
                <a:gd name="T20" fmla="*/ 2147483647 w 462"/>
                <a:gd name="T21" fmla="*/ 2147483647 h 309"/>
                <a:gd name="T22" fmla="*/ 2147483647 w 462"/>
                <a:gd name="T23" fmla="*/ 2147483647 h 309"/>
                <a:gd name="T24" fmla="*/ 2147483647 w 462"/>
                <a:gd name="T25" fmla="*/ 2147483647 h 309"/>
                <a:gd name="T26" fmla="*/ 2147483647 w 462"/>
                <a:gd name="T27" fmla="*/ 2147483647 h 309"/>
                <a:gd name="T28" fmla="*/ 2147483647 w 462"/>
                <a:gd name="T29" fmla="*/ 2147483647 h 309"/>
                <a:gd name="T30" fmla="*/ 2147483647 w 462"/>
                <a:gd name="T31" fmla="*/ 2147483647 h 309"/>
                <a:gd name="T32" fmla="*/ 2147483647 w 462"/>
                <a:gd name="T33" fmla="*/ 2147483647 h 309"/>
                <a:gd name="T34" fmla="*/ 2147483647 w 462"/>
                <a:gd name="T35" fmla="*/ 2147483647 h 309"/>
                <a:gd name="T36" fmla="*/ 2147483647 w 462"/>
                <a:gd name="T37" fmla="*/ 2147483647 h 309"/>
                <a:gd name="T38" fmla="*/ 2147483647 w 462"/>
                <a:gd name="T39" fmla="*/ 2147483647 h 309"/>
                <a:gd name="T40" fmla="*/ 2147483647 w 462"/>
                <a:gd name="T41" fmla="*/ 2147483647 h 309"/>
                <a:gd name="T42" fmla="*/ 2147483647 w 462"/>
                <a:gd name="T43" fmla="*/ 2147483647 h 309"/>
                <a:gd name="T44" fmla="*/ 2147483647 w 462"/>
                <a:gd name="T45" fmla="*/ 2147483647 h 309"/>
                <a:gd name="T46" fmla="*/ 2147483647 w 462"/>
                <a:gd name="T47" fmla="*/ 2147483647 h 309"/>
                <a:gd name="T48" fmla="*/ 2147483647 w 462"/>
                <a:gd name="T49" fmla="*/ 2147483647 h 309"/>
                <a:gd name="T50" fmla="*/ 2147483647 w 462"/>
                <a:gd name="T51" fmla="*/ 2147483647 h 309"/>
                <a:gd name="T52" fmla="*/ 2147483647 w 462"/>
                <a:gd name="T53" fmla="*/ 2147483647 h 309"/>
                <a:gd name="T54" fmla="*/ 2147483647 w 462"/>
                <a:gd name="T55" fmla="*/ 2147483647 h 309"/>
                <a:gd name="T56" fmla="*/ 2147483647 w 462"/>
                <a:gd name="T57" fmla="*/ 2147483647 h 309"/>
                <a:gd name="T58" fmla="*/ 2147483647 w 462"/>
                <a:gd name="T59" fmla="*/ 2147483647 h 309"/>
                <a:gd name="T60" fmla="*/ 2147483647 w 462"/>
                <a:gd name="T61" fmla="*/ 2147483647 h 309"/>
                <a:gd name="T62" fmla="*/ 2147483647 w 462"/>
                <a:gd name="T63" fmla="*/ 2147483647 h 309"/>
                <a:gd name="T64" fmla="*/ 2147483647 w 462"/>
                <a:gd name="T65" fmla="*/ 2147483647 h 309"/>
                <a:gd name="T66" fmla="*/ 2147483647 w 462"/>
                <a:gd name="T67" fmla="*/ 0 h 309"/>
                <a:gd name="T68" fmla="*/ 2147483647 w 462"/>
                <a:gd name="T69" fmla="*/ 2147483647 h 30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462"/>
                <a:gd name="T106" fmla="*/ 0 h 309"/>
                <a:gd name="T107" fmla="*/ 462 w 462"/>
                <a:gd name="T108" fmla="*/ 309 h 30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462" h="309">
                  <a:moveTo>
                    <a:pt x="32" y="140"/>
                  </a:moveTo>
                  <a:lnTo>
                    <a:pt x="42" y="137"/>
                  </a:lnTo>
                  <a:lnTo>
                    <a:pt x="47" y="125"/>
                  </a:lnTo>
                  <a:lnTo>
                    <a:pt x="51" y="116"/>
                  </a:lnTo>
                  <a:lnTo>
                    <a:pt x="64" y="121"/>
                  </a:lnTo>
                  <a:lnTo>
                    <a:pt x="62" y="105"/>
                  </a:lnTo>
                  <a:lnTo>
                    <a:pt x="76" y="99"/>
                  </a:lnTo>
                  <a:lnTo>
                    <a:pt x="83" y="110"/>
                  </a:lnTo>
                  <a:lnTo>
                    <a:pt x="94" y="110"/>
                  </a:lnTo>
                  <a:lnTo>
                    <a:pt x="105" y="116"/>
                  </a:lnTo>
                  <a:lnTo>
                    <a:pt x="111" y="121"/>
                  </a:lnTo>
                  <a:lnTo>
                    <a:pt x="111" y="124"/>
                  </a:lnTo>
                  <a:lnTo>
                    <a:pt x="112" y="133"/>
                  </a:lnTo>
                  <a:lnTo>
                    <a:pt x="124" y="137"/>
                  </a:lnTo>
                  <a:lnTo>
                    <a:pt x="124" y="152"/>
                  </a:lnTo>
                  <a:lnTo>
                    <a:pt x="137" y="175"/>
                  </a:lnTo>
                  <a:lnTo>
                    <a:pt x="149" y="176"/>
                  </a:lnTo>
                  <a:lnTo>
                    <a:pt x="153" y="171"/>
                  </a:lnTo>
                  <a:lnTo>
                    <a:pt x="168" y="163"/>
                  </a:lnTo>
                  <a:lnTo>
                    <a:pt x="181" y="175"/>
                  </a:lnTo>
                  <a:lnTo>
                    <a:pt x="194" y="193"/>
                  </a:lnTo>
                  <a:lnTo>
                    <a:pt x="216" y="214"/>
                  </a:lnTo>
                  <a:lnTo>
                    <a:pt x="255" y="225"/>
                  </a:lnTo>
                  <a:lnTo>
                    <a:pt x="255" y="241"/>
                  </a:lnTo>
                  <a:lnTo>
                    <a:pt x="281" y="251"/>
                  </a:lnTo>
                  <a:lnTo>
                    <a:pt x="292" y="266"/>
                  </a:lnTo>
                  <a:lnTo>
                    <a:pt x="284" y="309"/>
                  </a:lnTo>
                  <a:lnTo>
                    <a:pt x="308" y="309"/>
                  </a:lnTo>
                  <a:lnTo>
                    <a:pt x="321" y="287"/>
                  </a:lnTo>
                  <a:lnTo>
                    <a:pt x="331" y="275"/>
                  </a:lnTo>
                  <a:lnTo>
                    <a:pt x="337" y="262"/>
                  </a:lnTo>
                  <a:lnTo>
                    <a:pt x="333" y="242"/>
                  </a:lnTo>
                  <a:lnTo>
                    <a:pt x="315" y="235"/>
                  </a:lnTo>
                  <a:lnTo>
                    <a:pt x="319" y="196"/>
                  </a:lnTo>
                  <a:lnTo>
                    <a:pt x="335" y="183"/>
                  </a:lnTo>
                  <a:lnTo>
                    <a:pt x="350" y="188"/>
                  </a:lnTo>
                  <a:lnTo>
                    <a:pt x="385" y="179"/>
                  </a:lnTo>
                  <a:lnTo>
                    <a:pt x="389" y="196"/>
                  </a:lnTo>
                  <a:lnTo>
                    <a:pt x="410" y="196"/>
                  </a:lnTo>
                  <a:lnTo>
                    <a:pt x="452" y="193"/>
                  </a:lnTo>
                  <a:lnTo>
                    <a:pt x="462" y="175"/>
                  </a:lnTo>
                  <a:lnTo>
                    <a:pt x="452" y="163"/>
                  </a:lnTo>
                  <a:lnTo>
                    <a:pt x="423" y="163"/>
                  </a:lnTo>
                  <a:lnTo>
                    <a:pt x="377" y="163"/>
                  </a:lnTo>
                  <a:lnTo>
                    <a:pt x="359" y="163"/>
                  </a:lnTo>
                  <a:lnTo>
                    <a:pt x="340" y="161"/>
                  </a:lnTo>
                  <a:lnTo>
                    <a:pt x="309" y="176"/>
                  </a:lnTo>
                  <a:lnTo>
                    <a:pt x="306" y="175"/>
                  </a:lnTo>
                  <a:lnTo>
                    <a:pt x="298" y="165"/>
                  </a:lnTo>
                  <a:lnTo>
                    <a:pt x="283" y="171"/>
                  </a:lnTo>
                  <a:lnTo>
                    <a:pt x="267" y="176"/>
                  </a:lnTo>
                  <a:lnTo>
                    <a:pt x="264" y="172"/>
                  </a:lnTo>
                  <a:lnTo>
                    <a:pt x="261" y="165"/>
                  </a:lnTo>
                  <a:lnTo>
                    <a:pt x="244" y="161"/>
                  </a:lnTo>
                  <a:lnTo>
                    <a:pt x="239" y="159"/>
                  </a:lnTo>
                  <a:lnTo>
                    <a:pt x="242" y="151"/>
                  </a:lnTo>
                  <a:lnTo>
                    <a:pt x="252" y="144"/>
                  </a:lnTo>
                  <a:lnTo>
                    <a:pt x="239" y="115"/>
                  </a:lnTo>
                  <a:lnTo>
                    <a:pt x="219" y="73"/>
                  </a:lnTo>
                  <a:lnTo>
                    <a:pt x="165" y="86"/>
                  </a:lnTo>
                  <a:lnTo>
                    <a:pt x="153" y="73"/>
                  </a:lnTo>
                  <a:lnTo>
                    <a:pt x="130" y="60"/>
                  </a:lnTo>
                  <a:lnTo>
                    <a:pt x="106" y="79"/>
                  </a:lnTo>
                  <a:lnTo>
                    <a:pt x="84" y="74"/>
                  </a:lnTo>
                  <a:lnTo>
                    <a:pt x="57" y="54"/>
                  </a:lnTo>
                  <a:lnTo>
                    <a:pt x="53" y="32"/>
                  </a:lnTo>
                  <a:lnTo>
                    <a:pt x="56" y="15"/>
                  </a:lnTo>
                  <a:lnTo>
                    <a:pt x="54" y="0"/>
                  </a:lnTo>
                  <a:lnTo>
                    <a:pt x="0" y="32"/>
                  </a:lnTo>
                  <a:lnTo>
                    <a:pt x="32" y="140"/>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733" name="Freeform 227"/>
            <p:cNvSpPr>
              <a:spLocks/>
            </p:cNvSpPr>
            <p:nvPr/>
          </p:nvSpPr>
          <p:spPr bwMode="auto">
            <a:xfrm>
              <a:off x="5210175" y="3413125"/>
              <a:ext cx="280988" cy="214313"/>
            </a:xfrm>
            <a:custGeom>
              <a:avLst/>
              <a:gdLst>
                <a:gd name="T0" fmla="*/ 0 w 354"/>
                <a:gd name="T1" fmla="*/ 2147483647 h 272"/>
                <a:gd name="T2" fmla="*/ 2147483647 w 354"/>
                <a:gd name="T3" fmla="*/ 2147483647 h 272"/>
                <a:gd name="T4" fmla="*/ 2147483647 w 354"/>
                <a:gd name="T5" fmla="*/ 2147483647 h 272"/>
                <a:gd name="T6" fmla="*/ 2147483647 w 354"/>
                <a:gd name="T7" fmla="*/ 2147483647 h 272"/>
                <a:gd name="T8" fmla="*/ 2147483647 w 354"/>
                <a:gd name="T9" fmla="*/ 2147483647 h 272"/>
                <a:gd name="T10" fmla="*/ 2147483647 w 354"/>
                <a:gd name="T11" fmla="*/ 2147483647 h 272"/>
                <a:gd name="T12" fmla="*/ 0 w 354"/>
                <a:gd name="T13" fmla="*/ 2147483647 h 272"/>
                <a:gd name="T14" fmla="*/ 2147483647 w 354"/>
                <a:gd name="T15" fmla="*/ 2147483647 h 272"/>
                <a:gd name="T16" fmla="*/ 2147483647 w 354"/>
                <a:gd name="T17" fmla="*/ 2147483647 h 272"/>
                <a:gd name="T18" fmla="*/ 2147483647 w 354"/>
                <a:gd name="T19" fmla="*/ 2147483647 h 272"/>
                <a:gd name="T20" fmla="*/ 2147483647 w 354"/>
                <a:gd name="T21" fmla="*/ 2147483647 h 272"/>
                <a:gd name="T22" fmla="*/ 2147483647 w 354"/>
                <a:gd name="T23" fmla="*/ 2147483647 h 272"/>
                <a:gd name="T24" fmla="*/ 2147483647 w 354"/>
                <a:gd name="T25" fmla="*/ 2147483647 h 272"/>
                <a:gd name="T26" fmla="*/ 2147483647 w 354"/>
                <a:gd name="T27" fmla="*/ 2147483647 h 272"/>
                <a:gd name="T28" fmla="*/ 2147483647 w 354"/>
                <a:gd name="T29" fmla="*/ 2147483647 h 272"/>
                <a:gd name="T30" fmla="*/ 2147483647 w 354"/>
                <a:gd name="T31" fmla="*/ 2147483647 h 272"/>
                <a:gd name="T32" fmla="*/ 2147483647 w 354"/>
                <a:gd name="T33" fmla="*/ 2147483647 h 272"/>
                <a:gd name="T34" fmla="*/ 2147483647 w 354"/>
                <a:gd name="T35" fmla="*/ 2147483647 h 272"/>
                <a:gd name="T36" fmla="*/ 2147483647 w 354"/>
                <a:gd name="T37" fmla="*/ 2147483647 h 272"/>
                <a:gd name="T38" fmla="*/ 2147483647 w 354"/>
                <a:gd name="T39" fmla="*/ 2147483647 h 272"/>
                <a:gd name="T40" fmla="*/ 2147483647 w 354"/>
                <a:gd name="T41" fmla="*/ 2147483647 h 272"/>
                <a:gd name="T42" fmla="*/ 2147483647 w 354"/>
                <a:gd name="T43" fmla="*/ 2147483647 h 272"/>
                <a:gd name="T44" fmla="*/ 2147483647 w 354"/>
                <a:gd name="T45" fmla="*/ 2147483647 h 272"/>
                <a:gd name="T46" fmla="*/ 2147483647 w 354"/>
                <a:gd name="T47" fmla="*/ 2147483647 h 272"/>
                <a:gd name="T48" fmla="*/ 2147483647 w 354"/>
                <a:gd name="T49" fmla="*/ 2147483647 h 272"/>
                <a:gd name="T50" fmla="*/ 2147483647 w 354"/>
                <a:gd name="T51" fmla="*/ 2147483647 h 272"/>
                <a:gd name="T52" fmla="*/ 2147483647 w 354"/>
                <a:gd name="T53" fmla="*/ 2147483647 h 272"/>
                <a:gd name="T54" fmla="*/ 2147483647 w 354"/>
                <a:gd name="T55" fmla="*/ 2147483647 h 272"/>
                <a:gd name="T56" fmla="*/ 2147483647 w 354"/>
                <a:gd name="T57" fmla="*/ 2147483647 h 272"/>
                <a:gd name="T58" fmla="*/ 2147483647 w 354"/>
                <a:gd name="T59" fmla="*/ 2147483647 h 272"/>
                <a:gd name="T60" fmla="*/ 2147483647 w 354"/>
                <a:gd name="T61" fmla="*/ 2147483647 h 272"/>
                <a:gd name="T62" fmla="*/ 2147483647 w 354"/>
                <a:gd name="T63" fmla="*/ 2147483647 h 272"/>
                <a:gd name="T64" fmla="*/ 2147483647 w 354"/>
                <a:gd name="T65" fmla="*/ 2147483647 h 272"/>
                <a:gd name="T66" fmla="*/ 2147483647 w 354"/>
                <a:gd name="T67" fmla="*/ 2147483647 h 272"/>
                <a:gd name="T68" fmla="*/ 2147483647 w 354"/>
                <a:gd name="T69" fmla="*/ 2147483647 h 272"/>
                <a:gd name="T70" fmla="*/ 2147483647 w 354"/>
                <a:gd name="T71" fmla="*/ 2147483647 h 272"/>
                <a:gd name="T72" fmla="*/ 2147483647 w 354"/>
                <a:gd name="T73" fmla="*/ 2147483647 h 272"/>
                <a:gd name="T74" fmla="*/ 2147483647 w 354"/>
                <a:gd name="T75" fmla="*/ 2147483647 h 272"/>
                <a:gd name="T76" fmla="*/ 2147483647 w 354"/>
                <a:gd name="T77" fmla="*/ 2147483647 h 272"/>
                <a:gd name="T78" fmla="*/ 2147483647 w 354"/>
                <a:gd name="T79" fmla="*/ 0 h 272"/>
                <a:gd name="T80" fmla="*/ 2147483647 w 354"/>
                <a:gd name="T81" fmla="*/ 2147483647 h 272"/>
                <a:gd name="T82" fmla="*/ 2147483647 w 354"/>
                <a:gd name="T83" fmla="*/ 2147483647 h 272"/>
                <a:gd name="T84" fmla="*/ 2147483647 w 354"/>
                <a:gd name="T85" fmla="*/ 2147483647 h 272"/>
                <a:gd name="T86" fmla="*/ 2147483647 w 354"/>
                <a:gd name="T87" fmla="*/ 2147483647 h 272"/>
                <a:gd name="T88" fmla="*/ 2147483647 w 354"/>
                <a:gd name="T89" fmla="*/ 2147483647 h 272"/>
                <a:gd name="T90" fmla="*/ 2147483647 w 354"/>
                <a:gd name="T91" fmla="*/ 2147483647 h 272"/>
                <a:gd name="T92" fmla="*/ 2147483647 w 354"/>
                <a:gd name="T93" fmla="*/ 2147483647 h 272"/>
                <a:gd name="T94" fmla="*/ 2147483647 w 354"/>
                <a:gd name="T95" fmla="*/ 2147483647 h 272"/>
                <a:gd name="T96" fmla="*/ 2147483647 w 354"/>
                <a:gd name="T97" fmla="*/ 2147483647 h 272"/>
                <a:gd name="T98" fmla="*/ 2147483647 w 354"/>
                <a:gd name="T99" fmla="*/ 2147483647 h 272"/>
                <a:gd name="T100" fmla="*/ 0 w 354"/>
                <a:gd name="T101" fmla="*/ 2147483647 h 27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354"/>
                <a:gd name="T154" fmla="*/ 0 h 272"/>
                <a:gd name="T155" fmla="*/ 354 w 354"/>
                <a:gd name="T156" fmla="*/ 272 h 272"/>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354" h="272">
                  <a:moveTo>
                    <a:pt x="0" y="38"/>
                  </a:moveTo>
                  <a:lnTo>
                    <a:pt x="1" y="76"/>
                  </a:lnTo>
                  <a:lnTo>
                    <a:pt x="22" y="53"/>
                  </a:lnTo>
                  <a:lnTo>
                    <a:pt x="48" y="80"/>
                  </a:lnTo>
                  <a:lnTo>
                    <a:pt x="38" y="97"/>
                  </a:lnTo>
                  <a:lnTo>
                    <a:pt x="4" y="82"/>
                  </a:lnTo>
                  <a:lnTo>
                    <a:pt x="0" y="104"/>
                  </a:lnTo>
                  <a:lnTo>
                    <a:pt x="4" y="119"/>
                  </a:lnTo>
                  <a:lnTo>
                    <a:pt x="22" y="122"/>
                  </a:lnTo>
                  <a:lnTo>
                    <a:pt x="13" y="138"/>
                  </a:lnTo>
                  <a:lnTo>
                    <a:pt x="29" y="150"/>
                  </a:lnTo>
                  <a:lnTo>
                    <a:pt x="29" y="198"/>
                  </a:lnTo>
                  <a:lnTo>
                    <a:pt x="77" y="184"/>
                  </a:lnTo>
                  <a:lnTo>
                    <a:pt x="103" y="168"/>
                  </a:lnTo>
                  <a:lnTo>
                    <a:pt x="167" y="202"/>
                  </a:lnTo>
                  <a:lnTo>
                    <a:pt x="206" y="219"/>
                  </a:lnTo>
                  <a:lnTo>
                    <a:pt x="214" y="229"/>
                  </a:lnTo>
                  <a:lnTo>
                    <a:pt x="217" y="253"/>
                  </a:lnTo>
                  <a:lnTo>
                    <a:pt x="255" y="272"/>
                  </a:lnTo>
                  <a:lnTo>
                    <a:pt x="309" y="207"/>
                  </a:lnTo>
                  <a:lnTo>
                    <a:pt x="345" y="207"/>
                  </a:lnTo>
                  <a:lnTo>
                    <a:pt x="350" y="179"/>
                  </a:lnTo>
                  <a:lnTo>
                    <a:pt x="354" y="168"/>
                  </a:lnTo>
                  <a:lnTo>
                    <a:pt x="344" y="152"/>
                  </a:lnTo>
                  <a:lnTo>
                    <a:pt x="316" y="139"/>
                  </a:lnTo>
                  <a:lnTo>
                    <a:pt x="315" y="126"/>
                  </a:lnTo>
                  <a:lnTo>
                    <a:pt x="277" y="115"/>
                  </a:lnTo>
                  <a:lnTo>
                    <a:pt x="255" y="94"/>
                  </a:lnTo>
                  <a:lnTo>
                    <a:pt x="247" y="77"/>
                  </a:lnTo>
                  <a:lnTo>
                    <a:pt x="229" y="62"/>
                  </a:lnTo>
                  <a:lnTo>
                    <a:pt x="217" y="70"/>
                  </a:lnTo>
                  <a:lnTo>
                    <a:pt x="210" y="77"/>
                  </a:lnTo>
                  <a:lnTo>
                    <a:pt x="198" y="76"/>
                  </a:lnTo>
                  <a:lnTo>
                    <a:pt x="185" y="53"/>
                  </a:lnTo>
                  <a:lnTo>
                    <a:pt x="185" y="38"/>
                  </a:lnTo>
                  <a:lnTo>
                    <a:pt x="173" y="34"/>
                  </a:lnTo>
                  <a:lnTo>
                    <a:pt x="170" y="22"/>
                  </a:lnTo>
                  <a:lnTo>
                    <a:pt x="155" y="11"/>
                  </a:lnTo>
                  <a:lnTo>
                    <a:pt x="144" y="11"/>
                  </a:lnTo>
                  <a:lnTo>
                    <a:pt x="137" y="0"/>
                  </a:lnTo>
                  <a:lnTo>
                    <a:pt x="123" y="6"/>
                  </a:lnTo>
                  <a:lnTo>
                    <a:pt x="127" y="22"/>
                  </a:lnTo>
                  <a:lnTo>
                    <a:pt x="121" y="20"/>
                  </a:lnTo>
                  <a:lnTo>
                    <a:pt x="112" y="17"/>
                  </a:lnTo>
                  <a:lnTo>
                    <a:pt x="103" y="38"/>
                  </a:lnTo>
                  <a:lnTo>
                    <a:pt x="92" y="41"/>
                  </a:lnTo>
                  <a:lnTo>
                    <a:pt x="77" y="38"/>
                  </a:lnTo>
                  <a:lnTo>
                    <a:pt x="65" y="49"/>
                  </a:lnTo>
                  <a:lnTo>
                    <a:pt x="54" y="38"/>
                  </a:lnTo>
                  <a:lnTo>
                    <a:pt x="39" y="30"/>
                  </a:lnTo>
                  <a:lnTo>
                    <a:pt x="0" y="38"/>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734" name="Freeform 228"/>
            <p:cNvSpPr>
              <a:spLocks/>
            </p:cNvSpPr>
            <p:nvPr/>
          </p:nvSpPr>
          <p:spPr bwMode="auto">
            <a:xfrm>
              <a:off x="5524500" y="3406775"/>
              <a:ext cx="234950" cy="112713"/>
            </a:xfrm>
            <a:custGeom>
              <a:avLst/>
              <a:gdLst>
                <a:gd name="T0" fmla="*/ 2147483647 w 295"/>
                <a:gd name="T1" fmla="*/ 2147483647 h 140"/>
                <a:gd name="T2" fmla="*/ 2147483647 w 295"/>
                <a:gd name="T3" fmla="*/ 2147483647 h 140"/>
                <a:gd name="T4" fmla="*/ 2147483647 w 295"/>
                <a:gd name="T5" fmla="*/ 2147483647 h 140"/>
                <a:gd name="T6" fmla="*/ 0 w 295"/>
                <a:gd name="T7" fmla="*/ 2147483647 h 140"/>
                <a:gd name="T8" fmla="*/ 2147483647 w 295"/>
                <a:gd name="T9" fmla="*/ 2147483647 h 140"/>
                <a:gd name="T10" fmla="*/ 2147483647 w 295"/>
                <a:gd name="T11" fmla="*/ 2147483647 h 140"/>
                <a:gd name="T12" fmla="*/ 2147483647 w 295"/>
                <a:gd name="T13" fmla="*/ 2147483647 h 140"/>
                <a:gd name="T14" fmla="*/ 2147483647 w 295"/>
                <a:gd name="T15" fmla="*/ 2147483647 h 140"/>
                <a:gd name="T16" fmla="*/ 2147483647 w 295"/>
                <a:gd name="T17" fmla="*/ 2147483647 h 140"/>
                <a:gd name="T18" fmla="*/ 2147483647 w 295"/>
                <a:gd name="T19" fmla="*/ 2147483647 h 140"/>
                <a:gd name="T20" fmla="*/ 2147483647 w 295"/>
                <a:gd name="T21" fmla="*/ 2147483647 h 140"/>
                <a:gd name="T22" fmla="*/ 2147483647 w 295"/>
                <a:gd name="T23" fmla="*/ 2147483647 h 140"/>
                <a:gd name="T24" fmla="*/ 2147483647 w 295"/>
                <a:gd name="T25" fmla="*/ 2147483647 h 140"/>
                <a:gd name="T26" fmla="*/ 2147483647 w 295"/>
                <a:gd name="T27" fmla="*/ 2147483647 h 140"/>
                <a:gd name="T28" fmla="*/ 2147483647 w 295"/>
                <a:gd name="T29" fmla="*/ 2147483647 h 140"/>
                <a:gd name="T30" fmla="*/ 2147483647 w 295"/>
                <a:gd name="T31" fmla="*/ 2147483647 h 140"/>
                <a:gd name="T32" fmla="*/ 2147483647 w 295"/>
                <a:gd name="T33" fmla="*/ 2147483647 h 140"/>
                <a:gd name="T34" fmla="*/ 2147483647 w 295"/>
                <a:gd name="T35" fmla="*/ 2147483647 h 140"/>
                <a:gd name="T36" fmla="*/ 2147483647 w 295"/>
                <a:gd name="T37" fmla="*/ 2147483647 h 140"/>
                <a:gd name="T38" fmla="*/ 2147483647 w 295"/>
                <a:gd name="T39" fmla="*/ 2147483647 h 140"/>
                <a:gd name="T40" fmla="*/ 2147483647 w 295"/>
                <a:gd name="T41" fmla="*/ 2147483647 h 140"/>
                <a:gd name="T42" fmla="*/ 2147483647 w 295"/>
                <a:gd name="T43" fmla="*/ 0 h 140"/>
                <a:gd name="T44" fmla="*/ 2147483647 w 295"/>
                <a:gd name="T45" fmla="*/ 2147483647 h 140"/>
                <a:gd name="T46" fmla="*/ 2147483647 w 295"/>
                <a:gd name="T47" fmla="*/ 2147483647 h 140"/>
                <a:gd name="T48" fmla="*/ 2147483647 w 295"/>
                <a:gd name="T49" fmla="*/ 2147483647 h 140"/>
                <a:gd name="T50" fmla="*/ 2147483647 w 295"/>
                <a:gd name="T51" fmla="*/ 2147483647 h 140"/>
                <a:gd name="T52" fmla="*/ 2147483647 w 295"/>
                <a:gd name="T53" fmla="*/ 2147483647 h 140"/>
                <a:gd name="T54" fmla="*/ 2147483647 w 295"/>
                <a:gd name="T55" fmla="*/ 2147483647 h 140"/>
                <a:gd name="T56" fmla="*/ 2147483647 w 295"/>
                <a:gd name="T57" fmla="*/ 2147483647 h 140"/>
                <a:gd name="T58" fmla="*/ 2147483647 w 295"/>
                <a:gd name="T59" fmla="*/ 2147483647 h 140"/>
                <a:gd name="T60" fmla="*/ 2147483647 w 295"/>
                <a:gd name="T61" fmla="*/ 2147483647 h 140"/>
                <a:gd name="T62" fmla="*/ 2147483647 w 295"/>
                <a:gd name="T63" fmla="*/ 2147483647 h 140"/>
                <a:gd name="T64" fmla="*/ 2147483647 w 295"/>
                <a:gd name="T65" fmla="*/ 2147483647 h 140"/>
                <a:gd name="T66" fmla="*/ 2147483647 w 295"/>
                <a:gd name="T67" fmla="*/ 2147483647 h 140"/>
                <a:gd name="T68" fmla="*/ 2147483647 w 295"/>
                <a:gd name="T69" fmla="*/ 2147483647 h 140"/>
                <a:gd name="T70" fmla="*/ 2147483647 w 295"/>
                <a:gd name="T71" fmla="*/ 2147483647 h 140"/>
                <a:gd name="T72" fmla="*/ 2147483647 w 295"/>
                <a:gd name="T73" fmla="*/ 2147483647 h 140"/>
                <a:gd name="T74" fmla="*/ 2147483647 w 295"/>
                <a:gd name="T75" fmla="*/ 2147483647 h 140"/>
                <a:gd name="T76" fmla="*/ 2147483647 w 295"/>
                <a:gd name="T77" fmla="*/ 2147483647 h 140"/>
                <a:gd name="T78" fmla="*/ 2147483647 w 295"/>
                <a:gd name="T79" fmla="*/ 2147483647 h 140"/>
                <a:gd name="T80" fmla="*/ 2147483647 w 295"/>
                <a:gd name="T81" fmla="*/ 2147483647 h 140"/>
                <a:gd name="T82" fmla="*/ 2147483647 w 295"/>
                <a:gd name="T83" fmla="*/ 2147483647 h 14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95"/>
                <a:gd name="T127" fmla="*/ 0 h 140"/>
                <a:gd name="T128" fmla="*/ 295 w 295"/>
                <a:gd name="T129" fmla="*/ 140 h 14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95" h="140">
                  <a:moveTo>
                    <a:pt x="78" y="101"/>
                  </a:moveTo>
                  <a:lnTo>
                    <a:pt x="54" y="101"/>
                  </a:lnTo>
                  <a:lnTo>
                    <a:pt x="12" y="105"/>
                  </a:lnTo>
                  <a:lnTo>
                    <a:pt x="0" y="119"/>
                  </a:lnTo>
                  <a:lnTo>
                    <a:pt x="12" y="126"/>
                  </a:lnTo>
                  <a:lnTo>
                    <a:pt x="21" y="132"/>
                  </a:lnTo>
                  <a:lnTo>
                    <a:pt x="81" y="130"/>
                  </a:lnTo>
                  <a:lnTo>
                    <a:pt x="120" y="130"/>
                  </a:lnTo>
                  <a:lnTo>
                    <a:pt x="138" y="140"/>
                  </a:lnTo>
                  <a:lnTo>
                    <a:pt x="144" y="122"/>
                  </a:lnTo>
                  <a:lnTo>
                    <a:pt x="161" y="119"/>
                  </a:lnTo>
                  <a:lnTo>
                    <a:pt x="186" y="114"/>
                  </a:lnTo>
                  <a:lnTo>
                    <a:pt x="206" y="108"/>
                  </a:lnTo>
                  <a:lnTo>
                    <a:pt x="243" y="88"/>
                  </a:lnTo>
                  <a:lnTo>
                    <a:pt x="283" y="66"/>
                  </a:lnTo>
                  <a:lnTo>
                    <a:pt x="295" y="53"/>
                  </a:lnTo>
                  <a:lnTo>
                    <a:pt x="291" y="34"/>
                  </a:lnTo>
                  <a:lnTo>
                    <a:pt x="272" y="34"/>
                  </a:lnTo>
                  <a:lnTo>
                    <a:pt x="254" y="24"/>
                  </a:lnTo>
                  <a:lnTo>
                    <a:pt x="234" y="15"/>
                  </a:lnTo>
                  <a:lnTo>
                    <a:pt x="184" y="10"/>
                  </a:lnTo>
                  <a:lnTo>
                    <a:pt x="123" y="0"/>
                  </a:lnTo>
                  <a:lnTo>
                    <a:pt x="110" y="4"/>
                  </a:lnTo>
                  <a:lnTo>
                    <a:pt x="114" y="15"/>
                  </a:lnTo>
                  <a:lnTo>
                    <a:pt x="122" y="26"/>
                  </a:lnTo>
                  <a:lnTo>
                    <a:pt x="104" y="29"/>
                  </a:lnTo>
                  <a:lnTo>
                    <a:pt x="98" y="21"/>
                  </a:lnTo>
                  <a:lnTo>
                    <a:pt x="79" y="20"/>
                  </a:lnTo>
                  <a:lnTo>
                    <a:pt x="51" y="21"/>
                  </a:lnTo>
                  <a:lnTo>
                    <a:pt x="63" y="29"/>
                  </a:lnTo>
                  <a:lnTo>
                    <a:pt x="65" y="37"/>
                  </a:lnTo>
                  <a:lnTo>
                    <a:pt x="58" y="45"/>
                  </a:lnTo>
                  <a:lnTo>
                    <a:pt x="58" y="60"/>
                  </a:lnTo>
                  <a:lnTo>
                    <a:pt x="68" y="69"/>
                  </a:lnTo>
                  <a:lnTo>
                    <a:pt x="104" y="69"/>
                  </a:lnTo>
                  <a:lnTo>
                    <a:pt x="116" y="68"/>
                  </a:lnTo>
                  <a:lnTo>
                    <a:pt x="127" y="81"/>
                  </a:lnTo>
                  <a:lnTo>
                    <a:pt x="116" y="98"/>
                  </a:lnTo>
                  <a:lnTo>
                    <a:pt x="103" y="98"/>
                  </a:lnTo>
                  <a:lnTo>
                    <a:pt x="88" y="98"/>
                  </a:lnTo>
                  <a:lnTo>
                    <a:pt x="84" y="98"/>
                  </a:lnTo>
                  <a:lnTo>
                    <a:pt x="78" y="101"/>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735" name="Freeform 229"/>
            <p:cNvSpPr>
              <a:spLocks/>
            </p:cNvSpPr>
            <p:nvPr/>
          </p:nvSpPr>
          <p:spPr bwMode="auto">
            <a:xfrm>
              <a:off x="5503863" y="3475038"/>
              <a:ext cx="149225" cy="112712"/>
            </a:xfrm>
            <a:custGeom>
              <a:avLst/>
              <a:gdLst>
                <a:gd name="T0" fmla="*/ 0 w 187"/>
                <a:gd name="T1" fmla="*/ 2147483647 h 143"/>
                <a:gd name="T2" fmla="*/ 2147483647 w 187"/>
                <a:gd name="T3" fmla="*/ 2147483647 h 143"/>
                <a:gd name="T4" fmla="*/ 2147483647 w 187"/>
                <a:gd name="T5" fmla="*/ 2147483647 h 143"/>
                <a:gd name="T6" fmla="*/ 2147483647 w 187"/>
                <a:gd name="T7" fmla="*/ 2147483647 h 143"/>
                <a:gd name="T8" fmla="*/ 2147483647 w 187"/>
                <a:gd name="T9" fmla="*/ 2147483647 h 143"/>
                <a:gd name="T10" fmla="*/ 2147483647 w 187"/>
                <a:gd name="T11" fmla="*/ 2147483647 h 143"/>
                <a:gd name="T12" fmla="*/ 2147483647 w 187"/>
                <a:gd name="T13" fmla="*/ 2147483647 h 143"/>
                <a:gd name="T14" fmla="*/ 2147483647 w 187"/>
                <a:gd name="T15" fmla="*/ 2147483647 h 143"/>
                <a:gd name="T16" fmla="*/ 2147483647 w 187"/>
                <a:gd name="T17" fmla="*/ 2147483647 h 143"/>
                <a:gd name="T18" fmla="*/ 2147483647 w 187"/>
                <a:gd name="T19" fmla="*/ 2147483647 h 143"/>
                <a:gd name="T20" fmla="*/ 2147483647 w 187"/>
                <a:gd name="T21" fmla="*/ 2147483647 h 143"/>
                <a:gd name="T22" fmla="*/ 2147483647 w 187"/>
                <a:gd name="T23" fmla="*/ 2147483647 h 143"/>
                <a:gd name="T24" fmla="*/ 2147483647 w 187"/>
                <a:gd name="T25" fmla="*/ 2147483647 h 143"/>
                <a:gd name="T26" fmla="*/ 2147483647 w 187"/>
                <a:gd name="T27" fmla="*/ 2147483647 h 143"/>
                <a:gd name="T28" fmla="*/ 2147483647 w 187"/>
                <a:gd name="T29" fmla="*/ 2147483647 h 143"/>
                <a:gd name="T30" fmla="*/ 2147483647 w 187"/>
                <a:gd name="T31" fmla="*/ 2147483647 h 143"/>
                <a:gd name="T32" fmla="*/ 2147483647 w 187"/>
                <a:gd name="T33" fmla="*/ 2147483647 h 143"/>
                <a:gd name="T34" fmla="*/ 2147483647 w 187"/>
                <a:gd name="T35" fmla="*/ 2147483647 h 143"/>
                <a:gd name="T36" fmla="*/ 2147483647 w 187"/>
                <a:gd name="T37" fmla="*/ 2147483647 h 143"/>
                <a:gd name="T38" fmla="*/ 2147483647 w 187"/>
                <a:gd name="T39" fmla="*/ 2147483647 h 143"/>
                <a:gd name="T40" fmla="*/ 2147483647 w 187"/>
                <a:gd name="T41" fmla="*/ 2147483647 h 143"/>
                <a:gd name="T42" fmla="*/ 2147483647 w 187"/>
                <a:gd name="T43" fmla="*/ 2147483647 h 143"/>
                <a:gd name="T44" fmla="*/ 2147483647 w 187"/>
                <a:gd name="T45" fmla="*/ 2147483647 h 143"/>
                <a:gd name="T46" fmla="*/ 2147483647 w 187"/>
                <a:gd name="T47" fmla="*/ 2147483647 h 143"/>
                <a:gd name="T48" fmla="*/ 2147483647 w 187"/>
                <a:gd name="T49" fmla="*/ 0 h 143"/>
                <a:gd name="T50" fmla="*/ 2147483647 w 187"/>
                <a:gd name="T51" fmla="*/ 2147483647 h 143"/>
                <a:gd name="T52" fmla="*/ 2147483647 w 187"/>
                <a:gd name="T53" fmla="*/ 2147483647 h 143"/>
                <a:gd name="T54" fmla="*/ 2147483647 w 187"/>
                <a:gd name="T55" fmla="*/ 2147483647 h 143"/>
                <a:gd name="T56" fmla="*/ 2147483647 w 187"/>
                <a:gd name="T57" fmla="*/ 2147483647 h 143"/>
                <a:gd name="T58" fmla="*/ 2147483647 w 187"/>
                <a:gd name="T59" fmla="*/ 2147483647 h 143"/>
                <a:gd name="T60" fmla="*/ 2147483647 w 187"/>
                <a:gd name="T61" fmla="*/ 2147483647 h 143"/>
                <a:gd name="T62" fmla="*/ 2147483647 w 187"/>
                <a:gd name="T63" fmla="*/ 2147483647 h 143"/>
                <a:gd name="T64" fmla="*/ 2147483647 w 187"/>
                <a:gd name="T65" fmla="*/ 2147483647 h 143"/>
                <a:gd name="T66" fmla="*/ 2147483647 w 187"/>
                <a:gd name="T67" fmla="*/ 2147483647 h 143"/>
                <a:gd name="T68" fmla="*/ 2147483647 w 187"/>
                <a:gd name="T69" fmla="*/ 2147483647 h 143"/>
                <a:gd name="T70" fmla="*/ 2147483647 w 187"/>
                <a:gd name="T71" fmla="*/ 2147483647 h 143"/>
                <a:gd name="T72" fmla="*/ 0 w 187"/>
                <a:gd name="T73" fmla="*/ 2147483647 h 14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87"/>
                <a:gd name="T112" fmla="*/ 0 h 143"/>
                <a:gd name="T113" fmla="*/ 187 w 187"/>
                <a:gd name="T114" fmla="*/ 143 h 143"/>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87" h="143">
                  <a:moveTo>
                    <a:pt x="0" y="122"/>
                  </a:moveTo>
                  <a:lnTo>
                    <a:pt x="2" y="129"/>
                  </a:lnTo>
                  <a:lnTo>
                    <a:pt x="15" y="130"/>
                  </a:lnTo>
                  <a:lnTo>
                    <a:pt x="50" y="131"/>
                  </a:lnTo>
                  <a:lnTo>
                    <a:pt x="88" y="87"/>
                  </a:lnTo>
                  <a:lnTo>
                    <a:pt x="99" y="115"/>
                  </a:lnTo>
                  <a:lnTo>
                    <a:pt x="110" y="143"/>
                  </a:lnTo>
                  <a:lnTo>
                    <a:pt x="133" y="132"/>
                  </a:lnTo>
                  <a:lnTo>
                    <a:pt x="161" y="122"/>
                  </a:lnTo>
                  <a:lnTo>
                    <a:pt x="186" y="130"/>
                  </a:lnTo>
                  <a:lnTo>
                    <a:pt x="187" y="88"/>
                  </a:lnTo>
                  <a:lnTo>
                    <a:pt x="168" y="80"/>
                  </a:lnTo>
                  <a:lnTo>
                    <a:pt x="159" y="80"/>
                  </a:lnTo>
                  <a:lnTo>
                    <a:pt x="165" y="55"/>
                  </a:lnTo>
                  <a:lnTo>
                    <a:pt x="145" y="49"/>
                  </a:lnTo>
                  <a:lnTo>
                    <a:pt x="126" y="46"/>
                  </a:lnTo>
                  <a:lnTo>
                    <a:pt x="99" y="46"/>
                  </a:lnTo>
                  <a:lnTo>
                    <a:pt x="79" y="46"/>
                  </a:lnTo>
                  <a:lnTo>
                    <a:pt x="53" y="46"/>
                  </a:lnTo>
                  <a:lnTo>
                    <a:pt x="31" y="42"/>
                  </a:lnTo>
                  <a:lnTo>
                    <a:pt x="28" y="38"/>
                  </a:lnTo>
                  <a:lnTo>
                    <a:pt x="32" y="27"/>
                  </a:lnTo>
                  <a:lnTo>
                    <a:pt x="43" y="21"/>
                  </a:lnTo>
                  <a:lnTo>
                    <a:pt x="77" y="15"/>
                  </a:lnTo>
                  <a:lnTo>
                    <a:pt x="76" y="0"/>
                  </a:lnTo>
                  <a:lnTo>
                    <a:pt x="48" y="6"/>
                  </a:lnTo>
                  <a:lnTo>
                    <a:pt x="25" y="6"/>
                  </a:lnTo>
                  <a:lnTo>
                    <a:pt x="10" y="17"/>
                  </a:lnTo>
                  <a:lnTo>
                    <a:pt x="5" y="46"/>
                  </a:lnTo>
                  <a:lnTo>
                    <a:pt x="6" y="55"/>
                  </a:lnTo>
                  <a:lnTo>
                    <a:pt x="5" y="56"/>
                  </a:lnTo>
                  <a:lnTo>
                    <a:pt x="21" y="62"/>
                  </a:lnTo>
                  <a:lnTo>
                    <a:pt x="29" y="76"/>
                  </a:lnTo>
                  <a:lnTo>
                    <a:pt x="24" y="96"/>
                  </a:lnTo>
                  <a:lnTo>
                    <a:pt x="18" y="97"/>
                  </a:lnTo>
                  <a:lnTo>
                    <a:pt x="12" y="105"/>
                  </a:lnTo>
                  <a:lnTo>
                    <a:pt x="0" y="122"/>
                  </a:lnTo>
                  <a:close/>
                </a:path>
              </a:pathLst>
            </a:custGeom>
            <a:solidFill>
              <a:srgbClr val="00CE00"/>
            </a:solidFill>
            <a:ln w="9525">
              <a:solidFill>
                <a:srgbClr val="000000"/>
              </a:solidFill>
              <a:round/>
              <a:headEnd/>
              <a:tailEnd/>
            </a:ln>
          </p:spPr>
          <p:txBody>
            <a:bodyPr lIns="80133" tIns="40067" rIns="80133" bIns="40067"/>
            <a:lstStyle/>
            <a:p>
              <a:endParaRPr lang="en-US"/>
            </a:p>
          </p:txBody>
        </p:sp>
        <p:sp>
          <p:nvSpPr>
            <p:cNvPr id="21736" name="Freeform 230"/>
            <p:cNvSpPr>
              <a:spLocks/>
            </p:cNvSpPr>
            <p:nvPr/>
          </p:nvSpPr>
          <p:spPr bwMode="auto">
            <a:xfrm>
              <a:off x="5478463" y="3584575"/>
              <a:ext cx="592137" cy="647700"/>
            </a:xfrm>
            <a:custGeom>
              <a:avLst/>
              <a:gdLst>
                <a:gd name="T0" fmla="*/ 0 w 747"/>
                <a:gd name="T1" fmla="*/ 2147483647 h 813"/>
                <a:gd name="T2" fmla="*/ 2147483647 w 747"/>
                <a:gd name="T3" fmla="*/ 2147483647 h 813"/>
                <a:gd name="T4" fmla="*/ 2147483647 w 747"/>
                <a:gd name="T5" fmla="*/ 2147483647 h 813"/>
                <a:gd name="T6" fmla="*/ 2147483647 w 747"/>
                <a:gd name="T7" fmla="*/ 2147483647 h 813"/>
                <a:gd name="T8" fmla="*/ 2147483647 w 747"/>
                <a:gd name="T9" fmla="*/ 2147483647 h 813"/>
                <a:gd name="T10" fmla="*/ 2147483647 w 747"/>
                <a:gd name="T11" fmla="*/ 2147483647 h 813"/>
                <a:gd name="T12" fmla="*/ 2147483647 w 747"/>
                <a:gd name="T13" fmla="*/ 2147483647 h 813"/>
                <a:gd name="T14" fmla="*/ 2147483647 w 747"/>
                <a:gd name="T15" fmla="*/ 2147483647 h 813"/>
                <a:gd name="T16" fmla="*/ 2147483647 w 747"/>
                <a:gd name="T17" fmla="*/ 2147483647 h 813"/>
                <a:gd name="T18" fmla="*/ 2147483647 w 747"/>
                <a:gd name="T19" fmla="*/ 2147483647 h 813"/>
                <a:gd name="T20" fmla="*/ 2147483647 w 747"/>
                <a:gd name="T21" fmla="*/ 2147483647 h 813"/>
                <a:gd name="T22" fmla="*/ 2147483647 w 747"/>
                <a:gd name="T23" fmla="*/ 2147483647 h 813"/>
                <a:gd name="T24" fmla="*/ 2147483647 w 747"/>
                <a:gd name="T25" fmla="*/ 2147483647 h 813"/>
                <a:gd name="T26" fmla="*/ 2147483647 w 747"/>
                <a:gd name="T27" fmla="*/ 0 h 813"/>
                <a:gd name="T28" fmla="*/ 2147483647 w 747"/>
                <a:gd name="T29" fmla="*/ 2147483647 h 813"/>
                <a:gd name="T30" fmla="*/ 2147483647 w 747"/>
                <a:gd name="T31" fmla="*/ 2147483647 h 813"/>
                <a:gd name="T32" fmla="*/ 2147483647 w 747"/>
                <a:gd name="T33" fmla="*/ 2147483647 h 813"/>
                <a:gd name="T34" fmla="*/ 2147483647 w 747"/>
                <a:gd name="T35" fmla="*/ 2147483647 h 813"/>
                <a:gd name="T36" fmla="*/ 2147483647 w 747"/>
                <a:gd name="T37" fmla="*/ 2147483647 h 813"/>
                <a:gd name="T38" fmla="*/ 2147483647 w 747"/>
                <a:gd name="T39" fmla="*/ 2147483647 h 813"/>
                <a:gd name="T40" fmla="*/ 2147483647 w 747"/>
                <a:gd name="T41" fmla="*/ 2147483647 h 813"/>
                <a:gd name="T42" fmla="*/ 2147483647 w 747"/>
                <a:gd name="T43" fmla="*/ 2147483647 h 813"/>
                <a:gd name="T44" fmla="*/ 2147483647 w 747"/>
                <a:gd name="T45" fmla="*/ 2147483647 h 813"/>
                <a:gd name="T46" fmla="*/ 2147483647 w 747"/>
                <a:gd name="T47" fmla="*/ 2147483647 h 813"/>
                <a:gd name="T48" fmla="*/ 2147483647 w 747"/>
                <a:gd name="T49" fmla="*/ 2147483647 h 813"/>
                <a:gd name="T50" fmla="*/ 2147483647 w 747"/>
                <a:gd name="T51" fmla="*/ 2147483647 h 813"/>
                <a:gd name="T52" fmla="*/ 2147483647 w 747"/>
                <a:gd name="T53" fmla="*/ 2147483647 h 813"/>
                <a:gd name="T54" fmla="*/ 2147483647 w 747"/>
                <a:gd name="T55" fmla="*/ 2147483647 h 813"/>
                <a:gd name="T56" fmla="*/ 2147483647 w 747"/>
                <a:gd name="T57" fmla="*/ 2147483647 h 813"/>
                <a:gd name="T58" fmla="*/ 2147483647 w 747"/>
                <a:gd name="T59" fmla="*/ 2147483647 h 813"/>
                <a:gd name="T60" fmla="*/ 2147483647 w 747"/>
                <a:gd name="T61" fmla="*/ 2147483647 h 813"/>
                <a:gd name="T62" fmla="*/ 2147483647 w 747"/>
                <a:gd name="T63" fmla="*/ 2147483647 h 813"/>
                <a:gd name="T64" fmla="*/ 2147483647 w 747"/>
                <a:gd name="T65" fmla="*/ 2147483647 h 813"/>
                <a:gd name="T66" fmla="*/ 2147483647 w 747"/>
                <a:gd name="T67" fmla="*/ 2147483647 h 813"/>
                <a:gd name="T68" fmla="*/ 2147483647 w 747"/>
                <a:gd name="T69" fmla="*/ 2147483647 h 813"/>
                <a:gd name="T70" fmla="*/ 2147483647 w 747"/>
                <a:gd name="T71" fmla="*/ 2147483647 h 813"/>
                <a:gd name="T72" fmla="*/ 2147483647 w 747"/>
                <a:gd name="T73" fmla="*/ 2147483647 h 813"/>
                <a:gd name="T74" fmla="*/ 2147483647 w 747"/>
                <a:gd name="T75" fmla="*/ 2147483647 h 813"/>
                <a:gd name="T76" fmla="*/ 2147483647 w 747"/>
                <a:gd name="T77" fmla="*/ 2147483647 h 813"/>
                <a:gd name="T78" fmla="*/ 2147483647 w 747"/>
                <a:gd name="T79" fmla="*/ 2147483647 h 813"/>
                <a:gd name="T80" fmla="*/ 2147483647 w 747"/>
                <a:gd name="T81" fmla="*/ 2147483647 h 813"/>
                <a:gd name="T82" fmla="*/ 2147483647 w 747"/>
                <a:gd name="T83" fmla="*/ 2147483647 h 813"/>
                <a:gd name="T84" fmla="*/ 2147483647 w 747"/>
                <a:gd name="T85" fmla="*/ 2147483647 h 813"/>
                <a:gd name="T86" fmla="*/ 2147483647 w 747"/>
                <a:gd name="T87" fmla="*/ 2147483647 h 813"/>
                <a:gd name="T88" fmla="*/ 2147483647 w 747"/>
                <a:gd name="T89" fmla="*/ 2147483647 h 813"/>
                <a:gd name="T90" fmla="*/ 2147483647 w 747"/>
                <a:gd name="T91" fmla="*/ 2147483647 h 813"/>
                <a:gd name="T92" fmla="*/ 2147483647 w 747"/>
                <a:gd name="T93" fmla="*/ 2147483647 h 813"/>
                <a:gd name="T94" fmla="*/ 2147483647 w 747"/>
                <a:gd name="T95" fmla="*/ 2147483647 h 813"/>
                <a:gd name="T96" fmla="*/ 2147483647 w 747"/>
                <a:gd name="T97" fmla="*/ 2147483647 h 813"/>
                <a:gd name="T98" fmla="*/ 2147483647 w 747"/>
                <a:gd name="T99" fmla="*/ 2147483647 h 813"/>
                <a:gd name="T100" fmla="*/ 2147483647 w 747"/>
                <a:gd name="T101" fmla="*/ 2147483647 h 813"/>
                <a:gd name="T102" fmla="*/ 2147483647 w 747"/>
                <a:gd name="T103" fmla="*/ 2147483647 h 813"/>
                <a:gd name="T104" fmla="*/ 2147483647 w 747"/>
                <a:gd name="T105" fmla="*/ 2147483647 h 813"/>
                <a:gd name="T106" fmla="*/ 2147483647 w 747"/>
                <a:gd name="T107" fmla="*/ 2147483647 h 813"/>
                <a:gd name="T108" fmla="*/ 2147483647 w 747"/>
                <a:gd name="T109" fmla="*/ 2147483647 h 813"/>
                <a:gd name="T110" fmla="*/ 2147483647 w 747"/>
                <a:gd name="T111" fmla="*/ 2147483647 h 813"/>
                <a:gd name="T112" fmla="*/ 2147483647 w 747"/>
                <a:gd name="T113" fmla="*/ 2147483647 h 813"/>
                <a:gd name="T114" fmla="*/ 2147483647 w 747"/>
                <a:gd name="T115" fmla="*/ 2147483647 h 813"/>
                <a:gd name="T116" fmla="*/ 2147483647 w 747"/>
                <a:gd name="T117" fmla="*/ 2147483647 h 813"/>
                <a:gd name="T118" fmla="*/ 2147483647 w 747"/>
                <a:gd name="T119" fmla="*/ 2147483647 h 813"/>
                <a:gd name="T120" fmla="*/ 2147483647 w 747"/>
                <a:gd name="T121" fmla="*/ 2147483647 h 813"/>
                <a:gd name="T122" fmla="*/ 0 w 747"/>
                <a:gd name="T123" fmla="*/ 2147483647 h 81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747"/>
                <a:gd name="T187" fmla="*/ 0 h 813"/>
                <a:gd name="T188" fmla="*/ 747 w 747"/>
                <a:gd name="T189" fmla="*/ 813 h 813"/>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747" h="813">
                  <a:moveTo>
                    <a:pt x="0" y="370"/>
                  </a:moveTo>
                  <a:lnTo>
                    <a:pt x="23" y="351"/>
                  </a:lnTo>
                  <a:lnTo>
                    <a:pt x="80" y="351"/>
                  </a:lnTo>
                  <a:lnTo>
                    <a:pt x="39" y="267"/>
                  </a:lnTo>
                  <a:lnTo>
                    <a:pt x="64" y="244"/>
                  </a:lnTo>
                  <a:lnTo>
                    <a:pt x="96" y="246"/>
                  </a:lnTo>
                  <a:lnTo>
                    <a:pt x="172" y="153"/>
                  </a:lnTo>
                  <a:lnTo>
                    <a:pt x="166" y="129"/>
                  </a:lnTo>
                  <a:lnTo>
                    <a:pt x="188" y="113"/>
                  </a:lnTo>
                  <a:lnTo>
                    <a:pt x="153" y="83"/>
                  </a:lnTo>
                  <a:lnTo>
                    <a:pt x="152" y="37"/>
                  </a:lnTo>
                  <a:lnTo>
                    <a:pt x="226" y="37"/>
                  </a:lnTo>
                  <a:lnTo>
                    <a:pt x="246" y="17"/>
                  </a:lnTo>
                  <a:lnTo>
                    <a:pt x="287" y="0"/>
                  </a:lnTo>
                  <a:lnTo>
                    <a:pt x="313" y="16"/>
                  </a:lnTo>
                  <a:lnTo>
                    <a:pt x="277" y="62"/>
                  </a:lnTo>
                  <a:lnTo>
                    <a:pt x="294" y="101"/>
                  </a:lnTo>
                  <a:lnTo>
                    <a:pt x="268" y="108"/>
                  </a:lnTo>
                  <a:lnTo>
                    <a:pt x="279" y="155"/>
                  </a:lnTo>
                  <a:lnTo>
                    <a:pt x="332" y="177"/>
                  </a:lnTo>
                  <a:lnTo>
                    <a:pt x="306" y="222"/>
                  </a:lnTo>
                  <a:lnTo>
                    <a:pt x="373" y="261"/>
                  </a:lnTo>
                  <a:lnTo>
                    <a:pt x="506" y="292"/>
                  </a:lnTo>
                  <a:lnTo>
                    <a:pt x="511" y="250"/>
                  </a:lnTo>
                  <a:lnTo>
                    <a:pt x="526" y="244"/>
                  </a:lnTo>
                  <a:lnTo>
                    <a:pt x="531" y="263"/>
                  </a:lnTo>
                  <a:lnTo>
                    <a:pt x="541" y="283"/>
                  </a:lnTo>
                  <a:lnTo>
                    <a:pt x="607" y="275"/>
                  </a:lnTo>
                  <a:lnTo>
                    <a:pt x="603" y="251"/>
                  </a:lnTo>
                  <a:lnTo>
                    <a:pt x="712" y="200"/>
                  </a:lnTo>
                  <a:lnTo>
                    <a:pt x="722" y="229"/>
                  </a:lnTo>
                  <a:lnTo>
                    <a:pt x="747" y="240"/>
                  </a:lnTo>
                  <a:lnTo>
                    <a:pt x="736" y="270"/>
                  </a:lnTo>
                  <a:lnTo>
                    <a:pt x="690" y="288"/>
                  </a:lnTo>
                  <a:lnTo>
                    <a:pt x="625" y="422"/>
                  </a:lnTo>
                  <a:lnTo>
                    <a:pt x="611" y="369"/>
                  </a:lnTo>
                  <a:lnTo>
                    <a:pt x="600" y="389"/>
                  </a:lnTo>
                  <a:lnTo>
                    <a:pt x="583" y="362"/>
                  </a:lnTo>
                  <a:lnTo>
                    <a:pt x="614" y="330"/>
                  </a:lnTo>
                  <a:lnTo>
                    <a:pt x="557" y="326"/>
                  </a:lnTo>
                  <a:lnTo>
                    <a:pt x="520" y="288"/>
                  </a:lnTo>
                  <a:lnTo>
                    <a:pt x="508" y="309"/>
                  </a:lnTo>
                  <a:lnTo>
                    <a:pt x="522" y="326"/>
                  </a:lnTo>
                  <a:lnTo>
                    <a:pt x="504" y="336"/>
                  </a:lnTo>
                  <a:lnTo>
                    <a:pt x="522" y="354"/>
                  </a:lnTo>
                  <a:lnTo>
                    <a:pt x="531" y="431"/>
                  </a:lnTo>
                  <a:lnTo>
                    <a:pt x="508" y="417"/>
                  </a:lnTo>
                  <a:lnTo>
                    <a:pt x="466" y="480"/>
                  </a:lnTo>
                  <a:lnTo>
                    <a:pt x="312" y="601"/>
                  </a:lnTo>
                  <a:lnTo>
                    <a:pt x="302" y="751"/>
                  </a:lnTo>
                  <a:lnTo>
                    <a:pt x="236" y="813"/>
                  </a:lnTo>
                  <a:lnTo>
                    <a:pt x="179" y="697"/>
                  </a:lnTo>
                  <a:lnTo>
                    <a:pt x="156" y="604"/>
                  </a:lnTo>
                  <a:lnTo>
                    <a:pt x="136" y="581"/>
                  </a:lnTo>
                  <a:lnTo>
                    <a:pt x="119" y="413"/>
                  </a:lnTo>
                  <a:lnTo>
                    <a:pt x="108" y="407"/>
                  </a:lnTo>
                  <a:lnTo>
                    <a:pt x="97" y="443"/>
                  </a:lnTo>
                  <a:lnTo>
                    <a:pt x="62" y="455"/>
                  </a:lnTo>
                  <a:lnTo>
                    <a:pt x="25" y="409"/>
                  </a:lnTo>
                  <a:lnTo>
                    <a:pt x="61" y="386"/>
                  </a:lnTo>
                  <a:lnTo>
                    <a:pt x="25" y="395"/>
                  </a:lnTo>
                  <a:lnTo>
                    <a:pt x="0" y="370"/>
                  </a:lnTo>
                  <a:close/>
                </a:path>
              </a:pathLst>
            </a:custGeom>
            <a:solidFill>
              <a:srgbClr val="FF0000"/>
            </a:solidFill>
            <a:ln w="9525">
              <a:solidFill>
                <a:srgbClr val="000000"/>
              </a:solidFill>
              <a:round/>
              <a:headEnd/>
              <a:tailEnd/>
            </a:ln>
          </p:spPr>
          <p:txBody>
            <a:bodyPr lIns="80133" tIns="40067" rIns="80133" bIns="40067"/>
            <a:lstStyle/>
            <a:p>
              <a:endParaRPr lang="en-US"/>
            </a:p>
          </p:txBody>
        </p:sp>
        <p:sp>
          <p:nvSpPr>
            <p:cNvPr id="21737" name="Freeform 231"/>
            <p:cNvSpPr>
              <a:spLocks/>
            </p:cNvSpPr>
            <p:nvPr/>
          </p:nvSpPr>
          <p:spPr bwMode="auto">
            <a:xfrm>
              <a:off x="6064250" y="4310063"/>
              <a:ext cx="220663" cy="249237"/>
            </a:xfrm>
            <a:custGeom>
              <a:avLst/>
              <a:gdLst>
                <a:gd name="T0" fmla="*/ 0 w 276"/>
                <a:gd name="T1" fmla="*/ 0 h 316"/>
                <a:gd name="T2" fmla="*/ 2147483647 w 276"/>
                <a:gd name="T3" fmla="*/ 2147483647 h 316"/>
                <a:gd name="T4" fmla="*/ 2147483647 w 276"/>
                <a:gd name="T5" fmla="*/ 2147483647 h 316"/>
                <a:gd name="T6" fmla="*/ 2147483647 w 276"/>
                <a:gd name="T7" fmla="*/ 2147483647 h 316"/>
                <a:gd name="T8" fmla="*/ 2147483647 w 276"/>
                <a:gd name="T9" fmla="*/ 2147483647 h 316"/>
                <a:gd name="T10" fmla="*/ 2147483647 w 276"/>
                <a:gd name="T11" fmla="*/ 2147483647 h 316"/>
                <a:gd name="T12" fmla="*/ 2147483647 w 276"/>
                <a:gd name="T13" fmla="*/ 2147483647 h 316"/>
                <a:gd name="T14" fmla="*/ 2147483647 w 276"/>
                <a:gd name="T15" fmla="*/ 2147483647 h 316"/>
                <a:gd name="T16" fmla="*/ 2147483647 w 276"/>
                <a:gd name="T17" fmla="*/ 2147483647 h 316"/>
                <a:gd name="T18" fmla="*/ 2147483647 w 276"/>
                <a:gd name="T19" fmla="*/ 2147483647 h 316"/>
                <a:gd name="T20" fmla="*/ 2147483647 w 276"/>
                <a:gd name="T21" fmla="*/ 2147483647 h 316"/>
                <a:gd name="T22" fmla="*/ 2147483647 w 276"/>
                <a:gd name="T23" fmla="*/ 2147483647 h 316"/>
                <a:gd name="T24" fmla="*/ 0 w 276"/>
                <a:gd name="T25" fmla="*/ 0 h 31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6"/>
                <a:gd name="T40" fmla="*/ 0 h 316"/>
                <a:gd name="T41" fmla="*/ 276 w 276"/>
                <a:gd name="T42" fmla="*/ 316 h 31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6" h="316">
                  <a:moveTo>
                    <a:pt x="0" y="0"/>
                  </a:moveTo>
                  <a:lnTo>
                    <a:pt x="60" y="13"/>
                  </a:lnTo>
                  <a:lnTo>
                    <a:pt x="139" y="94"/>
                  </a:lnTo>
                  <a:lnTo>
                    <a:pt x="201" y="125"/>
                  </a:lnTo>
                  <a:lnTo>
                    <a:pt x="193" y="149"/>
                  </a:lnTo>
                  <a:lnTo>
                    <a:pt x="216" y="145"/>
                  </a:lnTo>
                  <a:lnTo>
                    <a:pt x="213" y="177"/>
                  </a:lnTo>
                  <a:lnTo>
                    <a:pt x="276" y="235"/>
                  </a:lnTo>
                  <a:lnTo>
                    <a:pt x="269" y="315"/>
                  </a:lnTo>
                  <a:lnTo>
                    <a:pt x="243" y="316"/>
                  </a:lnTo>
                  <a:lnTo>
                    <a:pt x="186" y="270"/>
                  </a:lnTo>
                  <a:lnTo>
                    <a:pt x="94" y="111"/>
                  </a:lnTo>
                  <a:lnTo>
                    <a:pt x="0" y="0"/>
                  </a:lnTo>
                  <a:close/>
                </a:path>
              </a:pathLst>
            </a:custGeom>
            <a:solidFill>
              <a:srgbClr val="FF0000"/>
            </a:solidFill>
            <a:ln w="9525">
              <a:solidFill>
                <a:srgbClr val="000000"/>
              </a:solidFill>
              <a:round/>
              <a:headEnd/>
              <a:tailEnd/>
            </a:ln>
          </p:spPr>
          <p:txBody>
            <a:bodyPr lIns="80133" tIns="40067" rIns="80133" bIns="40067"/>
            <a:lstStyle/>
            <a:p>
              <a:endParaRPr lang="en-US"/>
            </a:p>
          </p:txBody>
        </p:sp>
        <p:sp>
          <p:nvSpPr>
            <p:cNvPr id="21738" name="Freeform 232"/>
            <p:cNvSpPr>
              <a:spLocks/>
            </p:cNvSpPr>
            <p:nvPr/>
          </p:nvSpPr>
          <p:spPr bwMode="auto">
            <a:xfrm>
              <a:off x="6270625" y="4560888"/>
              <a:ext cx="184150" cy="63500"/>
            </a:xfrm>
            <a:custGeom>
              <a:avLst/>
              <a:gdLst>
                <a:gd name="T0" fmla="*/ 0 w 232"/>
                <a:gd name="T1" fmla="*/ 2147483647 h 80"/>
                <a:gd name="T2" fmla="*/ 2147483647 w 232"/>
                <a:gd name="T3" fmla="*/ 0 h 80"/>
                <a:gd name="T4" fmla="*/ 2147483647 w 232"/>
                <a:gd name="T5" fmla="*/ 2147483647 h 80"/>
                <a:gd name="T6" fmla="*/ 2147483647 w 232"/>
                <a:gd name="T7" fmla="*/ 2147483647 h 80"/>
                <a:gd name="T8" fmla="*/ 2147483647 w 232"/>
                <a:gd name="T9" fmla="*/ 2147483647 h 80"/>
                <a:gd name="T10" fmla="*/ 2147483647 w 232"/>
                <a:gd name="T11" fmla="*/ 2147483647 h 80"/>
                <a:gd name="T12" fmla="*/ 2147483647 w 232"/>
                <a:gd name="T13" fmla="*/ 2147483647 h 80"/>
                <a:gd name="T14" fmla="*/ 0 w 232"/>
                <a:gd name="T15" fmla="*/ 2147483647 h 80"/>
                <a:gd name="T16" fmla="*/ 0 60000 65536"/>
                <a:gd name="T17" fmla="*/ 0 60000 65536"/>
                <a:gd name="T18" fmla="*/ 0 60000 65536"/>
                <a:gd name="T19" fmla="*/ 0 60000 65536"/>
                <a:gd name="T20" fmla="*/ 0 60000 65536"/>
                <a:gd name="T21" fmla="*/ 0 60000 65536"/>
                <a:gd name="T22" fmla="*/ 0 60000 65536"/>
                <a:gd name="T23" fmla="*/ 0 60000 65536"/>
                <a:gd name="T24" fmla="*/ 0 w 232"/>
                <a:gd name="T25" fmla="*/ 0 h 80"/>
                <a:gd name="T26" fmla="*/ 232 w 232"/>
                <a:gd name="T27" fmla="*/ 80 h 8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32" h="80">
                  <a:moveTo>
                    <a:pt x="0" y="20"/>
                  </a:moveTo>
                  <a:lnTo>
                    <a:pt x="16" y="0"/>
                  </a:lnTo>
                  <a:lnTo>
                    <a:pt x="179" y="24"/>
                  </a:lnTo>
                  <a:lnTo>
                    <a:pt x="194" y="45"/>
                  </a:lnTo>
                  <a:lnTo>
                    <a:pt x="228" y="52"/>
                  </a:lnTo>
                  <a:lnTo>
                    <a:pt x="232" y="80"/>
                  </a:lnTo>
                  <a:lnTo>
                    <a:pt x="41" y="42"/>
                  </a:lnTo>
                  <a:lnTo>
                    <a:pt x="0" y="20"/>
                  </a:lnTo>
                  <a:close/>
                </a:path>
              </a:pathLst>
            </a:custGeom>
            <a:solidFill>
              <a:srgbClr val="FF0000"/>
            </a:solidFill>
            <a:ln w="9525">
              <a:solidFill>
                <a:srgbClr val="000000"/>
              </a:solidFill>
              <a:round/>
              <a:headEnd/>
              <a:tailEnd/>
            </a:ln>
          </p:spPr>
          <p:txBody>
            <a:bodyPr lIns="80133" tIns="40067" rIns="80133" bIns="40067"/>
            <a:lstStyle/>
            <a:p>
              <a:endParaRPr lang="en-US"/>
            </a:p>
          </p:txBody>
        </p:sp>
        <p:sp>
          <p:nvSpPr>
            <p:cNvPr id="21739" name="Freeform 233"/>
            <p:cNvSpPr>
              <a:spLocks/>
            </p:cNvSpPr>
            <p:nvPr/>
          </p:nvSpPr>
          <p:spPr bwMode="auto">
            <a:xfrm>
              <a:off x="6345238" y="4337050"/>
              <a:ext cx="196850" cy="184150"/>
            </a:xfrm>
            <a:custGeom>
              <a:avLst/>
              <a:gdLst>
                <a:gd name="T0" fmla="*/ 0 w 249"/>
                <a:gd name="T1" fmla="*/ 2147483647 h 233"/>
                <a:gd name="T2" fmla="*/ 2147483647 w 249"/>
                <a:gd name="T3" fmla="*/ 2147483647 h 233"/>
                <a:gd name="T4" fmla="*/ 2147483647 w 249"/>
                <a:gd name="T5" fmla="*/ 2147483647 h 233"/>
                <a:gd name="T6" fmla="*/ 2147483647 w 249"/>
                <a:gd name="T7" fmla="*/ 2147483647 h 233"/>
                <a:gd name="T8" fmla="*/ 2147483647 w 249"/>
                <a:gd name="T9" fmla="*/ 2147483647 h 233"/>
                <a:gd name="T10" fmla="*/ 2147483647 w 249"/>
                <a:gd name="T11" fmla="*/ 0 h 233"/>
                <a:gd name="T12" fmla="*/ 2147483647 w 249"/>
                <a:gd name="T13" fmla="*/ 2147483647 h 233"/>
                <a:gd name="T14" fmla="*/ 2147483647 w 249"/>
                <a:gd name="T15" fmla="*/ 2147483647 h 233"/>
                <a:gd name="T16" fmla="*/ 2147483647 w 249"/>
                <a:gd name="T17" fmla="*/ 2147483647 h 233"/>
                <a:gd name="T18" fmla="*/ 2147483647 w 249"/>
                <a:gd name="T19" fmla="*/ 2147483647 h 233"/>
                <a:gd name="T20" fmla="*/ 2147483647 w 249"/>
                <a:gd name="T21" fmla="*/ 2147483647 h 233"/>
                <a:gd name="T22" fmla="*/ 2147483647 w 249"/>
                <a:gd name="T23" fmla="*/ 2147483647 h 233"/>
                <a:gd name="T24" fmla="*/ 2147483647 w 249"/>
                <a:gd name="T25" fmla="*/ 2147483647 h 233"/>
                <a:gd name="T26" fmla="*/ 2147483647 w 249"/>
                <a:gd name="T27" fmla="*/ 2147483647 h 233"/>
                <a:gd name="T28" fmla="*/ 2147483647 w 249"/>
                <a:gd name="T29" fmla="*/ 2147483647 h 233"/>
                <a:gd name="T30" fmla="*/ 2147483647 w 249"/>
                <a:gd name="T31" fmla="*/ 2147483647 h 233"/>
                <a:gd name="T32" fmla="*/ 2147483647 w 249"/>
                <a:gd name="T33" fmla="*/ 2147483647 h 233"/>
                <a:gd name="T34" fmla="*/ 0 w 249"/>
                <a:gd name="T35" fmla="*/ 2147483647 h 23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49"/>
                <a:gd name="T55" fmla="*/ 0 h 233"/>
                <a:gd name="T56" fmla="*/ 249 w 249"/>
                <a:gd name="T57" fmla="*/ 233 h 23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49" h="233">
                  <a:moveTo>
                    <a:pt x="0" y="105"/>
                  </a:moveTo>
                  <a:lnTo>
                    <a:pt x="16" y="74"/>
                  </a:lnTo>
                  <a:lnTo>
                    <a:pt x="37" y="94"/>
                  </a:lnTo>
                  <a:lnTo>
                    <a:pt x="114" y="87"/>
                  </a:lnTo>
                  <a:lnTo>
                    <a:pt x="139" y="76"/>
                  </a:lnTo>
                  <a:lnTo>
                    <a:pt x="172" y="0"/>
                  </a:lnTo>
                  <a:lnTo>
                    <a:pt x="216" y="3"/>
                  </a:lnTo>
                  <a:lnTo>
                    <a:pt x="207" y="22"/>
                  </a:lnTo>
                  <a:lnTo>
                    <a:pt x="249" y="94"/>
                  </a:lnTo>
                  <a:lnTo>
                    <a:pt x="226" y="87"/>
                  </a:lnTo>
                  <a:lnTo>
                    <a:pt x="182" y="167"/>
                  </a:lnTo>
                  <a:lnTo>
                    <a:pt x="175" y="218"/>
                  </a:lnTo>
                  <a:lnTo>
                    <a:pt x="149" y="233"/>
                  </a:lnTo>
                  <a:lnTo>
                    <a:pt x="101" y="203"/>
                  </a:lnTo>
                  <a:lnTo>
                    <a:pt x="72" y="217"/>
                  </a:lnTo>
                  <a:lnTo>
                    <a:pt x="68" y="192"/>
                  </a:lnTo>
                  <a:lnTo>
                    <a:pt x="30" y="196"/>
                  </a:lnTo>
                  <a:lnTo>
                    <a:pt x="0" y="105"/>
                  </a:lnTo>
                  <a:close/>
                </a:path>
              </a:pathLst>
            </a:custGeom>
            <a:solidFill>
              <a:srgbClr val="FF0000"/>
            </a:solidFill>
            <a:ln w="9525">
              <a:solidFill>
                <a:srgbClr val="000000"/>
              </a:solidFill>
              <a:round/>
              <a:headEnd/>
              <a:tailEnd/>
            </a:ln>
          </p:spPr>
          <p:txBody>
            <a:bodyPr lIns="80133" tIns="40067" rIns="80133" bIns="40067"/>
            <a:lstStyle/>
            <a:p>
              <a:endParaRPr lang="en-US"/>
            </a:p>
          </p:txBody>
        </p:sp>
        <p:sp>
          <p:nvSpPr>
            <p:cNvPr id="21740" name="Freeform 234"/>
            <p:cNvSpPr>
              <a:spLocks/>
            </p:cNvSpPr>
            <p:nvPr/>
          </p:nvSpPr>
          <p:spPr bwMode="auto">
            <a:xfrm>
              <a:off x="6500813" y="4618038"/>
              <a:ext cx="47625" cy="12700"/>
            </a:xfrm>
            <a:custGeom>
              <a:avLst/>
              <a:gdLst>
                <a:gd name="T0" fmla="*/ 0 w 61"/>
                <a:gd name="T1" fmla="*/ 2147483647 h 19"/>
                <a:gd name="T2" fmla="*/ 2147483647 w 61"/>
                <a:gd name="T3" fmla="*/ 2147483647 h 19"/>
                <a:gd name="T4" fmla="*/ 2147483647 w 61"/>
                <a:gd name="T5" fmla="*/ 2147483647 h 19"/>
                <a:gd name="T6" fmla="*/ 2147483647 w 61"/>
                <a:gd name="T7" fmla="*/ 0 h 19"/>
                <a:gd name="T8" fmla="*/ 0 w 61"/>
                <a:gd name="T9" fmla="*/ 2147483647 h 19"/>
                <a:gd name="T10" fmla="*/ 0 60000 65536"/>
                <a:gd name="T11" fmla="*/ 0 60000 65536"/>
                <a:gd name="T12" fmla="*/ 0 60000 65536"/>
                <a:gd name="T13" fmla="*/ 0 60000 65536"/>
                <a:gd name="T14" fmla="*/ 0 60000 65536"/>
                <a:gd name="T15" fmla="*/ 0 w 61"/>
                <a:gd name="T16" fmla="*/ 0 h 19"/>
                <a:gd name="T17" fmla="*/ 61 w 61"/>
                <a:gd name="T18" fmla="*/ 19 h 19"/>
              </a:gdLst>
              <a:ahLst/>
              <a:cxnLst>
                <a:cxn ang="T10">
                  <a:pos x="T0" y="T1"/>
                </a:cxn>
                <a:cxn ang="T11">
                  <a:pos x="T2" y="T3"/>
                </a:cxn>
                <a:cxn ang="T12">
                  <a:pos x="T4" y="T5"/>
                </a:cxn>
                <a:cxn ang="T13">
                  <a:pos x="T6" y="T7"/>
                </a:cxn>
                <a:cxn ang="T14">
                  <a:pos x="T8" y="T9"/>
                </a:cxn>
              </a:cxnLst>
              <a:rect l="T15" t="T16" r="T17" b="T18"/>
              <a:pathLst>
                <a:path w="61" h="19">
                  <a:moveTo>
                    <a:pt x="0" y="4"/>
                  </a:moveTo>
                  <a:lnTo>
                    <a:pt x="7" y="19"/>
                  </a:lnTo>
                  <a:lnTo>
                    <a:pt x="61" y="6"/>
                  </a:lnTo>
                  <a:lnTo>
                    <a:pt x="19" y="0"/>
                  </a:lnTo>
                  <a:lnTo>
                    <a:pt x="0" y="4"/>
                  </a:lnTo>
                  <a:close/>
                </a:path>
              </a:pathLst>
            </a:custGeom>
            <a:solidFill>
              <a:srgbClr val="FF0000"/>
            </a:solidFill>
            <a:ln w="9525">
              <a:solidFill>
                <a:srgbClr val="000000"/>
              </a:solidFill>
              <a:round/>
              <a:headEnd/>
              <a:tailEnd/>
            </a:ln>
          </p:spPr>
          <p:txBody>
            <a:bodyPr lIns="80133" tIns="40067" rIns="80133" bIns="40067"/>
            <a:lstStyle/>
            <a:p>
              <a:endParaRPr lang="en-US"/>
            </a:p>
          </p:txBody>
        </p:sp>
        <p:sp>
          <p:nvSpPr>
            <p:cNvPr id="21741" name="Freeform 235"/>
            <p:cNvSpPr>
              <a:spLocks/>
            </p:cNvSpPr>
            <p:nvPr/>
          </p:nvSpPr>
          <p:spPr bwMode="auto">
            <a:xfrm>
              <a:off x="6542088" y="4392613"/>
              <a:ext cx="123825" cy="160337"/>
            </a:xfrm>
            <a:custGeom>
              <a:avLst/>
              <a:gdLst>
                <a:gd name="T0" fmla="*/ 0 w 156"/>
                <a:gd name="T1" fmla="*/ 2147483647 h 203"/>
                <a:gd name="T2" fmla="*/ 2147483647 w 156"/>
                <a:gd name="T3" fmla="*/ 2147483647 h 203"/>
                <a:gd name="T4" fmla="*/ 2147483647 w 156"/>
                <a:gd name="T5" fmla="*/ 2147483647 h 203"/>
                <a:gd name="T6" fmla="*/ 2147483647 w 156"/>
                <a:gd name="T7" fmla="*/ 2147483647 h 203"/>
                <a:gd name="T8" fmla="*/ 2147483647 w 156"/>
                <a:gd name="T9" fmla="*/ 2147483647 h 203"/>
                <a:gd name="T10" fmla="*/ 2147483647 w 156"/>
                <a:gd name="T11" fmla="*/ 2147483647 h 203"/>
                <a:gd name="T12" fmla="*/ 2147483647 w 156"/>
                <a:gd name="T13" fmla="*/ 2147483647 h 203"/>
                <a:gd name="T14" fmla="*/ 2147483647 w 156"/>
                <a:gd name="T15" fmla="*/ 2147483647 h 203"/>
                <a:gd name="T16" fmla="*/ 2147483647 w 156"/>
                <a:gd name="T17" fmla="*/ 2147483647 h 203"/>
                <a:gd name="T18" fmla="*/ 2147483647 w 156"/>
                <a:gd name="T19" fmla="*/ 2147483647 h 203"/>
                <a:gd name="T20" fmla="*/ 2147483647 w 156"/>
                <a:gd name="T21" fmla="*/ 2147483647 h 203"/>
                <a:gd name="T22" fmla="*/ 2147483647 w 156"/>
                <a:gd name="T23" fmla="*/ 2147483647 h 203"/>
                <a:gd name="T24" fmla="*/ 2147483647 w 156"/>
                <a:gd name="T25" fmla="*/ 2147483647 h 203"/>
                <a:gd name="T26" fmla="*/ 2147483647 w 156"/>
                <a:gd name="T27" fmla="*/ 2147483647 h 203"/>
                <a:gd name="T28" fmla="*/ 2147483647 w 156"/>
                <a:gd name="T29" fmla="*/ 0 h 203"/>
                <a:gd name="T30" fmla="*/ 2147483647 w 156"/>
                <a:gd name="T31" fmla="*/ 2147483647 h 203"/>
                <a:gd name="T32" fmla="*/ 2147483647 w 156"/>
                <a:gd name="T33" fmla="*/ 2147483647 h 203"/>
                <a:gd name="T34" fmla="*/ 2147483647 w 156"/>
                <a:gd name="T35" fmla="*/ 2147483647 h 203"/>
                <a:gd name="T36" fmla="*/ 0 w 156"/>
                <a:gd name="T37" fmla="*/ 2147483647 h 20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56"/>
                <a:gd name="T58" fmla="*/ 0 h 203"/>
                <a:gd name="T59" fmla="*/ 156 w 156"/>
                <a:gd name="T60" fmla="*/ 203 h 203"/>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56" h="203">
                  <a:moveTo>
                    <a:pt x="0" y="122"/>
                  </a:moveTo>
                  <a:lnTo>
                    <a:pt x="21" y="158"/>
                  </a:lnTo>
                  <a:lnTo>
                    <a:pt x="15" y="196"/>
                  </a:lnTo>
                  <a:lnTo>
                    <a:pt x="38" y="203"/>
                  </a:lnTo>
                  <a:lnTo>
                    <a:pt x="37" y="126"/>
                  </a:lnTo>
                  <a:lnTo>
                    <a:pt x="54" y="122"/>
                  </a:lnTo>
                  <a:lnTo>
                    <a:pt x="56" y="150"/>
                  </a:lnTo>
                  <a:lnTo>
                    <a:pt x="70" y="182"/>
                  </a:lnTo>
                  <a:lnTo>
                    <a:pt x="98" y="167"/>
                  </a:lnTo>
                  <a:lnTo>
                    <a:pt x="64" y="97"/>
                  </a:lnTo>
                  <a:lnTo>
                    <a:pt x="117" y="67"/>
                  </a:lnTo>
                  <a:lnTo>
                    <a:pt x="47" y="86"/>
                  </a:lnTo>
                  <a:lnTo>
                    <a:pt x="35" y="42"/>
                  </a:lnTo>
                  <a:lnTo>
                    <a:pt x="137" y="36"/>
                  </a:lnTo>
                  <a:lnTo>
                    <a:pt x="156" y="0"/>
                  </a:lnTo>
                  <a:lnTo>
                    <a:pt x="126" y="24"/>
                  </a:lnTo>
                  <a:lnTo>
                    <a:pt x="54" y="10"/>
                  </a:lnTo>
                  <a:lnTo>
                    <a:pt x="28" y="28"/>
                  </a:lnTo>
                  <a:lnTo>
                    <a:pt x="0" y="122"/>
                  </a:lnTo>
                  <a:close/>
                </a:path>
              </a:pathLst>
            </a:custGeom>
            <a:solidFill>
              <a:srgbClr val="FF0000"/>
            </a:solidFill>
            <a:ln w="9525">
              <a:solidFill>
                <a:srgbClr val="000000"/>
              </a:solidFill>
              <a:round/>
              <a:headEnd/>
              <a:tailEnd/>
            </a:ln>
          </p:spPr>
          <p:txBody>
            <a:bodyPr lIns="80133" tIns="40067" rIns="80133" bIns="40067"/>
            <a:lstStyle/>
            <a:p>
              <a:endParaRPr lang="en-US"/>
            </a:p>
          </p:txBody>
        </p:sp>
        <p:sp>
          <p:nvSpPr>
            <p:cNvPr id="21742" name="Freeform 236"/>
            <p:cNvSpPr>
              <a:spLocks/>
            </p:cNvSpPr>
            <p:nvPr/>
          </p:nvSpPr>
          <p:spPr bwMode="auto">
            <a:xfrm>
              <a:off x="6640513" y="4618038"/>
              <a:ext cx="68262" cy="39687"/>
            </a:xfrm>
            <a:custGeom>
              <a:avLst/>
              <a:gdLst>
                <a:gd name="T0" fmla="*/ 0 w 87"/>
                <a:gd name="T1" fmla="*/ 2147483647 h 53"/>
                <a:gd name="T2" fmla="*/ 2147483647 w 87"/>
                <a:gd name="T3" fmla="*/ 2147483647 h 53"/>
                <a:gd name="T4" fmla="*/ 2147483647 w 87"/>
                <a:gd name="T5" fmla="*/ 0 h 53"/>
                <a:gd name="T6" fmla="*/ 2147483647 w 87"/>
                <a:gd name="T7" fmla="*/ 2147483647 h 53"/>
                <a:gd name="T8" fmla="*/ 0 w 87"/>
                <a:gd name="T9" fmla="*/ 2147483647 h 53"/>
                <a:gd name="T10" fmla="*/ 0 60000 65536"/>
                <a:gd name="T11" fmla="*/ 0 60000 65536"/>
                <a:gd name="T12" fmla="*/ 0 60000 65536"/>
                <a:gd name="T13" fmla="*/ 0 60000 65536"/>
                <a:gd name="T14" fmla="*/ 0 60000 65536"/>
                <a:gd name="T15" fmla="*/ 0 w 87"/>
                <a:gd name="T16" fmla="*/ 0 h 53"/>
                <a:gd name="T17" fmla="*/ 87 w 87"/>
                <a:gd name="T18" fmla="*/ 53 h 53"/>
              </a:gdLst>
              <a:ahLst/>
              <a:cxnLst>
                <a:cxn ang="T10">
                  <a:pos x="T0" y="T1"/>
                </a:cxn>
                <a:cxn ang="T11">
                  <a:pos x="T2" y="T3"/>
                </a:cxn>
                <a:cxn ang="T12">
                  <a:pos x="T4" y="T5"/>
                </a:cxn>
                <a:cxn ang="T13">
                  <a:pos x="T6" y="T7"/>
                </a:cxn>
                <a:cxn ang="T14">
                  <a:pos x="T8" y="T9"/>
                </a:cxn>
              </a:cxnLst>
              <a:rect l="T15" t="T16" r="T17" b="T18"/>
              <a:pathLst>
                <a:path w="87" h="53">
                  <a:moveTo>
                    <a:pt x="0" y="31"/>
                  </a:moveTo>
                  <a:lnTo>
                    <a:pt x="3" y="53"/>
                  </a:lnTo>
                  <a:lnTo>
                    <a:pt x="87" y="0"/>
                  </a:lnTo>
                  <a:lnTo>
                    <a:pt x="25" y="18"/>
                  </a:lnTo>
                  <a:lnTo>
                    <a:pt x="0" y="31"/>
                  </a:lnTo>
                  <a:close/>
                </a:path>
              </a:pathLst>
            </a:custGeom>
            <a:solidFill>
              <a:srgbClr val="B5B9BD"/>
            </a:solidFill>
            <a:ln w="9525">
              <a:solidFill>
                <a:srgbClr val="000000"/>
              </a:solidFill>
              <a:round/>
              <a:headEnd/>
              <a:tailEnd/>
            </a:ln>
          </p:spPr>
          <p:txBody>
            <a:bodyPr lIns="80133" tIns="40067" rIns="80133" bIns="40067"/>
            <a:lstStyle/>
            <a:p>
              <a:endParaRPr lang="en-US"/>
            </a:p>
          </p:txBody>
        </p:sp>
        <p:sp>
          <p:nvSpPr>
            <p:cNvPr id="21743" name="Freeform 237"/>
            <p:cNvSpPr>
              <a:spLocks/>
            </p:cNvSpPr>
            <p:nvPr/>
          </p:nvSpPr>
          <p:spPr bwMode="auto">
            <a:xfrm>
              <a:off x="6713538" y="4383088"/>
              <a:ext cx="23812" cy="68262"/>
            </a:xfrm>
            <a:custGeom>
              <a:avLst/>
              <a:gdLst>
                <a:gd name="T0" fmla="*/ 0 w 30"/>
                <a:gd name="T1" fmla="*/ 2147483647 h 86"/>
                <a:gd name="T2" fmla="*/ 2147483647 w 30"/>
                <a:gd name="T3" fmla="*/ 2147483647 h 86"/>
                <a:gd name="T4" fmla="*/ 2147483647 w 30"/>
                <a:gd name="T5" fmla="*/ 2147483647 h 86"/>
                <a:gd name="T6" fmla="*/ 2147483647 w 30"/>
                <a:gd name="T7" fmla="*/ 2147483647 h 86"/>
                <a:gd name="T8" fmla="*/ 2147483647 w 30"/>
                <a:gd name="T9" fmla="*/ 2147483647 h 86"/>
                <a:gd name="T10" fmla="*/ 2147483647 w 30"/>
                <a:gd name="T11" fmla="*/ 2147483647 h 86"/>
                <a:gd name="T12" fmla="*/ 2147483647 w 30"/>
                <a:gd name="T13" fmla="*/ 2147483647 h 86"/>
                <a:gd name="T14" fmla="*/ 2147483647 w 30"/>
                <a:gd name="T15" fmla="*/ 0 h 86"/>
                <a:gd name="T16" fmla="*/ 0 w 30"/>
                <a:gd name="T17" fmla="*/ 2147483647 h 8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
                <a:gd name="T28" fmla="*/ 0 h 86"/>
                <a:gd name="T29" fmla="*/ 30 w 30"/>
                <a:gd name="T30" fmla="*/ 86 h 8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 h="86">
                  <a:moveTo>
                    <a:pt x="0" y="30"/>
                  </a:moveTo>
                  <a:lnTo>
                    <a:pt x="6" y="67"/>
                  </a:lnTo>
                  <a:lnTo>
                    <a:pt x="24" y="86"/>
                  </a:lnTo>
                  <a:lnTo>
                    <a:pt x="11" y="49"/>
                  </a:lnTo>
                  <a:lnTo>
                    <a:pt x="30" y="46"/>
                  </a:lnTo>
                  <a:lnTo>
                    <a:pt x="28" y="19"/>
                  </a:lnTo>
                  <a:lnTo>
                    <a:pt x="6" y="37"/>
                  </a:lnTo>
                  <a:lnTo>
                    <a:pt x="15" y="0"/>
                  </a:lnTo>
                  <a:lnTo>
                    <a:pt x="0" y="30"/>
                  </a:lnTo>
                  <a:close/>
                </a:path>
              </a:pathLst>
            </a:custGeom>
            <a:solidFill>
              <a:srgbClr val="B5B9BD"/>
            </a:solidFill>
            <a:ln w="9525">
              <a:solidFill>
                <a:srgbClr val="000000"/>
              </a:solidFill>
              <a:round/>
              <a:headEnd/>
              <a:tailEnd/>
            </a:ln>
          </p:spPr>
          <p:txBody>
            <a:bodyPr lIns="80133" tIns="40067" rIns="80133" bIns="40067"/>
            <a:lstStyle/>
            <a:p>
              <a:endParaRPr lang="en-US"/>
            </a:p>
          </p:txBody>
        </p:sp>
        <p:sp>
          <p:nvSpPr>
            <p:cNvPr id="21744" name="Freeform 238"/>
            <p:cNvSpPr>
              <a:spLocks/>
            </p:cNvSpPr>
            <p:nvPr/>
          </p:nvSpPr>
          <p:spPr bwMode="auto">
            <a:xfrm>
              <a:off x="6723063" y="4489450"/>
              <a:ext cx="58737" cy="23813"/>
            </a:xfrm>
            <a:custGeom>
              <a:avLst/>
              <a:gdLst>
                <a:gd name="T0" fmla="*/ 0 w 73"/>
                <a:gd name="T1" fmla="*/ 2147483647 h 28"/>
                <a:gd name="T2" fmla="*/ 2147483647 w 73"/>
                <a:gd name="T3" fmla="*/ 0 h 28"/>
                <a:gd name="T4" fmla="*/ 2147483647 w 73"/>
                <a:gd name="T5" fmla="*/ 2147483647 h 28"/>
                <a:gd name="T6" fmla="*/ 0 w 73"/>
                <a:gd name="T7" fmla="*/ 2147483647 h 28"/>
                <a:gd name="T8" fmla="*/ 0 60000 65536"/>
                <a:gd name="T9" fmla="*/ 0 60000 65536"/>
                <a:gd name="T10" fmla="*/ 0 60000 65536"/>
                <a:gd name="T11" fmla="*/ 0 60000 65536"/>
                <a:gd name="T12" fmla="*/ 0 w 73"/>
                <a:gd name="T13" fmla="*/ 0 h 28"/>
                <a:gd name="T14" fmla="*/ 73 w 73"/>
                <a:gd name="T15" fmla="*/ 28 h 28"/>
              </a:gdLst>
              <a:ahLst/>
              <a:cxnLst>
                <a:cxn ang="T8">
                  <a:pos x="T0" y="T1"/>
                </a:cxn>
                <a:cxn ang="T9">
                  <a:pos x="T2" y="T3"/>
                </a:cxn>
                <a:cxn ang="T10">
                  <a:pos x="T4" y="T5"/>
                </a:cxn>
                <a:cxn ang="T11">
                  <a:pos x="T6" y="T7"/>
                </a:cxn>
              </a:cxnLst>
              <a:rect l="T12" t="T13" r="T14" b="T15"/>
              <a:pathLst>
                <a:path w="73" h="28">
                  <a:moveTo>
                    <a:pt x="0" y="10"/>
                  </a:moveTo>
                  <a:lnTo>
                    <a:pt x="42" y="0"/>
                  </a:lnTo>
                  <a:lnTo>
                    <a:pt x="73" y="28"/>
                  </a:lnTo>
                  <a:lnTo>
                    <a:pt x="0" y="10"/>
                  </a:lnTo>
                  <a:close/>
                </a:path>
              </a:pathLst>
            </a:custGeom>
            <a:solidFill>
              <a:srgbClr val="B5B9BD"/>
            </a:solidFill>
            <a:ln w="9525">
              <a:solidFill>
                <a:srgbClr val="000000"/>
              </a:solidFill>
              <a:round/>
              <a:headEnd/>
              <a:tailEnd/>
            </a:ln>
          </p:spPr>
          <p:txBody>
            <a:bodyPr lIns="80133" tIns="40067" rIns="80133" bIns="40067"/>
            <a:lstStyle/>
            <a:p>
              <a:endParaRPr lang="en-US"/>
            </a:p>
          </p:txBody>
        </p:sp>
        <p:sp>
          <p:nvSpPr>
            <p:cNvPr id="21745" name="Freeform 239"/>
            <p:cNvSpPr>
              <a:spLocks/>
            </p:cNvSpPr>
            <p:nvPr/>
          </p:nvSpPr>
          <p:spPr bwMode="auto">
            <a:xfrm>
              <a:off x="6781800" y="4438650"/>
              <a:ext cx="211138" cy="192088"/>
            </a:xfrm>
            <a:custGeom>
              <a:avLst/>
              <a:gdLst>
                <a:gd name="T0" fmla="*/ 0 w 267"/>
                <a:gd name="T1" fmla="*/ 2147483647 h 241"/>
                <a:gd name="T2" fmla="*/ 2147483647 w 267"/>
                <a:gd name="T3" fmla="*/ 2147483647 h 241"/>
                <a:gd name="T4" fmla="*/ 2147483647 w 267"/>
                <a:gd name="T5" fmla="*/ 2147483647 h 241"/>
                <a:gd name="T6" fmla="*/ 2147483647 w 267"/>
                <a:gd name="T7" fmla="*/ 2147483647 h 241"/>
                <a:gd name="T8" fmla="*/ 2147483647 w 267"/>
                <a:gd name="T9" fmla="*/ 2147483647 h 241"/>
                <a:gd name="T10" fmla="*/ 2147483647 w 267"/>
                <a:gd name="T11" fmla="*/ 2147483647 h 241"/>
                <a:gd name="T12" fmla="*/ 2147483647 w 267"/>
                <a:gd name="T13" fmla="*/ 2147483647 h 241"/>
                <a:gd name="T14" fmla="*/ 2147483647 w 267"/>
                <a:gd name="T15" fmla="*/ 2147483647 h 241"/>
                <a:gd name="T16" fmla="*/ 2147483647 w 267"/>
                <a:gd name="T17" fmla="*/ 2147483647 h 241"/>
                <a:gd name="T18" fmla="*/ 2147483647 w 267"/>
                <a:gd name="T19" fmla="*/ 2147483647 h 241"/>
                <a:gd name="T20" fmla="*/ 2147483647 w 267"/>
                <a:gd name="T21" fmla="*/ 2147483647 h 241"/>
                <a:gd name="T22" fmla="*/ 2147483647 w 267"/>
                <a:gd name="T23" fmla="*/ 2147483647 h 241"/>
                <a:gd name="T24" fmla="*/ 2147483647 w 267"/>
                <a:gd name="T25" fmla="*/ 2147483647 h 241"/>
                <a:gd name="T26" fmla="*/ 2147483647 w 267"/>
                <a:gd name="T27" fmla="*/ 2147483647 h 241"/>
                <a:gd name="T28" fmla="*/ 2147483647 w 267"/>
                <a:gd name="T29" fmla="*/ 2147483647 h 241"/>
                <a:gd name="T30" fmla="*/ 2147483647 w 267"/>
                <a:gd name="T31" fmla="*/ 2147483647 h 241"/>
                <a:gd name="T32" fmla="*/ 2147483647 w 267"/>
                <a:gd name="T33" fmla="*/ 2147483647 h 241"/>
                <a:gd name="T34" fmla="*/ 2147483647 w 267"/>
                <a:gd name="T35" fmla="*/ 2147483647 h 241"/>
                <a:gd name="T36" fmla="*/ 2147483647 w 267"/>
                <a:gd name="T37" fmla="*/ 0 h 241"/>
                <a:gd name="T38" fmla="*/ 0 w 267"/>
                <a:gd name="T39" fmla="*/ 2147483647 h 24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67"/>
                <a:gd name="T61" fmla="*/ 0 h 241"/>
                <a:gd name="T62" fmla="*/ 267 w 267"/>
                <a:gd name="T63" fmla="*/ 241 h 241"/>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67" h="241">
                  <a:moveTo>
                    <a:pt x="0" y="28"/>
                  </a:moveTo>
                  <a:lnTo>
                    <a:pt x="41" y="52"/>
                  </a:lnTo>
                  <a:lnTo>
                    <a:pt x="79" y="45"/>
                  </a:lnTo>
                  <a:lnTo>
                    <a:pt x="30" y="63"/>
                  </a:lnTo>
                  <a:lnTo>
                    <a:pt x="53" y="101"/>
                  </a:lnTo>
                  <a:lnTo>
                    <a:pt x="76" y="69"/>
                  </a:lnTo>
                  <a:lnTo>
                    <a:pt x="93" y="101"/>
                  </a:lnTo>
                  <a:lnTo>
                    <a:pt x="187" y="139"/>
                  </a:lnTo>
                  <a:lnTo>
                    <a:pt x="210" y="198"/>
                  </a:lnTo>
                  <a:lnTo>
                    <a:pt x="194" y="196"/>
                  </a:lnTo>
                  <a:lnTo>
                    <a:pt x="178" y="222"/>
                  </a:lnTo>
                  <a:lnTo>
                    <a:pt x="235" y="210"/>
                  </a:lnTo>
                  <a:lnTo>
                    <a:pt x="267" y="241"/>
                  </a:lnTo>
                  <a:lnTo>
                    <a:pt x="263" y="60"/>
                  </a:lnTo>
                  <a:lnTo>
                    <a:pt x="181" y="28"/>
                  </a:lnTo>
                  <a:lnTo>
                    <a:pt x="115" y="83"/>
                  </a:lnTo>
                  <a:lnTo>
                    <a:pt x="89" y="53"/>
                  </a:lnTo>
                  <a:lnTo>
                    <a:pt x="79" y="11"/>
                  </a:lnTo>
                  <a:lnTo>
                    <a:pt x="41" y="0"/>
                  </a:lnTo>
                  <a:lnTo>
                    <a:pt x="0" y="28"/>
                  </a:lnTo>
                  <a:close/>
                </a:path>
              </a:pathLst>
            </a:custGeom>
            <a:solidFill>
              <a:srgbClr val="FF0000"/>
            </a:solidFill>
            <a:ln w="9525">
              <a:solidFill>
                <a:srgbClr val="000000"/>
              </a:solidFill>
              <a:round/>
              <a:headEnd/>
              <a:tailEnd/>
            </a:ln>
          </p:spPr>
          <p:txBody>
            <a:bodyPr lIns="80133" tIns="40067" rIns="80133" bIns="40067"/>
            <a:lstStyle/>
            <a:p>
              <a:endParaRPr lang="en-US"/>
            </a:p>
          </p:txBody>
        </p:sp>
        <p:sp>
          <p:nvSpPr>
            <p:cNvPr id="21746" name="Freeform 240"/>
            <p:cNvSpPr>
              <a:spLocks/>
            </p:cNvSpPr>
            <p:nvPr/>
          </p:nvSpPr>
          <p:spPr bwMode="auto">
            <a:xfrm>
              <a:off x="6791325" y="4587875"/>
              <a:ext cx="9525" cy="17463"/>
            </a:xfrm>
            <a:custGeom>
              <a:avLst/>
              <a:gdLst>
                <a:gd name="T0" fmla="*/ 0 w 11"/>
                <a:gd name="T1" fmla="*/ 2147483647 h 21"/>
                <a:gd name="T2" fmla="*/ 2147483647 w 11"/>
                <a:gd name="T3" fmla="*/ 0 h 21"/>
                <a:gd name="T4" fmla="*/ 2147483647 w 11"/>
                <a:gd name="T5" fmla="*/ 2147483647 h 21"/>
                <a:gd name="T6" fmla="*/ 0 w 11"/>
                <a:gd name="T7" fmla="*/ 2147483647 h 21"/>
                <a:gd name="T8" fmla="*/ 0 60000 65536"/>
                <a:gd name="T9" fmla="*/ 0 60000 65536"/>
                <a:gd name="T10" fmla="*/ 0 60000 65536"/>
                <a:gd name="T11" fmla="*/ 0 60000 65536"/>
                <a:gd name="T12" fmla="*/ 0 w 11"/>
                <a:gd name="T13" fmla="*/ 0 h 21"/>
                <a:gd name="T14" fmla="*/ 11 w 11"/>
                <a:gd name="T15" fmla="*/ 21 h 21"/>
              </a:gdLst>
              <a:ahLst/>
              <a:cxnLst>
                <a:cxn ang="T8">
                  <a:pos x="T0" y="T1"/>
                </a:cxn>
                <a:cxn ang="T9">
                  <a:pos x="T2" y="T3"/>
                </a:cxn>
                <a:cxn ang="T10">
                  <a:pos x="T4" y="T5"/>
                </a:cxn>
                <a:cxn ang="T11">
                  <a:pos x="T6" y="T7"/>
                </a:cxn>
              </a:cxnLst>
              <a:rect l="T12" t="T13" r="T14" b="T15"/>
              <a:pathLst>
                <a:path w="11" h="21">
                  <a:moveTo>
                    <a:pt x="0" y="21"/>
                  </a:moveTo>
                  <a:lnTo>
                    <a:pt x="7" y="0"/>
                  </a:lnTo>
                  <a:lnTo>
                    <a:pt x="11" y="12"/>
                  </a:lnTo>
                  <a:lnTo>
                    <a:pt x="0" y="21"/>
                  </a:lnTo>
                  <a:close/>
                </a:path>
              </a:pathLst>
            </a:custGeom>
            <a:solidFill>
              <a:srgbClr val="B5B9BD"/>
            </a:solidFill>
            <a:ln w="9525">
              <a:solidFill>
                <a:srgbClr val="000000"/>
              </a:solidFill>
              <a:round/>
              <a:headEnd/>
              <a:tailEnd/>
            </a:ln>
          </p:spPr>
          <p:txBody>
            <a:bodyPr lIns="80133" tIns="40067" rIns="80133" bIns="40067"/>
            <a:lstStyle/>
            <a:p>
              <a:endParaRPr lang="en-US"/>
            </a:p>
          </p:txBody>
        </p:sp>
        <p:sp>
          <p:nvSpPr>
            <p:cNvPr id="21747" name="Freeform 241"/>
            <p:cNvSpPr>
              <a:spLocks/>
            </p:cNvSpPr>
            <p:nvPr/>
          </p:nvSpPr>
          <p:spPr bwMode="auto">
            <a:xfrm>
              <a:off x="4378325" y="4559300"/>
              <a:ext cx="255588" cy="271463"/>
            </a:xfrm>
            <a:custGeom>
              <a:avLst/>
              <a:gdLst>
                <a:gd name="T0" fmla="*/ 0 w 321"/>
                <a:gd name="T1" fmla="*/ 2147483647 h 344"/>
                <a:gd name="T2" fmla="*/ 2147483647 w 321"/>
                <a:gd name="T3" fmla="*/ 2147483647 h 344"/>
                <a:gd name="T4" fmla="*/ 2147483647 w 321"/>
                <a:gd name="T5" fmla="*/ 2147483647 h 344"/>
                <a:gd name="T6" fmla="*/ 2147483647 w 321"/>
                <a:gd name="T7" fmla="*/ 2147483647 h 344"/>
                <a:gd name="T8" fmla="*/ 2147483647 w 321"/>
                <a:gd name="T9" fmla="*/ 2147483647 h 344"/>
                <a:gd name="T10" fmla="*/ 2147483647 w 321"/>
                <a:gd name="T11" fmla="*/ 2147483647 h 344"/>
                <a:gd name="T12" fmla="*/ 2147483647 w 321"/>
                <a:gd name="T13" fmla="*/ 2147483647 h 344"/>
                <a:gd name="T14" fmla="*/ 2147483647 w 321"/>
                <a:gd name="T15" fmla="*/ 2147483647 h 344"/>
                <a:gd name="T16" fmla="*/ 2147483647 w 321"/>
                <a:gd name="T17" fmla="*/ 2147483647 h 344"/>
                <a:gd name="T18" fmla="*/ 2147483647 w 321"/>
                <a:gd name="T19" fmla="*/ 2147483647 h 344"/>
                <a:gd name="T20" fmla="*/ 2147483647 w 321"/>
                <a:gd name="T21" fmla="*/ 2147483647 h 344"/>
                <a:gd name="T22" fmla="*/ 2147483647 w 321"/>
                <a:gd name="T23" fmla="*/ 2147483647 h 344"/>
                <a:gd name="T24" fmla="*/ 2147483647 w 321"/>
                <a:gd name="T25" fmla="*/ 2147483647 h 344"/>
                <a:gd name="T26" fmla="*/ 2147483647 w 321"/>
                <a:gd name="T27" fmla="*/ 2147483647 h 344"/>
                <a:gd name="T28" fmla="*/ 2147483647 w 321"/>
                <a:gd name="T29" fmla="*/ 0 h 344"/>
                <a:gd name="T30" fmla="*/ 2147483647 w 321"/>
                <a:gd name="T31" fmla="*/ 2147483647 h 344"/>
                <a:gd name="T32" fmla="*/ 2147483647 w 321"/>
                <a:gd name="T33" fmla="*/ 2147483647 h 344"/>
                <a:gd name="T34" fmla="*/ 0 w 321"/>
                <a:gd name="T35" fmla="*/ 2147483647 h 34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21"/>
                <a:gd name="T55" fmla="*/ 0 h 344"/>
                <a:gd name="T56" fmla="*/ 321 w 321"/>
                <a:gd name="T57" fmla="*/ 344 h 344"/>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21" h="344">
                  <a:moveTo>
                    <a:pt x="0" y="322"/>
                  </a:moveTo>
                  <a:lnTo>
                    <a:pt x="40" y="309"/>
                  </a:lnTo>
                  <a:lnTo>
                    <a:pt x="248" y="344"/>
                  </a:lnTo>
                  <a:lnTo>
                    <a:pt x="296" y="329"/>
                  </a:lnTo>
                  <a:lnTo>
                    <a:pt x="264" y="301"/>
                  </a:lnTo>
                  <a:lnTo>
                    <a:pt x="264" y="198"/>
                  </a:lnTo>
                  <a:lnTo>
                    <a:pt x="321" y="198"/>
                  </a:lnTo>
                  <a:lnTo>
                    <a:pt x="315" y="141"/>
                  </a:lnTo>
                  <a:lnTo>
                    <a:pt x="264" y="147"/>
                  </a:lnTo>
                  <a:lnTo>
                    <a:pt x="258" y="47"/>
                  </a:lnTo>
                  <a:lnTo>
                    <a:pt x="235" y="29"/>
                  </a:lnTo>
                  <a:lnTo>
                    <a:pt x="203" y="31"/>
                  </a:lnTo>
                  <a:lnTo>
                    <a:pt x="194" y="61"/>
                  </a:lnTo>
                  <a:lnTo>
                    <a:pt x="158" y="63"/>
                  </a:lnTo>
                  <a:lnTo>
                    <a:pt x="116" y="0"/>
                  </a:lnTo>
                  <a:lnTo>
                    <a:pt x="20" y="13"/>
                  </a:lnTo>
                  <a:lnTo>
                    <a:pt x="56" y="143"/>
                  </a:lnTo>
                  <a:lnTo>
                    <a:pt x="0" y="322"/>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748" name="Freeform 242"/>
            <p:cNvSpPr>
              <a:spLocks/>
            </p:cNvSpPr>
            <p:nvPr/>
          </p:nvSpPr>
          <p:spPr bwMode="auto">
            <a:xfrm>
              <a:off x="4386263" y="4533900"/>
              <a:ext cx="20637" cy="25400"/>
            </a:xfrm>
            <a:custGeom>
              <a:avLst/>
              <a:gdLst>
                <a:gd name="T0" fmla="*/ 0 w 26"/>
                <a:gd name="T1" fmla="*/ 2147483647 h 31"/>
                <a:gd name="T2" fmla="*/ 2147483647 w 26"/>
                <a:gd name="T3" fmla="*/ 2147483647 h 31"/>
                <a:gd name="T4" fmla="*/ 2147483647 w 26"/>
                <a:gd name="T5" fmla="*/ 0 h 31"/>
                <a:gd name="T6" fmla="*/ 0 w 26"/>
                <a:gd name="T7" fmla="*/ 2147483647 h 31"/>
                <a:gd name="T8" fmla="*/ 0 60000 65536"/>
                <a:gd name="T9" fmla="*/ 0 60000 65536"/>
                <a:gd name="T10" fmla="*/ 0 60000 65536"/>
                <a:gd name="T11" fmla="*/ 0 60000 65536"/>
                <a:gd name="T12" fmla="*/ 0 w 26"/>
                <a:gd name="T13" fmla="*/ 0 h 31"/>
                <a:gd name="T14" fmla="*/ 26 w 26"/>
                <a:gd name="T15" fmla="*/ 31 h 31"/>
              </a:gdLst>
              <a:ahLst/>
              <a:cxnLst>
                <a:cxn ang="T8">
                  <a:pos x="T0" y="T1"/>
                </a:cxn>
                <a:cxn ang="T9">
                  <a:pos x="T2" y="T3"/>
                </a:cxn>
                <a:cxn ang="T10">
                  <a:pos x="T4" y="T5"/>
                </a:cxn>
                <a:cxn ang="T11">
                  <a:pos x="T6" y="T7"/>
                </a:cxn>
              </a:cxnLst>
              <a:rect l="T12" t="T13" r="T14" b="T15"/>
              <a:pathLst>
                <a:path w="26" h="31">
                  <a:moveTo>
                    <a:pt x="0" y="11"/>
                  </a:moveTo>
                  <a:lnTo>
                    <a:pt x="10" y="31"/>
                  </a:lnTo>
                  <a:lnTo>
                    <a:pt x="26" y="0"/>
                  </a:lnTo>
                  <a:lnTo>
                    <a:pt x="0" y="11"/>
                  </a:lnTo>
                  <a:close/>
                </a:path>
              </a:pathLst>
            </a:custGeom>
            <a:solidFill>
              <a:srgbClr val="B5B9BD"/>
            </a:solidFill>
            <a:ln w="9525">
              <a:solidFill>
                <a:srgbClr val="000000"/>
              </a:solidFill>
              <a:round/>
              <a:headEnd/>
              <a:tailEnd/>
            </a:ln>
          </p:spPr>
          <p:txBody>
            <a:bodyPr lIns="80133" tIns="40067" rIns="80133" bIns="40067"/>
            <a:lstStyle/>
            <a:p>
              <a:endParaRPr lang="en-US"/>
            </a:p>
          </p:txBody>
        </p:sp>
        <p:sp>
          <p:nvSpPr>
            <p:cNvPr id="21749" name="Freeform 243"/>
            <p:cNvSpPr>
              <a:spLocks/>
            </p:cNvSpPr>
            <p:nvPr/>
          </p:nvSpPr>
          <p:spPr bwMode="auto">
            <a:xfrm>
              <a:off x="4414838" y="3908425"/>
              <a:ext cx="215900" cy="360363"/>
            </a:xfrm>
            <a:custGeom>
              <a:avLst/>
              <a:gdLst>
                <a:gd name="T0" fmla="*/ 0 w 272"/>
                <a:gd name="T1" fmla="*/ 2147483647 h 454"/>
                <a:gd name="T2" fmla="*/ 2147483647 w 272"/>
                <a:gd name="T3" fmla="*/ 2147483647 h 454"/>
                <a:gd name="T4" fmla="*/ 2147483647 w 272"/>
                <a:gd name="T5" fmla="*/ 2147483647 h 454"/>
                <a:gd name="T6" fmla="*/ 2147483647 w 272"/>
                <a:gd name="T7" fmla="*/ 2147483647 h 454"/>
                <a:gd name="T8" fmla="*/ 2147483647 w 272"/>
                <a:gd name="T9" fmla="*/ 2147483647 h 454"/>
                <a:gd name="T10" fmla="*/ 2147483647 w 272"/>
                <a:gd name="T11" fmla="*/ 2147483647 h 454"/>
                <a:gd name="T12" fmla="*/ 2147483647 w 272"/>
                <a:gd name="T13" fmla="*/ 2147483647 h 454"/>
                <a:gd name="T14" fmla="*/ 2147483647 w 272"/>
                <a:gd name="T15" fmla="*/ 2147483647 h 454"/>
                <a:gd name="T16" fmla="*/ 2147483647 w 272"/>
                <a:gd name="T17" fmla="*/ 2147483647 h 454"/>
                <a:gd name="T18" fmla="*/ 2147483647 w 272"/>
                <a:gd name="T19" fmla="*/ 2147483647 h 454"/>
                <a:gd name="T20" fmla="*/ 2147483647 w 272"/>
                <a:gd name="T21" fmla="*/ 2147483647 h 454"/>
                <a:gd name="T22" fmla="*/ 2147483647 w 272"/>
                <a:gd name="T23" fmla="*/ 2147483647 h 454"/>
                <a:gd name="T24" fmla="*/ 2147483647 w 272"/>
                <a:gd name="T25" fmla="*/ 2147483647 h 454"/>
                <a:gd name="T26" fmla="*/ 2147483647 w 272"/>
                <a:gd name="T27" fmla="*/ 2147483647 h 454"/>
                <a:gd name="T28" fmla="*/ 2147483647 w 272"/>
                <a:gd name="T29" fmla="*/ 0 h 454"/>
                <a:gd name="T30" fmla="*/ 2147483647 w 272"/>
                <a:gd name="T31" fmla="*/ 2147483647 h 454"/>
                <a:gd name="T32" fmla="*/ 2147483647 w 272"/>
                <a:gd name="T33" fmla="*/ 2147483647 h 454"/>
                <a:gd name="T34" fmla="*/ 2147483647 w 272"/>
                <a:gd name="T35" fmla="*/ 2147483647 h 454"/>
                <a:gd name="T36" fmla="*/ 2147483647 w 272"/>
                <a:gd name="T37" fmla="*/ 2147483647 h 454"/>
                <a:gd name="T38" fmla="*/ 0 w 272"/>
                <a:gd name="T39" fmla="*/ 2147483647 h 45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72"/>
                <a:gd name="T61" fmla="*/ 0 h 454"/>
                <a:gd name="T62" fmla="*/ 272 w 272"/>
                <a:gd name="T63" fmla="*/ 454 h 45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72" h="454">
                  <a:moveTo>
                    <a:pt x="0" y="259"/>
                  </a:moveTo>
                  <a:lnTo>
                    <a:pt x="40" y="283"/>
                  </a:lnTo>
                  <a:lnTo>
                    <a:pt x="30" y="305"/>
                  </a:lnTo>
                  <a:lnTo>
                    <a:pt x="50" y="381"/>
                  </a:lnTo>
                  <a:lnTo>
                    <a:pt x="18" y="395"/>
                  </a:lnTo>
                  <a:lnTo>
                    <a:pt x="53" y="454"/>
                  </a:lnTo>
                  <a:lnTo>
                    <a:pt x="136" y="436"/>
                  </a:lnTo>
                  <a:lnTo>
                    <a:pt x="143" y="412"/>
                  </a:lnTo>
                  <a:lnTo>
                    <a:pt x="182" y="405"/>
                  </a:lnTo>
                  <a:lnTo>
                    <a:pt x="238" y="354"/>
                  </a:lnTo>
                  <a:lnTo>
                    <a:pt x="218" y="298"/>
                  </a:lnTo>
                  <a:lnTo>
                    <a:pt x="245" y="226"/>
                  </a:lnTo>
                  <a:lnTo>
                    <a:pt x="270" y="219"/>
                  </a:lnTo>
                  <a:lnTo>
                    <a:pt x="272" y="113"/>
                  </a:lnTo>
                  <a:lnTo>
                    <a:pt x="68" y="0"/>
                  </a:lnTo>
                  <a:lnTo>
                    <a:pt x="41" y="11"/>
                  </a:lnTo>
                  <a:lnTo>
                    <a:pt x="41" y="56"/>
                  </a:lnTo>
                  <a:lnTo>
                    <a:pt x="68" y="87"/>
                  </a:lnTo>
                  <a:lnTo>
                    <a:pt x="53" y="185"/>
                  </a:lnTo>
                  <a:lnTo>
                    <a:pt x="0" y="259"/>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750" name="Freeform 244"/>
            <p:cNvSpPr>
              <a:spLocks/>
            </p:cNvSpPr>
            <p:nvPr/>
          </p:nvSpPr>
          <p:spPr bwMode="auto">
            <a:xfrm>
              <a:off x="4164013" y="4157663"/>
              <a:ext cx="55562" cy="136525"/>
            </a:xfrm>
            <a:custGeom>
              <a:avLst/>
              <a:gdLst>
                <a:gd name="T0" fmla="*/ 0 w 70"/>
                <a:gd name="T1" fmla="*/ 2147483647 h 170"/>
                <a:gd name="T2" fmla="*/ 2147483647 w 70"/>
                <a:gd name="T3" fmla="*/ 2147483647 h 170"/>
                <a:gd name="T4" fmla="*/ 2147483647 w 70"/>
                <a:gd name="T5" fmla="*/ 2147483647 h 170"/>
                <a:gd name="T6" fmla="*/ 2147483647 w 70"/>
                <a:gd name="T7" fmla="*/ 2147483647 h 170"/>
                <a:gd name="T8" fmla="*/ 2147483647 w 70"/>
                <a:gd name="T9" fmla="*/ 0 h 170"/>
                <a:gd name="T10" fmla="*/ 2147483647 w 70"/>
                <a:gd name="T11" fmla="*/ 2147483647 h 170"/>
                <a:gd name="T12" fmla="*/ 0 w 70"/>
                <a:gd name="T13" fmla="*/ 2147483647 h 170"/>
                <a:gd name="T14" fmla="*/ 0 60000 65536"/>
                <a:gd name="T15" fmla="*/ 0 60000 65536"/>
                <a:gd name="T16" fmla="*/ 0 60000 65536"/>
                <a:gd name="T17" fmla="*/ 0 60000 65536"/>
                <a:gd name="T18" fmla="*/ 0 60000 65536"/>
                <a:gd name="T19" fmla="*/ 0 60000 65536"/>
                <a:gd name="T20" fmla="*/ 0 60000 65536"/>
                <a:gd name="T21" fmla="*/ 0 w 70"/>
                <a:gd name="T22" fmla="*/ 0 h 170"/>
                <a:gd name="T23" fmla="*/ 70 w 70"/>
                <a:gd name="T24" fmla="*/ 170 h 17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0" h="170">
                  <a:moveTo>
                    <a:pt x="0" y="41"/>
                  </a:moveTo>
                  <a:lnTo>
                    <a:pt x="28" y="170"/>
                  </a:lnTo>
                  <a:lnTo>
                    <a:pt x="48" y="168"/>
                  </a:lnTo>
                  <a:lnTo>
                    <a:pt x="70" y="20"/>
                  </a:lnTo>
                  <a:lnTo>
                    <a:pt x="48" y="0"/>
                  </a:lnTo>
                  <a:lnTo>
                    <a:pt x="37" y="13"/>
                  </a:lnTo>
                  <a:lnTo>
                    <a:pt x="0" y="41"/>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751" name="Freeform 245"/>
            <p:cNvSpPr>
              <a:spLocks/>
            </p:cNvSpPr>
            <p:nvPr/>
          </p:nvSpPr>
          <p:spPr bwMode="auto">
            <a:xfrm>
              <a:off x="4749800" y="4660900"/>
              <a:ext cx="212725" cy="368300"/>
            </a:xfrm>
            <a:custGeom>
              <a:avLst/>
              <a:gdLst>
                <a:gd name="T0" fmla="*/ 0 w 268"/>
                <a:gd name="T1" fmla="*/ 2147483647 h 463"/>
                <a:gd name="T2" fmla="*/ 2147483647 w 268"/>
                <a:gd name="T3" fmla="*/ 2147483647 h 463"/>
                <a:gd name="T4" fmla="*/ 2147483647 w 268"/>
                <a:gd name="T5" fmla="*/ 2147483647 h 463"/>
                <a:gd name="T6" fmla="*/ 2147483647 w 268"/>
                <a:gd name="T7" fmla="*/ 2147483647 h 463"/>
                <a:gd name="T8" fmla="*/ 2147483647 w 268"/>
                <a:gd name="T9" fmla="*/ 2147483647 h 463"/>
                <a:gd name="T10" fmla="*/ 2147483647 w 268"/>
                <a:gd name="T11" fmla="*/ 2147483647 h 463"/>
                <a:gd name="T12" fmla="*/ 2147483647 w 268"/>
                <a:gd name="T13" fmla="*/ 2147483647 h 463"/>
                <a:gd name="T14" fmla="*/ 2147483647 w 268"/>
                <a:gd name="T15" fmla="*/ 2147483647 h 463"/>
                <a:gd name="T16" fmla="*/ 2147483647 w 268"/>
                <a:gd name="T17" fmla="*/ 2147483647 h 463"/>
                <a:gd name="T18" fmla="*/ 2147483647 w 268"/>
                <a:gd name="T19" fmla="*/ 2147483647 h 463"/>
                <a:gd name="T20" fmla="*/ 2147483647 w 268"/>
                <a:gd name="T21" fmla="*/ 2147483647 h 463"/>
                <a:gd name="T22" fmla="*/ 2147483647 w 268"/>
                <a:gd name="T23" fmla="*/ 2147483647 h 463"/>
                <a:gd name="T24" fmla="*/ 2147483647 w 268"/>
                <a:gd name="T25" fmla="*/ 2147483647 h 463"/>
                <a:gd name="T26" fmla="*/ 2147483647 w 268"/>
                <a:gd name="T27" fmla="*/ 0 h 463"/>
                <a:gd name="T28" fmla="*/ 2147483647 w 268"/>
                <a:gd name="T29" fmla="*/ 2147483647 h 463"/>
                <a:gd name="T30" fmla="*/ 2147483647 w 268"/>
                <a:gd name="T31" fmla="*/ 2147483647 h 463"/>
                <a:gd name="T32" fmla="*/ 2147483647 w 268"/>
                <a:gd name="T33" fmla="*/ 2147483647 h 463"/>
                <a:gd name="T34" fmla="*/ 2147483647 w 268"/>
                <a:gd name="T35" fmla="*/ 2147483647 h 463"/>
                <a:gd name="T36" fmla="*/ 2147483647 w 268"/>
                <a:gd name="T37" fmla="*/ 2147483647 h 463"/>
                <a:gd name="T38" fmla="*/ 2147483647 w 268"/>
                <a:gd name="T39" fmla="*/ 2147483647 h 463"/>
                <a:gd name="T40" fmla="*/ 2147483647 w 268"/>
                <a:gd name="T41" fmla="*/ 2147483647 h 463"/>
                <a:gd name="T42" fmla="*/ 2147483647 w 268"/>
                <a:gd name="T43" fmla="*/ 2147483647 h 463"/>
                <a:gd name="T44" fmla="*/ 0 w 268"/>
                <a:gd name="T45" fmla="*/ 2147483647 h 46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268"/>
                <a:gd name="T70" fmla="*/ 0 h 463"/>
                <a:gd name="T71" fmla="*/ 268 w 268"/>
                <a:gd name="T72" fmla="*/ 463 h 463"/>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268" h="463">
                  <a:moveTo>
                    <a:pt x="0" y="129"/>
                  </a:moveTo>
                  <a:lnTo>
                    <a:pt x="8" y="144"/>
                  </a:lnTo>
                  <a:lnTo>
                    <a:pt x="70" y="167"/>
                  </a:lnTo>
                  <a:lnTo>
                    <a:pt x="77" y="194"/>
                  </a:lnTo>
                  <a:lnTo>
                    <a:pt x="72" y="268"/>
                  </a:lnTo>
                  <a:lnTo>
                    <a:pt x="40" y="345"/>
                  </a:lnTo>
                  <a:lnTo>
                    <a:pt x="48" y="436"/>
                  </a:lnTo>
                  <a:lnTo>
                    <a:pt x="51" y="463"/>
                  </a:lnTo>
                  <a:lnTo>
                    <a:pt x="72" y="463"/>
                  </a:lnTo>
                  <a:lnTo>
                    <a:pt x="72" y="433"/>
                  </a:lnTo>
                  <a:lnTo>
                    <a:pt x="138" y="391"/>
                  </a:lnTo>
                  <a:lnTo>
                    <a:pt x="118" y="268"/>
                  </a:lnTo>
                  <a:lnTo>
                    <a:pt x="265" y="143"/>
                  </a:lnTo>
                  <a:lnTo>
                    <a:pt x="268" y="0"/>
                  </a:lnTo>
                  <a:lnTo>
                    <a:pt x="229" y="25"/>
                  </a:lnTo>
                  <a:lnTo>
                    <a:pt x="128" y="32"/>
                  </a:lnTo>
                  <a:lnTo>
                    <a:pt x="125" y="84"/>
                  </a:lnTo>
                  <a:lnTo>
                    <a:pt x="152" y="126"/>
                  </a:lnTo>
                  <a:lnTo>
                    <a:pt x="138" y="188"/>
                  </a:lnTo>
                  <a:lnTo>
                    <a:pt x="110" y="154"/>
                  </a:lnTo>
                  <a:lnTo>
                    <a:pt x="115" y="113"/>
                  </a:lnTo>
                  <a:lnTo>
                    <a:pt x="81" y="102"/>
                  </a:lnTo>
                  <a:lnTo>
                    <a:pt x="0" y="129"/>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752" name="Freeform 246"/>
            <p:cNvSpPr>
              <a:spLocks/>
            </p:cNvSpPr>
            <p:nvPr/>
          </p:nvSpPr>
          <p:spPr bwMode="auto">
            <a:xfrm>
              <a:off x="4149725" y="3906838"/>
              <a:ext cx="319088" cy="266700"/>
            </a:xfrm>
            <a:custGeom>
              <a:avLst/>
              <a:gdLst>
                <a:gd name="T0" fmla="*/ 0 w 403"/>
                <a:gd name="T1" fmla="*/ 2147483647 h 338"/>
                <a:gd name="T2" fmla="*/ 2147483647 w 403"/>
                <a:gd name="T3" fmla="*/ 2147483647 h 338"/>
                <a:gd name="T4" fmla="*/ 2147483647 w 403"/>
                <a:gd name="T5" fmla="*/ 2147483647 h 338"/>
                <a:gd name="T6" fmla="*/ 2147483647 w 403"/>
                <a:gd name="T7" fmla="*/ 2147483647 h 338"/>
                <a:gd name="T8" fmla="*/ 2147483647 w 403"/>
                <a:gd name="T9" fmla="*/ 2147483647 h 338"/>
                <a:gd name="T10" fmla="*/ 2147483647 w 403"/>
                <a:gd name="T11" fmla="*/ 2147483647 h 338"/>
                <a:gd name="T12" fmla="*/ 2147483647 w 403"/>
                <a:gd name="T13" fmla="*/ 2147483647 h 338"/>
                <a:gd name="T14" fmla="*/ 2147483647 w 403"/>
                <a:gd name="T15" fmla="*/ 2147483647 h 338"/>
                <a:gd name="T16" fmla="*/ 2147483647 w 403"/>
                <a:gd name="T17" fmla="*/ 2147483647 h 338"/>
                <a:gd name="T18" fmla="*/ 2147483647 w 403"/>
                <a:gd name="T19" fmla="*/ 2147483647 h 338"/>
                <a:gd name="T20" fmla="*/ 2147483647 w 403"/>
                <a:gd name="T21" fmla="*/ 2147483647 h 338"/>
                <a:gd name="T22" fmla="*/ 2147483647 w 403"/>
                <a:gd name="T23" fmla="*/ 2147483647 h 338"/>
                <a:gd name="T24" fmla="*/ 2147483647 w 403"/>
                <a:gd name="T25" fmla="*/ 2147483647 h 338"/>
                <a:gd name="T26" fmla="*/ 2147483647 w 403"/>
                <a:gd name="T27" fmla="*/ 0 h 338"/>
                <a:gd name="T28" fmla="*/ 2147483647 w 403"/>
                <a:gd name="T29" fmla="*/ 2147483647 h 338"/>
                <a:gd name="T30" fmla="*/ 2147483647 w 403"/>
                <a:gd name="T31" fmla="*/ 2147483647 h 338"/>
                <a:gd name="T32" fmla="*/ 2147483647 w 403"/>
                <a:gd name="T33" fmla="*/ 2147483647 h 338"/>
                <a:gd name="T34" fmla="*/ 2147483647 w 403"/>
                <a:gd name="T35" fmla="*/ 2147483647 h 338"/>
                <a:gd name="T36" fmla="*/ 0 w 403"/>
                <a:gd name="T37" fmla="*/ 2147483647 h 33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403"/>
                <a:gd name="T58" fmla="*/ 0 h 338"/>
                <a:gd name="T59" fmla="*/ 403 w 403"/>
                <a:gd name="T60" fmla="*/ 338 h 33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403" h="338">
                  <a:moveTo>
                    <a:pt x="0" y="244"/>
                  </a:moveTo>
                  <a:lnTo>
                    <a:pt x="6" y="273"/>
                  </a:lnTo>
                  <a:lnTo>
                    <a:pt x="56" y="331"/>
                  </a:lnTo>
                  <a:lnTo>
                    <a:pt x="67" y="318"/>
                  </a:lnTo>
                  <a:lnTo>
                    <a:pt x="89" y="338"/>
                  </a:lnTo>
                  <a:lnTo>
                    <a:pt x="118" y="279"/>
                  </a:lnTo>
                  <a:lnTo>
                    <a:pt x="233" y="308"/>
                  </a:lnTo>
                  <a:lnTo>
                    <a:pt x="332" y="277"/>
                  </a:lnTo>
                  <a:lnTo>
                    <a:pt x="335" y="262"/>
                  </a:lnTo>
                  <a:lnTo>
                    <a:pt x="388" y="188"/>
                  </a:lnTo>
                  <a:lnTo>
                    <a:pt x="403" y="90"/>
                  </a:lnTo>
                  <a:lnTo>
                    <a:pt x="376" y="59"/>
                  </a:lnTo>
                  <a:lnTo>
                    <a:pt x="376" y="14"/>
                  </a:lnTo>
                  <a:lnTo>
                    <a:pt x="293" y="0"/>
                  </a:lnTo>
                  <a:lnTo>
                    <a:pt x="138" y="116"/>
                  </a:lnTo>
                  <a:lnTo>
                    <a:pt x="99" y="127"/>
                  </a:lnTo>
                  <a:lnTo>
                    <a:pt x="101" y="214"/>
                  </a:lnTo>
                  <a:lnTo>
                    <a:pt x="84" y="234"/>
                  </a:lnTo>
                  <a:lnTo>
                    <a:pt x="0" y="244"/>
                  </a:lnTo>
                  <a:close/>
                </a:path>
              </a:pathLst>
            </a:custGeom>
            <a:solidFill>
              <a:srgbClr val="0000FF"/>
            </a:solidFill>
            <a:ln w="9525">
              <a:solidFill>
                <a:srgbClr val="000000"/>
              </a:solidFill>
              <a:round/>
              <a:headEnd/>
              <a:tailEnd/>
            </a:ln>
          </p:spPr>
          <p:txBody>
            <a:bodyPr lIns="80133" tIns="40067" rIns="80133" bIns="40067"/>
            <a:lstStyle/>
            <a:p>
              <a:endParaRPr lang="en-US"/>
            </a:p>
          </p:txBody>
        </p:sp>
        <p:sp>
          <p:nvSpPr>
            <p:cNvPr id="21753" name="Freeform 247"/>
            <p:cNvSpPr>
              <a:spLocks/>
            </p:cNvSpPr>
            <p:nvPr/>
          </p:nvSpPr>
          <p:spPr bwMode="auto">
            <a:xfrm>
              <a:off x="4587875" y="3916363"/>
              <a:ext cx="333375" cy="434975"/>
            </a:xfrm>
            <a:custGeom>
              <a:avLst/>
              <a:gdLst>
                <a:gd name="T0" fmla="*/ 0 w 421"/>
                <a:gd name="T1" fmla="*/ 2147483647 h 547"/>
                <a:gd name="T2" fmla="*/ 2147483647 w 421"/>
                <a:gd name="T3" fmla="*/ 2147483647 h 547"/>
                <a:gd name="T4" fmla="*/ 2147483647 w 421"/>
                <a:gd name="T5" fmla="*/ 2147483647 h 547"/>
                <a:gd name="T6" fmla="*/ 2147483647 w 421"/>
                <a:gd name="T7" fmla="*/ 2147483647 h 547"/>
                <a:gd name="T8" fmla="*/ 2147483647 w 421"/>
                <a:gd name="T9" fmla="*/ 2147483647 h 547"/>
                <a:gd name="T10" fmla="*/ 2147483647 w 421"/>
                <a:gd name="T11" fmla="*/ 2147483647 h 547"/>
                <a:gd name="T12" fmla="*/ 2147483647 w 421"/>
                <a:gd name="T13" fmla="*/ 2147483647 h 547"/>
                <a:gd name="T14" fmla="*/ 2147483647 w 421"/>
                <a:gd name="T15" fmla="*/ 2147483647 h 547"/>
                <a:gd name="T16" fmla="*/ 2147483647 w 421"/>
                <a:gd name="T17" fmla="*/ 2147483647 h 547"/>
                <a:gd name="T18" fmla="*/ 2147483647 w 421"/>
                <a:gd name="T19" fmla="*/ 2147483647 h 547"/>
                <a:gd name="T20" fmla="*/ 2147483647 w 421"/>
                <a:gd name="T21" fmla="*/ 2147483647 h 547"/>
                <a:gd name="T22" fmla="*/ 2147483647 w 421"/>
                <a:gd name="T23" fmla="*/ 2147483647 h 547"/>
                <a:gd name="T24" fmla="*/ 2147483647 w 421"/>
                <a:gd name="T25" fmla="*/ 2147483647 h 547"/>
                <a:gd name="T26" fmla="*/ 2147483647 w 421"/>
                <a:gd name="T27" fmla="*/ 2147483647 h 547"/>
                <a:gd name="T28" fmla="*/ 2147483647 w 421"/>
                <a:gd name="T29" fmla="*/ 2147483647 h 547"/>
                <a:gd name="T30" fmla="*/ 2147483647 w 421"/>
                <a:gd name="T31" fmla="*/ 2147483647 h 547"/>
                <a:gd name="T32" fmla="*/ 2147483647 w 421"/>
                <a:gd name="T33" fmla="*/ 2147483647 h 547"/>
                <a:gd name="T34" fmla="*/ 2147483647 w 421"/>
                <a:gd name="T35" fmla="*/ 0 h 547"/>
                <a:gd name="T36" fmla="*/ 2147483647 w 421"/>
                <a:gd name="T37" fmla="*/ 2147483647 h 547"/>
                <a:gd name="T38" fmla="*/ 2147483647 w 421"/>
                <a:gd name="T39" fmla="*/ 2147483647 h 547"/>
                <a:gd name="T40" fmla="*/ 2147483647 w 421"/>
                <a:gd name="T41" fmla="*/ 2147483647 h 547"/>
                <a:gd name="T42" fmla="*/ 2147483647 w 421"/>
                <a:gd name="T43" fmla="*/ 2147483647 h 547"/>
                <a:gd name="T44" fmla="*/ 2147483647 w 421"/>
                <a:gd name="T45" fmla="*/ 2147483647 h 547"/>
                <a:gd name="T46" fmla="*/ 2147483647 w 421"/>
                <a:gd name="T47" fmla="*/ 2147483647 h 547"/>
                <a:gd name="T48" fmla="*/ 2147483647 w 421"/>
                <a:gd name="T49" fmla="*/ 2147483647 h 547"/>
                <a:gd name="T50" fmla="*/ 0 w 421"/>
                <a:gd name="T51" fmla="*/ 2147483647 h 547"/>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421"/>
                <a:gd name="T79" fmla="*/ 0 h 547"/>
                <a:gd name="T80" fmla="*/ 421 w 421"/>
                <a:gd name="T81" fmla="*/ 547 h 547"/>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421" h="547">
                  <a:moveTo>
                    <a:pt x="0" y="287"/>
                  </a:moveTo>
                  <a:lnTo>
                    <a:pt x="20" y="343"/>
                  </a:lnTo>
                  <a:lnTo>
                    <a:pt x="39" y="402"/>
                  </a:lnTo>
                  <a:lnTo>
                    <a:pt x="82" y="425"/>
                  </a:lnTo>
                  <a:lnTo>
                    <a:pt x="144" y="506"/>
                  </a:lnTo>
                  <a:lnTo>
                    <a:pt x="227" y="547"/>
                  </a:lnTo>
                  <a:lnTo>
                    <a:pt x="306" y="537"/>
                  </a:lnTo>
                  <a:lnTo>
                    <a:pt x="353" y="521"/>
                  </a:lnTo>
                  <a:lnTo>
                    <a:pt x="325" y="463"/>
                  </a:lnTo>
                  <a:lnTo>
                    <a:pt x="281" y="428"/>
                  </a:lnTo>
                  <a:lnTo>
                    <a:pt x="309" y="408"/>
                  </a:lnTo>
                  <a:lnTo>
                    <a:pt x="313" y="357"/>
                  </a:lnTo>
                  <a:lnTo>
                    <a:pt x="361" y="289"/>
                  </a:lnTo>
                  <a:lnTo>
                    <a:pt x="383" y="168"/>
                  </a:lnTo>
                  <a:lnTo>
                    <a:pt x="421" y="146"/>
                  </a:lnTo>
                  <a:lnTo>
                    <a:pt x="392" y="119"/>
                  </a:lnTo>
                  <a:lnTo>
                    <a:pt x="380" y="32"/>
                  </a:lnTo>
                  <a:lnTo>
                    <a:pt x="346" y="0"/>
                  </a:lnTo>
                  <a:lnTo>
                    <a:pt x="306" y="36"/>
                  </a:lnTo>
                  <a:lnTo>
                    <a:pt x="78" y="30"/>
                  </a:lnTo>
                  <a:lnTo>
                    <a:pt x="78" y="87"/>
                  </a:lnTo>
                  <a:lnTo>
                    <a:pt x="54" y="87"/>
                  </a:lnTo>
                  <a:lnTo>
                    <a:pt x="54" y="102"/>
                  </a:lnTo>
                  <a:lnTo>
                    <a:pt x="52" y="208"/>
                  </a:lnTo>
                  <a:lnTo>
                    <a:pt x="27" y="215"/>
                  </a:lnTo>
                  <a:lnTo>
                    <a:pt x="0" y="287"/>
                  </a:lnTo>
                  <a:close/>
                </a:path>
              </a:pathLst>
            </a:custGeom>
            <a:solidFill>
              <a:srgbClr val="CD30FF"/>
            </a:solidFill>
            <a:ln w="9525">
              <a:solidFill>
                <a:srgbClr val="000000"/>
              </a:solidFill>
              <a:round/>
              <a:headEnd/>
              <a:tailEnd/>
            </a:ln>
          </p:spPr>
          <p:txBody>
            <a:bodyPr lIns="80133" tIns="40067" rIns="80133" bIns="40067"/>
            <a:lstStyle/>
            <a:p>
              <a:endParaRPr lang="en-US"/>
            </a:p>
          </p:txBody>
        </p:sp>
        <p:sp>
          <p:nvSpPr>
            <p:cNvPr id="21754" name="Freeform 248"/>
            <p:cNvSpPr>
              <a:spLocks/>
            </p:cNvSpPr>
            <p:nvPr/>
          </p:nvSpPr>
          <p:spPr bwMode="auto">
            <a:xfrm>
              <a:off x="4894263" y="4032250"/>
              <a:ext cx="109537" cy="134938"/>
            </a:xfrm>
            <a:custGeom>
              <a:avLst/>
              <a:gdLst>
                <a:gd name="T0" fmla="*/ 2147483647 w 140"/>
                <a:gd name="T1" fmla="*/ 2147483647 h 172"/>
                <a:gd name="T2" fmla="*/ 2147483647 w 140"/>
                <a:gd name="T3" fmla="*/ 2147483647 h 172"/>
                <a:gd name="T4" fmla="*/ 0 w 140"/>
                <a:gd name="T5" fmla="*/ 2147483647 h 172"/>
                <a:gd name="T6" fmla="*/ 2147483647 w 140"/>
                <a:gd name="T7" fmla="*/ 0 h 172"/>
                <a:gd name="T8" fmla="*/ 2147483647 w 140"/>
                <a:gd name="T9" fmla="*/ 2147483647 h 172"/>
                <a:gd name="T10" fmla="*/ 2147483647 w 140"/>
                <a:gd name="T11" fmla="*/ 2147483647 h 172"/>
                <a:gd name="T12" fmla="*/ 2147483647 w 140"/>
                <a:gd name="T13" fmla="*/ 2147483647 h 172"/>
                <a:gd name="T14" fmla="*/ 2147483647 w 140"/>
                <a:gd name="T15" fmla="*/ 2147483647 h 172"/>
                <a:gd name="T16" fmla="*/ 0 60000 65536"/>
                <a:gd name="T17" fmla="*/ 0 60000 65536"/>
                <a:gd name="T18" fmla="*/ 0 60000 65536"/>
                <a:gd name="T19" fmla="*/ 0 60000 65536"/>
                <a:gd name="T20" fmla="*/ 0 60000 65536"/>
                <a:gd name="T21" fmla="*/ 0 60000 65536"/>
                <a:gd name="T22" fmla="*/ 0 60000 65536"/>
                <a:gd name="T23" fmla="*/ 0 60000 65536"/>
                <a:gd name="T24" fmla="*/ 0 w 140"/>
                <a:gd name="T25" fmla="*/ 0 h 172"/>
                <a:gd name="T26" fmla="*/ 140 w 140"/>
                <a:gd name="T27" fmla="*/ 172 h 17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40" h="172">
                  <a:moveTo>
                    <a:pt x="133" y="172"/>
                  </a:moveTo>
                  <a:lnTo>
                    <a:pt x="40" y="133"/>
                  </a:lnTo>
                  <a:lnTo>
                    <a:pt x="0" y="32"/>
                  </a:lnTo>
                  <a:lnTo>
                    <a:pt x="30" y="0"/>
                  </a:lnTo>
                  <a:lnTo>
                    <a:pt x="63" y="78"/>
                  </a:lnTo>
                  <a:lnTo>
                    <a:pt x="140" y="153"/>
                  </a:lnTo>
                  <a:lnTo>
                    <a:pt x="131" y="172"/>
                  </a:lnTo>
                  <a:lnTo>
                    <a:pt x="133" y="172"/>
                  </a:lnTo>
                  <a:close/>
                </a:path>
              </a:pathLst>
            </a:custGeom>
            <a:solidFill>
              <a:srgbClr val="B5B9BD"/>
            </a:solidFill>
            <a:ln w="9525">
              <a:solidFill>
                <a:srgbClr val="000000"/>
              </a:solidFill>
              <a:round/>
              <a:headEnd/>
              <a:tailEnd/>
            </a:ln>
          </p:spPr>
          <p:txBody>
            <a:bodyPr lIns="80133" tIns="40067" rIns="80133" bIns="40067"/>
            <a:lstStyle/>
            <a:p>
              <a:endParaRPr lang="en-US"/>
            </a:p>
          </p:txBody>
        </p:sp>
        <p:sp>
          <p:nvSpPr>
            <p:cNvPr id="21755" name="Text Box 249"/>
            <p:cNvSpPr txBox="1">
              <a:spLocks noChangeArrowheads="1"/>
            </p:cNvSpPr>
            <p:nvPr/>
          </p:nvSpPr>
          <p:spPr bwMode="auto">
            <a:xfrm>
              <a:off x="609600" y="4043363"/>
              <a:ext cx="1882775" cy="1089025"/>
            </a:xfrm>
            <a:prstGeom prst="rect">
              <a:avLst/>
            </a:prstGeom>
            <a:noFill/>
            <a:ln w="9525">
              <a:noFill/>
              <a:miter lim="800000"/>
              <a:headEnd/>
              <a:tailEnd/>
            </a:ln>
          </p:spPr>
          <p:txBody>
            <a:bodyPr lIns="91216" tIns="45608" rIns="91216" bIns="45608">
              <a:spAutoFit/>
            </a:bodyPr>
            <a:lstStyle/>
            <a:p>
              <a:pPr algn="ctr">
                <a:lnSpc>
                  <a:spcPct val="90000"/>
                </a:lnSpc>
              </a:pPr>
              <a:r>
                <a:rPr lang="en-US" b="1">
                  <a:latin typeface="Verdana" pitchFamily="34" charset="0"/>
                </a:rPr>
                <a:t>AMR-</a:t>
              </a:r>
            </a:p>
            <a:p>
              <a:pPr algn="ctr">
                <a:lnSpc>
                  <a:spcPct val="90000"/>
                </a:lnSpc>
              </a:pPr>
              <a:r>
                <a:rPr lang="en-US" b="1">
                  <a:latin typeface="Verdana" pitchFamily="34" charset="0"/>
                </a:rPr>
                <a:t>Rubella</a:t>
              </a:r>
            </a:p>
            <a:p>
              <a:pPr algn="ctr">
                <a:lnSpc>
                  <a:spcPct val="90000"/>
                </a:lnSpc>
              </a:pPr>
              <a:r>
                <a:rPr lang="en-US" b="1">
                  <a:latin typeface="Verdana" pitchFamily="34" charset="0"/>
                </a:rPr>
                <a:t>Elimination</a:t>
              </a:r>
            </a:p>
            <a:p>
              <a:pPr algn="ctr">
                <a:lnSpc>
                  <a:spcPct val="90000"/>
                </a:lnSpc>
              </a:pPr>
              <a:r>
                <a:rPr lang="en-US" b="1">
                  <a:latin typeface="Verdana" pitchFamily="34" charset="0"/>
                </a:rPr>
                <a:t>2010</a:t>
              </a:r>
            </a:p>
          </p:txBody>
        </p:sp>
        <p:sp>
          <p:nvSpPr>
            <p:cNvPr id="21756" name="Text Box 250"/>
            <p:cNvSpPr txBox="1">
              <a:spLocks noChangeArrowheads="1"/>
            </p:cNvSpPr>
            <p:nvPr/>
          </p:nvSpPr>
          <p:spPr bwMode="auto">
            <a:xfrm>
              <a:off x="5265738" y="1447800"/>
              <a:ext cx="2381250" cy="646113"/>
            </a:xfrm>
            <a:prstGeom prst="rect">
              <a:avLst/>
            </a:prstGeom>
            <a:noFill/>
            <a:ln w="9525">
              <a:noFill/>
              <a:miter lim="800000"/>
              <a:headEnd/>
              <a:tailEnd/>
            </a:ln>
          </p:spPr>
          <p:txBody>
            <a:bodyPr wrap="none" lIns="91216" tIns="45608" rIns="91216" bIns="45608">
              <a:spAutoFit/>
            </a:bodyPr>
            <a:lstStyle/>
            <a:p>
              <a:pPr algn="ctr" defTabSz="912813"/>
              <a:r>
                <a:rPr lang="en-US" b="1">
                  <a:latin typeface="Verdana" pitchFamily="34" charset="0"/>
                </a:rPr>
                <a:t>EUR-Rubella </a:t>
              </a:r>
            </a:p>
            <a:p>
              <a:pPr algn="ctr" defTabSz="912813"/>
              <a:r>
                <a:rPr lang="en-US" b="1">
                  <a:latin typeface="Verdana" pitchFamily="34" charset="0"/>
                </a:rPr>
                <a:t>Elimination 2015</a:t>
              </a:r>
            </a:p>
          </p:txBody>
        </p:sp>
        <p:sp>
          <p:nvSpPr>
            <p:cNvPr id="21757" name="Text Box 251"/>
            <p:cNvSpPr txBox="1">
              <a:spLocks noChangeArrowheads="1"/>
            </p:cNvSpPr>
            <p:nvPr/>
          </p:nvSpPr>
          <p:spPr bwMode="auto">
            <a:xfrm>
              <a:off x="3614738" y="5638800"/>
              <a:ext cx="2190750" cy="646113"/>
            </a:xfrm>
            <a:prstGeom prst="rect">
              <a:avLst/>
            </a:prstGeom>
            <a:noFill/>
            <a:ln w="9525">
              <a:noFill/>
              <a:miter lim="800000"/>
              <a:headEnd/>
              <a:tailEnd/>
            </a:ln>
          </p:spPr>
          <p:txBody>
            <a:bodyPr wrap="none" lIns="91216" tIns="45608" rIns="91216" bIns="45608">
              <a:spAutoFit/>
            </a:bodyPr>
            <a:lstStyle/>
            <a:p>
              <a:pPr algn="ctr" defTabSz="912813"/>
              <a:r>
                <a:rPr lang="en-US" b="1">
                  <a:latin typeface="Verdana" pitchFamily="34" charset="0"/>
                </a:rPr>
                <a:t>EMR-National </a:t>
              </a:r>
            </a:p>
            <a:p>
              <a:pPr algn="ctr" defTabSz="912813"/>
              <a:r>
                <a:rPr lang="en-US" b="1">
                  <a:latin typeface="Verdana" pitchFamily="34" charset="0"/>
                </a:rPr>
                <a:t>CRS Prevention</a:t>
              </a:r>
            </a:p>
          </p:txBody>
        </p:sp>
        <p:sp>
          <p:nvSpPr>
            <p:cNvPr id="21758" name="Rectangle 252"/>
            <p:cNvSpPr>
              <a:spLocks noChangeArrowheads="1"/>
            </p:cNvSpPr>
            <p:nvPr/>
          </p:nvSpPr>
          <p:spPr bwMode="auto">
            <a:xfrm>
              <a:off x="7402513" y="3400425"/>
              <a:ext cx="2046287" cy="2032000"/>
            </a:xfrm>
            <a:prstGeom prst="rect">
              <a:avLst/>
            </a:prstGeom>
            <a:noFill/>
            <a:ln w="9525">
              <a:noFill/>
              <a:miter lim="800000"/>
              <a:headEnd/>
              <a:tailEnd/>
            </a:ln>
          </p:spPr>
          <p:txBody>
            <a:bodyPr lIns="91216" tIns="45608" rIns="91216" bIns="45608">
              <a:spAutoFit/>
            </a:bodyPr>
            <a:lstStyle/>
            <a:p>
              <a:pPr defTabSz="912813"/>
              <a:r>
                <a:rPr lang="en-US" b="1">
                  <a:latin typeface="Verdana" pitchFamily="34" charset="0"/>
                </a:rPr>
                <a:t>WPR-Accelerated </a:t>
              </a:r>
            </a:p>
            <a:p>
              <a:pPr defTabSz="912813"/>
              <a:r>
                <a:rPr lang="en-US" b="1">
                  <a:latin typeface="Verdana" pitchFamily="34" charset="0"/>
                </a:rPr>
                <a:t>Rubella Control</a:t>
              </a:r>
            </a:p>
            <a:p>
              <a:pPr defTabSz="912813"/>
              <a:r>
                <a:rPr lang="en-US" b="1">
                  <a:latin typeface="Verdana" pitchFamily="34" charset="0"/>
                </a:rPr>
                <a:t>and  CRS Prevention</a:t>
              </a:r>
            </a:p>
            <a:p>
              <a:pPr defTabSz="912813"/>
              <a:r>
                <a:rPr lang="en-US" b="1">
                  <a:latin typeface="Verdana" pitchFamily="34" charset="0"/>
                </a:rPr>
                <a:t>2015</a:t>
              </a:r>
            </a:p>
          </p:txBody>
        </p:sp>
        <p:cxnSp>
          <p:nvCxnSpPr>
            <p:cNvPr id="263" name="Straight Arrow Connector 262"/>
            <p:cNvCxnSpPr/>
            <p:nvPr/>
          </p:nvCxnSpPr>
          <p:spPr>
            <a:xfrm rot="16200000" flipV="1">
              <a:off x="4724400" y="4953000"/>
              <a:ext cx="11430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255" name="Rectangle 254"/>
          <p:cNvSpPr/>
          <p:nvPr/>
        </p:nvSpPr>
        <p:spPr>
          <a:xfrm>
            <a:off x="0" y="5867400"/>
            <a:ext cx="9144000" cy="9906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dirty="0"/>
          </a:p>
        </p:txBody>
      </p:sp>
      <p:pic>
        <p:nvPicPr>
          <p:cNvPr id="21508" name="Picture 3" descr="WHO-EN-white-H"/>
          <p:cNvPicPr>
            <a:picLocks noChangeAspect="1" noChangeArrowheads="1"/>
          </p:cNvPicPr>
          <p:nvPr/>
        </p:nvPicPr>
        <p:blipFill>
          <a:blip r:embed="rId3"/>
          <a:srcRect/>
          <a:stretch>
            <a:fillRect/>
          </a:stretch>
        </p:blipFill>
        <p:spPr bwMode="auto">
          <a:xfrm>
            <a:off x="6715125" y="5964238"/>
            <a:ext cx="2276475" cy="741362"/>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3"/>
          <p:cNvSpPr>
            <a:spLocks noGrp="1"/>
          </p:cNvSpPr>
          <p:nvPr>
            <p:ph type="ctrTitle"/>
          </p:nvPr>
        </p:nvSpPr>
        <p:spPr/>
        <p:txBody>
          <a:bodyPr/>
          <a:lstStyle/>
          <a:p>
            <a:r>
              <a:rPr lang="en-US" smtClean="0"/>
              <a:t>2011 WHO Rubella Vaccine Position Paper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p:txBody>
          <a:bodyPr/>
          <a:lstStyle/>
          <a:p>
            <a:r>
              <a:rPr lang="en-GB" smtClean="0"/>
              <a:t>Purpose and Approaches </a:t>
            </a:r>
          </a:p>
        </p:txBody>
      </p:sp>
      <p:sp>
        <p:nvSpPr>
          <p:cNvPr id="24578" name="Rectangle 3"/>
          <p:cNvSpPr>
            <a:spLocks noGrp="1" noChangeArrowheads="1"/>
          </p:cNvSpPr>
          <p:nvPr>
            <p:ph type="body" idx="1"/>
          </p:nvPr>
        </p:nvSpPr>
        <p:spPr/>
        <p:txBody>
          <a:bodyPr/>
          <a:lstStyle/>
          <a:p>
            <a:pPr>
              <a:lnSpc>
                <a:spcPct val="90000"/>
              </a:lnSpc>
            </a:pPr>
            <a:r>
              <a:rPr lang="en-US" sz="2400" smtClean="0"/>
              <a:t>The primary </a:t>
            </a:r>
            <a:r>
              <a:rPr lang="en-US" sz="2400" b="1" smtClean="0"/>
              <a:t>purpose </a:t>
            </a:r>
            <a:r>
              <a:rPr lang="en-US" sz="2400" smtClean="0"/>
              <a:t>is to prevent the occurrence of congenital rubella infection including CRS</a:t>
            </a:r>
          </a:p>
          <a:p>
            <a:pPr>
              <a:lnSpc>
                <a:spcPct val="90000"/>
              </a:lnSpc>
            </a:pPr>
            <a:r>
              <a:rPr lang="en-US" sz="2400" smtClean="0"/>
              <a:t>Two general approaches to using rubella vaccine:</a:t>
            </a:r>
          </a:p>
          <a:p>
            <a:pPr lvl="1">
              <a:lnSpc>
                <a:spcPct val="90000"/>
              </a:lnSpc>
            </a:pPr>
            <a:r>
              <a:rPr lang="en-US" sz="2400" b="1" smtClean="0">
                <a:solidFill>
                  <a:srgbClr val="CC0000"/>
                </a:solidFill>
              </a:rPr>
              <a:t>CRS reduction only</a:t>
            </a:r>
            <a:r>
              <a:rPr lang="en-US" sz="2400" smtClean="0"/>
              <a:t> through immunization of adolescent girls and/or women of childbearing age (WCBA)</a:t>
            </a:r>
          </a:p>
          <a:p>
            <a:pPr lvl="1">
              <a:lnSpc>
                <a:spcPct val="90000"/>
              </a:lnSpc>
            </a:pPr>
            <a:r>
              <a:rPr lang="en-US" sz="2400" b="1" smtClean="0">
                <a:solidFill>
                  <a:srgbClr val="CC0000"/>
                </a:solidFill>
              </a:rPr>
              <a:t>Interruption of rubella virus transmission</a:t>
            </a:r>
            <a:r>
              <a:rPr lang="en-US" sz="2400" smtClean="0"/>
              <a:t>, thereby eliminating rubella as well as CRS. </a:t>
            </a:r>
          </a:p>
          <a:p>
            <a:pPr lvl="2">
              <a:lnSpc>
                <a:spcPct val="90000"/>
              </a:lnSpc>
            </a:pPr>
            <a:r>
              <a:rPr lang="en-US" smtClean="0"/>
              <a:t>Introduction of RCV in the routine childhood immunization schedule combined with vaccination of older age groups who are susceptible to rubella.  </a:t>
            </a:r>
          </a:p>
        </p:txBody>
      </p:sp>
      <p:sp>
        <p:nvSpPr>
          <p:cNvPr id="4" name="Rectangle 3"/>
          <p:cNvSpPr/>
          <p:nvPr/>
        </p:nvSpPr>
        <p:spPr>
          <a:xfrm>
            <a:off x="0" y="5867400"/>
            <a:ext cx="9144000" cy="9906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dirty="0"/>
          </a:p>
        </p:txBody>
      </p:sp>
      <p:pic>
        <p:nvPicPr>
          <p:cNvPr id="24580" name="Picture 3" descr="WHO-EN-white-H"/>
          <p:cNvPicPr>
            <a:picLocks noChangeAspect="1" noChangeArrowheads="1"/>
          </p:cNvPicPr>
          <p:nvPr/>
        </p:nvPicPr>
        <p:blipFill>
          <a:blip r:embed="rId2"/>
          <a:srcRect/>
          <a:stretch>
            <a:fillRect/>
          </a:stretch>
        </p:blipFill>
        <p:spPr bwMode="auto">
          <a:xfrm>
            <a:off x="6715125" y="5964238"/>
            <a:ext cx="2276475" cy="7413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r>
              <a:rPr lang="en-US" sz="3600" smtClean="0"/>
              <a:t>Countries planning to introduce RCV</a:t>
            </a:r>
            <a:endParaRPr lang="en-GB" sz="3600" smtClean="0"/>
          </a:p>
        </p:txBody>
      </p:sp>
      <p:sp>
        <p:nvSpPr>
          <p:cNvPr id="25602" name="Rectangle 3"/>
          <p:cNvSpPr>
            <a:spLocks noGrp="1" noChangeArrowheads="1"/>
          </p:cNvSpPr>
          <p:nvPr>
            <p:ph type="body" idx="1"/>
          </p:nvPr>
        </p:nvSpPr>
        <p:spPr>
          <a:xfrm>
            <a:off x="457200" y="1600200"/>
            <a:ext cx="8229600" cy="4781550"/>
          </a:xfrm>
        </p:spPr>
        <p:txBody>
          <a:bodyPr/>
          <a:lstStyle/>
          <a:p>
            <a:pPr>
              <a:lnSpc>
                <a:spcPct val="80000"/>
              </a:lnSpc>
            </a:pPr>
            <a:r>
              <a:rPr lang="en-US" sz="2400" smtClean="0"/>
              <a:t>Should review the epidemiology of rubella and assess the burden CRS</a:t>
            </a:r>
          </a:p>
          <a:p>
            <a:pPr>
              <a:lnSpc>
                <a:spcPct val="80000"/>
              </a:lnSpc>
            </a:pPr>
            <a:r>
              <a:rPr lang="en-US" sz="2400" smtClean="0"/>
              <a:t>Establish rubella/CRS prevention as a public health priority</a:t>
            </a:r>
          </a:p>
          <a:p>
            <a:pPr>
              <a:lnSpc>
                <a:spcPct val="80000"/>
              </a:lnSpc>
            </a:pPr>
            <a:r>
              <a:rPr lang="en-US" sz="2400" smtClean="0"/>
              <a:t>Depending on the burden of CRS and available resources, countries should determine their goal and time frame for achieving it</a:t>
            </a:r>
          </a:p>
          <a:p>
            <a:pPr>
              <a:lnSpc>
                <a:spcPct val="80000"/>
              </a:lnSpc>
            </a:pPr>
            <a:r>
              <a:rPr lang="en-US" sz="2400" smtClean="0"/>
              <a:t>Introduction of RCV implies </a:t>
            </a:r>
            <a:r>
              <a:rPr lang="en-US" sz="2400" b="1" i="1" smtClean="0">
                <a:solidFill>
                  <a:srgbClr val="CC0000"/>
                </a:solidFill>
              </a:rPr>
              <a:t>a long-term commitment </a:t>
            </a:r>
            <a:r>
              <a:rPr lang="en-US" sz="2400" smtClean="0"/>
              <a:t>to achieving and maintaining sufficient immunization coverage to ensure sustained reduction in CRS incidence. </a:t>
            </a:r>
          </a:p>
          <a:p>
            <a:pPr>
              <a:lnSpc>
                <a:spcPct val="80000"/>
              </a:lnSpc>
            </a:pPr>
            <a:r>
              <a:rPr lang="en-US" sz="2400" b="1" i="1" smtClean="0">
                <a:solidFill>
                  <a:srgbClr val="CC0000"/>
                </a:solidFill>
              </a:rPr>
              <a:t>Strong political commitment</a:t>
            </a:r>
            <a:r>
              <a:rPr lang="en-US" sz="2400" smtClean="0">
                <a:solidFill>
                  <a:srgbClr val="CC0000"/>
                </a:solidFill>
              </a:rPr>
              <a:t> </a:t>
            </a:r>
            <a:r>
              <a:rPr lang="en-US" sz="2400" smtClean="0"/>
              <a:t>to the elimination of rubella and CRS, and </a:t>
            </a:r>
            <a:r>
              <a:rPr lang="en-US" sz="2400" b="1" i="1" smtClean="0">
                <a:solidFill>
                  <a:srgbClr val="CC0000"/>
                </a:solidFill>
              </a:rPr>
              <a:t>sustainable financing</a:t>
            </a:r>
            <a:r>
              <a:rPr lang="en-US" sz="2400" b="1" i="1" smtClean="0"/>
              <a:t> </a:t>
            </a:r>
            <a:r>
              <a:rPr lang="en-US" sz="2400" smtClean="0"/>
              <a:t>for vaccination and surveillance activities must be in place before initiating rubella vaccination. </a:t>
            </a:r>
          </a:p>
          <a:p>
            <a:pPr>
              <a:lnSpc>
                <a:spcPct val="80000"/>
              </a:lnSpc>
              <a:buFont typeface="Wingdings" pitchFamily="2" charset="2"/>
              <a:buNone/>
            </a:pPr>
            <a:endParaRPr lang="en-GB" sz="1900" smtClean="0"/>
          </a:p>
        </p:txBody>
      </p:sp>
      <p:sp>
        <p:nvSpPr>
          <p:cNvPr id="4" name="Rectangle 3"/>
          <p:cNvSpPr/>
          <p:nvPr/>
        </p:nvSpPr>
        <p:spPr>
          <a:xfrm>
            <a:off x="0" y="5867400"/>
            <a:ext cx="9144000" cy="9906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dirty="0"/>
          </a:p>
        </p:txBody>
      </p:sp>
      <p:pic>
        <p:nvPicPr>
          <p:cNvPr id="25604" name="Picture 3" descr="WHO-EN-white-H"/>
          <p:cNvPicPr>
            <a:picLocks noChangeAspect="1" noChangeArrowheads="1"/>
          </p:cNvPicPr>
          <p:nvPr/>
        </p:nvPicPr>
        <p:blipFill>
          <a:blip r:embed="rId2"/>
          <a:srcRect/>
          <a:stretch>
            <a:fillRect/>
          </a:stretch>
        </p:blipFill>
        <p:spPr bwMode="auto">
          <a:xfrm>
            <a:off x="6715125" y="5964238"/>
            <a:ext cx="2276475" cy="7413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p:txBody>
          <a:bodyPr/>
          <a:lstStyle/>
          <a:p>
            <a:r>
              <a:rPr lang="en-US" sz="4000" smtClean="0"/>
              <a:t>Field and laboratory surveillance</a:t>
            </a:r>
            <a:endParaRPr lang="en-GB" sz="4000" smtClean="0"/>
          </a:p>
        </p:txBody>
      </p:sp>
      <p:sp>
        <p:nvSpPr>
          <p:cNvPr id="26626" name="Rectangle 3"/>
          <p:cNvSpPr>
            <a:spLocks noGrp="1" noChangeArrowheads="1"/>
          </p:cNvSpPr>
          <p:nvPr>
            <p:ph type="body" idx="1"/>
          </p:nvPr>
        </p:nvSpPr>
        <p:spPr/>
        <p:txBody>
          <a:bodyPr/>
          <a:lstStyle/>
          <a:p>
            <a:r>
              <a:rPr lang="en-US" sz="2400" smtClean="0"/>
              <a:t>Should be fully integrated with measles in a single surveillance system</a:t>
            </a:r>
          </a:p>
          <a:p>
            <a:r>
              <a:rPr lang="en-US" sz="2400" smtClean="0"/>
              <a:t>Need to </a:t>
            </a:r>
            <a:r>
              <a:rPr lang="en-US" sz="2400" b="1" smtClean="0">
                <a:solidFill>
                  <a:srgbClr val="CC0000"/>
                </a:solidFill>
              </a:rPr>
              <a:t>document the impact of rubella vaccination</a:t>
            </a:r>
            <a:r>
              <a:rPr lang="en-US" sz="2400" smtClean="0"/>
              <a:t>:</a:t>
            </a:r>
          </a:p>
          <a:p>
            <a:pPr lvl="1"/>
            <a:r>
              <a:rPr lang="en-US" sz="2400" smtClean="0"/>
              <a:t>laboratory-supported surveillance for rubella and CRS surveillance</a:t>
            </a:r>
          </a:p>
          <a:p>
            <a:pPr lvl="1"/>
            <a:r>
              <a:rPr lang="en-US" sz="2400" smtClean="0"/>
              <a:t>molecular epidemiology</a:t>
            </a:r>
          </a:p>
          <a:p>
            <a:pPr lvl="1"/>
            <a:r>
              <a:rPr lang="en-US" sz="2400" smtClean="0"/>
              <a:t>monitoring of vaccine coverage</a:t>
            </a:r>
          </a:p>
          <a:p>
            <a:pPr lvl="1"/>
            <a:r>
              <a:rPr lang="en-US" sz="2400" smtClean="0"/>
              <a:t>monitoring population immunity using seroprevalence surveys where appropriate.</a:t>
            </a:r>
            <a:r>
              <a:rPr lang="en-GB" sz="2400" smtClean="0"/>
              <a:t> </a:t>
            </a:r>
          </a:p>
        </p:txBody>
      </p:sp>
      <p:sp>
        <p:nvSpPr>
          <p:cNvPr id="4" name="Rectangle 3"/>
          <p:cNvSpPr/>
          <p:nvPr/>
        </p:nvSpPr>
        <p:spPr>
          <a:xfrm>
            <a:off x="0" y="5867400"/>
            <a:ext cx="9144000" cy="9906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dirty="0"/>
          </a:p>
        </p:txBody>
      </p:sp>
      <p:pic>
        <p:nvPicPr>
          <p:cNvPr id="26628" name="Picture 3" descr="WHO-EN-white-H"/>
          <p:cNvPicPr>
            <a:picLocks noChangeAspect="1" noChangeArrowheads="1"/>
          </p:cNvPicPr>
          <p:nvPr/>
        </p:nvPicPr>
        <p:blipFill>
          <a:blip r:embed="rId2"/>
          <a:srcRect/>
          <a:stretch>
            <a:fillRect/>
          </a:stretch>
        </p:blipFill>
        <p:spPr bwMode="auto">
          <a:xfrm>
            <a:off x="6715125" y="5964238"/>
            <a:ext cx="2276475" cy="7413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233</TotalTime>
  <Words>1022</Words>
  <Application>Microsoft Office PowerPoint</Application>
  <PresentationFormat>On-screen Show (4:3)</PresentationFormat>
  <Paragraphs>131</Paragraphs>
  <Slides>17</Slides>
  <Notes>2</Notes>
  <HiddenSlides>0</HiddenSlides>
  <MMClips>0</MMClips>
  <ScaleCrop>false</ScaleCrop>
  <HeadingPairs>
    <vt:vector size="8" baseType="variant">
      <vt:variant>
        <vt:lpstr>Fonts Used</vt:lpstr>
      </vt:variant>
      <vt:variant>
        <vt:i4>5</vt:i4>
      </vt:variant>
      <vt:variant>
        <vt:lpstr>Design Template</vt:lpstr>
      </vt:variant>
      <vt:variant>
        <vt:i4>2</vt:i4>
      </vt:variant>
      <vt:variant>
        <vt:lpstr>Embedded OLE Servers</vt:lpstr>
      </vt:variant>
      <vt:variant>
        <vt:i4>1</vt:i4>
      </vt:variant>
      <vt:variant>
        <vt:lpstr>Slide Titles</vt:lpstr>
      </vt:variant>
      <vt:variant>
        <vt:i4>17</vt:i4>
      </vt:variant>
    </vt:vector>
  </HeadingPairs>
  <TitlesOfParts>
    <vt:vector size="25" baseType="lpstr">
      <vt:lpstr>Calibri</vt:lpstr>
      <vt:lpstr>Arial</vt:lpstr>
      <vt:lpstr>Verdana</vt:lpstr>
      <vt:lpstr>Wingdings</vt:lpstr>
      <vt:lpstr>SimSun</vt:lpstr>
      <vt:lpstr>Office Theme</vt:lpstr>
      <vt:lpstr>Office Theme</vt:lpstr>
      <vt:lpstr>Microsoft Excel Chart</vt:lpstr>
      <vt:lpstr>Updated 2011 WHO Rubella Vaccine Position Paper and Implications for Regions and Countries</vt:lpstr>
      <vt:lpstr>Outline</vt:lpstr>
      <vt:lpstr>Updated Estimates of the Burden of CRS, globally*† in 1996 and 2008</vt:lpstr>
      <vt:lpstr>Rubella Vaccine Use by WHO Region, 1996 vs. 2010</vt:lpstr>
      <vt:lpstr>WHO Regions by Rubella/CRS Control Target (2011)</vt:lpstr>
      <vt:lpstr>2011 WHO Rubella Vaccine Position Paper</vt:lpstr>
      <vt:lpstr>Purpose and Approaches </vt:lpstr>
      <vt:lpstr>Countries planning to introduce RCV</vt:lpstr>
      <vt:lpstr>Field and laboratory surveillance</vt:lpstr>
      <vt:lpstr>Rubella/CRS Elimination</vt:lpstr>
      <vt:lpstr>Paradoxical Effect</vt:lpstr>
      <vt:lpstr>Minimum coverage required</vt:lpstr>
      <vt:lpstr>Slide 13</vt:lpstr>
      <vt:lpstr>CRS Reduction Alone</vt:lpstr>
      <vt:lpstr>GAVI</vt:lpstr>
      <vt:lpstr>Summary</vt:lpstr>
      <vt:lpstr>Thank You</vt:lpstr>
    </vt:vector>
  </TitlesOfParts>
  <Company>CDC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Position Paper and Implications for Regions and Countries</dc:title>
  <dc:creator>ser2</dc:creator>
  <cp:lastModifiedBy>Measlesconf</cp:lastModifiedBy>
  <cp:revision>41</cp:revision>
  <dcterms:created xsi:type="dcterms:W3CDTF">2011-08-31T16:46:24Z</dcterms:created>
  <dcterms:modified xsi:type="dcterms:W3CDTF">2011-09-13T19:23:25Z</dcterms:modified>
</cp:coreProperties>
</file>